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38"/>
  </p:notesMasterIdLst>
  <p:sldIdLst>
    <p:sldId id="256" r:id="rId2"/>
    <p:sldId id="270" r:id="rId3"/>
    <p:sldId id="278" r:id="rId4"/>
    <p:sldId id="257" r:id="rId5"/>
    <p:sldId id="272" r:id="rId6"/>
    <p:sldId id="273" r:id="rId7"/>
    <p:sldId id="269" r:id="rId8"/>
    <p:sldId id="258" r:id="rId9"/>
    <p:sldId id="271" r:id="rId10"/>
    <p:sldId id="260" r:id="rId11"/>
    <p:sldId id="261" r:id="rId12"/>
    <p:sldId id="262" r:id="rId13"/>
    <p:sldId id="291" r:id="rId14"/>
    <p:sldId id="263" r:id="rId15"/>
    <p:sldId id="265" r:id="rId16"/>
    <p:sldId id="276" r:id="rId17"/>
    <p:sldId id="277" r:id="rId18"/>
    <p:sldId id="275" r:id="rId19"/>
    <p:sldId id="274" r:id="rId20"/>
    <p:sldId id="296" r:id="rId21"/>
    <p:sldId id="279" r:id="rId22"/>
    <p:sldId id="280" r:id="rId23"/>
    <p:sldId id="292" r:id="rId24"/>
    <p:sldId id="293" r:id="rId25"/>
    <p:sldId id="282" r:id="rId26"/>
    <p:sldId id="259" r:id="rId27"/>
    <p:sldId id="294" r:id="rId28"/>
    <p:sldId id="295" r:id="rId29"/>
    <p:sldId id="283" r:id="rId30"/>
    <p:sldId id="284" r:id="rId31"/>
    <p:sldId id="285" r:id="rId32"/>
    <p:sldId id="297" r:id="rId33"/>
    <p:sldId id="298" r:id="rId34"/>
    <p:sldId id="290" r:id="rId35"/>
    <p:sldId id="286" r:id="rId36"/>
    <p:sldId id="287" r:id="rId37"/>
  </p:sldIdLst>
  <p:sldSz cx="12192000" cy="6858000"/>
  <p:notesSz cx="6858000" cy="9144000"/>
  <p:embeddedFontLst>
    <p:embeddedFont>
      <p:font typeface="Arial Black" panose="020B0A04020102020204" pitchFamily="34" charset="0"/>
      <p:bold r:id="rId39"/>
    </p:embeddedFont>
    <p:embeddedFont>
      <p:font typeface="Arial Rounded MT Bold" panose="020F0704030504030204" pitchFamily="34" charset="0"/>
      <p:regular r:id="rId40"/>
    </p:embeddedFont>
    <p:embeddedFont>
      <p:font typeface="Barlow Black" panose="00000A00000000000000" pitchFamily="2" charset="0"/>
      <p:bold r:id="rId41"/>
      <p:boldItalic r:id="rId42"/>
    </p:embeddedFont>
    <p:embeddedFont>
      <p:font typeface="Calibri" panose="020F0502020204030204" pitchFamily="34" charset="0"/>
      <p:regular r:id="rId43"/>
      <p:bold r:id="rId44"/>
      <p:italic r:id="rId45"/>
      <p:boldItalic r:id="rId46"/>
    </p:embeddedFont>
    <p:embeddedFont>
      <p:font typeface="Comfortaa" panose="020B0604020202020204" charset="0"/>
      <p:regular r:id="rId47"/>
      <p:bold r:id="rId48"/>
    </p:embeddedFont>
    <p:embeddedFont>
      <p:font typeface="Georgia" panose="02040502050405020303" pitchFamily="18" charset="0"/>
      <p:regular r:id="rId49"/>
      <p:bold r:id="rId50"/>
      <p:italic r:id="rId51"/>
      <p:boldItalic r:id="rId52"/>
    </p:embeddedFont>
    <p:embeddedFont>
      <p:font typeface="Lobster" panose="00000500000000000000" pitchFamily="2" charset="0"/>
      <p:regular r:id="rId53"/>
    </p:embeddedFont>
    <p:embeddedFont>
      <p:font typeface="Oswald Medium" panose="00000600000000000000" pitchFamily="2" charset="0"/>
      <p:regular r:id="rId54"/>
      <p:bold r:id="rId55"/>
    </p:embeddedFont>
    <p:embeddedFont>
      <p:font typeface="Pacifico" panose="00000500000000000000" pitchFamily="2" charset="0"/>
      <p:regular r:id="rId56"/>
    </p:embeddedFont>
    <p:embeddedFont>
      <p:font typeface="Questrial" pitchFamily="2" charset="0"/>
      <p:regular r:id="rId5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65" roundtripDataSignature="AMtx7mhsZFRjlhw26pZPt3uNyNJxA/vcw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8FA6"/>
    <a:srgbClr val="000000"/>
    <a:srgbClr val="FEE8F0"/>
    <a:srgbClr val="FDC3D8"/>
    <a:srgbClr val="FCAECA"/>
    <a:srgbClr val="E084C6"/>
    <a:srgbClr val="44D6A0"/>
    <a:srgbClr val="F6F6F6"/>
    <a:srgbClr val="F6A7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 snapToGrid="0">
      <p:cViewPr>
        <p:scale>
          <a:sx n="63" d="100"/>
          <a:sy n="63" d="100"/>
        </p:scale>
        <p:origin x="780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9" d="100"/>
        <a:sy n="39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50" Type="http://schemas.openxmlformats.org/officeDocument/2006/relationships/font" Target="fonts/font12.fntdata"/><Relationship Id="rId55" Type="http://schemas.openxmlformats.org/officeDocument/2006/relationships/font" Target="fonts/font17.fntdata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3" Type="http://schemas.openxmlformats.org/officeDocument/2006/relationships/font" Target="fonts/font15.fntdata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5.fntdata"/><Relationship Id="rId48" Type="http://schemas.openxmlformats.org/officeDocument/2006/relationships/font" Target="fonts/font10.fntdata"/><Relationship Id="rId56" Type="http://schemas.openxmlformats.org/officeDocument/2006/relationships/font" Target="fonts/font18.fntdata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13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8.fntdata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font" Target="fonts/font3.fntdata"/><Relationship Id="rId54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1.fntdata"/><Relationship Id="rId57" Type="http://schemas.openxmlformats.org/officeDocument/2006/relationships/font" Target="fonts/font19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6.fntdata"/><Relationship Id="rId52" Type="http://schemas.openxmlformats.org/officeDocument/2006/relationships/font" Target="fonts/font14.fntdata"/><Relationship Id="rId65" Type="http://customschemas.google.com/relationships/presentationmetadata" Target="metadata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3866755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197231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f5d7c4d0ae_0_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15" name="Google Shape;215;gf5d7c4d0ae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866369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f5d7c4d0ae_0_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15" name="Google Shape;215;gf5d7c4d0ae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14142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f5d7c4d0ae_0_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15" name="Google Shape;215;gf5d7c4d0ae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114663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4" name="Google Shape;1634;ga2fec2ee24_0_15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5" name="Google Shape;1635;ga2fec2ee24_0_15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325329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8" name="Google Shape;878;ga04d9405f5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9" name="Google Shape;879;ga04d9405f5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891974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f5d5c74bd6_1_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27;gf5d5c74bd6_1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613514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5" name="Google Shape;2285;ga2fec2ee24_0_19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6" name="Google Shape;2286;ga2fec2ee24_0_19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008061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0" name="Google Shape;2930;ga2fec2ee24_0_19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1" name="Google Shape;2931;ga2fec2ee24_0_19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3725068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1" name="Google Shape;3521;ga2fec2ee24_0_27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22" name="Google Shape;3522;ga2fec2ee24_0_27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5287811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1" name="Google Shape;3521;ga2fec2ee24_0_27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22" name="Google Shape;3522;ga2fec2ee24_0_27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358146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8380404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1" name="Google Shape;3521;ga2fec2ee24_0_27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22" name="Google Shape;3522;ga2fec2ee24_0_27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7604861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52" name="Google Shape;9852;gf2de7c0389_1_252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53" name="Google Shape;9853;gf2de7c0389_1_252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6121826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6" name="Google Shape;2996;ga2fec2ee24_0_37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7" name="Google Shape;2997;ga2fec2ee24_0_37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922783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99286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107590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1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10867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4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082238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2" name="Google Shape;15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2028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f5d5c74bd6_5_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7" name="Google Shape;167;gf5d5c74bd6_5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772289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f5d5c74bd6_5_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9" name="Google Shape;179;gf5d5c74bd6_5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071217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8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8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9" name="Google Shape;19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0" name="Google Shape;20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vertical y texto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2" name="Google Shape;82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3" name="Google Shape;83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 userDrawn="1">
  <p:cSld name="Title and four columns 1"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17"/>
          <p:cNvSpPr txBox="1">
            <a:spLocks noGrp="1"/>
          </p:cNvSpPr>
          <p:nvPr>
            <p:ph type="title"/>
          </p:nvPr>
        </p:nvSpPr>
        <p:spPr>
          <a:xfrm>
            <a:off x="935467" y="836533"/>
            <a:ext cx="10305600" cy="6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None/>
              <a:defRPr sz="4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None/>
              <a:defRPr sz="4667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None/>
              <a:defRPr sz="4667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None/>
              <a:defRPr sz="4667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None/>
              <a:defRPr sz="4667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None/>
              <a:defRPr sz="4667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None/>
              <a:defRPr sz="4667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None/>
              <a:defRPr sz="4667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None/>
              <a:defRPr sz="4667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226616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41553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16EE34E5-ADA6-4EE7-BC24-98C8E9A86B83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661852" y="653143"/>
            <a:ext cx="4454435" cy="169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FDE143D-2918-4056-AC94-92DF81A575B9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3705501" y="2576900"/>
            <a:ext cx="4454435" cy="169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1334882F-9259-4D67-9996-302AE17E5F75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2183677" y="4500659"/>
            <a:ext cx="4454435" cy="169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996797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4CD35D25-FBE5-4E15-8588-ED59AA492CDD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0" y="-1"/>
            <a:ext cx="4688264" cy="685590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5791400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15"/>
          <p:cNvSpPr txBox="1">
            <a:spLocks noGrp="1"/>
          </p:cNvSpPr>
          <p:nvPr>
            <p:ph type="title"/>
          </p:nvPr>
        </p:nvSpPr>
        <p:spPr>
          <a:xfrm>
            <a:off x="6629400" y="4525387"/>
            <a:ext cx="3933600" cy="16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Questrial"/>
              <a:buNone/>
              <a:defRPr sz="2400">
                <a:solidFill>
                  <a:schemeClr val="accen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Questrial"/>
              <a:buNone/>
              <a:defRPr sz="2400">
                <a:solidFill>
                  <a:schemeClr val="accen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Questrial"/>
              <a:buNone/>
              <a:defRPr sz="2400">
                <a:solidFill>
                  <a:schemeClr val="accen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Questrial"/>
              <a:buNone/>
              <a:defRPr sz="2400">
                <a:solidFill>
                  <a:schemeClr val="accen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Questrial"/>
              <a:buNone/>
              <a:defRPr sz="2400">
                <a:solidFill>
                  <a:schemeClr val="accen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Questrial"/>
              <a:buNone/>
              <a:defRPr sz="2400">
                <a:solidFill>
                  <a:schemeClr val="accen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Questrial"/>
              <a:buNone/>
              <a:defRPr sz="2400">
                <a:solidFill>
                  <a:schemeClr val="accen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Questrial"/>
              <a:buNone/>
              <a:defRPr sz="2400">
                <a:solidFill>
                  <a:schemeClr val="accen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Questrial"/>
              <a:buNone/>
              <a:defRPr sz="2400">
                <a:solidFill>
                  <a:schemeClr val="accen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271" name="Google Shape;271;p15"/>
          <p:cNvSpPr txBox="1">
            <a:spLocks noGrp="1"/>
          </p:cNvSpPr>
          <p:nvPr>
            <p:ph type="subTitle" idx="1"/>
          </p:nvPr>
        </p:nvSpPr>
        <p:spPr>
          <a:xfrm>
            <a:off x="4928000" y="1810933"/>
            <a:ext cx="5634800" cy="288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Font typeface="Barlow Black"/>
              <a:buNone/>
              <a:defRPr sz="3200">
                <a:latin typeface="Barlow Black"/>
                <a:ea typeface="Barlow Black"/>
                <a:cs typeface="Barlow Black"/>
                <a:sym typeface="Barlow Black"/>
              </a:defRPr>
            </a:lvl1pPr>
            <a:lvl2pPr lvl="1" algn="r" rtl="0">
              <a:spcBef>
                <a:spcPts val="2133"/>
              </a:spcBef>
              <a:spcAft>
                <a:spcPts val="0"/>
              </a:spcAft>
              <a:buSzPts val="2500"/>
              <a:buFont typeface="Barlow Black"/>
              <a:buNone/>
              <a:defRPr sz="3333">
                <a:latin typeface="Barlow Black"/>
                <a:ea typeface="Barlow Black"/>
                <a:cs typeface="Barlow Black"/>
                <a:sym typeface="Barlow Black"/>
              </a:defRPr>
            </a:lvl2pPr>
            <a:lvl3pPr lvl="2" algn="r" rtl="0">
              <a:spcBef>
                <a:spcPts val="2133"/>
              </a:spcBef>
              <a:spcAft>
                <a:spcPts val="0"/>
              </a:spcAft>
              <a:buSzPts val="2500"/>
              <a:buFont typeface="Barlow Black"/>
              <a:buNone/>
              <a:defRPr sz="3333">
                <a:latin typeface="Barlow Black"/>
                <a:ea typeface="Barlow Black"/>
                <a:cs typeface="Barlow Black"/>
                <a:sym typeface="Barlow Black"/>
              </a:defRPr>
            </a:lvl3pPr>
            <a:lvl4pPr lvl="3" algn="r" rtl="0">
              <a:spcBef>
                <a:spcPts val="2133"/>
              </a:spcBef>
              <a:spcAft>
                <a:spcPts val="0"/>
              </a:spcAft>
              <a:buSzPts val="2500"/>
              <a:buFont typeface="Barlow Black"/>
              <a:buNone/>
              <a:defRPr sz="3333">
                <a:latin typeface="Barlow Black"/>
                <a:ea typeface="Barlow Black"/>
                <a:cs typeface="Barlow Black"/>
                <a:sym typeface="Barlow Black"/>
              </a:defRPr>
            </a:lvl4pPr>
            <a:lvl5pPr lvl="4" algn="r" rtl="0">
              <a:spcBef>
                <a:spcPts val="2133"/>
              </a:spcBef>
              <a:spcAft>
                <a:spcPts val="0"/>
              </a:spcAft>
              <a:buSzPts val="2500"/>
              <a:buFont typeface="Barlow Black"/>
              <a:buNone/>
              <a:defRPr sz="3333">
                <a:latin typeface="Barlow Black"/>
                <a:ea typeface="Barlow Black"/>
                <a:cs typeface="Barlow Black"/>
                <a:sym typeface="Barlow Black"/>
              </a:defRPr>
            </a:lvl5pPr>
            <a:lvl6pPr lvl="5" algn="r" rtl="0">
              <a:spcBef>
                <a:spcPts val="2133"/>
              </a:spcBef>
              <a:spcAft>
                <a:spcPts val="0"/>
              </a:spcAft>
              <a:buSzPts val="2500"/>
              <a:buFont typeface="Barlow Black"/>
              <a:buNone/>
              <a:defRPr sz="3333">
                <a:latin typeface="Barlow Black"/>
                <a:ea typeface="Barlow Black"/>
                <a:cs typeface="Barlow Black"/>
                <a:sym typeface="Barlow Black"/>
              </a:defRPr>
            </a:lvl6pPr>
            <a:lvl7pPr lvl="6" algn="r" rtl="0">
              <a:spcBef>
                <a:spcPts val="2133"/>
              </a:spcBef>
              <a:spcAft>
                <a:spcPts val="0"/>
              </a:spcAft>
              <a:buSzPts val="2500"/>
              <a:buFont typeface="Barlow Black"/>
              <a:buNone/>
              <a:defRPr sz="3333">
                <a:latin typeface="Barlow Black"/>
                <a:ea typeface="Barlow Black"/>
                <a:cs typeface="Barlow Black"/>
                <a:sym typeface="Barlow Black"/>
              </a:defRPr>
            </a:lvl7pPr>
            <a:lvl8pPr lvl="7" algn="r" rtl="0">
              <a:spcBef>
                <a:spcPts val="2133"/>
              </a:spcBef>
              <a:spcAft>
                <a:spcPts val="0"/>
              </a:spcAft>
              <a:buSzPts val="2500"/>
              <a:buFont typeface="Barlow Black"/>
              <a:buNone/>
              <a:defRPr sz="3333">
                <a:latin typeface="Barlow Black"/>
                <a:ea typeface="Barlow Black"/>
                <a:cs typeface="Barlow Black"/>
                <a:sym typeface="Barlow Black"/>
              </a:defRPr>
            </a:lvl8pPr>
            <a:lvl9pPr lvl="8" algn="r" rtl="0">
              <a:spcBef>
                <a:spcPts val="2133"/>
              </a:spcBef>
              <a:spcAft>
                <a:spcPts val="2133"/>
              </a:spcAft>
              <a:buSzPts val="2500"/>
              <a:buFont typeface="Barlow Black"/>
              <a:buNone/>
              <a:defRPr sz="3333">
                <a:latin typeface="Barlow Black"/>
                <a:ea typeface="Barlow Black"/>
                <a:cs typeface="Barlow Black"/>
                <a:sym typeface="Barlow Black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44756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23"/>
          <p:cNvSpPr txBox="1">
            <a:spLocks noGrp="1"/>
          </p:cNvSpPr>
          <p:nvPr>
            <p:ph type="title"/>
          </p:nvPr>
        </p:nvSpPr>
        <p:spPr>
          <a:xfrm>
            <a:off x="935467" y="836533"/>
            <a:ext cx="10305600" cy="6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None/>
              <a:defRPr sz="4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None/>
              <a:defRPr sz="4667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None/>
              <a:defRPr sz="4667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None/>
              <a:defRPr sz="4667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None/>
              <a:defRPr sz="4667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None/>
              <a:defRPr sz="4667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None/>
              <a:defRPr sz="4667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None/>
              <a:defRPr sz="4667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None/>
              <a:defRPr sz="4667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281004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4627" y="349718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rgbClr val="9D9D9C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38537941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5B011D1-4DAE-468E-8A02-CCC291C3CC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A1525-A621-4119-AF14-1F84D313BD36}" type="datetimeFigureOut">
              <a:rPr lang="id-ID" smtClean="0"/>
              <a:t>13/05/2022</a:t>
            </a:fld>
            <a:endParaRPr lang="id-ID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62FA7FC-B14F-40E5-9081-E2C8B0924E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3DC9A0-9721-4912-BD76-9A436BA5D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28CC9-6FDB-49A7-8CA1-C43B850EDC91}" type="slidenum">
              <a:rPr lang="id-ID" smtClean="0"/>
              <a:t>‹Nº›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293982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5" name="Google Shape;25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6" name="Google Shape;26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0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0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1" name="Google Shape;31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2" name="Google Shape;32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11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8" name="Google Shape;38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9" name="Google Shape;39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2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2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12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12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12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7" name="Google Shape;47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8" name="Google Shape;48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2" name="Google Shape;52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3" name="Google Shape;53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1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3" name="Google Shape;63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4" name="Google Shape;64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título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1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0" name="Google Shape;70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1" name="Google Shape;71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vertical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6" name="Google Shape;76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7" name="Google Shape;77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sp>
        <p:nvSpPr>
          <p:cNvPr id="10" name="Google Shape;10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3" name="Google Shape;13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4" name="Google Shape;14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 dirty="0"/>
          </a:p>
        </p:txBody>
      </p:sp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74EDD422-93D6-2364-27F1-9C7F181A968A}"/>
              </a:ext>
            </a:extLst>
          </p:cNvPr>
          <p:cNvSpPr txBox="1">
            <a:spLocks/>
          </p:cNvSpPr>
          <p:nvPr userDrawn="1"/>
        </p:nvSpPr>
        <p:spPr>
          <a:xfrm>
            <a:off x="4332570" y="7091511"/>
            <a:ext cx="3526860" cy="214014"/>
          </a:xfrm>
          <a:prstGeom prst="rect">
            <a:avLst/>
          </a:prstGeo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39700" algn="ctr"/>
            <a:r>
              <a:rPr lang="en-US" sz="1400" b="1" u="sng" dirty="0">
                <a:solidFill>
                  <a:srgbClr val="F78FA6"/>
                </a:solidFill>
              </a:rPr>
              <a:t>By: www.plantillaspower-point.com</a:t>
            </a: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5" r:id="rId15"/>
    <p:sldLayoutId id="2147483666" r:id="rId16"/>
    <p:sldLayoutId id="2147483667" r:id="rId17"/>
    <p:sldLayoutId id="2147483668" r:id="rId1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emf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17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eg"/><Relationship Id="rId4" Type="http://schemas.openxmlformats.org/officeDocument/2006/relationships/image" Target="../media/image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emf"/><Relationship Id="rId4" Type="http://schemas.openxmlformats.org/officeDocument/2006/relationships/image" Target="../media/image7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emf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1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1.emf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eg"/><Relationship Id="rId4" Type="http://schemas.openxmlformats.org/officeDocument/2006/relationships/image" Target="../media/image7.jp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.emf"/><Relationship Id="rId5" Type="http://schemas.openxmlformats.org/officeDocument/2006/relationships/image" Target="../media/image32.emf"/><Relationship Id="rId4" Type="http://schemas.openxmlformats.org/officeDocument/2006/relationships/image" Target="../media/image36.em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emf"/><Relationship Id="rId3" Type="http://schemas.openxmlformats.org/officeDocument/2006/relationships/image" Target="../media/image5.emf"/><Relationship Id="rId7" Type="http://schemas.openxmlformats.org/officeDocument/2006/relationships/image" Target="../media/image45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2.emf"/><Relationship Id="rId5" Type="http://schemas.openxmlformats.org/officeDocument/2006/relationships/image" Target="../media/image4.emf"/><Relationship Id="rId4" Type="http://schemas.openxmlformats.org/officeDocument/2006/relationships/image" Target="../media/image33.emf"/><Relationship Id="rId9" Type="http://schemas.openxmlformats.org/officeDocument/2006/relationships/image" Target="../media/image46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4.emf"/><Relationship Id="rId5" Type="http://schemas.openxmlformats.org/officeDocument/2006/relationships/image" Target="../media/image48.emf"/><Relationship Id="rId4" Type="http://schemas.openxmlformats.org/officeDocument/2006/relationships/image" Target="../media/image21.emf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emf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3" Type="http://schemas.openxmlformats.org/officeDocument/2006/relationships/image" Target="../media/image6.jp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FDC3D8"/>
              </a:gs>
              <a:gs pos="100000">
                <a:schemeClr val="bg1"/>
              </a:gs>
              <a:gs pos="41000">
                <a:srgbClr val="E2AEC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sp>
        <p:nvSpPr>
          <p:cNvPr id="3" name="Rectángulo 2"/>
          <p:cNvSpPr/>
          <p:nvPr/>
        </p:nvSpPr>
        <p:spPr>
          <a:xfrm>
            <a:off x="0" y="6672072"/>
            <a:ext cx="12192000" cy="18592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3499" y="657884"/>
            <a:ext cx="6885001" cy="1631250"/>
          </a:xfrm>
          <a:prstGeom prst="rect">
            <a:avLst/>
          </a:prstGeom>
        </p:spPr>
      </p:pic>
      <p:pic>
        <p:nvPicPr>
          <p:cNvPr id="8194" name="Picture 2" descr="PNG | BLACKPINK by AlexisPs-PNG on DeviantAr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4846" y="2538164"/>
            <a:ext cx="4787153" cy="4319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ítulo 2"/>
          <p:cNvSpPr txBox="1">
            <a:spLocks/>
          </p:cNvSpPr>
          <p:nvPr/>
        </p:nvSpPr>
        <p:spPr>
          <a:xfrm>
            <a:off x="70939" y="4720382"/>
            <a:ext cx="5815907" cy="6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4400" dirty="0">
                <a:solidFill>
                  <a:schemeClr val="bg1"/>
                </a:solidFill>
                <a:latin typeface="Pacifico" panose="020B0604020202020204" charset="0"/>
              </a:rPr>
              <a:t>Free Template</a:t>
            </a:r>
            <a:br>
              <a:rPr lang="en-US" sz="4400" dirty="0">
                <a:solidFill>
                  <a:schemeClr val="bg1"/>
                </a:solidFill>
                <a:latin typeface="Pacifico" panose="020B0604020202020204" charset="0"/>
              </a:rPr>
            </a:br>
            <a:endParaRPr lang="es-AR" sz="4400" dirty="0">
              <a:solidFill>
                <a:schemeClr val="bg1"/>
              </a:solidFill>
              <a:latin typeface="Pacifico" panose="020B0604020202020204" charset="0"/>
            </a:endParaRPr>
          </a:p>
        </p:txBody>
      </p:sp>
      <p:sp>
        <p:nvSpPr>
          <p:cNvPr id="18" name="Google Shape;134;gf5d5c74bd6_1_23"/>
          <p:cNvSpPr/>
          <p:nvPr/>
        </p:nvSpPr>
        <p:spPr>
          <a:xfrm>
            <a:off x="1083311" y="4549639"/>
            <a:ext cx="5913000" cy="2013000"/>
          </a:xfrm>
          <a:prstGeom prst="rect">
            <a:avLst/>
          </a:prstGeom>
          <a:noFill/>
          <a:ln w="762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800" dirty="0">
                <a:latin typeface="Comfortaa"/>
                <a:ea typeface="Comfortaa"/>
                <a:cs typeface="Comfortaa"/>
                <a:sym typeface="Comfortaa"/>
              </a:rPr>
              <a:t>Es una unidad sintáctica que presenta significado completo y tiene verbo. </a:t>
            </a:r>
            <a:endParaRPr sz="2800" dirty="0"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820215">
            <a:off x="2154118" y="2478628"/>
            <a:ext cx="1748122" cy="1422561"/>
          </a:xfrm>
          <a:prstGeom prst="rect">
            <a:avLst/>
          </a:prstGeom>
        </p:spPr>
      </p:pic>
      <p:grpSp>
        <p:nvGrpSpPr>
          <p:cNvPr id="9" name="Grupo 8"/>
          <p:cNvGrpSpPr/>
          <p:nvPr/>
        </p:nvGrpSpPr>
        <p:grpSpPr>
          <a:xfrm rot="5400000">
            <a:off x="37605" y="-155626"/>
            <a:ext cx="1710001" cy="1361863"/>
            <a:chOff x="-322334" y="192691"/>
            <a:chExt cx="1710001" cy="1361863"/>
          </a:xfrm>
        </p:grpSpPr>
        <p:sp>
          <p:nvSpPr>
            <p:cNvPr id="10" name="Triángulo isósceles 9"/>
            <p:cNvSpPr/>
            <p:nvPr/>
          </p:nvSpPr>
          <p:spPr>
            <a:xfrm rot="19805101">
              <a:off x="-322334" y="519384"/>
              <a:ext cx="1200797" cy="1035170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 dirty="0"/>
            </a:p>
          </p:txBody>
        </p:sp>
        <p:sp>
          <p:nvSpPr>
            <p:cNvPr id="11" name="Triángulo isósceles 10"/>
            <p:cNvSpPr/>
            <p:nvPr/>
          </p:nvSpPr>
          <p:spPr>
            <a:xfrm rot="9000000">
              <a:off x="186870" y="192691"/>
              <a:ext cx="1200797" cy="1035170"/>
            </a:xfrm>
            <a:prstGeom prst="triangle">
              <a:avLst/>
            </a:prstGeom>
            <a:solidFill>
              <a:srgbClr val="E084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 dirty="0"/>
            </a:p>
          </p:txBody>
        </p:sp>
      </p:grpSp>
      <p:grpSp>
        <p:nvGrpSpPr>
          <p:cNvPr id="12" name="Grupo 11"/>
          <p:cNvGrpSpPr/>
          <p:nvPr/>
        </p:nvGrpSpPr>
        <p:grpSpPr>
          <a:xfrm rot="12600000">
            <a:off x="10446661" y="-155605"/>
            <a:ext cx="1710001" cy="1361863"/>
            <a:chOff x="768967" y="-399708"/>
            <a:chExt cx="1710001" cy="1361863"/>
          </a:xfrm>
        </p:grpSpPr>
        <p:sp>
          <p:nvSpPr>
            <p:cNvPr id="13" name="Triángulo isósceles 12"/>
            <p:cNvSpPr/>
            <p:nvPr/>
          </p:nvSpPr>
          <p:spPr>
            <a:xfrm rot="19805101">
              <a:off x="768967" y="-73015"/>
              <a:ext cx="1200797" cy="1035170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 dirty="0"/>
            </a:p>
          </p:txBody>
        </p:sp>
        <p:sp>
          <p:nvSpPr>
            <p:cNvPr id="14" name="Triángulo isósceles 13"/>
            <p:cNvSpPr/>
            <p:nvPr/>
          </p:nvSpPr>
          <p:spPr>
            <a:xfrm rot="9000000">
              <a:off x="1278171" y="-399708"/>
              <a:ext cx="1200797" cy="1035170"/>
            </a:xfrm>
            <a:prstGeom prst="triangle">
              <a:avLst/>
            </a:prstGeom>
            <a:solidFill>
              <a:srgbClr val="E084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 dirty="0"/>
            </a:p>
          </p:txBody>
        </p:sp>
      </p:grpSp>
      <p:cxnSp>
        <p:nvCxnSpPr>
          <p:cNvPr id="8" name="Conector angular 7"/>
          <p:cNvCxnSpPr/>
          <p:nvPr/>
        </p:nvCxnSpPr>
        <p:spPr>
          <a:xfrm>
            <a:off x="0" y="1260823"/>
            <a:ext cx="3230080" cy="968829"/>
          </a:xfrm>
          <a:prstGeom prst="bentConnector3">
            <a:avLst/>
          </a:prstGeom>
          <a:ln w="762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angular 23"/>
          <p:cNvCxnSpPr/>
          <p:nvPr/>
        </p:nvCxnSpPr>
        <p:spPr>
          <a:xfrm rot="10800000" flipV="1">
            <a:off x="9253023" y="1166506"/>
            <a:ext cx="2938976" cy="1055544"/>
          </a:xfrm>
          <a:prstGeom prst="bentConnector3">
            <a:avLst/>
          </a:prstGeom>
          <a:ln w="762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Placeholder 1">
            <a:extLst>
              <a:ext uri="{FF2B5EF4-FFF2-40B4-BE49-F238E27FC236}">
                <a16:creationId xmlns:a16="http://schemas.microsoft.com/office/drawing/2014/main" id="{B82288FE-94B2-B206-8751-70B3E9790593}"/>
              </a:ext>
            </a:extLst>
          </p:cNvPr>
          <p:cNvSpPr txBox="1">
            <a:spLocks/>
          </p:cNvSpPr>
          <p:nvPr/>
        </p:nvSpPr>
        <p:spPr>
          <a:xfrm>
            <a:off x="969610" y="6273890"/>
            <a:ext cx="3526860" cy="214014"/>
          </a:xfrm>
          <a:prstGeom prst="rect">
            <a:avLst/>
          </a:prstGeo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39700"/>
            <a:r>
              <a:rPr lang="en-US" sz="1400" b="1" u="sng" dirty="0">
                <a:solidFill>
                  <a:srgbClr val="F78FA6"/>
                </a:solidFill>
              </a:rPr>
              <a:t>www.plantillaspower-point.com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Google Shape;143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6200000">
            <a:off x="2654239" y="-2679761"/>
            <a:ext cx="6883522" cy="1219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35" name="Picture 395" descr="BLACKPINK Rose PNG #39 by liaksia by liaksia on DeviantAr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8838" y="-276587"/>
            <a:ext cx="4808398" cy="7212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33" name="Picture 393" descr="Blackpink Rose Png. by blackpinksjennie on DeviantAr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0398" y="-154513"/>
            <a:ext cx="5100029" cy="7146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5" name="Google Shape;145;p5"/>
          <p:cNvSpPr txBox="1"/>
          <p:nvPr/>
        </p:nvSpPr>
        <p:spPr>
          <a:xfrm>
            <a:off x="5876762" y="1872961"/>
            <a:ext cx="42180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6" name="Google Shape;146;p5"/>
          <p:cNvSpPr txBox="1"/>
          <p:nvPr/>
        </p:nvSpPr>
        <p:spPr>
          <a:xfrm>
            <a:off x="1486720" y="4340727"/>
            <a:ext cx="9308400" cy="224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7000" dirty="0">
                <a:solidFill>
                  <a:schemeClr val="bg1"/>
                </a:solidFill>
                <a:latin typeface="Pacifico"/>
                <a:ea typeface="Pacifico"/>
                <a:cs typeface="Pacifico"/>
                <a:sym typeface="Pacifico"/>
              </a:rPr>
              <a:t>Según la presencia de </a:t>
            </a:r>
            <a:endParaRPr sz="7000" dirty="0">
              <a:solidFill>
                <a:schemeClr val="bg1"/>
              </a:solidFill>
              <a:latin typeface="Pacifico"/>
              <a:ea typeface="Pacifico"/>
              <a:cs typeface="Pacifico"/>
              <a:sym typeface="Pacifico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7000" dirty="0">
                <a:solidFill>
                  <a:schemeClr val="bg1"/>
                </a:solidFill>
                <a:latin typeface="Pacifico"/>
                <a:ea typeface="Pacifico"/>
                <a:cs typeface="Pacifico"/>
                <a:sym typeface="Pacifico"/>
              </a:rPr>
              <a:t>sujeto y predicado</a:t>
            </a:r>
            <a:endParaRPr sz="7000" dirty="0">
              <a:solidFill>
                <a:schemeClr val="bg1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grpSp>
        <p:nvGrpSpPr>
          <p:cNvPr id="9" name="Grupo 8"/>
          <p:cNvGrpSpPr/>
          <p:nvPr/>
        </p:nvGrpSpPr>
        <p:grpSpPr>
          <a:xfrm rot="5400000">
            <a:off x="37605" y="-185123"/>
            <a:ext cx="1710001" cy="1361863"/>
            <a:chOff x="-322334" y="192691"/>
            <a:chExt cx="1710001" cy="1361863"/>
          </a:xfrm>
          <a:solidFill>
            <a:schemeClr val="tx1"/>
          </a:solidFill>
        </p:grpSpPr>
        <p:sp>
          <p:nvSpPr>
            <p:cNvPr id="10" name="Triángulo isósceles 9"/>
            <p:cNvSpPr/>
            <p:nvPr/>
          </p:nvSpPr>
          <p:spPr>
            <a:xfrm rot="19805101">
              <a:off x="-322334" y="519384"/>
              <a:ext cx="1200797" cy="103517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 dirty="0"/>
            </a:p>
          </p:txBody>
        </p:sp>
        <p:sp>
          <p:nvSpPr>
            <p:cNvPr id="11" name="Triángulo isósceles 10"/>
            <p:cNvSpPr/>
            <p:nvPr/>
          </p:nvSpPr>
          <p:spPr>
            <a:xfrm rot="9000000">
              <a:off x="186870" y="192691"/>
              <a:ext cx="1200797" cy="1035170"/>
            </a:xfrm>
            <a:prstGeom prst="triangl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 dirty="0"/>
            </a:p>
          </p:txBody>
        </p:sp>
      </p:grpSp>
      <p:grpSp>
        <p:nvGrpSpPr>
          <p:cNvPr id="12" name="Grupo 11"/>
          <p:cNvGrpSpPr/>
          <p:nvPr/>
        </p:nvGrpSpPr>
        <p:grpSpPr>
          <a:xfrm rot="1800000">
            <a:off x="11307" y="5673662"/>
            <a:ext cx="1710001" cy="1361863"/>
            <a:chOff x="-322334" y="192691"/>
            <a:chExt cx="1710001" cy="1361863"/>
          </a:xfrm>
          <a:solidFill>
            <a:schemeClr val="tx1"/>
          </a:solidFill>
        </p:grpSpPr>
        <p:sp>
          <p:nvSpPr>
            <p:cNvPr id="13" name="Triángulo isósceles 12"/>
            <p:cNvSpPr/>
            <p:nvPr/>
          </p:nvSpPr>
          <p:spPr>
            <a:xfrm rot="19805101">
              <a:off x="-322334" y="519384"/>
              <a:ext cx="1200797" cy="103517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 dirty="0"/>
            </a:p>
          </p:txBody>
        </p:sp>
        <p:sp>
          <p:nvSpPr>
            <p:cNvPr id="14" name="Triángulo isósceles 13"/>
            <p:cNvSpPr/>
            <p:nvPr/>
          </p:nvSpPr>
          <p:spPr>
            <a:xfrm rot="9000000">
              <a:off x="186870" y="192691"/>
              <a:ext cx="1200797" cy="1035170"/>
            </a:xfrm>
            <a:prstGeom prst="triangl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 dirty="0"/>
            </a:p>
          </p:txBody>
        </p:sp>
      </p:grpSp>
      <p:grpSp>
        <p:nvGrpSpPr>
          <p:cNvPr id="505" name="Grupo 504"/>
          <p:cNvGrpSpPr/>
          <p:nvPr/>
        </p:nvGrpSpPr>
        <p:grpSpPr>
          <a:xfrm rot="12600000">
            <a:off x="10427091" y="-162377"/>
            <a:ext cx="1710001" cy="1361863"/>
            <a:chOff x="-322334" y="192691"/>
            <a:chExt cx="1710001" cy="1361863"/>
          </a:xfrm>
          <a:solidFill>
            <a:schemeClr val="tx1"/>
          </a:solidFill>
        </p:grpSpPr>
        <p:sp>
          <p:nvSpPr>
            <p:cNvPr id="506" name="Triángulo isósceles 505"/>
            <p:cNvSpPr/>
            <p:nvPr/>
          </p:nvSpPr>
          <p:spPr>
            <a:xfrm rot="19805101">
              <a:off x="-322334" y="519384"/>
              <a:ext cx="1200797" cy="103517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 dirty="0"/>
            </a:p>
          </p:txBody>
        </p:sp>
        <p:sp>
          <p:nvSpPr>
            <p:cNvPr id="507" name="Triángulo isósceles 506"/>
            <p:cNvSpPr/>
            <p:nvPr/>
          </p:nvSpPr>
          <p:spPr>
            <a:xfrm rot="9000000">
              <a:off x="186870" y="192691"/>
              <a:ext cx="1200797" cy="1035170"/>
            </a:xfrm>
            <a:prstGeom prst="triangl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 dirty="0"/>
            </a:p>
          </p:txBody>
        </p:sp>
      </p:grpSp>
      <p:grpSp>
        <p:nvGrpSpPr>
          <p:cNvPr id="508" name="Grupo 507"/>
          <p:cNvGrpSpPr/>
          <p:nvPr/>
        </p:nvGrpSpPr>
        <p:grpSpPr>
          <a:xfrm rot="16200000">
            <a:off x="10474171" y="5659500"/>
            <a:ext cx="1710001" cy="1361863"/>
            <a:chOff x="-322334" y="192691"/>
            <a:chExt cx="1710001" cy="1361863"/>
          </a:xfrm>
          <a:solidFill>
            <a:schemeClr val="tx1"/>
          </a:solidFill>
        </p:grpSpPr>
        <p:sp>
          <p:nvSpPr>
            <p:cNvPr id="509" name="Triángulo isósceles 508"/>
            <p:cNvSpPr/>
            <p:nvPr/>
          </p:nvSpPr>
          <p:spPr>
            <a:xfrm rot="19805101">
              <a:off x="-322334" y="519384"/>
              <a:ext cx="1200797" cy="103517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 dirty="0"/>
            </a:p>
          </p:txBody>
        </p:sp>
        <p:sp>
          <p:nvSpPr>
            <p:cNvPr id="510" name="Triángulo isósceles 509"/>
            <p:cNvSpPr/>
            <p:nvPr/>
          </p:nvSpPr>
          <p:spPr>
            <a:xfrm rot="9000000">
              <a:off x="186870" y="192691"/>
              <a:ext cx="1200797" cy="1035170"/>
            </a:xfrm>
            <a:prstGeom prst="triangl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 dirty="0"/>
            </a:p>
          </p:txBody>
        </p:sp>
      </p:grpSp>
      <p:pic>
        <p:nvPicPr>
          <p:cNvPr id="2" name="Imagen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96401" y="2445649"/>
            <a:ext cx="5505668" cy="126244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729259" y="6553200"/>
            <a:ext cx="11475734" cy="297378"/>
          </a:xfrm>
          <a:prstGeom prst="rect">
            <a:avLst/>
          </a:prstGeom>
          <a:solidFill>
            <a:srgbClr val="0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8926" y="1824125"/>
            <a:ext cx="4440136" cy="5033875"/>
          </a:xfrm>
          <a:prstGeom prst="rect">
            <a:avLst/>
          </a:prstGeom>
        </p:spPr>
      </p:pic>
      <p:grpSp>
        <p:nvGrpSpPr>
          <p:cNvPr id="2" name="Grupo 1"/>
          <p:cNvGrpSpPr/>
          <p:nvPr/>
        </p:nvGrpSpPr>
        <p:grpSpPr>
          <a:xfrm>
            <a:off x="729259" y="2177277"/>
            <a:ext cx="4233300" cy="2992084"/>
            <a:chOff x="1804394" y="2089133"/>
            <a:chExt cx="4233300" cy="4146484"/>
          </a:xfrm>
        </p:grpSpPr>
        <p:sp>
          <p:nvSpPr>
            <p:cNvPr id="157" name="Google Shape;157;p6"/>
            <p:cNvSpPr txBox="1"/>
            <p:nvPr/>
          </p:nvSpPr>
          <p:spPr>
            <a:xfrm>
              <a:off x="1804394" y="2089133"/>
              <a:ext cx="3157956" cy="5693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2500" dirty="0">
                  <a:latin typeface="Pacifico"/>
                  <a:ea typeface="Pacifico"/>
                  <a:cs typeface="Pacifico"/>
                  <a:sym typeface="Pacifico"/>
                </a:rPr>
                <a:t>UNIMEMBRE                     </a:t>
              </a:r>
              <a:endParaRPr sz="2500" dirty="0">
                <a:latin typeface="Pacifico"/>
                <a:ea typeface="Pacifico"/>
                <a:cs typeface="Pacifico"/>
                <a:sym typeface="Pacifico"/>
              </a:endParaRPr>
            </a:p>
          </p:txBody>
        </p:sp>
        <p:sp>
          <p:nvSpPr>
            <p:cNvPr id="158" name="Google Shape;158;p6"/>
            <p:cNvSpPr txBox="1"/>
            <p:nvPr/>
          </p:nvSpPr>
          <p:spPr>
            <a:xfrm>
              <a:off x="1804394" y="2972517"/>
              <a:ext cx="4233300" cy="326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2500" dirty="0">
                  <a:latin typeface="Oswald Medium"/>
                  <a:ea typeface="Oswald Medium"/>
                  <a:cs typeface="Oswald Medium"/>
                  <a:sym typeface="Oswald Medium"/>
                </a:rPr>
                <a:t>No tiene sujeto </a:t>
              </a:r>
              <a:endParaRPr sz="2500" dirty="0">
                <a:latin typeface="Oswald Medium"/>
                <a:ea typeface="Oswald Medium"/>
                <a:cs typeface="Oswald Medium"/>
                <a:sym typeface="Oswald Medium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 dirty="0">
                <a:latin typeface="Oswald Medium"/>
                <a:ea typeface="Oswald Medium"/>
                <a:cs typeface="Oswald Medium"/>
                <a:sym typeface="Oswald Medium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2500" dirty="0">
                  <a:latin typeface="Oswald Medium"/>
                  <a:ea typeface="Oswald Medium"/>
                  <a:cs typeface="Oswald Medium"/>
                  <a:sym typeface="Oswald Medium"/>
                </a:rPr>
                <a:t>Ejemplos: </a:t>
              </a:r>
              <a:endParaRPr sz="2500" dirty="0">
                <a:latin typeface="Oswald Medium"/>
                <a:ea typeface="Oswald Medium"/>
                <a:cs typeface="Oswald Medium"/>
                <a:sym typeface="Oswald Medium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2500" dirty="0">
                  <a:latin typeface="Oswald Medium"/>
                  <a:ea typeface="Oswald Medium"/>
                  <a:cs typeface="Oswald Medium"/>
                  <a:sym typeface="Oswald Medium"/>
                </a:rPr>
                <a:t>• Llovió en Huaral.</a:t>
              </a:r>
              <a:endParaRPr sz="2500" dirty="0">
                <a:latin typeface="Oswald Medium"/>
                <a:ea typeface="Oswald Medium"/>
                <a:cs typeface="Oswald Medium"/>
                <a:sym typeface="Oswald Medium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2500" dirty="0">
                  <a:latin typeface="Oswald Medium"/>
                  <a:ea typeface="Oswald Medium"/>
                  <a:cs typeface="Oswald Medium"/>
                  <a:sym typeface="Oswald Medium"/>
                </a:rPr>
                <a:t>• Lloviznó en Huancayo.</a:t>
              </a:r>
              <a:endParaRPr sz="2500" dirty="0">
                <a:latin typeface="Oswald Medium"/>
                <a:ea typeface="Oswald Medium"/>
                <a:cs typeface="Oswald Medium"/>
                <a:sym typeface="Oswald Medium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2500" dirty="0">
                  <a:latin typeface="Oswald Medium"/>
                  <a:ea typeface="Oswald Medium"/>
                  <a:cs typeface="Oswald Medium"/>
                  <a:sym typeface="Oswald Medium"/>
                </a:rPr>
                <a:t> </a:t>
              </a:r>
              <a:endParaRPr sz="2500" dirty="0">
                <a:latin typeface="Oswald Medium"/>
                <a:ea typeface="Oswald Medium"/>
                <a:cs typeface="Oswald Medium"/>
                <a:sym typeface="Oswald Medium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 dirty="0">
                <a:latin typeface="Oswald Medium"/>
                <a:ea typeface="Oswald Medium"/>
                <a:cs typeface="Oswald Medium"/>
                <a:sym typeface="Oswald Medium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 dirty="0">
                <a:latin typeface="Oswald Medium"/>
                <a:ea typeface="Oswald Medium"/>
                <a:cs typeface="Oswald Medium"/>
                <a:sym typeface="Oswald Medium"/>
              </a:endParaRPr>
            </a:p>
          </p:txBody>
        </p:sp>
      </p:grpSp>
      <p:sp>
        <p:nvSpPr>
          <p:cNvPr id="13" name="Título 2"/>
          <p:cNvSpPr txBox="1">
            <a:spLocks/>
          </p:cNvSpPr>
          <p:nvPr/>
        </p:nvSpPr>
        <p:spPr>
          <a:xfrm>
            <a:off x="1030568" y="479352"/>
            <a:ext cx="10305600" cy="6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600" dirty="0">
                <a:solidFill>
                  <a:srgbClr val="F00082"/>
                </a:solidFill>
                <a:latin typeface="Pacifico" panose="020B0604020202020204" charset="0"/>
              </a:rPr>
              <a:t>Infographic Style</a:t>
            </a:r>
            <a:br>
              <a:rPr lang="en-US" sz="3600" dirty="0">
                <a:solidFill>
                  <a:srgbClr val="F00082"/>
                </a:solidFill>
                <a:latin typeface="Pacifico" panose="020B0604020202020204" charset="0"/>
              </a:rPr>
            </a:br>
            <a:endParaRPr lang="es-AR" sz="3600" dirty="0">
              <a:solidFill>
                <a:srgbClr val="F00082"/>
              </a:solidFill>
              <a:latin typeface="Pacifico" panose="020B0604020202020204" charset="0"/>
            </a:endParaRPr>
          </a:p>
        </p:txBody>
      </p:sp>
      <p:grpSp>
        <p:nvGrpSpPr>
          <p:cNvPr id="14" name="Grupo 13"/>
          <p:cNvGrpSpPr/>
          <p:nvPr/>
        </p:nvGrpSpPr>
        <p:grpSpPr>
          <a:xfrm rot="5400000">
            <a:off x="37605" y="-155626"/>
            <a:ext cx="1710001" cy="1361863"/>
            <a:chOff x="-322334" y="192691"/>
            <a:chExt cx="1710001" cy="1361863"/>
          </a:xfrm>
        </p:grpSpPr>
        <p:sp>
          <p:nvSpPr>
            <p:cNvPr id="15" name="Triángulo isósceles 14"/>
            <p:cNvSpPr/>
            <p:nvPr/>
          </p:nvSpPr>
          <p:spPr>
            <a:xfrm rot="19805101">
              <a:off x="-322334" y="519384"/>
              <a:ext cx="1200797" cy="1035170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 dirty="0"/>
            </a:p>
          </p:txBody>
        </p:sp>
        <p:sp>
          <p:nvSpPr>
            <p:cNvPr id="16" name="Triángulo isósceles 15"/>
            <p:cNvSpPr/>
            <p:nvPr/>
          </p:nvSpPr>
          <p:spPr>
            <a:xfrm rot="9000000">
              <a:off x="186870" y="192691"/>
              <a:ext cx="1200797" cy="1035170"/>
            </a:xfrm>
            <a:prstGeom prst="triangle">
              <a:avLst/>
            </a:prstGeom>
            <a:solidFill>
              <a:srgbClr val="FDC3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 dirty="0"/>
            </a:p>
          </p:txBody>
        </p:sp>
      </p:grpSp>
      <p:grpSp>
        <p:nvGrpSpPr>
          <p:cNvPr id="17" name="Grupo 16"/>
          <p:cNvGrpSpPr/>
          <p:nvPr/>
        </p:nvGrpSpPr>
        <p:grpSpPr>
          <a:xfrm rot="1800000">
            <a:off x="25284" y="5666223"/>
            <a:ext cx="1710001" cy="1361863"/>
            <a:chOff x="768967" y="-399708"/>
            <a:chExt cx="1710001" cy="1361863"/>
          </a:xfrm>
        </p:grpSpPr>
        <p:sp>
          <p:nvSpPr>
            <p:cNvPr id="18" name="Triángulo isósceles 17"/>
            <p:cNvSpPr/>
            <p:nvPr/>
          </p:nvSpPr>
          <p:spPr>
            <a:xfrm rot="19805101">
              <a:off x="768967" y="-73015"/>
              <a:ext cx="1200797" cy="1035170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 dirty="0"/>
            </a:p>
          </p:txBody>
        </p:sp>
        <p:sp>
          <p:nvSpPr>
            <p:cNvPr id="19" name="Triángulo isósceles 18"/>
            <p:cNvSpPr/>
            <p:nvPr/>
          </p:nvSpPr>
          <p:spPr>
            <a:xfrm rot="9000000">
              <a:off x="1278171" y="-399708"/>
              <a:ext cx="1200797" cy="1035170"/>
            </a:xfrm>
            <a:prstGeom prst="triangle">
              <a:avLst/>
            </a:prstGeom>
            <a:solidFill>
              <a:srgbClr val="FDC3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 dirty="0"/>
            </a:p>
          </p:txBody>
        </p:sp>
      </p:grpSp>
      <p:grpSp>
        <p:nvGrpSpPr>
          <p:cNvPr id="23" name="Grupo 22"/>
          <p:cNvGrpSpPr/>
          <p:nvPr/>
        </p:nvGrpSpPr>
        <p:grpSpPr>
          <a:xfrm rot="12600000">
            <a:off x="10446661" y="-155605"/>
            <a:ext cx="1710001" cy="1361863"/>
            <a:chOff x="768967" y="-399708"/>
            <a:chExt cx="1710001" cy="1361863"/>
          </a:xfrm>
        </p:grpSpPr>
        <p:sp>
          <p:nvSpPr>
            <p:cNvPr id="24" name="Triángulo isósceles 23"/>
            <p:cNvSpPr/>
            <p:nvPr/>
          </p:nvSpPr>
          <p:spPr>
            <a:xfrm rot="19805101">
              <a:off x="768967" y="-73015"/>
              <a:ext cx="1200797" cy="1035170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 dirty="0"/>
            </a:p>
          </p:txBody>
        </p:sp>
        <p:sp>
          <p:nvSpPr>
            <p:cNvPr id="25" name="Triángulo isósceles 24"/>
            <p:cNvSpPr/>
            <p:nvPr/>
          </p:nvSpPr>
          <p:spPr>
            <a:xfrm rot="9000000">
              <a:off x="1278171" y="-399708"/>
              <a:ext cx="1200797" cy="1035170"/>
            </a:xfrm>
            <a:prstGeom prst="triangle">
              <a:avLst/>
            </a:prstGeom>
            <a:solidFill>
              <a:srgbClr val="FDC3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 dirty="0"/>
            </a:p>
          </p:txBody>
        </p:sp>
      </p:grpSp>
      <p:grpSp>
        <p:nvGrpSpPr>
          <p:cNvPr id="3" name="Grupo 2"/>
          <p:cNvGrpSpPr/>
          <p:nvPr/>
        </p:nvGrpSpPr>
        <p:grpSpPr>
          <a:xfrm>
            <a:off x="4555265" y="2127912"/>
            <a:ext cx="4292598" cy="2707440"/>
            <a:chOff x="6458863" y="2111736"/>
            <a:chExt cx="4292598" cy="2707440"/>
          </a:xfrm>
        </p:grpSpPr>
        <p:sp>
          <p:nvSpPr>
            <p:cNvPr id="160" name="Google Shape;160;p6"/>
            <p:cNvSpPr txBox="1"/>
            <p:nvPr/>
          </p:nvSpPr>
          <p:spPr>
            <a:xfrm>
              <a:off x="6458863" y="2710476"/>
              <a:ext cx="4292598" cy="210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2500" dirty="0">
                  <a:latin typeface="Oswald Medium"/>
                  <a:ea typeface="Oswald Medium"/>
                  <a:cs typeface="Oswald Medium"/>
                  <a:sym typeface="Oswald Medium"/>
                </a:rPr>
                <a:t>Tiene sujeto y predicado</a:t>
              </a:r>
              <a:endParaRPr sz="2500" dirty="0">
                <a:latin typeface="Oswald Medium"/>
                <a:ea typeface="Oswald Medium"/>
                <a:cs typeface="Oswald Medium"/>
                <a:sym typeface="Oswald Medium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 dirty="0">
                <a:latin typeface="Oswald Medium"/>
                <a:ea typeface="Oswald Medium"/>
                <a:cs typeface="Oswald Medium"/>
                <a:sym typeface="Oswald Medium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2500" dirty="0">
                  <a:latin typeface="Oswald Medium"/>
                  <a:ea typeface="Oswald Medium"/>
                  <a:cs typeface="Oswald Medium"/>
                  <a:sym typeface="Oswald Medium"/>
                </a:rPr>
                <a:t>Ejemplos:</a:t>
              </a:r>
              <a:r>
                <a:rPr lang="es-ES" sz="2500" dirty="0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rPr>
                <a:t>   </a:t>
              </a:r>
              <a:endParaRPr sz="2500" dirty="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2500" dirty="0">
                  <a:latin typeface="Oswald Medium"/>
                  <a:ea typeface="Oswald Medium"/>
                  <a:cs typeface="Oswald Medium"/>
                  <a:sym typeface="Oswald Medium"/>
                </a:rPr>
                <a:t>• Esos niños fueron de paseo.</a:t>
              </a:r>
              <a:endParaRPr sz="2500" dirty="0">
                <a:latin typeface="Oswald Medium"/>
                <a:ea typeface="Oswald Medium"/>
                <a:cs typeface="Oswald Medium"/>
                <a:sym typeface="Oswald Medium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2500" dirty="0">
                  <a:latin typeface="Oswald Medium"/>
                  <a:ea typeface="Oswald Medium"/>
                  <a:cs typeface="Oswald Medium"/>
                  <a:sym typeface="Oswald Medium"/>
                </a:rPr>
                <a:t>• Las niñas de la escuela se reunieron.</a:t>
              </a:r>
              <a:endParaRPr sz="2500" dirty="0">
                <a:latin typeface="Oswald Medium"/>
                <a:ea typeface="Oswald Medium"/>
                <a:cs typeface="Oswald Medium"/>
                <a:sym typeface="Oswald Medium"/>
              </a:endParaRPr>
            </a:p>
          </p:txBody>
        </p:sp>
        <p:sp>
          <p:nvSpPr>
            <p:cNvPr id="26" name="Google Shape;157;p6"/>
            <p:cNvSpPr txBox="1"/>
            <p:nvPr/>
          </p:nvSpPr>
          <p:spPr>
            <a:xfrm>
              <a:off x="6461944" y="2111736"/>
              <a:ext cx="3166320" cy="5693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2500" dirty="0">
                  <a:latin typeface="Pacifico"/>
                  <a:ea typeface="Pacifico"/>
                  <a:cs typeface="Pacifico"/>
                  <a:sym typeface="Pacifico"/>
                </a:rPr>
                <a:t>UNIMEMBRE    </a:t>
              </a:r>
              <a:endParaRPr sz="2500" dirty="0">
                <a:latin typeface="Pacifico"/>
                <a:ea typeface="Pacifico"/>
                <a:cs typeface="Pacifico"/>
                <a:sym typeface="Pacifico"/>
              </a:endParaRP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Google Shape;169;gf5d5c74bd6_5_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5400000">
            <a:off x="2654239" y="-2679761"/>
            <a:ext cx="6883522" cy="12192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ángulo 1"/>
          <p:cNvSpPr/>
          <p:nvPr/>
        </p:nvSpPr>
        <p:spPr>
          <a:xfrm>
            <a:off x="-3" y="3477621"/>
            <a:ext cx="3901625" cy="338797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pic>
        <p:nvPicPr>
          <p:cNvPr id="170" name="Google Shape;170;gf5d5c74bd6_5_1" descr="Interfaz de usuario gráfica, Aplicación&#10;&#10;Descripción generada automáticamente"/>
          <p:cNvPicPr preferRelativeResize="0"/>
          <p:nvPr/>
        </p:nvPicPr>
        <p:blipFill rotWithShape="1">
          <a:blip r:embed="rId5">
            <a:alphaModFix/>
          </a:blip>
          <a:srcRect l="460" t="29683" r="-460" b="19535"/>
          <a:stretch/>
        </p:blipFill>
        <p:spPr>
          <a:xfrm>
            <a:off x="-2" y="-17930"/>
            <a:ext cx="3901625" cy="3495550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gf5d5c74bd6_5_1"/>
          <p:cNvSpPr txBox="1"/>
          <p:nvPr/>
        </p:nvSpPr>
        <p:spPr>
          <a:xfrm>
            <a:off x="5876762" y="1872961"/>
            <a:ext cx="42180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2" name="Google Shape;172;gf5d5c74bd6_5_1"/>
          <p:cNvSpPr txBox="1"/>
          <p:nvPr/>
        </p:nvSpPr>
        <p:spPr>
          <a:xfrm>
            <a:off x="4477755" y="1288125"/>
            <a:ext cx="7446300" cy="224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7000" dirty="0">
                <a:solidFill>
                  <a:schemeClr val="dk1"/>
                </a:solidFill>
                <a:latin typeface="Pacifico"/>
                <a:ea typeface="Pacifico"/>
                <a:cs typeface="Pacifico"/>
                <a:sym typeface="Pacifico"/>
              </a:rPr>
              <a:t>Según la actitud del hablante.</a:t>
            </a:r>
            <a:endParaRPr sz="7000" dirty="0">
              <a:solidFill>
                <a:schemeClr val="dk1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sp>
        <p:nvSpPr>
          <p:cNvPr id="174" name="Google Shape;174;gf5d5c74bd6_5_1"/>
          <p:cNvSpPr txBox="1"/>
          <p:nvPr/>
        </p:nvSpPr>
        <p:spPr>
          <a:xfrm>
            <a:off x="8972068" y="4914970"/>
            <a:ext cx="42180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6" name="Google Shape;176;gf5d5c74bd6_5_1"/>
          <p:cNvSpPr txBox="1"/>
          <p:nvPr/>
        </p:nvSpPr>
        <p:spPr>
          <a:xfrm>
            <a:off x="4725504" y="4134687"/>
            <a:ext cx="7779156" cy="23082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3800" dirty="0">
                <a:solidFill>
                  <a:schemeClr val="bg1"/>
                </a:solidFill>
                <a:latin typeface="Lobster"/>
                <a:ea typeface="Lobster"/>
                <a:cs typeface="Lobster"/>
                <a:sym typeface="Lobster"/>
              </a:rPr>
              <a:t>•CLASES•</a:t>
            </a:r>
            <a:endParaRPr sz="13800" dirty="0">
              <a:solidFill>
                <a:schemeClr val="bg1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pic>
        <p:nvPicPr>
          <p:cNvPr id="13314" name="Picture 2" descr="BLACKPINK PNG - Photo #368 - Free PNG Download image - png archiv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428" y="3455629"/>
            <a:ext cx="5290591" cy="4058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Grupo 66">
            <a:extLst>
              <a:ext uri="{FF2B5EF4-FFF2-40B4-BE49-F238E27FC236}">
                <a16:creationId xmlns:a16="http://schemas.microsoft.com/office/drawing/2014/main" id="{CEB04F52-E48C-4F81-81D0-5A891C976274}"/>
              </a:ext>
            </a:extLst>
          </p:cNvPr>
          <p:cNvGrpSpPr/>
          <p:nvPr/>
        </p:nvGrpSpPr>
        <p:grpSpPr>
          <a:xfrm>
            <a:off x="4945659" y="754172"/>
            <a:ext cx="6411301" cy="5430132"/>
            <a:chOff x="4098811" y="1593063"/>
            <a:chExt cx="6222076" cy="4744794"/>
          </a:xfrm>
        </p:grpSpPr>
        <p:sp>
          <p:nvSpPr>
            <p:cNvPr id="41" name="Oval 7">
              <a:extLst>
                <a:ext uri="{FF2B5EF4-FFF2-40B4-BE49-F238E27FC236}">
                  <a16:creationId xmlns:a16="http://schemas.microsoft.com/office/drawing/2014/main" id="{4BBA266D-1746-4C49-A9EF-125C582916BC}"/>
                </a:ext>
              </a:extLst>
            </p:cNvPr>
            <p:cNvSpPr/>
            <p:nvPr/>
          </p:nvSpPr>
          <p:spPr>
            <a:xfrm>
              <a:off x="4098811" y="1828956"/>
              <a:ext cx="525292" cy="525292"/>
            </a:xfrm>
            <a:prstGeom prst="ellipse">
              <a:avLst/>
            </a:prstGeom>
            <a:solidFill>
              <a:schemeClr val="bg1"/>
            </a:solidFill>
            <a:ln w="44450" cap="flat" cmpd="sng" algn="ctr">
              <a:solidFill>
                <a:srgbClr val="E6106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1219170">
                <a:buClrTx/>
                <a:defRPr/>
              </a:pPr>
              <a:endParaRPr lang="en-US" sz="2400" kern="1200" dirty="0">
                <a:solidFill>
                  <a:prstClr val="white"/>
                </a:solidFill>
                <a:cs typeface="+mn-cs"/>
              </a:endParaRPr>
            </a:p>
          </p:txBody>
        </p:sp>
        <p:sp>
          <p:nvSpPr>
            <p:cNvPr id="42" name="Oval 8">
              <a:extLst>
                <a:ext uri="{FF2B5EF4-FFF2-40B4-BE49-F238E27FC236}">
                  <a16:creationId xmlns:a16="http://schemas.microsoft.com/office/drawing/2014/main" id="{F8175275-0994-4795-8C02-3EDBED4303BD}"/>
                </a:ext>
              </a:extLst>
            </p:cNvPr>
            <p:cNvSpPr/>
            <p:nvPr/>
          </p:nvSpPr>
          <p:spPr>
            <a:xfrm>
              <a:off x="4098811" y="2963259"/>
              <a:ext cx="525292" cy="525292"/>
            </a:xfrm>
            <a:prstGeom prst="ellipse">
              <a:avLst/>
            </a:prstGeom>
            <a:solidFill>
              <a:schemeClr val="bg1"/>
            </a:solidFill>
            <a:ln w="44450" cap="flat" cmpd="sng" algn="ctr">
              <a:solidFill>
                <a:srgbClr val="E6106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1219170">
                <a:buClrTx/>
                <a:defRPr/>
              </a:pPr>
              <a:endParaRPr lang="en-US" sz="2400" kern="1200" dirty="0">
                <a:solidFill>
                  <a:prstClr val="white"/>
                </a:solidFill>
                <a:cs typeface="+mn-cs"/>
              </a:endParaRPr>
            </a:p>
          </p:txBody>
        </p:sp>
        <p:sp>
          <p:nvSpPr>
            <p:cNvPr id="43" name="Oval 9">
              <a:extLst>
                <a:ext uri="{FF2B5EF4-FFF2-40B4-BE49-F238E27FC236}">
                  <a16:creationId xmlns:a16="http://schemas.microsoft.com/office/drawing/2014/main" id="{ABFDEE15-4E65-4954-BDE0-DEDDEF731C8E}"/>
                </a:ext>
              </a:extLst>
            </p:cNvPr>
            <p:cNvSpPr/>
            <p:nvPr/>
          </p:nvSpPr>
          <p:spPr>
            <a:xfrm>
              <a:off x="4098811" y="4097562"/>
              <a:ext cx="525292" cy="525292"/>
            </a:xfrm>
            <a:prstGeom prst="ellipse">
              <a:avLst/>
            </a:prstGeom>
            <a:solidFill>
              <a:schemeClr val="bg1"/>
            </a:solidFill>
            <a:ln w="44450" cap="flat" cmpd="sng" algn="ctr">
              <a:solidFill>
                <a:srgbClr val="E6106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1219170">
                <a:buClrTx/>
                <a:defRPr/>
              </a:pPr>
              <a:endParaRPr lang="en-US" sz="2400" kern="1200" dirty="0">
                <a:solidFill>
                  <a:prstClr val="white"/>
                </a:solidFill>
                <a:cs typeface="+mn-cs"/>
              </a:endParaRPr>
            </a:p>
          </p:txBody>
        </p:sp>
        <p:sp>
          <p:nvSpPr>
            <p:cNvPr id="44" name="Oval 10">
              <a:extLst>
                <a:ext uri="{FF2B5EF4-FFF2-40B4-BE49-F238E27FC236}">
                  <a16:creationId xmlns:a16="http://schemas.microsoft.com/office/drawing/2014/main" id="{017F3C9F-6F91-44B8-A28C-31B18DE712ED}"/>
                </a:ext>
              </a:extLst>
            </p:cNvPr>
            <p:cNvSpPr/>
            <p:nvPr/>
          </p:nvSpPr>
          <p:spPr>
            <a:xfrm>
              <a:off x="4098811" y="5231865"/>
              <a:ext cx="525292" cy="525292"/>
            </a:xfrm>
            <a:prstGeom prst="ellipse">
              <a:avLst/>
            </a:prstGeom>
            <a:solidFill>
              <a:schemeClr val="bg1"/>
            </a:solidFill>
            <a:ln w="44450" cap="flat" cmpd="sng" algn="ctr">
              <a:solidFill>
                <a:srgbClr val="E6106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1219170">
                <a:buClrTx/>
                <a:defRPr/>
              </a:pPr>
              <a:endParaRPr lang="en-US" sz="2400" kern="1200" dirty="0">
                <a:solidFill>
                  <a:prstClr val="white"/>
                </a:solidFill>
                <a:cs typeface="+mn-cs"/>
              </a:endParaRPr>
            </a:p>
          </p:txBody>
        </p:sp>
        <p:grpSp>
          <p:nvGrpSpPr>
            <p:cNvPr id="45" name="Group 11">
              <a:extLst>
                <a:ext uri="{FF2B5EF4-FFF2-40B4-BE49-F238E27FC236}">
                  <a16:creationId xmlns:a16="http://schemas.microsoft.com/office/drawing/2014/main" id="{CC1E2E81-EE77-45C9-94F4-9FA6BDAB5193}"/>
                </a:ext>
              </a:extLst>
            </p:cNvPr>
            <p:cNvGrpSpPr/>
            <p:nvPr/>
          </p:nvGrpSpPr>
          <p:grpSpPr>
            <a:xfrm>
              <a:off x="4969437" y="1593063"/>
              <a:ext cx="5351450" cy="1341885"/>
              <a:chOff x="5616952" y="2519949"/>
              <a:chExt cx="5351450" cy="1341885"/>
            </a:xfrm>
            <a:noFill/>
          </p:grpSpPr>
          <p:grpSp>
            <p:nvGrpSpPr>
              <p:cNvPr id="46" name="Group 12">
                <a:extLst>
                  <a:ext uri="{FF2B5EF4-FFF2-40B4-BE49-F238E27FC236}">
                    <a16:creationId xmlns:a16="http://schemas.microsoft.com/office/drawing/2014/main" id="{A6D5DE96-08A3-408A-BDAA-7797C84E960D}"/>
                  </a:ext>
                </a:extLst>
              </p:cNvPr>
              <p:cNvGrpSpPr/>
              <p:nvPr/>
            </p:nvGrpSpPr>
            <p:grpSpPr>
              <a:xfrm>
                <a:off x="6442238" y="2630866"/>
                <a:ext cx="4526164" cy="1230968"/>
                <a:chOff x="6751979" y="1666120"/>
                <a:chExt cx="4526164" cy="1230968"/>
              </a:xfrm>
              <a:grpFill/>
            </p:grpSpPr>
            <p:sp>
              <p:nvSpPr>
                <p:cNvPr id="48" name="TextBox 14">
                  <a:extLst>
                    <a:ext uri="{FF2B5EF4-FFF2-40B4-BE49-F238E27FC236}">
                      <a16:creationId xmlns:a16="http://schemas.microsoft.com/office/drawing/2014/main" id="{FDD13336-A5FC-4A52-96AC-8900E8C27630}"/>
                    </a:ext>
                  </a:extLst>
                </p:cNvPr>
                <p:cNvSpPr txBox="1"/>
                <p:nvPr/>
              </p:nvSpPr>
              <p:spPr>
                <a:xfrm>
                  <a:off x="6770451" y="2090617"/>
                  <a:ext cx="4507692" cy="806471"/>
                </a:xfrm>
                <a:prstGeom prst="rect">
                  <a:avLst/>
                </a:prstGeom>
                <a:grpFill/>
              </p:spPr>
              <p:txBody>
                <a:bodyPr wrap="square" rtlCol="0">
                  <a:spAutoFit/>
                </a:bodyPr>
                <a:lstStyle/>
                <a:p>
                  <a:pPr>
                    <a:buClrTx/>
                    <a:buFontTx/>
                    <a:buNone/>
                  </a:pPr>
                  <a:r>
                    <a:rPr lang="en-US" altLang="ko-KR" sz="1600" kern="1200" dirty="0">
                      <a:solidFill>
                        <a:srgbClr val="E6106D"/>
                      </a:solidFill>
                      <a:cs typeface="Arial" pitchFamily="34" charset="0"/>
                    </a:rPr>
                    <a:t>Get a modern PowerPoint  Presentation that is beautifully designed. </a:t>
                  </a:r>
                  <a:r>
                    <a:rPr lang="en-US" altLang="ko-KR" sz="1600" kern="1200" dirty="0">
                      <a:solidFill>
                        <a:srgbClr val="E6106D"/>
                      </a:solidFill>
                      <a:ea typeface="FZShuTi" pitchFamily="2" charset="-122"/>
                      <a:cs typeface="Arial" pitchFamily="34" charset="0"/>
                    </a:rPr>
                    <a:t>I hope and I believe that this Template will your Time.</a:t>
                  </a:r>
                  <a:endParaRPr lang="en-US" altLang="ko-KR" sz="1600" kern="1200" dirty="0">
                    <a:solidFill>
                      <a:srgbClr val="E6106D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49" name="TextBox 15">
                  <a:extLst>
                    <a:ext uri="{FF2B5EF4-FFF2-40B4-BE49-F238E27FC236}">
                      <a16:creationId xmlns:a16="http://schemas.microsoft.com/office/drawing/2014/main" id="{1BC42BB1-3FA5-4BEF-AE28-3803DFE89CCC}"/>
                    </a:ext>
                  </a:extLst>
                </p:cNvPr>
                <p:cNvSpPr txBox="1"/>
                <p:nvPr/>
              </p:nvSpPr>
              <p:spPr>
                <a:xfrm>
                  <a:off x="6751979" y="1666120"/>
                  <a:ext cx="4507692" cy="627255"/>
                </a:xfrm>
                <a:prstGeom prst="rect">
                  <a:avLst/>
                </a:prstGeom>
                <a:grpFill/>
              </p:spPr>
              <p:txBody>
                <a:bodyPr wrap="square" lIns="144000" rIns="144000" rtlCol="0">
                  <a:spAutoFit/>
                </a:bodyPr>
                <a:lstStyle/>
                <a:p>
                  <a:pPr>
                    <a:buClrTx/>
                    <a:buFontTx/>
                    <a:buNone/>
                  </a:pPr>
                  <a:r>
                    <a:rPr lang="en-US" altLang="ko-KR" sz="3600" b="1" kern="1200" dirty="0">
                      <a:solidFill>
                        <a:srgbClr val="E6106D"/>
                      </a:solidFill>
                      <a:cs typeface="Arial" pitchFamily="34" charset="0"/>
                    </a:rPr>
                    <a:t>Contents</a:t>
                  </a:r>
                  <a:endParaRPr lang="ko-KR" altLang="en-US" sz="3600" b="1" kern="1200" dirty="0">
                    <a:solidFill>
                      <a:srgbClr val="E6106D"/>
                    </a:solidFill>
                    <a:cs typeface="Arial" pitchFamily="34" charset="0"/>
                  </a:endParaRPr>
                </a:p>
              </p:txBody>
            </p:sp>
          </p:grpSp>
          <p:sp>
            <p:nvSpPr>
              <p:cNvPr id="47" name="TextBox 13">
                <a:extLst>
                  <a:ext uri="{FF2B5EF4-FFF2-40B4-BE49-F238E27FC236}">
                    <a16:creationId xmlns:a16="http://schemas.microsoft.com/office/drawing/2014/main" id="{B6CE995E-0DFA-4970-80B8-1263B959C7CB}"/>
                  </a:ext>
                </a:extLst>
              </p:cNvPr>
              <p:cNvSpPr txBox="1"/>
              <p:nvPr/>
            </p:nvSpPr>
            <p:spPr>
              <a:xfrm>
                <a:off x="5616952" y="2519949"/>
                <a:ext cx="958096" cy="806471"/>
              </a:xfrm>
              <a:prstGeom prst="rect">
                <a:avLst/>
              </a:prstGeom>
              <a:grpFill/>
            </p:spPr>
            <p:txBody>
              <a:bodyPr wrap="square" lIns="144000" rIns="144000" rtlCol="0">
                <a:spAutoFit/>
              </a:bodyPr>
              <a:lstStyle/>
              <a:p>
                <a:pPr algn="ctr">
                  <a:buClrTx/>
                  <a:buFontTx/>
                  <a:buNone/>
                </a:pPr>
                <a:r>
                  <a:rPr lang="en-US" altLang="ko-KR" sz="4800" b="1" kern="1200" dirty="0">
                    <a:solidFill>
                      <a:srgbClr val="E6106D"/>
                    </a:solidFill>
                    <a:cs typeface="Arial" pitchFamily="34" charset="0"/>
                  </a:rPr>
                  <a:t>01</a:t>
                </a:r>
                <a:endParaRPr lang="ko-KR" altLang="en-US" sz="4800" b="1" kern="1200" dirty="0">
                  <a:solidFill>
                    <a:srgbClr val="E6106D"/>
                  </a:solidFill>
                  <a:cs typeface="Arial" pitchFamily="34" charset="0"/>
                </a:endParaRPr>
              </a:p>
            </p:txBody>
          </p:sp>
        </p:grpSp>
        <p:grpSp>
          <p:nvGrpSpPr>
            <p:cNvPr id="50" name="Group 16">
              <a:extLst>
                <a:ext uri="{FF2B5EF4-FFF2-40B4-BE49-F238E27FC236}">
                  <a16:creationId xmlns:a16="http://schemas.microsoft.com/office/drawing/2014/main" id="{F44D3803-0088-47AF-A9A6-46D9DB32CFCC}"/>
                </a:ext>
              </a:extLst>
            </p:cNvPr>
            <p:cNvGrpSpPr/>
            <p:nvPr/>
          </p:nvGrpSpPr>
          <p:grpSpPr>
            <a:xfrm>
              <a:off x="4969437" y="2727366"/>
              <a:ext cx="5351450" cy="1341885"/>
              <a:chOff x="5616952" y="2519949"/>
              <a:chExt cx="5351450" cy="1341885"/>
            </a:xfrm>
            <a:noFill/>
          </p:grpSpPr>
          <p:grpSp>
            <p:nvGrpSpPr>
              <p:cNvPr id="51" name="Group 17">
                <a:extLst>
                  <a:ext uri="{FF2B5EF4-FFF2-40B4-BE49-F238E27FC236}">
                    <a16:creationId xmlns:a16="http://schemas.microsoft.com/office/drawing/2014/main" id="{46E2408F-5940-4337-99BD-8F81FA153F4A}"/>
                  </a:ext>
                </a:extLst>
              </p:cNvPr>
              <p:cNvGrpSpPr/>
              <p:nvPr/>
            </p:nvGrpSpPr>
            <p:grpSpPr>
              <a:xfrm>
                <a:off x="6442238" y="2630866"/>
                <a:ext cx="4526164" cy="1230968"/>
                <a:chOff x="6751979" y="1666120"/>
                <a:chExt cx="4526164" cy="1230968"/>
              </a:xfrm>
              <a:grpFill/>
            </p:grpSpPr>
            <p:sp>
              <p:nvSpPr>
                <p:cNvPr id="53" name="TextBox 19">
                  <a:extLst>
                    <a:ext uri="{FF2B5EF4-FFF2-40B4-BE49-F238E27FC236}">
                      <a16:creationId xmlns:a16="http://schemas.microsoft.com/office/drawing/2014/main" id="{AEC27A65-FD33-4100-9EED-7204864EB17D}"/>
                    </a:ext>
                  </a:extLst>
                </p:cNvPr>
                <p:cNvSpPr txBox="1"/>
                <p:nvPr/>
              </p:nvSpPr>
              <p:spPr>
                <a:xfrm>
                  <a:off x="6770451" y="2090617"/>
                  <a:ext cx="4507692" cy="806471"/>
                </a:xfrm>
                <a:prstGeom prst="rect">
                  <a:avLst/>
                </a:prstGeom>
                <a:grpFill/>
              </p:spPr>
              <p:txBody>
                <a:bodyPr wrap="square" rtlCol="0">
                  <a:spAutoFit/>
                </a:bodyPr>
                <a:lstStyle/>
                <a:p>
                  <a:pPr>
                    <a:buClrTx/>
                    <a:buFontTx/>
                    <a:buNone/>
                  </a:pPr>
                  <a:r>
                    <a:rPr lang="en-US" altLang="ko-KR" sz="1600" kern="1200" dirty="0">
                      <a:solidFill>
                        <a:srgbClr val="E6106D"/>
                      </a:solidFill>
                      <a:cs typeface="Arial" pitchFamily="34" charset="0"/>
                    </a:rPr>
                    <a:t>Get a modern PowerPoint  Presentation that is beautifully designed. </a:t>
                  </a:r>
                  <a:r>
                    <a:rPr lang="en-US" altLang="ko-KR" sz="1600" kern="1200" dirty="0">
                      <a:solidFill>
                        <a:srgbClr val="E6106D"/>
                      </a:solidFill>
                      <a:ea typeface="FZShuTi" pitchFamily="2" charset="-122"/>
                      <a:cs typeface="Arial" pitchFamily="34" charset="0"/>
                    </a:rPr>
                    <a:t>I hope and I believe that this Template will your Time.</a:t>
                  </a:r>
                  <a:endParaRPr lang="en-US" altLang="ko-KR" sz="1600" kern="1200" dirty="0">
                    <a:solidFill>
                      <a:srgbClr val="E6106D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54" name="TextBox 20">
                  <a:extLst>
                    <a:ext uri="{FF2B5EF4-FFF2-40B4-BE49-F238E27FC236}">
                      <a16:creationId xmlns:a16="http://schemas.microsoft.com/office/drawing/2014/main" id="{A9412E89-00F2-4234-A6B2-64109BF6868A}"/>
                    </a:ext>
                  </a:extLst>
                </p:cNvPr>
                <p:cNvSpPr txBox="1"/>
                <p:nvPr/>
              </p:nvSpPr>
              <p:spPr>
                <a:xfrm>
                  <a:off x="6751979" y="1666120"/>
                  <a:ext cx="4507692" cy="627255"/>
                </a:xfrm>
                <a:prstGeom prst="rect">
                  <a:avLst/>
                </a:prstGeom>
                <a:grpFill/>
              </p:spPr>
              <p:txBody>
                <a:bodyPr wrap="square" lIns="144000" rIns="144000" rtlCol="0">
                  <a:spAutoFit/>
                </a:bodyPr>
                <a:lstStyle/>
                <a:p>
                  <a:pPr>
                    <a:buClrTx/>
                    <a:buFontTx/>
                    <a:buNone/>
                  </a:pPr>
                  <a:r>
                    <a:rPr lang="en-US" altLang="ko-KR" sz="3600" b="1" kern="1200" dirty="0">
                      <a:solidFill>
                        <a:srgbClr val="E6106D"/>
                      </a:solidFill>
                      <a:cs typeface="Arial" pitchFamily="34" charset="0"/>
                    </a:rPr>
                    <a:t>Contents</a:t>
                  </a:r>
                  <a:endParaRPr lang="ko-KR" altLang="en-US" sz="3600" b="1" kern="1200" dirty="0">
                    <a:solidFill>
                      <a:srgbClr val="E6106D"/>
                    </a:solidFill>
                    <a:cs typeface="Arial" pitchFamily="34" charset="0"/>
                  </a:endParaRPr>
                </a:p>
              </p:txBody>
            </p:sp>
          </p:grpSp>
          <p:sp>
            <p:nvSpPr>
              <p:cNvPr id="52" name="TextBox 18">
                <a:extLst>
                  <a:ext uri="{FF2B5EF4-FFF2-40B4-BE49-F238E27FC236}">
                    <a16:creationId xmlns:a16="http://schemas.microsoft.com/office/drawing/2014/main" id="{550E80AD-8669-479C-B8E2-6C538CF2AD61}"/>
                  </a:ext>
                </a:extLst>
              </p:cNvPr>
              <p:cNvSpPr txBox="1"/>
              <p:nvPr/>
            </p:nvSpPr>
            <p:spPr>
              <a:xfrm>
                <a:off x="5616952" y="2519949"/>
                <a:ext cx="958096" cy="806471"/>
              </a:xfrm>
              <a:prstGeom prst="rect">
                <a:avLst/>
              </a:prstGeom>
              <a:grpFill/>
            </p:spPr>
            <p:txBody>
              <a:bodyPr wrap="square" lIns="144000" rIns="144000" rtlCol="0">
                <a:spAutoFit/>
              </a:bodyPr>
              <a:lstStyle/>
              <a:p>
                <a:pPr algn="ctr">
                  <a:buClrTx/>
                  <a:buFontTx/>
                  <a:buNone/>
                </a:pPr>
                <a:r>
                  <a:rPr lang="en-US" altLang="ko-KR" sz="4800" b="1" kern="1200" dirty="0">
                    <a:solidFill>
                      <a:srgbClr val="E6106D"/>
                    </a:solidFill>
                    <a:cs typeface="Arial" pitchFamily="34" charset="0"/>
                  </a:rPr>
                  <a:t>02</a:t>
                </a:r>
                <a:endParaRPr lang="ko-KR" altLang="en-US" sz="4800" b="1" kern="1200" dirty="0">
                  <a:solidFill>
                    <a:srgbClr val="E6106D"/>
                  </a:solidFill>
                  <a:cs typeface="Arial" pitchFamily="34" charset="0"/>
                </a:endParaRPr>
              </a:p>
            </p:txBody>
          </p:sp>
        </p:grpSp>
        <p:grpSp>
          <p:nvGrpSpPr>
            <p:cNvPr id="55" name="Group 21">
              <a:extLst>
                <a:ext uri="{FF2B5EF4-FFF2-40B4-BE49-F238E27FC236}">
                  <a16:creationId xmlns:a16="http://schemas.microsoft.com/office/drawing/2014/main" id="{201E18EE-E8D6-4F0F-834E-0CBF10AFED8C}"/>
                </a:ext>
              </a:extLst>
            </p:cNvPr>
            <p:cNvGrpSpPr/>
            <p:nvPr/>
          </p:nvGrpSpPr>
          <p:grpSpPr>
            <a:xfrm>
              <a:off x="4969437" y="3861669"/>
              <a:ext cx="5351450" cy="1341885"/>
              <a:chOff x="5616952" y="2519949"/>
              <a:chExt cx="5351450" cy="1341885"/>
            </a:xfrm>
            <a:noFill/>
          </p:grpSpPr>
          <p:grpSp>
            <p:nvGrpSpPr>
              <p:cNvPr id="56" name="Group 22">
                <a:extLst>
                  <a:ext uri="{FF2B5EF4-FFF2-40B4-BE49-F238E27FC236}">
                    <a16:creationId xmlns:a16="http://schemas.microsoft.com/office/drawing/2014/main" id="{435622B5-D877-4E07-B81F-ED0CF9479555}"/>
                  </a:ext>
                </a:extLst>
              </p:cNvPr>
              <p:cNvGrpSpPr/>
              <p:nvPr/>
            </p:nvGrpSpPr>
            <p:grpSpPr>
              <a:xfrm>
                <a:off x="6442238" y="2630866"/>
                <a:ext cx="4526164" cy="1230968"/>
                <a:chOff x="6751979" y="1666120"/>
                <a:chExt cx="4526164" cy="1230968"/>
              </a:xfrm>
              <a:grpFill/>
            </p:grpSpPr>
            <p:sp>
              <p:nvSpPr>
                <p:cNvPr id="58" name="TextBox 24">
                  <a:extLst>
                    <a:ext uri="{FF2B5EF4-FFF2-40B4-BE49-F238E27FC236}">
                      <a16:creationId xmlns:a16="http://schemas.microsoft.com/office/drawing/2014/main" id="{C21E069B-8DC3-488C-B085-032A0DF2C556}"/>
                    </a:ext>
                  </a:extLst>
                </p:cNvPr>
                <p:cNvSpPr txBox="1"/>
                <p:nvPr/>
              </p:nvSpPr>
              <p:spPr>
                <a:xfrm>
                  <a:off x="6770451" y="2090617"/>
                  <a:ext cx="4507692" cy="806471"/>
                </a:xfrm>
                <a:prstGeom prst="rect">
                  <a:avLst/>
                </a:prstGeom>
                <a:grpFill/>
              </p:spPr>
              <p:txBody>
                <a:bodyPr wrap="square" rtlCol="0">
                  <a:spAutoFit/>
                </a:bodyPr>
                <a:lstStyle/>
                <a:p>
                  <a:pPr>
                    <a:buClrTx/>
                    <a:buFontTx/>
                    <a:buNone/>
                  </a:pPr>
                  <a:r>
                    <a:rPr lang="en-US" altLang="ko-KR" sz="1600" kern="1200" dirty="0">
                      <a:solidFill>
                        <a:srgbClr val="E6106D"/>
                      </a:solidFill>
                      <a:cs typeface="Arial" pitchFamily="34" charset="0"/>
                    </a:rPr>
                    <a:t>Get a modern PowerPoint  Presentation that is beautifully designed. </a:t>
                  </a:r>
                  <a:r>
                    <a:rPr lang="en-US" altLang="ko-KR" sz="1600" kern="1200" dirty="0">
                      <a:solidFill>
                        <a:srgbClr val="E6106D"/>
                      </a:solidFill>
                      <a:ea typeface="FZShuTi" pitchFamily="2" charset="-122"/>
                      <a:cs typeface="Arial" pitchFamily="34" charset="0"/>
                    </a:rPr>
                    <a:t>I hope and I believe that this Template will your Time.</a:t>
                  </a:r>
                  <a:endParaRPr lang="en-US" altLang="ko-KR" sz="1600" kern="1200" dirty="0">
                    <a:solidFill>
                      <a:srgbClr val="E6106D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59" name="TextBox 25">
                  <a:extLst>
                    <a:ext uri="{FF2B5EF4-FFF2-40B4-BE49-F238E27FC236}">
                      <a16:creationId xmlns:a16="http://schemas.microsoft.com/office/drawing/2014/main" id="{1362893E-CBC5-4DB3-A425-1CA3A71BF01C}"/>
                    </a:ext>
                  </a:extLst>
                </p:cNvPr>
                <p:cNvSpPr txBox="1"/>
                <p:nvPr/>
              </p:nvSpPr>
              <p:spPr>
                <a:xfrm>
                  <a:off x="6751979" y="1666120"/>
                  <a:ext cx="4507692" cy="627255"/>
                </a:xfrm>
                <a:prstGeom prst="rect">
                  <a:avLst/>
                </a:prstGeom>
                <a:grpFill/>
              </p:spPr>
              <p:txBody>
                <a:bodyPr wrap="square" lIns="144000" rIns="144000" rtlCol="0">
                  <a:spAutoFit/>
                </a:bodyPr>
                <a:lstStyle/>
                <a:p>
                  <a:pPr>
                    <a:buClrTx/>
                    <a:buFontTx/>
                    <a:buNone/>
                  </a:pPr>
                  <a:r>
                    <a:rPr lang="en-US" altLang="ko-KR" sz="3600" b="1" kern="1200" dirty="0">
                      <a:solidFill>
                        <a:srgbClr val="E6106D"/>
                      </a:solidFill>
                      <a:cs typeface="Arial" pitchFamily="34" charset="0"/>
                    </a:rPr>
                    <a:t>Contents</a:t>
                  </a:r>
                  <a:endParaRPr lang="ko-KR" altLang="en-US" sz="3600" b="1" kern="1200" dirty="0">
                    <a:solidFill>
                      <a:srgbClr val="E6106D"/>
                    </a:solidFill>
                    <a:cs typeface="Arial" pitchFamily="34" charset="0"/>
                  </a:endParaRPr>
                </a:p>
              </p:txBody>
            </p:sp>
          </p:grpSp>
          <p:sp>
            <p:nvSpPr>
              <p:cNvPr id="57" name="TextBox 23">
                <a:extLst>
                  <a:ext uri="{FF2B5EF4-FFF2-40B4-BE49-F238E27FC236}">
                    <a16:creationId xmlns:a16="http://schemas.microsoft.com/office/drawing/2014/main" id="{54DCE0D7-E526-4008-BAE0-95C60BA23A3C}"/>
                  </a:ext>
                </a:extLst>
              </p:cNvPr>
              <p:cNvSpPr txBox="1"/>
              <p:nvPr/>
            </p:nvSpPr>
            <p:spPr>
              <a:xfrm>
                <a:off x="5616952" y="2519949"/>
                <a:ext cx="958096" cy="806471"/>
              </a:xfrm>
              <a:prstGeom prst="rect">
                <a:avLst/>
              </a:prstGeom>
              <a:grpFill/>
            </p:spPr>
            <p:txBody>
              <a:bodyPr wrap="square" lIns="144000" rIns="144000" rtlCol="0">
                <a:spAutoFit/>
              </a:bodyPr>
              <a:lstStyle/>
              <a:p>
                <a:pPr algn="ctr">
                  <a:buClrTx/>
                  <a:buFontTx/>
                  <a:buNone/>
                </a:pPr>
                <a:r>
                  <a:rPr lang="en-US" altLang="ko-KR" sz="4800" b="1" kern="1200" dirty="0">
                    <a:solidFill>
                      <a:srgbClr val="E6106D"/>
                    </a:solidFill>
                    <a:cs typeface="Arial" pitchFamily="34" charset="0"/>
                  </a:rPr>
                  <a:t>03</a:t>
                </a:r>
                <a:endParaRPr lang="ko-KR" altLang="en-US" sz="4800" b="1" kern="1200" dirty="0">
                  <a:solidFill>
                    <a:srgbClr val="E6106D"/>
                  </a:solidFill>
                  <a:cs typeface="Arial" pitchFamily="34" charset="0"/>
                </a:endParaRPr>
              </a:p>
            </p:txBody>
          </p:sp>
        </p:grpSp>
        <p:grpSp>
          <p:nvGrpSpPr>
            <p:cNvPr id="60" name="Group 26">
              <a:extLst>
                <a:ext uri="{FF2B5EF4-FFF2-40B4-BE49-F238E27FC236}">
                  <a16:creationId xmlns:a16="http://schemas.microsoft.com/office/drawing/2014/main" id="{A03CCF10-04A3-46A8-8C9E-AA7A6FA10949}"/>
                </a:ext>
              </a:extLst>
            </p:cNvPr>
            <p:cNvGrpSpPr/>
            <p:nvPr/>
          </p:nvGrpSpPr>
          <p:grpSpPr>
            <a:xfrm>
              <a:off x="4969437" y="4995972"/>
              <a:ext cx="5351450" cy="1341885"/>
              <a:chOff x="5616952" y="2519949"/>
              <a:chExt cx="5351450" cy="1341885"/>
            </a:xfrm>
            <a:noFill/>
          </p:grpSpPr>
          <p:grpSp>
            <p:nvGrpSpPr>
              <p:cNvPr id="61" name="Group 27">
                <a:extLst>
                  <a:ext uri="{FF2B5EF4-FFF2-40B4-BE49-F238E27FC236}">
                    <a16:creationId xmlns:a16="http://schemas.microsoft.com/office/drawing/2014/main" id="{467FE84D-2F07-42E1-B520-7E262A230832}"/>
                  </a:ext>
                </a:extLst>
              </p:cNvPr>
              <p:cNvGrpSpPr/>
              <p:nvPr/>
            </p:nvGrpSpPr>
            <p:grpSpPr>
              <a:xfrm>
                <a:off x="6442238" y="2630866"/>
                <a:ext cx="4526164" cy="1230968"/>
                <a:chOff x="6751979" y="1666120"/>
                <a:chExt cx="4526164" cy="1230968"/>
              </a:xfrm>
              <a:grpFill/>
            </p:grpSpPr>
            <p:sp>
              <p:nvSpPr>
                <p:cNvPr id="63" name="TextBox 29">
                  <a:extLst>
                    <a:ext uri="{FF2B5EF4-FFF2-40B4-BE49-F238E27FC236}">
                      <a16:creationId xmlns:a16="http://schemas.microsoft.com/office/drawing/2014/main" id="{24DA629D-8A30-47EB-A031-062CDBAD9F1E}"/>
                    </a:ext>
                  </a:extLst>
                </p:cNvPr>
                <p:cNvSpPr txBox="1"/>
                <p:nvPr/>
              </p:nvSpPr>
              <p:spPr>
                <a:xfrm>
                  <a:off x="6770451" y="2090617"/>
                  <a:ext cx="4507692" cy="806471"/>
                </a:xfrm>
                <a:prstGeom prst="rect">
                  <a:avLst/>
                </a:prstGeom>
                <a:grpFill/>
              </p:spPr>
              <p:txBody>
                <a:bodyPr wrap="square" rtlCol="0">
                  <a:spAutoFit/>
                </a:bodyPr>
                <a:lstStyle/>
                <a:p>
                  <a:pPr>
                    <a:buClrTx/>
                    <a:buFontTx/>
                    <a:buNone/>
                  </a:pPr>
                  <a:r>
                    <a:rPr lang="en-US" altLang="ko-KR" sz="1600" kern="1200" dirty="0">
                      <a:solidFill>
                        <a:srgbClr val="E6106D"/>
                      </a:solidFill>
                      <a:cs typeface="Arial" pitchFamily="34" charset="0"/>
                    </a:rPr>
                    <a:t>Get a modern PowerPoint  Presentation that is beautifully designed. </a:t>
                  </a:r>
                  <a:r>
                    <a:rPr lang="en-US" altLang="ko-KR" sz="1600" kern="1200" dirty="0">
                      <a:solidFill>
                        <a:srgbClr val="E6106D"/>
                      </a:solidFill>
                      <a:ea typeface="FZShuTi" pitchFamily="2" charset="-122"/>
                      <a:cs typeface="Arial" pitchFamily="34" charset="0"/>
                    </a:rPr>
                    <a:t>I hope and I believe that this Template will your Time.</a:t>
                  </a:r>
                  <a:endParaRPr lang="en-US" altLang="ko-KR" sz="1600" kern="1200" dirty="0">
                    <a:solidFill>
                      <a:srgbClr val="E6106D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64" name="TextBox 30">
                  <a:extLst>
                    <a:ext uri="{FF2B5EF4-FFF2-40B4-BE49-F238E27FC236}">
                      <a16:creationId xmlns:a16="http://schemas.microsoft.com/office/drawing/2014/main" id="{08ACD826-063E-4704-9DA1-4DB9C57E6302}"/>
                    </a:ext>
                  </a:extLst>
                </p:cNvPr>
                <p:cNvSpPr txBox="1"/>
                <p:nvPr/>
              </p:nvSpPr>
              <p:spPr>
                <a:xfrm>
                  <a:off x="6751979" y="1666120"/>
                  <a:ext cx="4507692" cy="627255"/>
                </a:xfrm>
                <a:prstGeom prst="rect">
                  <a:avLst/>
                </a:prstGeom>
                <a:grpFill/>
              </p:spPr>
              <p:txBody>
                <a:bodyPr wrap="square" lIns="144000" rIns="144000" rtlCol="0">
                  <a:spAutoFit/>
                </a:bodyPr>
                <a:lstStyle/>
                <a:p>
                  <a:pPr>
                    <a:buClrTx/>
                    <a:buFontTx/>
                    <a:buNone/>
                  </a:pPr>
                  <a:r>
                    <a:rPr lang="en-US" altLang="ko-KR" sz="3600" b="1" kern="1200" dirty="0">
                      <a:solidFill>
                        <a:srgbClr val="E6106D"/>
                      </a:solidFill>
                      <a:cs typeface="Arial" pitchFamily="34" charset="0"/>
                    </a:rPr>
                    <a:t>Contents</a:t>
                  </a:r>
                  <a:endParaRPr lang="ko-KR" altLang="en-US" sz="3600" b="1" kern="1200" dirty="0">
                    <a:solidFill>
                      <a:srgbClr val="E6106D"/>
                    </a:solidFill>
                    <a:cs typeface="Arial" pitchFamily="34" charset="0"/>
                  </a:endParaRPr>
                </a:p>
              </p:txBody>
            </p:sp>
          </p:grpSp>
          <p:sp>
            <p:nvSpPr>
              <p:cNvPr id="62" name="TextBox 28">
                <a:extLst>
                  <a:ext uri="{FF2B5EF4-FFF2-40B4-BE49-F238E27FC236}">
                    <a16:creationId xmlns:a16="http://schemas.microsoft.com/office/drawing/2014/main" id="{B6C42096-0075-4E50-9160-B83A51137DE0}"/>
                  </a:ext>
                </a:extLst>
              </p:cNvPr>
              <p:cNvSpPr txBox="1"/>
              <p:nvPr/>
            </p:nvSpPr>
            <p:spPr>
              <a:xfrm>
                <a:off x="5616952" y="2519949"/>
                <a:ext cx="958096" cy="806471"/>
              </a:xfrm>
              <a:prstGeom prst="rect">
                <a:avLst/>
              </a:prstGeom>
              <a:grpFill/>
            </p:spPr>
            <p:txBody>
              <a:bodyPr wrap="square" lIns="144000" rIns="144000" rtlCol="0">
                <a:spAutoFit/>
              </a:bodyPr>
              <a:lstStyle/>
              <a:p>
                <a:pPr algn="ctr">
                  <a:buClrTx/>
                  <a:buFontTx/>
                  <a:buNone/>
                </a:pPr>
                <a:r>
                  <a:rPr lang="en-US" altLang="ko-KR" sz="4800" b="1" kern="1200" dirty="0">
                    <a:solidFill>
                      <a:srgbClr val="E6106D"/>
                    </a:solidFill>
                    <a:cs typeface="Arial" pitchFamily="34" charset="0"/>
                  </a:rPr>
                  <a:t>04</a:t>
                </a:r>
                <a:endParaRPr lang="ko-KR" altLang="en-US" sz="4800" b="1" kern="1200" dirty="0">
                  <a:solidFill>
                    <a:srgbClr val="E6106D"/>
                  </a:solidFill>
                  <a:cs typeface="Arial" pitchFamily="34" charset="0"/>
                </a:endParaRPr>
              </a:p>
            </p:txBody>
          </p:sp>
        </p:grpSp>
      </p:grpSp>
      <p:sp>
        <p:nvSpPr>
          <p:cNvPr id="40" name="Rectángulo 39"/>
          <p:cNvSpPr/>
          <p:nvPr/>
        </p:nvSpPr>
        <p:spPr>
          <a:xfrm>
            <a:off x="729259" y="6553200"/>
            <a:ext cx="11475734" cy="297378"/>
          </a:xfrm>
          <a:prstGeom prst="rect">
            <a:avLst/>
          </a:prstGeom>
          <a:solidFill>
            <a:srgbClr val="0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grpSp>
        <p:nvGrpSpPr>
          <p:cNvPr id="65" name="Grupo 64"/>
          <p:cNvGrpSpPr/>
          <p:nvPr/>
        </p:nvGrpSpPr>
        <p:grpSpPr>
          <a:xfrm rot="1800000">
            <a:off x="25284" y="5666223"/>
            <a:ext cx="1710001" cy="1361863"/>
            <a:chOff x="768967" y="-399708"/>
            <a:chExt cx="1710001" cy="1361863"/>
          </a:xfrm>
        </p:grpSpPr>
        <p:sp>
          <p:nvSpPr>
            <p:cNvPr id="68" name="Triángulo isósceles 67"/>
            <p:cNvSpPr/>
            <p:nvPr/>
          </p:nvSpPr>
          <p:spPr>
            <a:xfrm rot="19805101">
              <a:off x="768967" y="-73015"/>
              <a:ext cx="1200797" cy="1035170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 dirty="0"/>
            </a:p>
          </p:txBody>
        </p:sp>
        <p:sp>
          <p:nvSpPr>
            <p:cNvPr id="69" name="Triángulo isósceles 68"/>
            <p:cNvSpPr/>
            <p:nvPr/>
          </p:nvSpPr>
          <p:spPr>
            <a:xfrm rot="9000000">
              <a:off x="1278171" y="-399708"/>
              <a:ext cx="1200797" cy="1035170"/>
            </a:xfrm>
            <a:prstGeom prst="triangle">
              <a:avLst/>
            </a:prstGeom>
            <a:solidFill>
              <a:srgbClr val="FDC3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 dirty="0"/>
            </a:p>
          </p:txBody>
        </p:sp>
      </p:grp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8598" y="859182"/>
            <a:ext cx="2782352" cy="6025297"/>
          </a:xfrm>
          <a:prstGeom prst="rect">
            <a:avLst/>
          </a:prstGeom>
        </p:spPr>
      </p:pic>
      <p:pic>
        <p:nvPicPr>
          <p:cNvPr id="32" name="Imagen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9496" y="-17092"/>
            <a:ext cx="3176344" cy="169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5478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Google Shape;181;gf5d5c74bd6_5_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5400000">
            <a:off x="2654239" y="-2667011"/>
            <a:ext cx="6883522" cy="12192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gf5d5c74bd6_5_12"/>
          <p:cNvSpPr txBox="1"/>
          <p:nvPr/>
        </p:nvSpPr>
        <p:spPr>
          <a:xfrm>
            <a:off x="3879859" y="92018"/>
            <a:ext cx="9308400" cy="13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8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endParaRPr sz="1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4" name="Google Shape;184;gf5d5c74bd6_5_12"/>
          <p:cNvSpPr txBox="1"/>
          <p:nvPr/>
        </p:nvSpPr>
        <p:spPr>
          <a:xfrm>
            <a:off x="2228644" y="497377"/>
            <a:ext cx="7824900" cy="1015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5400" dirty="0">
                <a:solidFill>
                  <a:schemeClr val="tx1"/>
                </a:solidFill>
                <a:latin typeface="Pacifico"/>
                <a:ea typeface="Pacifico"/>
                <a:cs typeface="Pacifico"/>
                <a:sym typeface="Pacifico"/>
              </a:rPr>
              <a:t>Oración enunciativa</a:t>
            </a:r>
            <a:endParaRPr sz="6000" dirty="0">
              <a:solidFill>
                <a:schemeClr val="tx1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sp>
        <p:nvSpPr>
          <p:cNvPr id="185" name="Google Shape;185;gf5d5c74bd6_5_12"/>
          <p:cNvSpPr txBox="1"/>
          <p:nvPr/>
        </p:nvSpPr>
        <p:spPr>
          <a:xfrm>
            <a:off x="1983375" y="1884725"/>
            <a:ext cx="42333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 dirty="0">
              <a:latin typeface="Oswald Medium"/>
              <a:ea typeface="Oswald Medium"/>
              <a:cs typeface="Oswald Medium"/>
              <a:sym typeface="Oswald Medium"/>
            </a:endParaRPr>
          </a:p>
        </p:txBody>
      </p:sp>
      <p:sp>
        <p:nvSpPr>
          <p:cNvPr id="186" name="Google Shape;186;gf5d5c74bd6_5_12"/>
          <p:cNvSpPr txBox="1"/>
          <p:nvPr/>
        </p:nvSpPr>
        <p:spPr>
          <a:xfrm>
            <a:off x="10948125" y="0"/>
            <a:ext cx="2131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7" name="Google Shape;187;gf5d5c74bd6_5_12"/>
          <p:cNvSpPr txBox="1"/>
          <p:nvPr/>
        </p:nvSpPr>
        <p:spPr>
          <a:xfrm>
            <a:off x="6640925" y="1884725"/>
            <a:ext cx="54624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 dirty="0">
              <a:latin typeface="Oswald Medium"/>
              <a:ea typeface="Oswald Medium"/>
              <a:cs typeface="Oswald Medium"/>
              <a:sym typeface="Oswald Medium"/>
            </a:endParaRPr>
          </a:p>
        </p:txBody>
      </p:sp>
      <p:sp>
        <p:nvSpPr>
          <p:cNvPr id="188" name="Google Shape;188;gf5d5c74bd6_5_12"/>
          <p:cNvSpPr txBox="1"/>
          <p:nvPr/>
        </p:nvSpPr>
        <p:spPr>
          <a:xfrm>
            <a:off x="2242356" y="1696422"/>
            <a:ext cx="6492900" cy="738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600" dirty="0">
                <a:solidFill>
                  <a:schemeClr val="bg1"/>
                </a:solidFill>
                <a:latin typeface="Pacifico"/>
                <a:ea typeface="Pacifico"/>
                <a:cs typeface="Pacifico"/>
                <a:sym typeface="Pacifico"/>
              </a:rPr>
              <a:t>Es la que afirma o niega algo.</a:t>
            </a:r>
            <a:endParaRPr sz="3600" dirty="0">
              <a:solidFill>
                <a:schemeClr val="bg1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sp>
        <p:nvSpPr>
          <p:cNvPr id="190" name="Google Shape;190;gf5d5c74bd6_5_12"/>
          <p:cNvSpPr txBox="1"/>
          <p:nvPr/>
        </p:nvSpPr>
        <p:spPr>
          <a:xfrm>
            <a:off x="2139972" y="2680745"/>
            <a:ext cx="6109486" cy="17235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b="1" dirty="0">
                <a:solidFill>
                  <a:schemeClr val="bg1"/>
                </a:solidFill>
                <a:latin typeface="Pacifico"/>
                <a:ea typeface="Pacifico"/>
                <a:cs typeface="Pacifico"/>
                <a:sym typeface="Pacifico"/>
              </a:rPr>
              <a:t>• </a:t>
            </a:r>
            <a:r>
              <a:rPr lang="es-ES" sz="2500" b="1" dirty="0">
                <a:solidFill>
                  <a:schemeClr val="bg1"/>
                </a:solidFill>
                <a:latin typeface="Comfortaa"/>
                <a:ea typeface="Comfortaa"/>
                <a:cs typeface="Comfortaa"/>
                <a:sym typeface="Comfortaa"/>
              </a:rPr>
              <a:t>Mi compañero de clase ganó el premio mayor.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 b="1" dirty="0">
              <a:solidFill>
                <a:schemeClr val="bg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500" b="1" dirty="0">
                <a:solidFill>
                  <a:schemeClr val="bg1"/>
                </a:solidFill>
                <a:latin typeface="Comfortaa"/>
                <a:ea typeface="Comfortaa"/>
                <a:cs typeface="Comfortaa"/>
                <a:sym typeface="Comfortaa"/>
              </a:rPr>
              <a:t>• Yo no tengo redes sociales.</a:t>
            </a:r>
            <a:endParaRPr sz="2500" b="1" dirty="0">
              <a:solidFill>
                <a:schemeClr val="bg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16" name="Picture 2" descr="Blackpink on Elle | Blackpink photos, Vector art, Blackpink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70" t="-857" r="49949" b="857"/>
          <a:stretch/>
        </p:blipFill>
        <p:spPr bwMode="auto">
          <a:xfrm>
            <a:off x="9159506" y="-25522"/>
            <a:ext cx="3032494" cy="6883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Conector recto 16"/>
          <p:cNvCxnSpPr/>
          <p:nvPr/>
        </p:nvCxnSpPr>
        <p:spPr>
          <a:xfrm>
            <a:off x="1165309" y="737419"/>
            <a:ext cx="0" cy="5427407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upo 17"/>
          <p:cNvGrpSpPr/>
          <p:nvPr/>
        </p:nvGrpSpPr>
        <p:grpSpPr>
          <a:xfrm rot="5400000">
            <a:off x="37605" y="-185123"/>
            <a:ext cx="1710001" cy="1361863"/>
            <a:chOff x="-322334" y="192691"/>
            <a:chExt cx="1710001" cy="1361863"/>
          </a:xfrm>
          <a:solidFill>
            <a:schemeClr val="tx1"/>
          </a:solidFill>
        </p:grpSpPr>
        <p:sp>
          <p:nvSpPr>
            <p:cNvPr id="19" name="Triángulo isósceles 18"/>
            <p:cNvSpPr/>
            <p:nvPr/>
          </p:nvSpPr>
          <p:spPr>
            <a:xfrm rot="19805101">
              <a:off x="-322334" y="519384"/>
              <a:ext cx="1200797" cy="103517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 dirty="0"/>
            </a:p>
          </p:txBody>
        </p:sp>
        <p:sp>
          <p:nvSpPr>
            <p:cNvPr id="20" name="Triángulo isósceles 19"/>
            <p:cNvSpPr/>
            <p:nvPr/>
          </p:nvSpPr>
          <p:spPr>
            <a:xfrm rot="9000000">
              <a:off x="186870" y="192691"/>
              <a:ext cx="1200797" cy="1035170"/>
            </a:xfrm>
            <a:prstGeom prst="triangl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 dirty="0"/>
            </a:p>
          </p:txBody>
        </p:sp>
      </p:grpSp>
      <p:grpSp>
        <p:nvGrpSpPr>
          <p:cNvPr id="21" name="Grupo 20"/>
          <p:cNvGrpSpPr/>
          <p:nvPr/>
        </p:nvGrpSpPr>
        <p:grpSpPr>
          <a:xfrm rot="1800000">
            <a:off x="11307" y="5673662"/>
            <a:ext cx="1710001" cy="1361863"/>
            <a:chOff x="-322334" y="192691"/>
            <a:chExt cx="1710001" cy="1361863"/>
          </a:xfrm>
          <a:solidFill>
            <a:schemeClr val="tx1"/>
          </a:solidFill>
        </p:grpSpPr>
        <p:sp>
          <p:nvSpPr>
            <p:cNvPr id="22" name="Triángulo isósceles 21"/>
            <p:cNvSpPr/>
            <p:nvPr/>
          </p:nvSpPr>
          <p:spPr>
            <a:xfrm rot="19805101">
              <a:off x="-322334" y="519384"/>
              <a:ext cx="1200797" cy="103517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 dirty="0"/>
            </a:p>
          </p:txBody>
        </p:sp>
        <p:sp>
          <p:nvSpPr>
            <p:cNvPr id="23" name="Triángulo isósceles 22"/>
            <p:cNvSpPr/>
            <p:nvPr/>
          </p:nvSpPr>
          <p:spPr>
            <a:xfrm rot="9000000">
              <a:off x="186870" y="192691"/>
              <a:ext cx="1200797" cy="1035170"/>
            </a:xfrm>
            <a:prstGeom prst="triangl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 dirty="0"/>
            </a:p>
          </p:txBody>
        </p:sp>
      </p:grpSp>
      <p:sp>
        <p:nvSpPr>
          <p:cNvPr id="25" name="Google Shape;190;gf5d5c74bd6_5_12"/>
          <p:cNvSpPr txBox="1"/>
          <p:nvPr/>
        </p:nvSpPr>
        <p:spPr>
          <a:xfrm>
            <a:off x="2188162" y="4740269"/>
            <a:ext cx="6109486" cy="17235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b="1" dirty="0">
                <a:solidFill>
                  <a:schemeClr val="bg1"/>
                </a:solidFill>
                <a:latin typeface="Pacifico"/>
                <a:ea typeface="Pacifico"/>
                <a:cs typeface="Pacifico"/>
                <a:sym typeface="Pacifico"/>
              </a:rPr>
              <a:t>• </a:t>
            </a:r>
            <a:r>
              <a:rPr lang="es-ES" sz="2500" b="1" dirty="0">
                <a:solidFill>
                  <a:schemeClr val="bg1"/>
                </a:solidFill>
                <a:latin typeface="Comfortaa"/>
                <a:ea typeface="Comfortaa"/>
                <a:cs typeface="Comfortaa"/>
                <a:sym typeface="Comfortaa"/>
              </a:rPr>
              <a:t>Mi compañero de clase ganó el premio mayor.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 b="1" dirty="0">
              <a:solidFill>
                <a:schemeClr val="bg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500" b="1" dirty="0">
                <a:solidFill>
                  <a:schemeClr val="bg1"/>
                </a:solidFill>
                <a:latin typeface="Comfortaa"/>
                <a:ea typeface="Comfortaa"/>
                <a:cs typeface="Comfortaa"/>
                <a:sym typeface="Comfortaa"/>
              </a:rPr>
              <a:t>• Yo no tengo redes sociales.</a:t>
            </a:r>
            <a:endParaRPr sz="2500" b="1" dirty="0">
              <a:solidFill>
                <a:schemeClr val="bg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Google Shape;217;gf5d7c4d0ae_0_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5400000">
            <a:off x="2654239" y="-2667011"/>
            <a:ext cx="6883522" cy="12192000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gf5d7c4d0ae_0_19"/>
          <p:cNvSpPr txBox="1"/>
          <p:nvPr/>
        </p:nvSpPr>
        <p:spPr>
          <a:xfrm>
            <a:off x="3879859" y="92018"/>
            <a:ext cx="9308400" cy="13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8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endParaRPr sz="1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0" name="Google Shape;220;gf5d7c4d0ae_0_19"/>
          <p:cNvSpPr txBox="1"/>
          <p:nvPr/>
        </p:nvSpPr>
        <p:spPr>
          <a:xfrm>
            <a:off x="3789150" y="400188"/>
            <a:ext cx="7824900" cy="8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4500" dirty="0">
                <a:latin typeface="Pacifico"/>
                <a:ea typeface="Pacifico"/>
                <a:cs typeface="Pacifico"/>
                <a:sym typeface="Pacifico"/>
              </a:rPr>
              <a:t>Oración interrogativa</a:t>
            </a:r>
            <a:endParaRPr sz="5000" dirty="0">
              <a:latin typeface="Pacifico"/>
              <a:ea typeface="Pacifico"/>
              <a:cs typeface="Pacifico"/>
              <a:sym typeface="Pacifico"/>
            </a:endParaRPr>
          </a:p>
        </p:txBody>
      </p:sp>
      <p:sp>
        <p:nvSpPr>
          <p:cNvPr id="221" name="Google Shape;221;gf5d7c4d0ae_0_19"/>
          <p:cNvSpPr txBox="1"/>
          <p:nvPr/>
        </p:nvSpPr>
        <p:spPr>
          <a:xfrm>
            <a:off x="1983375" y="1884725"/>
            <a:ext cx="42333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 dirty="0">
              <a:latin typeface="Oswald Medium"/>
              <a:ea typeface="Oswald Medium"/>
              <a:cs typeface="Oswald Medium"/>
              <a:sym typeface="Oswald Medium"/>
            </a:endParaRPr>
          </a:p>
        </p:txBody>
      </p:sp>
      <p:sp>
        <p:nvSpPr>
          <p:cNvPr id="222" name="Google Shape;222;gf5d7c4d0ae_0_19"/>
          <p:cNvSpPr txBox="1"/>
          <p:nvPr/>
        </p:nvSpPr>
        <p:spPr>
          <a:xfrm>
            <a:off x="10948125" y="0"/>
            <a:ext cx="2131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3" name="Google Shape;223;gf5d7c4d0ae_0_19"/>
          <p:cNvSpPr txBox="1"/>
          <p:nvPr/>
        </p:nvSpPr>
        <p:spPr>
          <a:xfrm>
            <a:off x="6098200" y="1884725"/>
            <a:ext cx="54624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 dirty="0">
              <a:latin typeface="Oswald Medium"/>
              <a:ea typeface="Oswald Medium"/>
              <a:cs typeface="Oswald Medium"/>
              <a:sym typeface="Oswald Medium"/>
            </a:endParaRPr>
          </a:p>
        </p:txBody>
      </p:sp>
      <p:sp>
        <p:nvSpPr>
          <p:cNvPr id="224" name="Google Shape;224;gf5d7c4d0ae_0_19"/>
          <p:cNvSpPr txBox="1"/>
          <p:nvPr/>
        </p:nvSpPr>
        <p:spPr>
          <a:xfrm>
            <a:off x="3445028" y="1378953"/>
            <a:ext cx="64929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500" dirty="0">
                <a:solidFill>
                  <a:schemeClr val="bg1"/>
                </a:solidFill>
                <a:latin typeface="Pacifico"/>
                <a:ea typeface="Pacifico"/>
                <a:cs typeface="Pacifico"/>
                <a:sym typeface="Pacifico"/>
              </a:rPr>
              <a:t>Es la que formula preguntas.</a:t>
            </a:r>
            <a:endParaRPr sz="2500" dirty="0">
              <a:solidFill>
                <a:schemeClr val="bg1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sp>
        <p:nvSpPr>
          <p:cNvPr id="225" name="Google Shape;225;gf5d7c4d0ae_0_19"/>
          <p:cNvSpPr txBox="1"/>
          <p:nvPr/>
        </p:nvSpPr>
        <p:spPr>
          <a:xfrm>
            <a:off x="1039615" y="2115586"/>
            <a:ext cx="2378100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200" dirty="0">
                <a:solidFill>
                  <a:schemeClr val="bg1"/>
                </a:solidFill>
                <a:latin typeface="Pacifico"/>
                <a:ea typeface="Pacifico"/>
                <a:cs typeface="Pacifico"/>
                <a:sym typeface="Pacifico"/>
              </a:rPr>
              <a:t>Ejemplos:</a:t>
            </a:r>
            <a:endParaRPr sz="3200" dirty="0">
              <a:solidFill>
                <a:schemeClr val="bg1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sp>
        <p:nvSpPr>
          <p:cNvPr id="226" name="Google Shape;226;gf5d7c4d0ae_0_19"/>
          <p:cNvSpPr txBox="1"/>
          <p:nvPr/>
        </p:nvSpPr>
        <p:spPr>
          <a:xfrm>
            <a:off x="2292849" y="3078995"/>
            <a:ext cx="5358000" cy="103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dirty="0">
                <a:solidFill>
                  <a:schemeClr val="bg1"/>
                </a:solidFill>
                <a:latin typeface="Pacifico"/>
                <a:ea typeface="Pacifico"/>
                <a:cs typeface="Pacifico"/>
                <a:sym typeface="Pacifico"/>
              </a:rPr>
              <a:t>• </a:t>
            </a:r>
            <a:r>
              <a:rPr lang="es-ES" sz="2500" dirty="0">
                <a:solidFill>
                  <a:schemeClr val="bg1"/>
                </a:solidFill>
                <a:latin typeface="Comfortaa"/>
                <a:ea typeface="Comfortaa"/>
                <a:cs typeface="Comfortaa"/>
                <a:sym typeface="Comfortaa"/>
              </a:rPr>
              <a:t>¿Quién eres? </a:t>
            </a:r>
            <a:endParaRPr sz="3000" dirty="0">
              <a:solidFill>
                <a:schemeClr val="bg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000" dirty="0">
                <a:solidFill>
                  <a:schemeClr val="bg1"/>
                </a:solidFill>
                <a:latin typeface="Comfortaa"/>
                <a:ea typeface="Comfortaa"/>
                <a:cs typeface="Comfortaa"/>
                <a:sym typeface="Comfortaa"/>
              </a:rPr>
              <a:t>•</a:t>
            </a:r>
            <a:r>
              <a:rPr lang="es-ES" sz="2500" dirty="0">
                <a:solidFill>
                  <a:schemeClr val="bg1"/>
                </a:solidFill>
                <a:latin typeface="Comfortaa"/>
                <a:ea typeface="Comfortaa"/>
                <a:cs typeface="Comfortaa"/>
                <a:sym typeface="Comfortaa"/>
              </a:rPr>
              <a:t> ¿Cómo fue tu día hoy?</a:t>
            </a:r>
            <a:endParaRPr sz="2500" dirty="0">
              <a:solidFill>
                <a:schemeClr val="bg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grpSp>
        <p:nvGrpSpPr>
          <p:cNvPr id="16" name="Grupo 15"/>
          <p:cNvGrpSpPr/>
          <p:nvPr/>
        </p:nvGrpSpPr>
        <p:grpSpPr>
          <a:xfrm rot="5400000">
            <a:off x="37605" y="-173555"/>
            <a:ext cx="1710001" cy="1361863"/>
            <a:chOff x="-322334" y="192691"/>
            <a:chExt cx="1710001" cy="1361863"/>
          </a:xfrm>
          <a:solidFill>
            <a:schemeClr val="bg1"/>
          </a:solidFill>
        </p:grpSpPr>
        <p:sp>
          <p:nvSpPr>
            <p:cNvPr id="17" name="Triángulo isósceles 16"/>
            <p:cNvSpPr/>
            <p:nvPr/>
          </p:nvSpPr>
          <p:spPr>
            <a:xfrm rot="19805101">
              <a:off x="-322334" y="519384"/>
              <a:ext cx="1200797" cy="103517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 dirty="0"/>
            </a:p>
          </p:txBody>
        </p:sp>
        <p:sp>
          <p:nvSpPr>
            <p:cNvPr id="18" name="Triángulo isósceles 17"/>
            <p:cNvSpPr/>
            <p:nvPr/>
          </p:nvSpPr>
          <p:spPr>
            <a:xfrm rot="9000000">
              <a:off x="186870" y="192691"/>
              <a:ext cx="1200797" cy="103517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 dirty="0"/>
            </a:p>
          </p:txBody>
        </p:sp>
      </p:grpSp>
      <p:grpSp>
        <p:nvGrpSpPr>
          <p:cNvPr id="19" name="Grupo 18"/>
          <p:cNvGrpSpPr/>
          <p:nvPr/>
        </p:nvGrpSpPr>
        <p:grpSpPr>
          <a:xfrm rot="1800000">
            <a:off x="25284" y="5648294"/>
            <a:ext cx="1710001" cy="1361863"/>
            <a:chOff x="768967" y="-399708"/>
            <a:chExt cx="1710001" cy="1361863"/>
          </a:xfrm>
          <a:solidFill>
            <a:schemeClr val="bg1"/>
          </a:solidFill>
        </p:grpSpPr>
        <p:sp>
          <p:nvSpPr>
            <p:cNvPr id="20" name="Triángulo isósceles 19"/>
            <p:cNvSpPr/>
            <p:nvPr/>
          </p:nvSpPr>
          <p:spPr>
            <a:xfrm rot="19805101">
              <a:off x="768967" y="-73015"/>
              <a:ext cx="1200797" cy="103517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 dirty="0"/>
            </a:p>
          </p:txBody>
        </p:sp>
        <p:sp>
          <p:nvSpPr>
            <p:cNvPr id="21" name="Triángulo isósceles 20"/>
            <p:cNvSpPr/>
            <p:nvPr/>
          </p:nvSpPr>
          <p:spPr>
            <a:xfrm rot="9000000">
              <a:off x="1278171" y="-399708"/>
              <a:ext cx="1200797" cy="103517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 dirty="0"/>
            </a:p>
          </p:txBody>
        </p:sp>
      </p:grpSp>
      <p:grpSp>
        <p:nvGrpSpPr>
          <p:cNvPr id="22" name="Grupo 21"/>
          <p:cNvGrpSpPr/>
          <p:nvPr/>
        </p:nvGrpSpPr>
        <p:grpSpPr>
          <a:xfrm rot="16200000">
            <a:off x="10481167" y="5662455"/>
            <a:ext cx="1710001" cy="1361863"/>
            <a:chOff x="768967" y="-399708"/>
            <a:chExt cx="1710001" cy="1361863"/>
          </a:xfrm>
          <a:solidFill>
            <a:schemeClr val="bg1"/>
          </a:solidFill>
        </p:grpSpPr>
        <p:sp>
          <p:nvSpPr>
            <p:cNvPr id="23" name="Triángulo isósceles 22"/>
            <p:cNvSpPr/>
            <p:nvPr/>
          </p:nvSpPr>
          <p:spPr>
            <a:xfrm rot="19805101">
              <a:off x="768967" y="-73015"/>
              <a:ext cx="1200797" cy="103517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 dirty="0"/>
            </a:p>
          </p:txBody>
        </p:sp>
        <p:sp>
          <p:nvSpPr>
            <p:cNvPr id="24" name="Triángulo isósceles 23"/>
            <p:cNvSpPr/>
            <p:nvPr/>
          </p:nvSpPr>
          <p:spPr>
            <a:xfrm rot="9000000">
              <a:off x="1278171" y="-399708"/>
              <a:ext cx="1200797" cy="103517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 dirty="0"/>
            </a:p>
          </p:txBody>
        </p:sp>
      </p:grpSp>
      <p:grpSp>
        <p:nvGrpSpPr>
          <p:cNvPr id="25" name="Grupo 24"/>
          <p:cNvGrpSpPr/>
          <p:nvPr/>
        </p:nvGrpSpPr>
        <p:grpSpPr>
          <a:xfrm rot="12600000">
            <a:off x="10446661" y="-155605"/>
            <a:ext cx="1710001" cy="1361863"/>
            <a:chOff x="768967" y="-399708"/>
            <a:chExt cx="1710001" cy="1361863"/>
          </a:xfrm>
          <a:solidFill>
            <a:schemeClr val="bg1"/>
          </a:solidFill>
        </p:grpSpPr>
        <p:sp>
          <p:nvSpPr>
            <p:cNvPr id="26" name="Triángulo isósceles 25"/>
            <p:cNvSpPr/>
            <p:nvPr/>
          </p:nvSpPr>
          <p:spPr>
            <a:xfrm rot="19805101">
              <a:off x="768967" y="-73015"/>
              <a:ext cx="1200797" cy="103517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 dirty="0"/>
            </a:p>
          </p:txBody>
        </p:sp>
        <p:sp>
          <p:nvSpPr>
            <p:cNvPr id="27" name="Triángulo isósceles 26"/>
            <p:cNvSpPr/>
            <p:nvPr/>
          </p:nvSpPr>
          <p:spPr>
            <a:xfrm rot="9000000">
              <a:off x="1278171" y="-399708"/>
              <a:ext cx="1200797" cy="103517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 dirty="0"/>
            </a:p>
          </p:txBody>
        </p:sp>
      </p:grpSp>
      <p:sp>
        <p:nvSpPr>
          <p:cNvPr id="28" name="Google Shape;226;gf5d7c4d0ae_0_19"/>
          <p:cNvSpPr txBox="1"/>
          <p:nvPr/>
        </p:nvSpPr>
        <p:spPr>
          <a:xfrm>
            <a:off x="2341691" y="4117130"/>
            <a:ext cx="5358000" cy="103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dirty="0">
                <a:solidFill>
                  <a:schemeClr val="bg1"/>
                </a:solidFill>
                <a:latin typeface="Pacifico"/>
                <a:ea typeface="Pacifico"/>
                <a:cs typeface="Pacifico"/>
                <a:sym typeface="Pacifico"/>
              </a:rPr>
              <a:t>• </a:t>
            </a:r>
            <a:r>
              <a:rPr lang="es-ES" sz="2500" dirty="0">
                <a:solidFill>
                  <a:schemeClr val="bg1"/>
                </a:solidFill>
                <a:latin typeface="Comfortaa"/>
                <a:ea typeface="Comfortaa"/>
                <a:cs typeface="Comfortaa"/>
                <a:sym typeface="Comfortaa"/>
              </a:rPr>
              <a:t>¿Quién eres? </a:t>
            </a:r>
            <a:endParaRPr sz="3000" dirty="0">
              <a:solidFill>
                <a:schemeClr val="bg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000" dirty="0">
                <a:solidFill>
                  <a:schemeClr val="bg1"/>
                </a:solidFill>
                <a:latin typeface="Comfortaa"/>
                <a:ea typeface="Comfortaa"/>
                <a:cs typeface="Comfortaa"/>
                <a:sym typeface="Comfortaa"/>
              </a:rPr>
              <a:t>•</a:t>
            </a:r>
            <a:r>
              <a:rPr lang="es-ES" sz="2500" dirty="0">
                <a:solidFill>
                  <a:schemeClr val="bg1"/>
                </a:solidFill>
                <a:latin typeface="Comfortaa"/>
                <a:ea typeface="Comfortaa"/>
                <a:cs typeface="Comfortaa"/>
                <a:sym typeface="Comfortaa"/>
              </a:rPr>
              <a:t> ¿Cómo fue tu día hoy?</a:t>
            </a:r>
            <a:endParaRPr sz="2500" dirty="0">
              <a:solidFill>
                <a:schemeClr val="bg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9" name="Google Shape;226;gf5d7c4d0ae_0_19"/>
          <p:cNvSpPr txBox="1"/>
          <p:nvPr/>
        </p:nvSpPr>
        <p:spPr>
          <a:xfrm>
            <a:off x="2348188" y="5181380"/>
            <a:ext cx="5358000" cy="103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dirty="0">
                <a:solidFill>
                  <a:schemeClr val="bg1"/>
                </a:solidFill>
                <a:latin typeface="Pacifico"/>
                <a:ea typeface="Pacifico"/>
                <a:cs typeface="Pacifico"/>
                <a:sym typeface="Pacifico"/>
              </a:rPr>
              <a:t>• </a:t>
            </a:r>
            <a:r>
              <a:rPr lang="es-ES" sz="2500" dirty="0">
                <a:solidFill>
                  <a:schemeClr val="bg1"/>
                </a:solidFill>
                <a:latin typeface="Comfortaa"/>
                <a:ea typeface="Comfortaa"/>
                <a:cs typeface="Comfortaa"/>
                <a:sym typeface="Comfortaa"/>
              </a:rPr>
              <a:t>¿Quién eres? </a:t>
            </a:r>
            <a:endParaRPr sz="3000" dirty="0">
              <a:solidFill>
                <a:schemeClr val="bg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000" dirty="0">
                <a:solidFill>
                  <a:schemeClr val="bg1"/>
                </a:solidFill>
                <a:latin typeface="Comfortaa"/>
                <a:ea typeface="Comfortaa"/>
                <a:cs typeface="Comfortaa"/>
                <a:sym typeface="Comfortaa"/>
              </a:rPr>
              <a:t>•</a:t>
            </a:r>
            <a:r>
              <a:rPr lang="es-ES" sz="2500" dirty="0">
                <a:solidFill>
                  <a:schemeClr val="bg1"/>
                </a:solidFill>
                <a:latin typeface="Comfortaa"/>
                <a:ea typeface="Comfortaa"/>
                <a:cs typeface="Comfortaa"/>
                <a:sym typeface="Comfortaa"/>
              </a:rPr>
              <a:t> ¿Cómo fue tu día hoy?</a:t>
            </a:r>
            <a:endParaRPr sz="2500" dirty="0">
              <a:solidFill>
                <a:schemeClr val="bg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65514" y="1643445"/>
            <a:ext cx="3191659" cy="5140973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-66204" y="-21959"/>
            <a:ext cx="12258204" cy="6879959"/>
            <a:chOff x="-66204" y="-21959"/>
            <a:chExt cx="13759918" cy="6889146"/>
          </a:xfrm>
        </p:grpSpPr>
        <p:pic>
          <p:nvPicPr>
            <p:cNvPr id="7170" name="Picture 2" descr="Black Pink Tags with Ropes with the Inscription Love and Hello Hearts Vector  Seamless Pattern Stock Vector - Illustration of print, romance: 22019666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66204" y="-12772"/>
              <a:ext cx="6879959" cy="68799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2" descr="Black Pink Tags with Ropes with the Inscription Love and Hello Hearts Vector  Seamless Pattern Stock Vector - Illustration of print, romance: 22019666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13755" y="-21959"/>
              <a:ext cx="6879959" cy="68799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Rectángulo 2"/>
          <p:cNvSpPr/>
          <p:nvPr/>
        </p:nvSpPr>
        <p:spPr>
          <a:xfrm>
            <a:off x="235974" y="400188"/>
            <a:ext cx="11651226" cy="6207089"/>
          </a:xfrm>
          <a:prstGeom prst="rect">
            <a:avLst/>
          </a:prstGeom>
          <a:solidFill>
            <a:schemeClr val="bg1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grpSp>
        <p:nvGrpSpPr>
          <p:cNvPr id="20" name="Grupo 19"/>
          <p:cNvGrpSpPr/>
          <p:nvPr/>
        </p:nvGrpSpPr>
        <p:grpSpPr>
          <a:xfrm rot="5400000">
            <a:off x="37605" y="-155626"/>
            <a:ext cx="1710001" cy="1361863"/>
            <a:chOff x="-322334" y="192691"/>
            <a:chExt cx="1710001" cy="1361863"/>
          </a:xfrm>
          <a:solidFill>
            <a:schemeClr val="tx1"/>
          </a:solidFill>
        </p:grpSpPr>
        <p:sp>
          <p:nvSpPr>
            <p:cNvPr id="21" name="Triángulo isósceles 20"/>
            <p:cNvSpPr/>
            <p:nvPr/>
          </p:nvSpPr>
          <p:spPr>
            <a:xfrm rot="19805101">
              <a:off x="-322334" y="519384"/>
              <a:ext cx="1200797" cy="103517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 dirty="0"/>
            </a:p>
          </p:txBody>
        </p:sp>
        <p:sp>
          <p:nvSpPr>
            <p:cNvPr id="22" name="Triángulo isósceles 21"/>
            <p:cNvSpPr/>
            <p:nvPr/>
          </p:nvSpPr>
          <p:spPr>
            <a:xfrm rot="9000000">
              <a:off x="186870" y="192691"/>
              <a:ext cx="1200797" cy="103517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 dirty="0"/>
            </a:p>
          </p:txBody>
        </p:sp>
      </p:grpSp>
      <p:grpSp>
        <p:nvGrpSpPr>
          <p:cNvPr id="23" name="Grupo 22"/>
          <p:cNvGrpSpPr/>
          <p:nvPr/>
        </p:nvGrpSpPr>
        <p:grpSpPr>
          <a:xfrm rot="1800000">
            <a:off x="25284" y="5666223"/>
            <a:ext cx="1710001" cy="1361863"/>
            <a:chOff x="768967" y="-399708"/>
            <a:chExt cx="1710001" cy="1361863"/>
          </a:xfrm>
          <a:solidFill>
            <a:schemeClr val="tx1"/>
          </a:solidFill>
        </p:grpSpPr>
        <p:sp>
          <p:nvSpPr>
            <p:cNvPr id="24" name="Triángulo isósceles 23"/>
            <p:cNvSpPr/>
            <p:nvPr/>
          </p:nvSpPr>
          <p:spPr>
            <a:xfrm rot="19805101">
              <a:off x="768967" y="-73015"/>
              <a:ext cx="1200797" cy="103517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 dirty="0"/>
            </a:p>
          </p:txBody>
        </p:sp>
        <p:sp>
          <p:nvSpPr>
            <p:cNvPr id="25" name="Triángulo isósceles 24"/>
            <p:cNvSpPr/>
            <p:nvPr/>
          </p:nvSpPr>
          <p:spPr>
            <a:xfrm rot="9000000">
              <a:off x="1278171" y="-399708"/>
              <a:ext cx="1200797" cy="103517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 dirty="0"/>
            </a:p>
          </p:txBody>
        </p:sp>
      </p:grpSp>
      <p:grpSp>
        <p:nvGrpSpPr>
          <p:cNvPr id="26" name="Grupo 25"/>
          <p:cNvGrpSpPr/>
          <p:nvPr/>
        </p:nvGrpSpPr>
        <p:grpSpPr>
          <a:xfrm rot="16200000">
            <a:off x="10481167" y="5680384"/>
            <a:ext cx="1710001" cy="1361863"/>
            <a:chOff x="768967" y="-399708"/>
            <a:chExt cx="1710001" cy="1361863"/>
          </a:xfrm>
          <a:solidFill>
            <a:schemeClr val="tx1"/>
          </a:solidFill>
        </p:grpSpPr>
        <p:sp>
          <p:nvSpPr>
            <p:cNvPr id="27" name="Triángulo isósceles 26"/>
            <p:cNvSpPr/>
            <p:nvPr/>
          </p:nvSpPr>
          <p:spPr>
            <a:xfrm rot="19805101">
              <a:off x="768967" y="-73015"/>
              <a:ext cx="1200797" cy="103517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 dirty="0"/>
            </a:p>
          </p:txBody>
        </p:sp>
        <p:sp>
          <p:nvSpPr>
            <p:cNvPr id="28" name="Triángulo isósceles 27"/>
            <p:cNvSpPr/>
            <p:nvPr/>
          </p:nvSpPr>
          <p:spPr>
            <a:xfrm rot="9000000">
              <a:off x="1278171" y="-399708"/>
              <a:ext cx="1200797" cy="103517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 dirty="0"/>
            </a:p>
          </p:txBody>
        </p:sp>
      </p:grpSp>
      <p:grpSp>
        <p:nvGrpSpPr>
          <p:cNvPr id="29" name="Grupo 28"/>
          <p:cNvGrpSpPr/>
          <p:nvPr/>
        </p:nvGrpSpPr>
        <p:grpSpPr>
          <a:xfrm rot="12600000">
            <a:off x="10446661" y="-155605"/>
            <a:ext cx="1710001" cy="1361863"/>
            <a:chOff x="768967" y="-399708"/>
            <a:chExt cx="1710001" cy="1361863"/>
          </a:xfrm>
          <a:solidFill>
            <a:schemeClr val="tx1"/>
          </a:solidFill>
        </p:grpSpPr>
        <p:sp>
          <p:nvSpPr>
            <p:cNvPr id="30" name="Triángulo isósceles 29"/>
            <p:cNvSpPr/>
            <p:nvPr/>
          </p:nvSpPr>
          <p:spPr>
            <a:xfrm rot="19805101">
              <a:off x="768967" y="-73015"/>
              <a:ext cx="1200797" cy="103517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 dirty="0"/>
            </a:p>
          </p:txBody>
        </p:sp>
        <p:sp>
          <p:nvSpPr>
            <p:cNvPr id="31" name="Triángulo isósceles 30"/>
            <p:cNvSpPr/>
            <p:nvPr/>
          </p:nvSpPr>
          <p:spPr>
            <a:xfrm rot="9000000">
              <a:off x="1278171" y="-399708"/>
              <a:ext cx="1200797" cy="103517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 dirty="0"/>
            </a:p>
          </p:txBody>
        </p:sp>
      </p:grpSp>
      <p:sp>
        <p:nvSpPr>
          <p:cNvPr id="218" name="Google Shape;218;gf5d7c4d0ae_0_19"/>
          <p:cNvSpPr txBox="1"/>
          <p:nvPr/>
        </p:nvSpPr>
        <p:spPr>
          <a:xfrm>
            <a:off x="3879859" y="92018"/>
            <a:ext cx="9308400" cy="13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8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endParaRPr sz="1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0" name="Google Shape;220;gf5d7c4d0ae_0_19"/>
          <p:cNvSpPr txBox="1"/>
          <p:nvPr/>
        </p:nvSpPr>
        <p:spPr>
          <a:xfrm>
            <a:off x="3612170" y="587069"/>
            <a:ext cx="7824900" cy="8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4500" dirty="0">
                <a:latin typeface="Pacifico"/>
                <a:ea typeface="Pacifico"/>
                <a:cs typeface="Pacifico"/>
                <a:sym typeface="Pacifico"/>
              </a:rPr>
              <a:t>Oración interrogativa</a:t>
            </a:r>
            <a:endParaRPr sz="5000" dirty="0">
              <a:latin typeface="Pacifico"/>
              <a:ea typeface="Pacifico"/>
              <a:cs typeface="Pacifico"/>
              <a:sym typeface="Pacifico"/>
            </a:endParaRPr>
          </a:p>
        </p:txBody>
      </p:sp>
      <p:sp>
        <p:nvSpPr>
          <p:cNvPr id="222" name="Google Shape;222;gf5d7c4d0ae_0_19"/>
          <p:cNvSpPr txBox="1"/>
          <p:nvPr/>
        </p:nvSpPr>
        <p:spPr>
          <a:xfrm>
            <a:off x="10948125" y="0"/>
            <a:ext cx="2131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TextBox 3">
            <a:extLst>
              <a:ext uri="{FF2B5EF4-FFF2-40B4-BE49-F238E27FC236}">
                <a16:creationId xmlns:a16="http://schemas.microsoft.com/office/drawing/2014/main" id="{498BBE91-1B0B-490B-BE2A-CD3D2D2882E8}"/>
              </a:ext>
            </a:extLst>
          </p:cNvPr>
          <p:cNvSpPr txBox="1"/>
          <p:nvPr/>
        </p:nvSpPr>
        <p:spPr>
          <a:xfrm>
            <a:off x="6096061" y="1880433"/>
            <a:ext cx="5521404" cy="2061718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r"/>
            <a:r>
              <a:rPr lang="en-US" altLang="ko-KR" sz="2133" dirty="0">
                <a:cs typeface="Arial" pitchFamily="34" charset="0"/>
              </a:rPr>
              <a:t>You can simply impress your audience and add a unique zing and appeal to your Presentations. </a:t>
            </a:r>
            <a:r>
              <a:rPr lang="en-US" altLang="ko-KR" sz="2133" dirty="0">
                <a:ea typeface="HY견명조" pitchFamily="18" charset="-127"/>
                <a:cs typeface="Arial" pitchFamily="34" charset="0"/>
              </a:rPr>
              <a:t>Get a modern PowerPoint  Presentation that is beautifully designed. I hope and I believe that this Template will your Time, Money and Reputation. </a:t>
            </a:r>
            <a:endParaRPr lang="en-US" altLang="ko-KR" sz="2133" dirty="0">
              <a:ea typeface="FZShuTi" pitchFamily="2" charset="-122"/>
              <a:cs typeface="Arial" pitchFamily="34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9A689030-7A30-454E-88BE-A0D6E5C12432}"/>
              </a:ext>
            </a:extLst>
          </p:cNvPr>
          <p:cNvSpPr txBox="1">
            <a:spLocks/>
          </p:cNvSpPr>
          <p:nvPr/>
        </p:nvSpPr>
        <p:spPr>
          <a:xfrm>
            <a:off x="7709984" y="4444746"/>
            <a:ext cx="3907480" cy="1922463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sz="3600" b="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pPr algn="r"/>
            <a:r>
              <a:rPr lang="en-US" altLang="ko-KR" b="1" dirty="0">
                <a:solidFill>
                  <a:schemeClr val="bg1"/>
                </a:solidFill>
              </a:rPr>
              <a:t>Simple Portfolio Presentation Designed</a:t>
            </a:r>
            <a:endParaRPr lang="ko-KR" altLang="en-US" dirty="0">
              <a:solidFill>
                <a:schemeClr val="bg1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7802" y="888838"/>
            <a:ext cx="4614517" cy="6026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6664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" name="Grupo 112"/>
          <p:cNvGrpSpPr/>
          <p:nvPr/>
        </p:nvGrpSpPr>
        <p:grpSpPr>
          <a:xfrm flipH="1">
            <a:off x="10422130" y="-324465"/>
            <a:ext cx="1769869" cy="7387589"/>
            <a:chOff x="12800013" y="-359192"/>
            <a:chExt cx="1710001" cy="7394717"/>
          </a:xfrm>
        </p:grpSpPr>
        <p:grpSp>
          <p:nvGrpSpPr>
            <p:cNvPr id="115" name="Grupo 114"/>
            <p:cNvGrpSpPr/>
            <p:nvPr/>
          </p:nvGrpSpPr>
          <p:grpSpPr>
            <a:xfrm rot="5400000">
              <a:off x="12826311" y="-185123"/>
              <a:ext cx="1710001" cy="1361863"/>
              <a:chOff x="-322334" y="192691"/>
              <a:chExt cx="1710001" cy="1361863"/>
            </a:xfrm>
            <a:solidFill>
              <a:schemeClr val="tx1"/>
            </a:solidFill>
          </p:grpSpPr>
          <p:sp>
            <p:nvSpPr>
              <p:cNvPr id="119" name="Triángulo isósceles 118"/>
              <p:cNvSpPr/>
              <p:nvPr/>
            </p:nvSpPr>
            <p:spPr>
              <a:xfrm rot="19805101">
                <a:off x="-322334" y="519384"/>
                <a:ext cx="1200797" cy="1035170"/>
              </a:xfrm>
              <a:prstGeom prst="triangle">
                <a:avLst/>
              </a:prstGeom>
              <a:solidFill>
                <a:srgbClr val="F6A7B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dirty="0"/>
              </a:p>
            </p:txBody>
          </p:sp>
          <p:sp>
            <p:nvSpPr>
              <p:cNvPr id="120" name="Triángulo isósceles 119"/>
              <p:cNvSpPr/>
              <p:nvPr/>
            </p:nvSpPr>
            <p:spPr>
              <a:xfrm rot="9000000">
                <a:off x="186870" y="192691"/>
                <a:ext cx="1200797" cy="1035170"/>
              </a:xfrm>
              <a:prstGeom prst="triangle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dirty="0"/>
              </a:p>
            </p:txBody>
          </p:sp>
        </p:grpSp>
        <p:grpSp>
          <p:nvGrpSpPr>
            <p:cNvPr id="116" name="Grupo 115"/>
            <p:cNvGrpSpPr/>
            <p:nvPr/>
          </p:nvGrpSpPr>
          <p:grpSpPr>
            <a:xfrm rot="1800000">
              <a:off x="12800013" y="5673662"/>
              <a:ext cx="1710001" cy="1361863"/>
              <a:chOff x="-322334" y="192691"/>
              <a:chExt cx="1710001" cy="1361863"/>
            </a:xfrm>
            <a:solidFill>
              <a:schemeClr val="tx1"/>
            </a:solidFill>
          </p:grpSpPr>
          <p:sp>
            <p:nvSpPr>
              <p:cNvPr id="117" name="Triángulo isósceles 116"/>
              <p:cNvSpPr/>
              <p:nvPr/>
            </p:nvSpPr>
            <p:spPr>
              <a:xfrm rot="19805101">
                <a:off x="-322334" y="519384"/>
                <a:ext cx="1200797" cy="1035170"/>
              </a:xfrm>
              <a:prstGeom prst="triangle">
                <a:avLst/>
              </a:prstGeom>
              <a:solidFill>
                <a:srgbClr val="F6A7B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dirty="0"/>
              </a:p>
            </p:txBody>
          </p:sp>
          <p:sp>
            <p:nvSpPr>
              <p:cNvPr id="118" name="Triángulo isósceles 117"/>
              <p:cNvSpPr/>
              <p:nvPr/>
            </p:nvSpPr>
            <p:spPr>
              <a:xfrm rot="9000000">
                <a:off x="186870" y="192691"/>
                <a:ext cx="1200797" cy="1035170"/>
              </a:xfrm>
              <a:prstGeom prst="triangle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dirty="0"/>
              </a:p>
            </p:txBody>
          </p:sp>
        </p:grpSp>
      </p:grpSp>
      <p:grpSp>
        <p:nvGrpSpPr>
          <p:cNvPr id="107" name="Grupo 106"/>
          <p:cNvGrpSpPr/>
          <p:nvPr/>
        </p:nvGrpSpPr>
        <p:grpSpPr>
          <a:xfrm rot="5400000">
            <a:off x="37605" y="-185123"/>
            <a:ext cx="1710001" cy="1361863"/>
            <a:chOff x="-322334" y="192691"/>
            <a:chExt cx="1710001" cy="1361863"/>
          </a:xfrm>
          <a:solidFill>
            <a:schemeClr val="tx1"/>
          </a:solidFill>
        </p:grpSpPr>
        <p:sp>
          <p:nvSpPr>
            <p:cNvPr id="108" name="Triángulo isósceles 107"/>
            <p:cNvSpPr/>
            <p:nvPr/>
          </p:nvSpPr>
          <p:spPr>
            <a:xfrm rot="19805101">
              <a:off x="-322334" y="519384"/>
              <a:ext cx="1200797" cy="1035170"/>
            </a:xfrm>
            <a:prstGeom prst="triangle">
              <a:avLst/>
            </a:prstGeom>
            <a:solidFill>
              <a:srgbClr val="F6A7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 dirty="0"/>
            </a:p>
          </p:txBody>
        </p:sp>
        <p:sp>
          <p:nvSpPr>
            <p:cNvPr id="109" name="Triángulo isósceles 108"/>
            <p:cNvSpPr/>
            <p:nvPr/>
          </p:nvSpPr>
          <p:spPr>
            <a:xfrm rot="9000000">
              <a:off x="186870" y="192691"/>
              <a:ext cx="1200797" cy="1035170"/>
            </a:xfrm>
            <a:prstGeom prst="triangl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 dirty="0"/>
            </a:p>
          </p:txBody>
        </p:sp>
      </p:grpSp>
      <p:grpSp>
        <p:nvGrpSpPr>
          <p:cNvPr id="110" name="Grupo 109"/>
          <p:cNvGrpSpPr/>
          <p:nvPr/>
        </p:nvGrpSpPr>
        <p:grpSpPr>
          <a:xfrm rot="1800000">
            <a:off x="11307" y="5673662"/>
            <a:ext cx="1710001" cy="1361863"/>
            <a:chOff x="-322334" y="192691"/>
            <a:chExt cx="1710001" cy="1361863"/>
          </a:xfrm>
          <a:solidFill>
            <a:schemeClr val="tx1"/>
          </a:solidFill>
        </p:grpSpPr>
        <p:sp>
          <p:nvSpPr>
            <p:cNvPr id="111" name="Triángulo isósceles 110"/>
            <p:cNvSpPr/>
            <p:nvPr/>
          </p:nvSpPr>
          <p:spPr>
            <a:xfrm rot="19805101">
              <a:off x="-322334" y="519384"/>
              <a:ext cx="1200797" cy="1035170"/>
            </a:xfrm>
            <a:prstGeom prst="triangle">
              <a:avLst/>
            </a:prstGeom>
            <a:solidFill>
              <a:srgbClr val="F6A7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 dirty="0"/>
            </a:p>
          </p:txBody>
        </p:sp>
        <p:sp>
          <p:nvSpPr>
            <p:cNvPr id="112" name="Triángulo isósceles 111"/>
            <p:cNvSpPr/>
            <p:nvPr/>
          </p:nvSpPr>
          <p:spPr>
            <a:xfrm rot="9000000">
              <a:off x="186870" y="192691"/>
              <a:ext cx="1200797" cy="1035170"/>
            </a:xfrm>
            <a:prstGeom prst="triangl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 dirty="0"/>
            </a:p>
          </p:txBody>
        </p:sp>
      </p:grp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56634D92-DDA9-449E-9A4A-DA4A58A137F2}"/>
              </a:ext>
            </a:extLst>
          </p:cNvPr>
          <p:cNvSpPr/>
          <p:nvPr/>
        </p:nvSpPr>
        <p:spPr>
          <a:xfrm>
            <a:off x="7475549" y="2719753"/>
            <a:ext cx="1368000" cy="1368000"/>
          </a:xfrm>
          <a:prstGeom prst="roundRect">
            <a:avLst>
              <a:gd name="adj" fmla="val 10978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64">
              <a:buClrTx/>
            </a:pPr>
            <a:endParaRPr lang="ko-KR" altLang="en-US" sz="1800" kern="1200" dirty="0">
              <a:solidFill>
                <a:srgbClr val="6166F0"/>
              </a:solidFill>
              <a:latin typeface="Arial"/>
            </a:endParaRP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6D5C7914-E3C7-4A19-8993-19344F9A2F93}"/>
              </a:ext>
            </a:extLst>
          </p:cNvPr>
          <p:cNvSpPr txBox="1">
            <a:spLocks/>
          </p:cNvSpPr>
          <p:nvPr/>
        </p:nvSpPr>
        <p:spPr>
          <a:xfrm>
            <a:off x="8159549" y="2827355"/>
            <a:ext cx="3445547" cy="1203291"/>
          </a:xfrm>
          <a:prstGeom prst="rect">
            <a:avLst/>
          </a:prstGeom>
          <a:noFill/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dist" defTabSz="914377">
              <a:lnSpc>
                <a:spcPct val="110000"/>
              </a:lnSpc>
              <a:buClrTx/>
              <a:buNone/>
            </a:pPr>
            <a:r>
              <a:rPr lang="en-US" altLang="ko-KR" b="1" dirty="0">
                <a:solidFill>
                  <a:prstClr val="white"/>
                </a:solidFill>
                <a:latin typeface="Arial"/>
                <a:cs typeface="Arial" pitchFamily="34" charset="0"/>
              </a:rPr>
              <a:t>Mo</a:t>
            </a:r>
            <a:r>
              <a:rPr lang="en-US" altLang="ko-KR" b="1" dirty="0">
                <a:solidFill>
                  <a:srgbClr val="EF0074"/>
                </a:solidFill>
                <a:latin typeface="Arial"/>
                <a:cs typeface="Arial" pitchFamily="34" charset="0"/>
              </a:rPr>
              <a:t>dern Portfolio </a:t>
            </a:r>
            <a:r>
              <a:rPr lang="en-US" altLang="ko-KR" b="1" dirty="0">
                <a:solidFill>
                  <a:prstClr val="white"/>
                </a:solidFill>
                <a:latin typeface="Arial"/>
                <a:cs typeface="Arial" pitchFamily="34" charset="0"/>
              </a:rPr>
              <a:t>Pr</a:t>
            </a:r>
            <a:r>
              <a:rPr lang="en-US" altLang="ko-KR" b="1" dirty="0">
                <a:solidFill>
                  <a:srgbClr val="EF0074"/>
                </a:solidFill>
                <a:latin typeface="Arial"/>
                <a:cs typeface="Arial" pitchFamily="34" charset="0"/>
              </a:rPr>
              <a:t>esentation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A473C82-A474-48CB-88F5-765598187F6A}"/>
              </a:ext>
            </a:extLst>
          </p:cNvPr>
          <p:cNvSpPr txBox="1"/>
          <p:nvPr/>
        </p:nvSpPr>
        <p:spPr>
          <a:xfrm>
            <a:off x="5407637" y="967841"/>
            <a:ext cx="7569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64">
              <a:buClrTx/>
            </a:pPr>
            <a:r>
              <a:rPr lang="en-US" altLang="ko-KR" sz="3200" b="1" kern="1200" dirty="0">
                <a:solidFill>
                  <a:srgbClr val="EF0074"/>
                </a:solidFill>
                <a:cs typeface="Arial" pitchFamily="34" charset="0"/>
              </a:rPr>
              <a:t>01</a:t>
            </a:r>
            <a:endParaRPr lang="ko-KR" altLang="en-US" sz="3200" b="1" kern="1200" dirty="0">
              <a:solidFill>
                <a:srgbClr val="EF0074"/>
              </a:solidFill>
              <a:cs typeface="Arial" pitchFamily="34" charset="0"/>
            </a:endParaRPr>
          </a:p>
        </p:txBody>
      </p:sp>
      <p:grpSp>
        <p:nvGrpSpPr>
          <p:cNvPr id="27" name="Group 13">
            <a:extLst>
              <a:ext uri="{FF2B5EF4-FFF2-40B4-BE49-F238E27FC236}">
                <a16:creationId xmlns:a16="http://schemas.microsoft.com/office/drawing/2014/main" id="{1FDC05BC-6FD6-4CEA-AE88-84CEF60976E1}"/>
              </a:ext>
            </a:extLst>
          </p:cNvPr>
          <p:cNvGrpSpPr/>
          <p:nvPr/>
        </p:nvGrpSpPr>
        <p:grpSpPr>
          <a:xfrm>
            <a:off x="6221760" y="860118"/>
            <a:ext cx="3644675" cy="738663"/>
            <a:chOff x="3017859" y="4283314"/>
            <a:chExt cx="1908852" cy="738664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C848077-AD06-4E65-A747-5C908650717C}"/>
                </a:ext>
              </a:extLst>
            </p:cNvPr>
            <p:cNvSpPr txBox="1"/>
            <p:nvPr/>
          </p:nvSpPr>
          <p:spPr>
            <a:xfrm>
              <a:off x="3021856" y="4560313"/>
              <a:ext cx="190485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264">
                <a:buClrTx/>
              </a:pPr>
              <a:r>
                <a:rPr lang="en-US" altLang="ko-KR" sz="1200" kern="1200" dirty="0">
                  <a:solidFill>
                    <a:prstClr val="black">
                      <a:lumMod val="75000"/>
                      <a:lumOff val="25000"/>
                    </a:prstClr>
                  </a:solidFill>
                  <a:cs typeface="Arial" pitchFamily="34" charset="0"/>
                </a:rPr>
                <a:t>You can simply impress your audience and add a unique zing and appeal to your Presentations. </a:t>
              </a:r>
              <a:endParaRPr lang="ko-KR" altLang="en-US" sz="1200" kern="1200" dirty="0">
                <a:solidFill>
                  <a:prstClr val="black">
                    <a:lumMod val="75000"/>
                    <a:lumOff val="25000"/>
                  </a:prstClr>
                </a:solidFill>
                <a:cs typeface="Arial" pitchFamily="34" charset="0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6954424-C109-44C8-95CF-AD270EB6A407}"/>
                </a:ext>
              </a:extLst>
            </p:cNvPr>
            <p:cNvSpPr txBox="1"/>
            <p:nvPr/>
          </p:nvSpPr>
          <p:spPr>
            <a:xfrm>
              <a:off x="3017859" y="4283314"/>
              <a:ext cx="188866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264">
                <a:buClrTx/>
              </a:pPr>
              <a:r>
                <a:rPr lang="en-US" altLang="ko-KR" sz="1200" b="1" kern="1200" dirty="0">
                  <a:solidFill>
                    <a:prstClr val="black">
                      <a:lumMod val="75000"/>
                      <a:lumOff val="25000"/>
                    </a:prstClr>
                  </a:solidFill>
                  <a:cs typeface="Arial" pitchFamily="34" charset="0"/>
                </a:rPr>
                <a:t>Your Text Here</a:t>
              </a:r>
              <a:endParaRPr lang="ko-KR" altLang="en-US" sz="1200" b="1" kern="1200" dirty="0">
                <a:solidFill>
                  <a:prstClr val="black">
                    <a:lumMod val="75000"/>
                    <a:lumOff val="25000"/>
                  </a:prstClr>
                </a:solidFill>
                <a:cs typeface="Arial" pitchFamily="34" charset="0"/>
              </a:endParaRP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587CC1FD-DD26-4AE0-A2EC-724AD4DF6F47}"/>
              </a:ext>
            </a:extLst>
          </p:cNvPr>
          <p:cNvSpPr txBox="1"/>
          <p:nvPr/>
        </p:nvSpPr>
        <p:spPr>
          <a:xfrm>
            <a:off x="588735" y="2576900"/>
            <a:ext cx="7569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64">
              <a:buClrTx/>
            </a:pPr>
            <a:r>
              <a:rPr lang="en-US" altLang="ko-KR" sz="3200" b="1" kern="1200" dirty="0">
                <a:solidFill>
                  <a:srgbClr val="EF0074"/>
                </a:solidFill>
                <a:cs typeface="Arial" pitchFamily="34" charset="0"/>
              </a:rPr>
              <a:t>02</a:t>
            </a:r>
            <a:endParaRPr lang="ko-KR" altLang="en-US" sz="3200" b="1" kern="1200" dirty="0">
              <a:solidFill>
                <a:srgbClr val="EF0074"/>
              </a:solidFill>
              <a:cs typeface="Arial" pitchFamily="34" charset="0"/>
            </a:endParaRPr>
          </a:p>
        </p:txBody>
      </p:sp>
      <p:grpSp>
        <p:nvGrpSpPr>
          <p:cNvPr id="31" name="Group 17">
            <a:extLst>
              <a:ext uri="{FF2B5EF4-FFF2-40B4-BE49-F238E27FC236}">
                <a16:creationId xmlns:a16="http://schemas.microsoft.com/office/drawing/2014/main" id="{1E7DEDFE-B544-4AC2-A32E-5E1E13518A12}"/>
              </a:ext>
            </a:extLst>
          </p:cNvPr>
          <p:cNvGrpSpPr/>
          <p:nvPr/>
        </p:nvGrpSpPr>
        <p:grpSpPr>
          <a:xfrm>
            <a:off x="588735" y="3345572"/>
            <a:ext cx="2999196" cy="923330"/>
            <a:chOff x="3017859" y="4283314"/>
            <a:chExt cx="1908852" cy="923330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CB312488-2B10-4B19-9D20-B85E7000926D}"/>
                </a:ext>
              </a:extLst>
            </p:cNvPr>
            <p:cNvSpPr txBox="1"/>
            <p:nvPr/>
          </p:nvSpPr>
          <p:spPr>
            <a:xfrm>
              <a:off x="3021856" y="4560313"/>
              <a:ext cx="190485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264">
                <a:buClrTx/>
              </a:pPr>
              <a:r>
                <a:rPr lang="en-US" altLang="ko-KR" sz="1200" kern="1200" dirty="0">
                  <a:solidFill>
                    <a:prstClr val="black">
                      <a:lumMod val="75000"/>
                      <a:lumOff val="25000"/>
                    </a:prstClr>
                  </a:solidFill>
                  <a:cs typeface="Arial" pitchFamily="34" charset="0"/>
                </a:rPr>
                <a:t>You can simply impress your audience and add a unique zing and appeal to your Presentations.   </a:t>
              </a:r>
              <a:endParaRPr lang="ko-KR" altLang="en-US" sz="1200" kern="1200" dirty="0">
                <a:solidFill>
                  <a:prstClr val="black">
                    <a:lumMod val="75000"/>
                    <a:lumOff val="25000"/>
                  </a:prstClr>
                </a:solidFill>
                <a:cs typeface="Arial" pitchFamily="34" charset="0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407B7CD4-BE08-4FBF-9703-F238F89756FF}"/>
                </a:ext>
              </a:extLst>
            </p:cNvPr>
            <p:cNvSpPr txBox="1"/>
            <p:nvPr/>
          </p:nvSpPr>
          <p:spPr>
            <a:xfrm>
              <a:off x="3017859" y="4283314"/>
              <a:ext cx="188866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264">
                <a:buClrTx/>
              </a:pPr>
              <a:r>
                <a:rPr lang="en-US" altLang="ko-KR" sz="1200" b="1" kern="1200" dirty="0">
                  <a:solidFill>
                    <a:prstClr val="black">
                      <a:lumMod val="75000"/>
                      <a:lumOff val="25000"/>
                    </a:prstClr>
                  </a:solidFill>
                  <a:cs typeface="Arial" pitchFamily="34" charset="0"/>
                </a:rPr>
                <a:t>Your Text Here</a:t>
              </a:r>
              <a:endParaRPr lang="ko-KR" altLang="en-US" sz="1200" b="1" kern="1200" dirty="0">
                <a:solidFill>
                  <a:prstClr val="black">
                    <a:lumMod val="75000"/>
                    <a:lumOff val="25000"/>
                  </a:prstClr>
                </a:solidFill>
                <a:cs typeface="Arial" pitchFamily="34" charset="0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000FF972-97C9-4E05-AFA7-989CDF012A89}"/>
              </a:ext>
            </a:extLst>
          </p:cNvPr>
          <p:cNvSpPr txBox="1"/>
          <p:nvPr/>
        </p:nvSpPr>
        <p:spPr>
          <a:xfrm>
            <a:off x="7054454" y="5274605"/>
            <a:ext cx="7569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64">
              <a:buClrTx/>
            </a:pPr>
            <a:r>
              <a:rPr lang="en-US" altLang="ko-KR" sz="3200" b="1" kern="1200" dirty="0">
                <a:solidFill>
                  <a:srgbClr val="EF0074"/>
                </a:solidFill>
                <a:cs typeface="Arial" pitchFamily="34" charset="0"/>
              </a:rPr>
              <a:t>03</a:t>
            </a:r>
            <a:endParaRPr lang="ko-KR" altLang="en-US" sz="3200" b="1" kern="1200" dirty="0">
              <a:solidFill>
                <a:srgbClr val="EF0074"/>
              </a:solidFill>
              <a:cs typeface="Arial" pitchFamily="34" charset="0"/>
            </a:endParaRPr>
          </a:p>
        </p:txBody>
      </p:sp>
      <p:grpSp>
        <p:nvGrpSpPr>
          <p:cNvPr id="35" name="Group 21">
            <a:extLst>
              <a:ext uri="{FF2B5EF4-FFF2-40B4-BE49-F238E27FC236}">
                <a16:creationId xmlns:a16="http://schemas.microsoft.com/office/drawing/2014/main" id="{C814855D-7269-4C71-BCF4-9EAE39114E40}"/>
              </a:ext>
            </a:extLst>
          </p:cNvPr>
          <p:cNvGrpSpPr/>
          <p:nvPr/>
        </p:nvGrpSpPr>
        <p:grpSpPr>
          <a:xfrm>
            <a:off x="7868577" y="5259218"/>
            <a:ext cx="2421643" cy="923329"/>
            <a:chOff x="3017859" y="4283314"/>
            <a:chExt cx="1908852" cy="923328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D5EBB632-B4D9-4F62-A78E-5CB3FABEF678}"/>
                </a:ext>
              </a:extLst>
            </p:cNvPr>
            <p:cNvSpPr txBox="1"/>
            <p:nvPr/>
          </p:nvSpPr>
          <p:spPr>
            <a:xfrm>
              <a:off x="3021856" y="4560312"/>
              <a:ext cx="1904855" cy="646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264">
                <a:buClrTx/>
              </a:pPr>
              <a:r>
                <a:rPr lang="en-US" altLang="ko-KR" sz="1200" kern="1200" dirty="0">
                  <a:solidFill>
                    <a:prstClr val="black">
                      <a:lumMod val="75000"/>
                      <a:lumOff val="25000"/>
                    </a:prstClr>
                  </a:solidFill>
                  <a:cs typeface="Arial" pitchFamily="34" charset="0"/>
                </a:rPr>
                <a:t>You can simply impress your audience and add a unique zing and appeal to your Presentations. </a:t>
              </a:r>
              <a:endParaRPr lang="ko-KR" altLang="en-US" sz="1200" kern="1200" dirty="0">
                <a:solidFill>
                  <a:prstClr val="black">
                    <a:lumMod val="75000"/>
                    <a:lumOff val="25000"/>
                  </a:prstClr>
                </a:solidFill>
                <a:cs typeface="Arial" pitchFamily="34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93957430-F328-40EA-8834-550E0179A7A1}"/>
                </a:ext>
              </a:extLst>
            </p:cNvPr>
            <p:cNvSpPr txBox="1"/>
            <p:nvPr/>
          </p:nvSpPr>
          <p:spPr>
            <a:xfrm>
              <a:off x="3017859" y="4283314"/>
              <a:ext cx="188866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264">
                <a:buClrTx/>
              </a:pPr>
              <a:r>
                <a:rPr lang="en-US" altLang="ko-KR" sz="1200" b="1" kern="1200" dirty="0">
                  <a:solidFill>
                    <a:prstClr val="black">
                      <a:lumMod val="75000"/>
                      <a:lumOff val="25000"/>
                    </a:prstClr>
                  </a:solidFill>
                  <a:cs typeface="Arial" pitchFamily="34" charset="0"/>
                </a:rPr>
                <a:t>Your Text Here</a:t>
              </a:r>
              <a:endParaRPr lang="ko-KR" altLang="en-US" sz="1200" b="1" kern="1200" dirty="0">
                <a:solidFill>
                  <a:prstClr val="black">
                    <a:lumMod val="75000"/>
                    <a:lumOff val="25000"/>
                  </a:prstClr>
                </a:solidFill>
                <a:cs typeface="Arial" pitchFamily="34" charset="0"/>
              </a:endParaRPr>
            </a:p>
          </p:txBody>
        </p:sp>
      </p:grpSp>
      <p:pic>
        <p:nvPicPr>
          <p:cNvPr id="9218" name="Picture 2" descr="Integrantes de Blackpink Fondo de pantalla 8k Ultra HD ID:5981"/>
          <p:cNvPicPr>
            <a:picLocks noGrp="1" noChangeAspect="1" noChangeArrowheads="1"/>
          </p:cNvPicPr>
          <p:nvPr>
            <p:ph type="pic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31" b="16231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Descargar fondo de pantalla 'Lalisa Manoban' de BlackPink en 'Kill This  Love' M / V Shoot HD - Música fondo de pantalla"/>
          <p:cNvPicPr>
            <a:picLocks noGrp="1" noChangeAspect="1" noChangeArrowheads="1"/>
          </p:cNvPicPr>
          <p:nvPr>
            <p:ph type="pic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31" b="16231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Descargar fondo de pantalla Miembros de BlackPink en 'Lovesick Girls' (El  álbum 2020) HD - Música fondo de pantalla"/>
          <p:cNvPicPr>
            <a:picLocks noGrp="1" noChangeAspect="1" noChangeArrowheads="1"/>
          </p:cNvPicPr>
          <p:nvPr>
            <p:ph type="pic" idx="1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64" b="24664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60406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0"/>
            <a:ext cx="12192000" cy="6912422"/>
          </a:xfrm>
          <a:prstGeom prst="rect">
            <a:avLst/>
          </a:prstGeom>
          <a:solidFill>
            <a:srgbClr val="F6A7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pic>
        <p:nvPicPr>
          <p:cNvPr id="3074" name="Picture 2" descr="Imágenes de Blackpink | Vectores, fotos de stock y PSD gratuito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873"/>
          <a:stretch/>
        </p:blipFill>
        <p:spPr bwMode="auto">
          <a:xfrm>
            <a:off x="1805875" y="4438307"/>
            <a:ext cx="9047302" cy="2419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8" name="Google Shape;218;gf5d7c4d0ae_0_19"/>
          <p:cNvSpPr txBox="1"/>
          <p:nvPr/>
        </p:nvSpPr>
        <p:spPr>
          <a:xfrm>
            <a:off x="3879859" y="92018"/>
            <a:ext cx="9308400" cy="13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8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endParaRPr sz="1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0" name="Google Shape;220;gf5d7c4d0ae_0_19"/>
          <p:cNvSpPr txBox="1"/>
          <p:nvPr/>
        </p:nvSpPr>
        <p:spPr>
          <a:xfrm>
            <a:off x="2212178" y="206536"/>
            <a:ext cx="7824900" cy="8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4500" dirty="0">
                <a:latin typeface="Pacifico"/>
                <a:ea typeface="Pacifico"/>
                <a:cs typeface="Pacifico"/>
                <a:sym typeface="Pacifico"/>
              </a:rPr>
              <a:t>Oración interrogativa</a:t>
            </a:r>
            <a:endParaRPr sz="5000" dirty="0">
              <a:latin typeface="Pacifico"/>
              <a:ea typeface="Pacifico"/>
              <a:cs typeface="Pacifico"/>
              <a:sym typeface="Pacifico"/>
            </a:endParaRPr>
          </a:p>
        </p:txBody>
      </p:sp>
      <p:sp>
        <p:nvSpPr>
          <p:cNvPr id="221" name="Google Shape;221;gf5d7c4d0ae_0_19"/>
          <p:cNvSpPr txBox="1"/>
          <p:nvPr/>
        </p:nvSpPr>
        <p:spPr>
          <a:xfrm>
            <a:off x="1983375" y="1884725"/>
            <a:ext cx="42333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 dirty="0">
              <a:latin typeface="Oswald Medium"/>
              <a:ea typeface="Oswald Medium"/>
              <a:cs typeface="Oswald Medium"/>
              <a:sym typeface="Oswald Medium"/>
            </a:endParaRPr>
          </a:p>
        </p:txBody>
      </p:sp>
      <p:sp>
        <p:nvSpPr>
          <p:cNvPr id="222" name="Google Shape;222;gf5d7c4d0ae_0_19"/>
          <p:cNvSpPr txBox="1"/>
          <p:nvPr/>
        </p:nvSpPr>
        <p:spPr>
          <a:xfrm>
            <a:off x="10948125" y="0"/>
            <a:ext cx="2131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3" name="Google Shape;223;gf5d7c4d0ae_0_19"/>
          <p:cNvSpPr txBox="1"/>
          <p:nvPr/>
        </p:nvSpPr>
        <p:spPr>
          <a:xfrm>
            <a:off x="6098200" y="1884725"/>
            <a:ext cx="54624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 dirty="0">
              <a:latin typeface="Oswald Medium"/>
              <a:ea typeface="Oswald Medium"/>
              <a:cs typeface="Oswald Medium"/>
              <a:sym typeface="Oswald Medium"/>
            </a:endParaRPr>
          </a:p>
        </p:txBody>
      </p:sp>
      <p:sp>
        <p:nvSpPr>
          <p:cNvPr id="224" name="Google Shape;224;gf5d7c4d0ae_0_19"/>
          <p:cNvSpPr txBox="1"/>
          <p:nvPr/>
        </p:nvSpPr>
        <p:spPr>
          <a:xfrm>
            <a:off x="2934350" y="2864289"/>
            <a:ext cx="64929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500" dirty="0">
                <a:solidFill>
                  <a:schemeClr val="bg1"/>
                </a:solidFill>
                <a:latin typeface="Pacifico"/>
                <a:ea typeface="Pacifico"/>
                <a:cs typeface="Pacifico"/>
                <a:sym typeface="Pacifico"/>
              </a:rPr>
              <a:t>Es la que formula preguntas.</a:t>
            </a:r>
            <a:endParaRPr sz="2500" dirty="0">
              <a:solidFill>
                <a:schemeClr val="bg1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sp>
        <p:nvSpPr>
          <p:cNvPr id="226" name="Google Shape;226;gf5d7c4d0ae_0_19"/>
          <p:cNvSpPr txBox="1"/>
          <p:nvPr/>
        </p:nvSpPr>
        <p:spPr>
          <a:xfrm>
            <a:off x="2056233" y="3370180"/>
            <a:ext cx="5358000" cy="103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dirty="0">
                <a:solidFill>
                  <a:schemeClr val="bg1"/>
                </a:solidFill>
                <a:latin typeface="Pacifico"/>
                <a:ea typeface="Pacifico"/>
                <a:cs typeface="Pacifico"/>
                <a:sym typeface="Pacifico"/>
              </a:rPr>
              <a:t>• </a:t>
            </a:r>
            <a:r>
              <a:rPr lang="es-ES" sz="2500" dirty="0">
                <a:solidFill>
                  <a:schemeClr val="bg1"/>
                </a:solidFill>
                <a:latin typeface="Comfortaa"/>
                <a:ea typeface="Comfortaa"/>
                <a:cs typeface="Comfortaa"/>
                <a:sym typeface="Comfortaa"/>
              </a:rPr>
              <a:t>¿Quién eres? </a:t>
            </a:r>
            <a:endParaRPr sz="3000" dirty="0">
              <a:solidFill>
                <a:schemeClr val="bg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000" dirty="0">
                <a:solidFill>
                  <a:schemeClr val="bg1"/>
                </a:solidFill>
                <a:latin typeface="Comfortaa"/>
                <a:ea typeface="Comfortaa"/>
                <a:cs typeface="Comfortaa"/>
                <a:sym typeface="Comfortaa"/>
              </a:rPr>
              <a:t>•</a:t>
            </a:r>
            <a:r>
              <a:rPr lang="es-ES" sz="2500" dirty="0">
                <a:solidFill>
                  <a:schemeClr val="bg1"/>
                </a:solidFill>
                <a:latin typeface="Comfortaa"/>
                <a:ea typeface="Comfortaa"/>
                <a:cs typeface="Comfortaa"/>
                <a:sym typeface="Comfortaa"/>
              </a:rPr>
              <a:t> ¿Cómo fue tu día hoy?</a:t>
            </a:r>
            <a:endParaRPr sz="2500" dirty="0">
              <a:solidFill>
                <a:schemeClr val="bg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cxnSp>
        <p:nvCxnSpPr>
          <p:cNvPr id="16" name="Conector recto 15"/>
          <p:cNvCxnSpPr/>
          <p:nvPr/>
        </p:nvCxnSpPr>
        <p:spPr>
          <a:xfrm>
            <a:off x="1165309" y="737419"/>
            <a:ext cx="0" cy="5427407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upo 16"/>
          <p:cNvGrpSpPr/>
          <p:nvPr/>
        </p:nvGrpSpPr>
        <p:grpSpPr>
          <a:xfrm rot="5400000">
            <a:off x="37605" y="-185123"/>
            <a:ext cx="1710001" cy="1361863"/>
            <a:chOff x="-322334" y="192691"/>
            <a:chExt cx="1710001" cy="1361863"/>
          </a:xfrm>
          <a:solidFill>
            <a:schemeClr val="tx1"/>
          </a:solidFill>
        </p:grpSpPr>
        <p:sp>
          <p:nvSpPr>
            <p:cNvPr id="18" name="Triángulo isósceles 17"/>
            <p:cNvSpPr/>
            <p:nvPr/>
          </p:nvSpPr>
          <p:spPr>
            <a:xfrm rot="19805101">
              <a:off x="-322334" y="519384"/>
              <a:ext cx="1200797" cy="103517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 dirty="0"/>
            </a:p>
          </p:txBody>
        </p:sp>
        <p:sp>
          <p:nvSpPr>
            <p:cNvPr id="19" name="Triángulo isósceles 18"/>
            <p:cNvSpPr/>
            <p:nvPr/>
          </p:nvSpPr>
          <p:spPr>
            <a:xfrm rot="9000000">
              <a:off x="186870" y="192691"/>
              <a:ext cx="1200797" cy="1035170"/>
            </a:xfrm>
            <a:prstGeom prst="triangl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 dirty="0"/>
            </a:p>
          </p:txBody>
        </p:sp>
      </p:grpSp>
      <p:sp>
        <p:nvSpPr>
          <p:cNvPr id="21" name="Triángulo isósceles 20"/>
          <p:cNvSpPr/>
          <p:nvPr/>
        </p:nvSpPr>
        <p:spPr>
          <a:xfrm rot="5101">
            <a:off x="-36256" y="5851170"/>
            <a:ext cx="1200797" cy="1035170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sp>
        <p:nvSpPr>
          <p:cNvPr id="22" name="Triángulo isósceles 21"/>
          <p:cNvSpPr/>
          <p:nvPr/>
        </p:nvSpPr>
        <p:spPr>
          <a:xfrm rot="10800000">
            <a:off x="568074" y="5822847"/>
            <a:ext cx="1200797" cy="1035170"/>
          </a:xfrm>
          <a:prstGeom prst="triangl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sp>
        <p:nvSpPr>
          <p:cNvPr id="23" name="Google Shape;226;gf5d7c4d0ae_0_19"/>
          <p:cNvSpPr txBox="1"/>
          <p:nvPr/>
        </p:nvSpPr>
        <p:spPr>
          <a:xfrm>
            <a:off x="6540373" y="3497197"/>
            <a:ext cx="5358000" cy="103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dirty="0">
                <a:solidFill>
                  <a:schemeClr val="bg1"/>
                </a:solidFill>
                <a:latin typeface="Pacifico"/>
                <a:ea typeface="Pacifico"/>
                <a:cs typeface="Pacifico"/>
                <a:sym typeface="Pacifico"/>
              </a:rPr>
              <a:t>• </a:t>
            </a:r>
            <a:r>
              <a:rPr lang="es-ES" sz="2500" dirty="0">
                <a:solidFill>
                  <a:schemeClr val="bg1"/>
                </a:solidFill>
                <a:latin typeface="Comfortaa"/>
                <a:ea typeface="Comfortaa"/>
                <a:cs typeface="Comfortaa"/>
                <a:sym typeface="Comfortaa"/>
              </a:rPr>
              <a:t>¿Quién eres? </a:t>
            </a:r>
            <a:endParaRPr sz="3000" dirty="0">
              <a:solidFill>
                <a:schemeClr val="bg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000" dirty="0">
                <a:solidFill>
                  <a:schemeClr val="bg1"/>
                </a:solidFill>
                <a:latin typeface="Comfortaa"/>
                <a:ea typeface="Comfortaa"/>
                <a:cs typeface="Comfortaa"/>
                <a:sym typeface="Comfortaa"/>
              </a:rPr>
              <a:t>•</a:t>
            </a:r>
            <a:r>
              <a:rPr lang="es-ES" sz="2500" dirty="0">
                <a:solidFill>
                  <a:schemeClr val="bg1"/>
                </a:solidFill>
                <a:latin typeface="Comfortaa"/>
                <a:ea typeface="Comfortaa"/>
                <a:cs typeface="Comfortaa"/>
                <a:sym typeface="Comfortaa"/>
              </a:rPr>
              <a:t> ¿Cómo fue tu día hoy?</a:t>
            </a:r>
            <a:endParaRPr sz="2500" dirty="0">
              <a:solidFill>
                <a:schemeClr val="bg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cxnSp>
        <p:nvCxnSpPr>
          <p:cNvPr id="24" name="Conector recto 23"/>
          <p:cNvCxnSpPr/>
          <p:nvPr/>
        </p:nvCxnSpPr>
        <p:spPr>
          <a:xfrm flipH="1">
            <a:off x="10997595" y="771089"/>
            <a:ext cx="0" cy="5422175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Grupo 24"/>
          <p:cNvGrpSpPr/>
          <p:nvPr/>
        </p:nvGrpSpPr>
        <p:grpSpPr>
          <a:xfrm rot="16200000" flipH="1">
            <a:off x="10425669" y="-175060"/>
            <a:ext cx="1708353" cy="1409543"/>
            <a:chOff x="-322334" y="192691"/>
            <a:chExt cx="1710001" cy="1361863"/>
          </a:xfrm>
          <a:solidFill>
            <a:schemeClr val="tx1"/>
          </a:solidFill>
        </p:grpSpPr>
        <p:sp>
          <p:nvSpPr>
            <p:cNvPr id="26" name="Triángulo isósceles 25"/>
            <p:cNvSpPr/>
            <p:nvPr/>
          </p:nvSpPr>
          <p:spPr>
            <a:xfrm rot="19805101">
              <a:off x="-322334" y="519384"/>
              <a:ext cx="1200797" cy="103517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 dirty="0"/>
            </a:p>
          </p:txBody>
        </p:sp>
        <p:sp>
          <p:nvSpPr>
            <p:cNvPr id="27" name="Triángulo isósceles 26"/>
            <p:cNvSpPr/>
            <p:nvPr/>
          </p:nvSpPr>
          <p:spPr>
            <a:xfrm rot="9000000">
              <a:off x="186870" y="192691"/>
              <a:ext cx="1200797" cy="1035170"/>
            </a:xfrm>
            <a:prstGeom prst="triangl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 dirty="0"/>
            </a:p>
          </p:txBody>
        </p:sp>
      </p:grpSp>
      <p:grpSp>
        <p:nvGrpSpPr>
          <p:cNvPr id="28" name="Grupo 27"/>
          <p:cNvGrpSpPr/>
          <p:nvPr/>
        </p:nvGrpSpPr>
        <p:grpSpPr>
          <a:xfrm rot="19800000" flipH="1">
            <a:off x="10422130" y="5702574"/>
            <a:ext cx="1769869" cy="1360550"/>
            <a:chOff x="-322334" y="192691"/>
            <a:chExt cx="1710001" cy="1361863"/>
          </a:xfrm>
          <a:solidFill>
            <a:schemeClr val="tx1"/>
          </a:solidFill>
        </p:grpSpPr>
        <p:sp>
          <p:nvSpPr>
            <p:cNvPr id="29" name="Triángulo isósceles 28"/>
            <p:cNvSpPr/>
            <p:nvPr/>
          </p:nvSpPr>
          <p:spPr>
            <a:xfrm rot="19805101">
              <a:off x="-322334" y="519384"/>
              <a:ext cx="1200797" cy="103517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 dirty="0"/>
            </a:p>
          </p:txBody>
        </p:sp>
        <p:sp>
          <p:nvSpPr>
            <p:cNvPr id="30" name="Triángulo isósceles 29"/>
            <p:cNvSpPr/>
            <p:nvPr/>
          </p:nvSpPr>
          <p:spPr>
            <a:xfrm rot="9000000">
              <a:off x="186870" y="192691"/>
              <a:ext cx="1200797" cy="1035170"/>
            </a:xfrm>
            <a:prstGeom prst="triangl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 dirty="0"/>
            </a:p>
          </p:txBody>
        </p:sp>
      </p:grpSp>
      <p:grpSp>
        <p:nvGrpSpPr>
          <p:cNvPr id="229" name="Grupo 228"/>
          <p:cNvGrpSpPr/>
          <p:nvPr/>
        </p:nvGrpSpPr>
        <p:grpSpPr>
          <a:xfrm>
            <a:off x="1457912" y="1248812"/>
            <a:ext cx="9186462" cy="1221462"/>
            <a:chOff x="614363" y="-2165351"/>
            <a:chExt cx="11437938" cy="1520825"/>
          </a:xfrm>
        </p:grpSpPr>
        <p:sp>
          <p:nvSpPr>
            <p:cNvPr id="8" name="Freeform 8"/>
            <p:cNvSpPr>
              <a:spLocks noEditPoints="1"/>
            </p:cNvSpPr>
            <p:nvPr/>
          </p:nvSpPr>
          <p:spPr bwMode="auto">
            <a:xfrm>
              <a:off x="614363" y="-2097088"/>
              <a:ext cx="1130300" cy="1354138"/>
            </a:xfrm>
            <a:custGeom>
              <a:avLst/>
              <a:gdLst>
                <a:gd name="T0" fmla="*/ 261 w 301"/>
                <a:gd name="T1" fmla="*/ 340 h 358"/>
                <a:gd name="T2" fmla="*/ 154 w 301"/>
                <a:gd name="T3" fmla="*/ 354 h 358"/>
                <a:gd name="T4" fmla="*/ 34 w 301"/>
                <a:gd name="T5" fmla="*/ 356 h 358"/>
                <a:gd name="T6" fmla="*/ 1 w 301"/>
                <a:gd name="T7" fmla="*/ 325 h 358"/>
                <a:gd name="T8" fmla="*/ 4 w 301"/>
                <a:gd name="T9" fmla="*/ 249 h 358"/>
                <a:gd name="T10" fmla="*/ 2 w 301"/>
                <a:gd name="T11" fmla="*/ 161 h 358"/>
                <a:gd name="T12" fmla="*/ 5 w 301"/>
                <a:gd name="T13" fmla="*/ 22 h 358"/>
                <a:gd name="T14" fmla="*/ 22 w 301"/>
                <a:gd name="T15" fmla="*/ 5 h 358"/>
                <a:gd name="T16" fmla="*/ 215 w 301"/>
                <a:gd name="T17" fmla="*/ 9 h 358"/>
                <a:gd name="T18" fmla="*/ 245 w 301"/>
                <a:gd name="T19" fmla="*/ 17 h 358"/>
                <a:gd name="T20" fmla="*/ 247 w 301"/>
                <a:gd name="T21" fmla="*/ 18 h 358"/>
                <a:gd name="T22" fmla="*/ 248 w 301"/>
                <a:gd name="T23" fmla="*/ 17 h 358"/>
                <a:gd name="T24" fmla="*/ 273 w 301"/>
                <a:gd name="T25" fmla="*/ 48 h 358"/>
                <a:gd name="T26" fmla="*/ 273 w 301"/>
                <a:gd name="T27" fmla="*/ 54 h 358"/>
                <a:gd name="T28" fmla="*/ 271 w 301"/>
                <a:gd name="T29" fmla="*/ 169 h 358"/>
                <a:gd name="T30" fmla="*/ 280 w 301"/>
                <a:gd name="T31" fmla="*/ 190 h 358"/>
                <a:gd name="T32" fmla="*/ 284 w 301"/>
                <a:gd name="T33" fmla="*/ 197 h 358"/>
                <a:gd name="T34" fmla="*/ 301 w 301"/>
                <a:gd name="T35" fmla="*/ 241 h 358"/>
                <a:gd name="T36" fmla="*/ 301 w 301"/>
                <a:gd name="T37" fmla="*/ 248 h 358"/>
                <a:gd name="T38" fmla="*/ 287 w 301"/>
                <a:gd name="T39" fmla="*/ 310 h 358"/>
                <a:gd name="T40" fmla="*/ 261 w 301"/>
                <a:gd name="T41" fmla="*/ 340 h 358"/>
                <a:gd name="T42" fmla="*/ 139 w 301"/>
                <a:gd name="T43" fmla="*/ 141 h 358"/>
                <a:gd name="T44" fmla="*/ 163 w 301"/>
                <a:gd name="T45" fmla="*/ 138 h 358"/>
                <a:gd name="T46" fmla="*/ 184 w 301"/>
                <a:gd name="T47" fmla="*/ 117 h 358"/>
                <a:gd name="T48" fmla="*/ 171 w 301"/>
                <a:gd name="T49" fmla="*/ 93 h 358"/>
                <a:gd name="T50" fmla="*/ 113 w 301"/>
                <a:gd name="T51" fmla="*/ 87 h 358"/>
                <a:gd name="T52" fmla="*/ 105 w 301"/>
                <a:gd name="T53" fmla="*/ 95 h 358"/>
                <a:gd name="T54" fmla="*/ 139 w 301"/>
                <a:gd name="T55" fmla="*/ 141 h 358"/>
                <a:gd name="T56" fmla="*/ 141 w 301"/>
                <a:gd name="T57" fmla="*/ 269 h 358"/>
                <a:gd name="T58" fmla="*/ 155 w 301"/>
                <a:gd name="T59" fmla="*/ 269 h 358"/>
                <a:gd name="T60" fmla="*/ 184 w 301"/>
                <a:gd name="T61" fmla="*/ 249 h 358"/>
                <a:gd name="T62" fmla="*/ 166 w 301"/>
                <a:gd name="T63" fmla="*/ 220 h 358"/>
                <a:gd name="T64" fmla="*/ 113 w 301"/>
                <a:gd name="T65" fmla="*/ 217 h 358"/>
                <a:gd name="T66" fmla="*/ 106 w 301"/>
                <a:gd name="T67" fmla="*/ 224 h 358"/>
                <a:gd name="T68" fmla="*/ 133 w 301"/>
                <a:gd name="T69" fmla="*/ 269 h 358"/>
                <a:gd name="T70" fmla="*/ 141 w 301"/>
                <a:gd name="T71" fmla="*/ 269 h 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01" h="358">
                  <a:moveTo>
                    <a:pt x="261" y="340"/>
                  </a:moveTo>
                  <a:cubicBezTo>
                    <a:pt x="226" y="354"/>
                    <a:pt x="191" y="358"/>
                    <a:pt x="154" y="354"/>
                  </a:cubicBezTo>
                  <a:cubicBezTo>
                    <a:pt x="114" y="350"/>
                    <a:pt x="74" y="356"/>
                    <a:pt x="34" y="356"/>
                  </a:cubicBezTo>
                  <a:cubicBezTo>
                    <a:pt x="10" y="357"/>
                    <a:pt x="1" y="349"/>
                    <a:pt x="1" y="325"/>
                  </a:cubicBezTo>
                  <a:cubicBezTo>
                    <a:pt x="1" y="299"/>
                    <a:pt x="1" y="274"/>
                    <a:pt x="4" y="249"/>
                  </a:cubicBezTo>
                  <a:cubicBezTo>
                    <a:pt x="7" y="220"/>
                    <a:pt x="3" y="191"/>
                    <a:pt x="2" y="161"/>
                  </a:cubicBezTo>
                  <a:cubicBezTo>
                    <a:pt x="0" y="115"/>
                    <a:pt x="4" y="69"/>
                    <a:pt x="5" y="22"/>
                  </a:cubicBezTo>
                  <a:cubicBezTo>
                    <a:pt x="5" y="10"/>
                    <a:pt x="11" y="5"/>
                    <a:pt x="22" y="5"/>
                  </a:cubicBezTo>
                  <a:cubicBezTo>
                    <a:pt x="86" y="7"/>
                    <a:pt x="151" y="0"/>
                    <a:pt x="215" y="9"/>
                  </a:cubicBezTo>
                  <a:cubicBezTo>
                    <a:pt x="226" y="10"/>
                    <a:pt x="234" y="19"/>
                    <a:pt x="245" y="17"/>
                  </a:cubicBezTo>
                  <a:cubicBezTo>
                    <a:pt x="245" y="17"/>
                    <a:pt x="247" y="18"/>
                    <a:pt x="247" y="18"/>
                  </a:cubicBezTo>
                  <a:cubicBezTo>
                    <a:pt x="247" y="18"/>
                    <a:pt x="248" y="17"/>
                    <a:pt x="248" y="17"/>
                  </a:cubicBezTo>
                  <a:cubicBezTo>
                    <a:pt x="252" y="31"/>
                    <a:pt x="266" y="37"/>
                    <a:pt x="273" y="48"/>
                  </a:cubicBezTo>
                  <a:cubicBezTo>
                    <a:pt x="273" y="50"/>
                    <a:pt x="273" y="52"/>
                    <a:pt x="273" y="54"/>
                  </a:cubicBezTo>
                  <a:cubicBezTo>
                    <a:pt x="291" y="93"/>
                    <a:pt x="296" y="131"/>
                    <a:pt x="271" y="169"/>
                  </a:cubicBezTo>
                  <a:cubicBezTo>
                    <a:pt x="264" y="178"/>
                    <a:pt x="269" y="187"/>
                    <a:pt x="280" y="190"/>
                  </a:cubicBezTo>
                  <a:cubicBezTo>
                    <a:pt x="281" y="192"/>
                    <a:pt x="282" y="195"/>
                    <a:pt x="284" y="197"/>
                  </a:cubicBezTo>
                  <a:cubicBezTo>
                    <a:pt x="289" y="212"/>
                    <a:pt x="295" y="226"/>
                    <a:pt x="301" y="241"/>
                  </a:cubicBezTo>
                  <a:cubicBezTo>
                    <a:pt x="301" y="243"/>
                    <a:pt x="301" y="246"/>
                    <a:pt x="301" y="248"/>
                  </a:cubicBezTo>
                  <a:cubicBezTo>
                    <a:pt x="301" y="270"/>
                    <a:pt x="300" y="292"/>
                    <a:pt x="287" y="310"/>
                  </a:cubicBezTo>
                  <a:cubicBezTo>
                    <a:pt x="279" y="321"/>
                    <a:pt x="270" y="330"/>
                    <a:pt x="261" y="340"/>
                  </a:cubicBezTo>
                  <a:close/>
                  <a:moveTo>
                    <a:pt x="139" y="141"/>
                  </a:moveTo>
                  <a:cubicBezTo>
                    <a:pt x="146" y="140"/>
                    <a:pt x="154" y="141"/>
                    <a:pt x="163" y="138"/>
                  </a:cubicBezTo>
                  <a:cubicBezTo>
                    <a:pt x="175" y="135"/>
                    <a:pt x="182" y="128"/>
                    <a:pt x="184" y="117"/>
                  </a:cubicBezTo>
                  <a:cubicBezTo>
                    <a:pt x="186" y="106"/>
                    <a:pt x="179" y="97"/>
                    <a:pt x="171" y="93"/>
                  </a:cubicBezTo>
                  <a:cubicBezTo>
                    <a:pt x="153" y="84"/>
                    <a:pt x="133" y="82"/>
                    <a:pt x="113" y="87"/>
                  </a:cubicBezTo>
                  <a:cubicBezTo>
                    <a:pt x="109" y="87"/>
                    <a:pt x="107" y="90"/>
                    <a:pt x="105" y="95"/>
                  </a:cubicBezTo>
                  <a:cubicBezTo>
                    <a:pt x="95" y="124"/>
                    <a:pt x="107" y="141"/>
                    <a:pt x="139" y="141"/>
                  </a:cubicBezTo>
                  <a:close/>
                  <a:moveTo>
                    <a:pt x="141" y="269"/>
                  </a:moveTo>
                  <a:cubicBezTo>
                    <a:pt x="145" y="269"/>
                    <a:pt x="150" y="269"/>
                    <a:pt x="155" y="269"/>
                  </a:cubicBezTo>
                  <a:cubicBezTo>
                    <a:pt x="170" y="270"/>
                    <a:pt x="180" y="265"/>
                    <a:pt x="184" y="249"/>
                  </a:cubicBezTo>
                  <a:cubicBezTo>
                    <a:pt x="187" y="232"/>
                    <a:pt x="177" y="224"/>
                    <a:pt x="166" y="220"/>
                  </a:cubicBezTo>
                  <a:cubicBezTo>
                    <a:pt x="149" y="212"/>
                    <a:pt x="130" y="216"/>
                    <a:pt x="113" y="217"/>
                  </a:cubicBezTo>
                  <a:cubicBezTo>
                    <a:pt x="110" y="217"/>
                    <a:pt x="107" y="221"/>
                    <a:pt x="106" y="224"/>
                  </a:cubicBezTo>
                  <a:cubicBezTo>
                    <a:pt x="94" y="247"/>
                    <a:pt x="107" y="269"/>
                    <a:pt x="133" y="269"/>
                  </a:cubicBezTo>
                  <a:cubicBezTo>
                    <a:pt x="135" y="269"/>
                    <a:pt x="138" y="269"/>
                    <a:pt x="141" y="26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 dirty="0"/>
            </a:p>
          </p:txBody>
        </p:sp>
        <p:sp>
          <p:nvSpPr>
            <p:cNvPr id="9" name="Freeform 9"/>
            <p:cNvSpPr>
              <a:spLocks/>
            </p:cNvSpPr>
            <p:nvPr/>
          </p:nvSpPr>
          <p:spPr bwMode="auto">
            <a:xfrm>
              <a:off x="10914063" y="-2093913"/>
              <a:ext cx="1138238" cy="1350963"/>
            </a:xfrm>
            <a:custGeom>
              <a:avLst/>
              <a:gdLst>
                <a:gd name="T0" fmla="*/ 188 w 303"/>
                <a:gd name="T1" fmla="*/ 159 h 357"/>
                <a:gd name="T2" fmla="*/ 183 w 303"/>
                <a:gd name="T3" fmla="*/ 179 h 357"/>
                <a:gd name="T4" fmla="*/ 289 w 303"/>
                <a:gd name="T5" fmla="*/ 323 h 357"/>
                <a:gd name="T6" fmla="*/ 298 w 303"/>
                <a:gd name="T7" fmla="*/ 348 h 357"/>
                <a:gd name="T8" fmla="*/ 274 w 303"/>
                <a:gd name="T9" fmla="*/ 355 h 357"/>
                <a:gd name="T10" fmla="*/ 208 w 303"/>
                <a:gd name="T11" fmla="*/ 356 h 357"/>
                <a:gd name="T12" fmla="*/ 176 w 303"/>
                <a:gd name="T13" fmla="*/ 340 h 357"/>
                <a:gd name="T14" fmla="*/ 124 w 303"/>
                <a:gd name="T15" fmla="*/ 277 h 357"/>
                <a:gd name="T16" fmla="*/ 109 w 303"/>
                <a:gd name="T17" fmla="*/ 268 h 357"/>
                <a:gd name="T18" fmla="*/ 104 w 303"/>
                <a:gd name="T19" fmla="*/ 284 h 357"/>
                <a:gd name="T20" fmla="*/ 104 w 303"/>
                <a:gd name="T21" fmla="*/ 326 h 357"/>
                <a:gd name="T22" fmla="*/ 84 w 303"/>
                <a:gd name="T23" fmla="*/ 351 h 357"/>
                <a:gd name="T24" fmla="*/ 29 w 303"/>
                <a:gd name="T25" fmla="*/ 356 h 357"/>
                <a:gd name="T26" fmla="*/ 0 w 303"/>
                <a:gd name="T27" fmla="*/ 326 h 357"/>
                <a:gd name="T28" fmla="*/ 0 w 303"/>
                <a:gd name="T29" fmla="*/ 34 h 357"/>
                <a:gd name="T30" fmla="*/ 29 w 303"/>
                <a:gd name="T31" fmla="*/ 4 h 357"/>
                <a:gd name="T32" fmla="*/ 75 w 303"/>
                <a:gd name="T33" fmla="*/ 3 h 357"/>
                <a:gd name="T34" fmla="*/ 101 w 303"/>
                <a:gd name="T35" fmla="*/ 28 h 357"/>
                <a:gd name="T36" fmla="*/ 101 w 303"/>
                <a:gd name="T37" fmla="*/ 82 h 357"/>
                <a:gd name="T38" fmla="*/ 107 w 303"/>
                <a:gd name="T39" fmla="*/ 98 h 357"/>
                <a:gd name="T40" fmla="*/ 120 w 303"/>
                <a:gd name="T41" fmla="*/ 89 h 357"/>
                <a:gd name="T42" fmla="*/ 132 w 303"/>
                <a:gd name="T43" fmla="*/ 67 h 357"/>
                <a:gd name="T44" fmla="*/ 145 w 303"/>
                <a:gd name="T45" fmla="*/ 49 h 357"/>
                <a:gd name="T46" fmla="*/ 156 w 303"/>
                <a:gd name="T47" fmla="*/ 41 h 357"/>
                <a:gd name="T48" fmla="*/ 236 w 303"/>
                <a:gd name="T49" fmla="*/ 0 h 357"/>
                <a:gd name="T50" fmla="*/ 280 w 303"/>
                <a:gd name="T51" fmla="*/ 0 h 357"/>
                <a:gd name="T52" fmla="*/ 299 w 303"/>
                <a:gd name="T53" fmla="*/ 8 h 357"/>
                <a:gd name="T54" fmla="*/ 294 w 303"/>
                <a:gd name="T55" fmla="*/ 32 h 357"/>
                <a:gd name="T56" fmla="*/ 218 w 303"/>
                <a:gd name="T57" fmla="*/ 121 h 357"/>
                <a:gd name="T58" fmla="*/ 212 w 303"/>
                <a:gd name="T59" fmla="*/ 131 h 357"/>
                <a:gd name="T60" fmla="*/ 208 w 303"/>
                <a:gd name="T61" fmla="*/ 135 h 357"/>
                <a:gd name="T62" fmla="*/ 192 w 303"/>
                <a:gd name="T63" fmla="*/ 155 h 357"/>
                <a:gd name="T64" fmla="*/ 188 w 303"/>
                <a:gd name="T65" fmla="*/ 159 h 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03" h="357">
                  <a:moveTo>
                    <a:pt x="188" y="159"/>
                  </a:moveTo>
                  <a:cubicBezTo>
                    <a:pt x="177" y="163"/>
                    <a:pt x="175" y="168"/>
                    <a:pt x="183" y="179"/>
                  </a:cubicBezTo>
                  <a:cubicBezTo>
                    <a:pt x="219" y="227"/>
                    <a:pt x="254" y="275"/>
                    <a:pt x="289" y="323"/>
                  </a:cubicBezTo>
                  <a:cubicBezTo>
                    <a:pt x="294" y="331"/>
                    <a:pt x="303" y="339"/>
                    <a:pt x="298" y="348"/>
                  </a:cubicBezTo>
                  <a:cubicBezTo>
                    <a:pt x="293" y="355"/>
                    <a:pt x="283" y="355"/>
                    <a:pt x="274" y="355"/>
                  </a:cubicBezTo>
                  <a:cubicBezTo>
                    <a:pt x="252" y="355"/>
                    <a:pt x="230" y="355"/>
                    <a:pt x="208" y="356"/>
                  </a:cubicBezTo>
                  <a:cubicBezTo>
                    <a:pt x="193" y="357"/>
                    <a:pt x="183" y="351"/>
                    <a:pt x="176" y="340"/>
                  </a:cubicBezTo>
                  <a:cubicBezTo>
                    <a:pt x="161" y="317"/>
                    <a:pt x="140" y="299"/>
                    <a:pt x="124" y="277"/>
                  </a:cubicBezTo>
                  <a:cubicBezTo>
                    <a:pt x="120" y="273"/>
                    <a:pt x="116" y="266"/>
                    <a:pt x="109" y="268"/>
                  </a:cubicBezTo>
                  <a:cubicBezTo>
                    <a:pt x="102" y="271"/>
                    <a:pt x="105" y="279"/>
                    <a:pt x="104" y="284"/>
                  </a:cubicBezTo>
                  <a:cubicBezTo>
                    <a:pt x="104" y="298"/>
                    <a:pt x="105" y="312"/>
                    <a:pt x="104" y="326"/>
                  </a:cubicBezTo>
                  <a:cubicBezTo>
                    <a:pt x="104" y="339"/>
                    <a:pt x="99" y="350"/>
                    <a:pt x="84" y="351"/>
                  </a:cubicBezTo>
                  <a:cubicBezTo>
                    <a:pt x="66" y="353"/>
                    <a:pt x="48" y="357"/>
                    <a:pt x="29" y="356"/>
                  </a:cubicBezTo>
                  <a:cubicBezTo>
                    <a:pt x="9" y="354"/>
                    <a:pt x="0" y="346"/>
                    <a:pt x="0" y="326"/>
                  </a:cubicBezTo>
                  <a:cubicBezTo>
                    <a:pt x="0" y="228"/>
                    <a:pt x="0" y="131"/>
                    <a:pt x="0" y="34"/>
                  </a:cubicBezTo>
                  <a:cubicBezTo>
                    <a:pt x="0" y="10"/>
                    <a:pt x="5" y="5"/>
                    <a:pt x="29" y="4"/>
                  </a:cubicBezTo>
                  <a:cubicBezTo>
                    <a:pt x="44" y="3"/>
                    <a:pt x="60" y="4"/>
                    <a:pt x="75" y="3"/>
                  </a:cubicBezTo>
                  <a:cubicBezTo>
                    <a:pt x="93" y="3"/>
                    <a:pt x="103" y="8"/>
                    <a:pt x="101" y="28"/>
                  </a:cubicBezTo>
                  <a:cubicBezTo>
                    <a:pt x="100" y="46"/>
                    <a:pt x="101" y="64"/>
                    <a:pt x="101" y="82"/>
                  </a:cubicBezTo>
                  <a:cubicBezTo>
                    <a:pt x="101" y="88"/>
                    <a:pt x="100" y="95"/>
                    <a:pt x="107" y="98"/>
                  </a:cubicBezTo>
                  <a:cubicBezTo>
                    <a:pt x="115" y="102"/>
                    <a:pt x="117" y="93"/>
                    <a:pt x="120" y="89"/>
                  </a:cubicBezTo>
                  <a:cubicBezTo>
                    <a:pt x="125" y="82"/>
                    <a:pt x="132" y="77"/>
                    <a:pt x="132" y="67"/>
                  </a:cubicBezTo>
                  <a:cubicBezTo>
                    <a:pt x="136" y="61"/>
                    <a:pt x="141" y="55"/>
                    <a:pt x="145" y="49"/>
                  </a:cubicBezTo>
                  <a:cubicBezTo>
                    <a:pt x="150" y="48"/>
                    <a:pt x="153" y="45"/>
                    <a:pt x="156" y="41"/>
                  </a:cubicBezTo>
                  <a:cubicBezTo>
                    <a:pt x="173" y="9"/>
                    <a:pt x="203" y="1"/>
                    <a:pt x="236" y="0"/>
                  </a:cubicBezTo>
                  <a:cubicBezTo>
                    <a:pt x="251" y="0"/>
                    <a:pt x="266" y="0"/>
                    <a:pt x="280" y="0"/>
                  </a:cubicBezTo>
                  <a:cubicBezTo>
                    <a:pt x="288" y="0"/>
                    <a:pt x="296" y="1"/>
                    <a:pt x="299" y="8"/>
                  </a:cubicBezTo>
                  <a:cubicBezTo>
                    <a:pt x="303" y="17"/>
                    <a:pt x="300" y="25"/>
                    <a:pt x="294" y="32"/>
                  </a:cubicBezTo>
                  <a:cubicBezTo>
                    <a:pt x="268" y="61"/>
                    <a:pt x="243" y="91"/>
                    <a:pt x="218" y="121"/>
                  </a:cubicBezTo>
                  <a:cubicBezTo>
                    <a:pt x="215" y="124"/>
                    <a:pt x="214" y="128"/>
                    <a:pt x="212" y="131"/>
                  </a:cubicBezTo>
                  <a:cubicBezTo>
                    <a:pt x="210" y="133"/>
                    <a:pt x="209" y="134"/>
                    <a:pt x="208" y="135"/>
                  </a:cubicBezTo>
                  <a:cubicBezTo>
                    <a:pt x="200" y="140"/>
                    <a:pt x="193" y="145"/>
                    <a:pt x="192" y="155"/>
                  </a:cubicBezTo>
                  <a:cubicBezTo>
                    <a:pt x="190" y="156"/>
                    <a:pt x="189" y="158"/>
                    <a:pt x="188" y="15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 dirty="0"/>
            </a:p>
          </p:txBody>
        </p:sp>
        <p:sp>
          <p:nvSpPr>
            <p:cNvPr id="10" name="Freeform 10"/>
            <p:cNvSpPr>
              <a:spLocks/>
            </p:cNvSpPr>
            <p:nvPr/>
          </p:nvSpPr>
          <p:spPr bwMode="auto">
            <a:xfrm>
              <a:off x="9494838" y="-2089151"/>
              <a:ext cx="1171575" cy="1352550"/>
            </a:xfrm>
            <a:custGeom>
              <a:avLst/>
              <a:gdLst>
                <a:gd name="T0" fmla="*/ 191 w 312"/>
                <a:gd name="T1" fmla="*/ 24 h 358"/>
                <a:gd name="T2" fmla="*/ 241 w 312"/>
                <a:gd name="T3" fmla="*/ 3 h 358"/>
                <a:gd name="T4" fmla="*/ 284 w 312"/>
                <a:gd name="T5" fmla="*/ 2 h 358"/>
                <a:gd name="T6" fmla="*/ 307 w 312"/>
                <a:gd name="T7" fmla="*/ 24 h 358"/>
                <a:gd name="T8" fmla="*/ 307 w 312"/>
                <a:gd name="T9" fmla="*/ 219 h 358"/>
                <a:gd name="T10" fmla="*/ 310 w 312"/>
                <a:gd name="T11" fmla="*/ 318 h 358"/>
                <a:gd name="T12" fmla="*/ 274 w 312"/>
                <a:gd name="T13" fmla="*/ 355 h 358"/>
                <a:gd name="T14" fmla="*/ 228 w 312"/>
                <a:gd name="T15" fmla="*/ 355 h 358"/>
                <a:gd name="T16" fmla="*/ 207 w 312"/>
                <a:gd name="T17" fmla="*/ 333 h 358"/>
                <a:gd name="T18" fmla="*/ 206 w 312"/>
                <a:gd name="T19" fmla="*/ 223 h 358"/>
                <a:gd name="T20" fmla="*/ 199 w 312"/>
                <a:gd name="T21" fmla="*/ 204 h 358"/>
                <a:gd name="T22" fmla="*/ 187 w 312"/>
                <a:gd name="T23" fmla="*/ 217 h 358"/>
                <a:gd name="T24" fmla="*/ 115 w 312"/>
                <a:gd name="T25" fmla="*/ 330 h 358"/>
                <a:gd name="T26" fmla="*/ 46 w 312"/>
                <a:gd name="T27" fmla="*/ 353 h 358"/>
                <a:gd name="T28" fmla="*/ 2 w 312"/>
                <a:gd name="T29" fmla="*/ 301 h 358"/>
                <a:gd name="T30" fmla="*/ 2 w 312"/>
                <a:gd name="T31" fmla="*/ 25 h 358"/>
                <a:gd name="T32" fmla="*/ 25 w 312"/>
                <a:gd name="T33" fmla="*/ 2 h 358"/>
                <a:gd name="T34" fmla="*/ 102 w 312"/>
                <a:gd name="T35" fmla="*/ 7 h 358"/>
                <a:gd name="T36" fmla="*/ 102 w 312"/>
                <a:gd name="T37" fmla="*/ 7 h 358"/>
                <a:gd name="T38" fmla="*/ 102 w 312"/>
                <a:gd name="T39" fmla="*/ 139 h 358"/>
                <a:gd name="T40" fmla="*/ 107 w 312"/>
                <a:gd name="T41" fmla="*/ 156 h 358"/>
                <a:gd name="T42" fmla="*/ 119 w 312"/>
                <a:gd name="T43" fmla="*/ 140 h 358"/>
                <a:gd name="T44" fmla="*/ 119 w 312"/>
                <a:gd name="T45" fmla="*/ 135 h 358"/>
                <a:gd name="T46" fmla="*/ 123 w 312"/>
                <a:gd name="T47" fmla="*/ 124 h 358"/>
                <a:gd name="T48" fmla="*/ 143 w 312"/>
                <a:gd name="T49" fmla="*/ 95 h 358"/>
                <a:gd name="T50" fmla="*/ 143 w 312"/>
                <a:gd name="T51" fmla="*/ 95 h 358"/>
                <a:gd name="T52" fmla="*/ 151 w 312"/>
                <a:gd name="T53" fmla="*/ 87 h 358"/>
                <a:gd name="T54" fmla="*/ 151 w 312"/>
                <a:gd name="T55" fmla="*/ 87 h 358"/>
                <a:gd name="T56" fmla="*/ 163 w 312"/>
                <a:gd name="T57" fmla="*/ 66 h 358"/>
                <a:gd name="T58" fmla="*/ 163 w 312"/>
                <a:gd name="T59" fmla="*/ 64 h 358"/>
                <a:gd name="T60" fmla="*/ 171 w 312"/>
                <a:gd name="T61" fmla="*/ 54 h 358"/>
                <a:gd name="T62" fmla="*/ 171 w 312"/>
                <a:gd name="T63" fmla="*/ 52 h 358"/>
                <a:gd name="T64" fmla="*/ 179 w 312"/>
                <a:gd name="T65" fmla="*/ 42 h 358"/>
                <a:gd name="T66" fmla="*/ 179 w 312"/>
                <a:gd name="T67" fmla="*/ 40 h 358"/>
                <a:gd name="T68" fmla="*/ 188 w 312"/>
                <a:gd name="T69" fmla="*/ 31 h 358"/>
                <a:gd name="T70" fmla="*/ 191 w 312"/>
                <a:gd name="T71" fmla="*/ 24 h 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12" h="358">
                  <a:moveTo>
                    <a:pt x="191" y="24"/>
                  </a:moveTo>
                  <a:cubicBezTo>
                    <a:pt x="203" y="5"/>
                    <a:pt x="220" y="1"/>
                    <a:pt x="241" y="3"/>
                  </a:cubicBezTo>
                  <a:cubicBezTo>
                    <a:pt x="255" y="4"/>
                    <a:pt x="270" y="3"/>
                    <a:pt x="284" y="2"/>
                  </a:cubicBezTo>
                  <a:cubicBezTo>
                    <a:pt x="301" y="1"/>
                    <a:pt x="307" y="8"/>
                    <a:pt x="307" y="24"/>
                  </a:cubicBezTo>
                  <a:cubicBezTo>
                    <a:pt x="306" y="89"/>
                    <a:pt x="312" y="154"/>
                    <a:pt x="307" y="219"/>
                  </a:cubicBezTo>
                  <a:cubicBezTo>
                    <a:pt x="304" y="252"/>
                    <a:pt x="312" y="285"/>
                    <a:pt x="310" y="318"/>
                  </a:cubicBezTo>
                  <a:cubicBezTo>
                    <a:pt x="309" y="345"/>
                    <a:pt x="301" y="354"/>
                    <a:pt x="274" y="355"/>
                  </a:cubicBezTo>
                  <a:cubicBezTo>
                    <a:pt x="259" y="355"/>
                    <a:pt x="243" y="354"/>
                    <a:pt x="228" y="355"/>
                  </a:cubicBezTo>
                  <a:cubicBezTo>
                    <a:pt x="213" y="355"/>
                    <a:pt x="206" y="348"/>
                    <a:pt x="207" y="333"/>
                  </a:cubicBezTo>
                  <a:cubicBezTo>
                    <a:pt x="207" y="296"/>
                    <a:pt x="207" y="259"/>
                    <a:pt x="206" y="223"/>
                  </a:cubicBezTo>
                  <a:cubicBezTo>
                    <a:pt x="206" y="216"/>
                    <a:pt x="209" y="206"/>
                    <a:pt x="199" y="204"/>
                  </a:cubicBezTo>
                  <a:cubicBezTo>
                    <a:pt x="191" y="203"/>
                    <a:pt x="190" y="212"/>
                    <a:pt x="187" y="217"/>
                  </a:cubicBezTo>
                  <a:cubicBezTo>
                    <a:pt x="161" y="254"/>
                    <a:pt x="140" y="293"/>
                    <a:pt x="115" y="330"/>
                  </a:cubicBezTo>
                  <a:cubicBezTo>
                    <a:pt x="96" y="358"/>
                    <a:pt x="72" y="357"/>
                    <a:pt x="46" y="353"/>
                  </a:cubicBezTo>
                  <a:cubicBezTo>
                    <a:pt x="0" y="346"/>
                    <a:pt x="2" y="357"/>
                    <a:pt x="2" y="301"/>
                  </a:cubicBezTo>
                  <a:cubicBezTo>
                    <a:pt x="2" y="209"/>
                    <a:pt x="3" y="117"/>
                    <a:pt x="2" y="25"/>
                  </a:cubicBezTo>
                  <a:cubicBezTo>
                    <a:pt x="2" y="8"/>
                    <a:pt x="7" y="1"/>
                    <a:pt x="25" y="2"/>
                  </a:cubicBezTo>
                  <a:cubicBezTo>
                    <a:pt x="51" y="4"/>
                    <a:pt x="77" y="0"/>
                    <a:pt x="102" y="7"/>
                  </a:cubicBezTo>
                  <a:cubicBezTo>
                    <a:pt x="102" y="7"/>
                    <a:pt x="102" y="7"/>
                    <a:pt x="102" y="7"/>
                  </a:cubicBezTo>
                  <a:cubicBezTo>
                    <a:pt x="102" y="51"/>
                    <a:pt x="102" y="95"/>
                    <a:pt x="102" y="139"/>
                  </a:cubicBezTo>
                  <a:cubicBezTo>
                    <a:pt x="102" y="145"/>
                    <a:pt x="99" y="155"/>
                    <a:pt x="107" y="156"/>
                  </a:cubicBezTo>
                  <a:cubicBezTo>
                    <a:pt x="115" y="157"/>
                    <a:pt x="117" y="147"/>
                    <a:pt x="119" y="140"/>
                  </a:cubicBezTo>
                  <a:cubicBezTo>
                    <a:pt x="119" y="139"/>
                    <a:pt x="119" y="137"/>
                    <a:pt x="119" y="135"/>
                  </a:cubicBezTo>
                  <a:cubicBezTo>
                    <a:pt x="123" y="132"/>
                    <a:pt x="123" y="128"/>
                    <a:pt x="123" y="124"/>
                  </a:cubicBezTo>
                  <a:cubicBezTo>
                    <a:pt x="135" y="118"/>
                    <a:pt x="139" y="106"/>
                    <a:pt x="143" y="95"/>
                  </a:cubicBezTo>
                  <a:cubicBezTo>
                    <a:pt x="143" y="95"/>
                    <a:pt x="143" y="95"/>
                    <a:pt x="143" y="95"/>
                  </a:cubicBezTo>
                  <a:cubicBezTo>
                    <a:pt x="148" y="95"/>
                    <a:pt x="151" y="92"/>
                    <a:pt x="151" y="87"/>
                  </a:cubicBezTo>
                  <a:cubicBezTo>
                    <a:pt x="151" y="87"/>
                    <a:pt x="151" y="87"/>
                    <a:pt x="151" y="87"/>
                  </a:cubicBezTo>
                  <a:cubicBezTo>
                    <a:pt x="159" y="83"/>
                    <a:pt x="162" y="75"/>
                    <a:pt x="163" y="66"/>
                  </a:cubicBezTo>
                  <a:cubicBezTo>
                    <a:pt x="163" y="66"/>
                    <a:pt x="163" y="65"/>
                    <a:pt x="163" y="64"/>
                  </a:cubicBezTo>
                  <a:cubicBezTo>
                    <a:pt x="168" y="63"/>
                    <a:pt x="171" y="60"/>
                    <a:pt x="171" y="54"/>
                  </a:cubicBezTo>
                  <a:cubicBezTo>
                    <a:pt x="171" y="54"/>
                    <a:pt x="171" y="53"/>
                    <a:pt x="171" y="52"/>
                  </a:cubicBezTo>
                  <a:cubicBezTo>
                    <a:pt x="176" y="51"/>
                    <a:pt x="179" y="48"/>
                    <a:pt x="179" y="42"/>
                  </a:cubicBezTo>
                  <a:cubicBezTo>
                    <a:pt x="179" y="42"/>
                    <a:pt x="179" y="41"/>
                    <a:pt x="179" y="40"/>
                  </a:cubicBezTo>
                  <a:cubicBezTo>
                    <a:pt x="184" y="39"/>
                    <a:pt x="187" y="36"/>
                    <a:pt x="188" y="31"/>
                  </a:cubicBezTo>
                  <a:cubicBezTo>
                    <a:pt x="189" y="29"/>
                    <a:pt x="190" y="26"/>
                    <a:pt x="191" y="2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 dirty="0"/>
            </a:p>
          </p:txBody>
        </p:sp>
        <p:sp>
          <p:nvSpPr>
            <p:cNvPr id="11" name="Freeform 11"/>
            <p:cNvSpPr>
              <a:spLocks/>
            </p:cNvSpPr>
            <p:nvPr/>
          </p:nvSpPr>
          <p:spPr bwMode="auto">
            <a:xfrm>
              <a:off x="3167063" y="-2105026"/>
              <a:ext cx="1284288" cy="1376363"/>
            </a:xfrm>
            <a:custGeom>
              <a:avLst/>
              <a:gdLst>
                <a:gd name="T0" fmla="*/ 256 w 342"/>
                <a:gd name="T1" fmla="*/ 99 h 364"/>
                <a:gd name="T2" fmla="*/ 272 w 342"/>
                <a:gd name="T3" fmla="*/ 148 h 364"/>
                <a:gd name="T4" fmla="*/ 338 w 342"/>
                <a:gd name="T5" fmla="*/ 337 h 364"/>
                <a:gd name="T6" fmla="*/ 329 w 342"/>
                <a:gd name="T7" fmla="*/ 357 h 364"/>
                <a:gd name="T8" fmla="*/ 238 w 342"/>
                <a:gd name="T9" fmla="*/ 356 h 364"/>
                <a:gd name="T10" fmla="*/ 224 w 342"/>
                <a:gd name="T11" fmla="*/ 341 h 364"/>
                <a:gd name="T12" fmla="*/ 181 w 342"/>
                <a:gd name="T13" fmla="*/ 228 h 364"/>
                <a:gd name="T14" fmla="*/ 171 w 342"/>
                <a:gd name="T15" fmla="*/ 215 h 364"/>
                <a:gd name="T16" fmla="*/ 160 w 342"/>
                <a:gd name="T17" fmla="*/ 228 h 364"/>
                <a:gd name="T18" fmla="*/ 124 w 342"/>
                <a:gd name="T19" fmla="*/ 322 h 364"/>
                <a:gd name="T20" fmla="*/ 75 w 342"/>
                <a:gd name="T21" fmla="*/ 358 h 364"/>
                <a:gd name="T22" fmla="*/ 22 w 342"/>
                <a:gd name="T23" fmla="*/ 359 h 364"/>
                <a:gd name="T24" fmla="*/ 5 w 342"/>
                <a:gd name="T25" fmla="*/ 331 h 364"/>
                <a:gd name="T26" fmla="*/ 21 w 342"/>
                <a:gd name="T27" fmla="*/ 282 h 364"/>
                <a:gd name="T28" fmla="*/ 26 w 342"/>
                <a:gd name="T29" fmla="*/ 263 h 364"/>
                <a:gd name="T30" fmla="*/ 86 w 342"/>
                <a:gd name="T31" fmla="*/ 99 h 364"/>
                <a:gd name="T32" fmla="*/ 90 w 342"/>
                <a:gd name="T33" fmla="*/ 91 h 364"/>
                <a:gd name="T34" fmla="*/ 93 w 342"/>
                <a:gd name="T35" fmla="*/ 82 h 364"/>
                <a:gd name="T36" fmla="*/ 98 w 342"/>
                <a:gd name="T37" fmla="*/ 60 h 364"/>
                <a:gd name="T38" fmla="*/ 109 w 342"/>
                <a:gd name="T39" fmla="*/ 38 h 364"/>
                <a:gd name="T40" fmla="*/ 110 w 342"/>
                <a:gd name="T41" fmla="*/ 28 h 364"/>
                <a:gd name="T42" fmla="*/ 130 w 342"/>
                <a:gd name="T43" fmla="*/ 4 h 364"/>
                <a:gd name="T44" fmla="*/ 140 w 342"/>
                <a:gd name="T45" fmla="*/ 3 h 364"/>
                <a:gd name="T46" fmla="*/ 202 w 342"/>
                <a:gd name="T47" fmla="*/ 0 h 364"/>
                <a:gd name="T48" fmla="*/ 208 w 342"/>
                <a:gd name="T49" fmla="*/ 0 h 364"/>
                <a:gd name="T50" fmla="*/ 231 w 342"/>
                <a:gd name="T51" fmla="*/ 19 h 364"/>
                <a:gd name="T52" fmla="*/ 237 w 342"/>
                <a:gd name="T53" fmla="*/ 54 h 364"/>
                <a:gd name="T54" fmla="*/ 240 w 342"/>
                <a:gd name="T55" fmla="*/ 63 h 364"/>
                <a:gd name="T56" fmla="*/ 244 w 342"/>
                <a:gd name="T57" fmla="*/ 74 h 364"/>
                <a:gd name="T58" fmla="*/ 257 w 342"/>
                <a:gd name="T59" fmla="*/ 99 h 364"/>
                <a:gd name="T60" fmla="*/ 256 w 342"/>
                <a:gd name="T61" fmla="*/ 99 h 3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42" h="364">
                  <a:moveTo>
                    <a:pt x="256" y="99"/>
                  </a:moveTo>
                  <a:cubicBezTo>
                    <a:pt x="257" y="117"/>
                    <a:pt x="266" y="132"/>
                    <a:pt x="272" y="148"/>
                  </a:cubicBezTo>
                  <a:cubicBezTo>
                    <a:pt x="297" y="210"/>
                    <a:pt x="314" y="275"/>
                    <a:pt x="338" y="337"/>
                  </a:cubicBezTo>
                  <a:cubicBezTo>
                    <a:pt x="342" y="348"/>
                    <a:pt x="338" y="355"/>
                    <a:pt x="329" y="357"/>
                  </a:cubicBezTo>
                  <a:cubicBezTo>
                    <a:pt x="298" y="364"/>
                    <a:pt x="268" y="358"/>
                    <a:pt x="238" y="356"/>
                  </a:cubicBezTo>
                  <a:cubicBezTo>
                    <a:pt x="230" y="355"/>
                    <a:pt x="227" y="348"/>
                    <a:pt x="224" y="341"/>
                  </a:cubicBezTo>
                  <a:cubicBezTo>
                    <a:pt x="208" y="304"/>
                    <a:pt x="200" y="264"/>
                    <a:pt x="181" y="228"/>
                  </a:cubicBezTo>
                  <a:cubicBezTo>
                    <a:pt x="178" y="223"/>
                    <a:pt x="178" y="215"/>
                    <a:pt x="171" y="215"/>
                  </a:cubicBezTo>
                  <a:cubicBezTo>
                    <a:pt x="163" y="215"/>
                    <a:pt x="162" y="223"/>
                    <a:pt x="160" y="228"/>
                  </a:cubicBezTo>
                  <a:cubicBezTo>
                    <a:pt x="148" y="259"/>
                    <a:pt x="134" y="290"/>
                    <a:pt x="124" y="322"/>
                  </a:cubicBezTo>
                  <a:cubicBezTo>
                    <a:pt x="114" y="354"/>
                    <a:pt x="108" y="359"/>
                    <a:pt x="75" y="358"/>
                  </a:cubicBezTo>
                  <a:cubicBezTo>
                    <a:pt x="58" y="357"/>
                    <a:pt x="40" y="363"/>
                    <a:pt x="22" y="359"/>
                  </a:cubicBezTo>
                  <a:cubicBezTo>
                    <a:pt x="2" y="354"/>
                    <a:pt x="0" y="351"/>
                    <a:pt x="5" y="331"/>
                  </a:cubicBezTo>
                  <a:cubicBezTo>
                    <a:pt x="10" y="314"/>
                    <a:pt x="20" y="300"/>
                    <a:pt x="21" y="282"/>
                  </a:cubicBezTo>
                  <a:cubicBezTo>
                    <a:pt x="22" y="276"/>
                    <a:pt x="24" y="269"/>
                    <a:pt x="26" y="263"/>
                  </a:cubicBezTo>
                  <a:cubicBezTo>
                    <a:pt x="46" y="208"/>
                    <a:pt x="66" y="154"/>
                    <a:pt x="86" y="99"/>
                  </a:cubicBezTo>
                  <a:cubicBezTo>
                    <a:pt x="87" y="96"/>
                    <a:pt x="88" y="94"/>
                    <a:pt x="90" y="91"/>
                  </a:cubicBezTo>
                  <a:cubicBezTo>
                    <a:pt x="93" y="89"/>
                    <a:pt x="94" y="86"/>
                    <a:pt x="93" y="82"/>
                  </a:cubicBezTo>
                  <a:cubicBezTo>
                    <a:pt x="95" y="75"/>
                    <a:pt x="96" y="68"/>
                    <a:pt x="98" y="60"/>
                  </a:cubicBezTo>
                  <a:cubicBezTo>
                    <a:pt x="108" y="56"/>
                    <a:pt x="108" y="47"/>
                    <a:pt x="109" y="38"/>
                  </a:cubicBezTo>
                  <a:cubicBezTo>
                    <a:pt x="109" y="35"/>
                    <a:pt x="110" y="31"/>
                    <a:pt x="110" y="28"/>
                  </a:cubicBezTo>
                  <a:cubicBezTo>
                    <a:pt x="121" y="24"/>
                    <a:pt x="117" y="7"/>
                    <a:pt x="130" y="4"/>
                  </a:cubicBezTo>
                  <a:cubicBezTo>
                    <a:pt x="133" y="3"/>
                    <a:pt x="137" y="3"/>
                    <a:pt x="140" y="3"/>
                  </a:cubicBezTo>
                  <a:cubicBezTo>
                    <a:pt x="161" y="2"/>
                    <a:pt x="181" y="7"/>
                    <a:pt x="202" y="0"/>
                  </a:cubicBezTo>
                  <a:cubicBezTo>
                    <a:pt x="204" y="0"/>
                    <a:pt x="206" y="0"/>
                    <a:pt x="208" y="0"/>
                  </a:cubicBezTo>
                  <a:cubicBezTo>
                    <a:pt x="216" y="7"/>
                    <a:pt x="223" y="13"/>
                    <a:pt x="231" y="19"/>
                  </a:cubicBezTo>
                  <a:cubicBezTo>
                    <a:pt x="233" y="31"/>
                    <a:pt x="235" y="43"/>
                    <a:pt x="237" y="54"/>
                  </a:cubicBezTo>
                  <a:cubicBezTo>
                    <a:pt x="236" y="58"/>
                    <a:pt x="237" y="61"/>
                    <a:pt x="240" y="63"/>
                  </a:cubicBezTo>
                  <a:cubicBezTo>
                    <a:pt x="242" y="67"/>
                    <a:pt x="243" y="71"/>
                    <a:pt x="244" y="74"/>
                  </a:cubicBezTo>
                  <a:cubicBezTo>
                    <a:pt x="244" y="84"/>
                    <a:pt x="246" y="94"/>
                    <a:pt x="257" y="99"/>
                  </a:cubicBezTo>
                  <a:lnTo>
                    <a:pt x="256" y="9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 dirty="0"/>
            </a:p>
          </p:txBody>
        </p:sp>
        <p:sp>
          <p:nvSpPr>
            <p:cNvPr id="12" name="Freeform 12"/>
            <p:cNvSpPr>
              <a:spLocks/>
            </p:cNvSpPr>
            <p:nvPr/>
          </p:nvSpPr>
          <p:spPr bwMode="auto">
            <a:xfrm>
              <a:off x="1954213" y="-2093913"/>
              <a:ext cx="1092200" cy="1365250"/>
            </a:xfrm>
            <a:custGeom>
              <a:avLst/>
              <a:gdLst>
                <a:gd name="T0" fmla="*/ 290 w 291"/>
                <a:gd name="T1" fmla="*/ 335 h 361"/>
                <a:gd name="T2" fmla="*/ 229 w 291"/>
                <a:gd name="T3" fmla="*/ 359 h 361"/>
                <a:gd name="T4" fmla="*/ 80 w 291"/>
                <a:gd name="T5" fmla="*/ 355 h 361"/>
                <a:gd name="T6" fmla="*/ 28 w 291"/>
                <a:gd name="T7" fmla="*/ 359 h 361"/>
                <a:gd name="T8" fmla="*/ 0 w 291"/>
                <a:gd name="T9" fmla="*/ 332 h 361"/>
                <a:gd name="T10" fmla="*/ 0 w 291"/>
                <a:gd name="T11" fmla="*/ 32 h 361"/>
                <a:gd name="T12" fmla="*/ 30 w 291"/>
                <a:gd name="T13" fmla="*/ 4 h 361"/>
                <a:gd name="T14" fmla="*/ 75 w 291"/>
                <a:gd name="T15" fmla="*/ 0 h 361"/>
                <a:gd name="T16" fmla="*/ 107 w 291"/>
                <a:gd name="T17" fmla="*/ 32 h 361"/>
                <a:gd name="T18" fmla="*/ 108 w 291"/>
                <a:gd name="T19" fmla="*/ 233 h 361"/>
                <a:gd name="T20" fmla="*/ 116 w 291"/>
                <a:gd name="T21" fmla="*/ 252 h 361"/>
                <a:gd name="T22" fmla="*/ 127 w 291"/>
                <a:gd name="T23" fmla="*/ 253 h 361"/>
                <a:gd name="T24" fmla="*/ 213 w 291"/>
                <a:gd name="T25" fmla="*/ 255 h 361"/>
                <a:gd name="T26" fmla="*/ 259 w 291"/>
                <a:gd name="T27" fmla="*/ 255 h 361"/>
                <a:gd name="T28" fmla="*/ 272 w 291"/>
                <a:gd name="T29" fmla="*/ 256 h 361"/>
                <a:gd name="T30" fmla="*/ 275 w 291"/>
                <a:gd name="T31" fmla="*/ 256 h 361"/>
                <a:gd name="T32" fmla="*/ 291 w 291"/>
                <a:gd name="T33" fmla="*/ 269 h 361"/>
                <a:gd name="T34" fmla="*/ 290 w 291"/>
                <a:gd name="T35" fmla="*/ 335 h 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91" h="361">
                  <a:moveTo>
                    <a:pt x="290" y="335"/>
                  </a:moveTo>
                  <a:cubicBezTo>
                    <a:pt x="276" y="359"/>
                    <a:pt x="253" y="358"/>
                    <a:pt x="229" y="359"/>
                  </a:cubicBezTo>
                  <a:cubicBezTo>
                    <a:pt x="179" y="361"/>
                    <a:pt x="130" y="355"/>
                    <a:pt x="80" y="355"/>
                  </a:cubicBezTo>
                  <a:cubicBezTo>
                    <a:pt x="63" y="356"/>
                    <a:pt x="45" y="358"/>
                    <a:pt x="28" y="359"/>
                  </a:cubicBezTo>
                  <a:cubicBezTo>
                    <a:pt x="8" y="359"/>
                    <a:pt x="0" y="352"/>
                    <a:pt x="0" y="332"/>
                  </a:cubicBezTo>
                  <a:cubicBezTo>
                    <a:pt x="0" y="232"/>
                    <a:pt x="0" y="132"/>
                    <a:pt x="0" y="32"/>
                  </a:cubicBezTo>
                  <a:cubicBezTo>
                    <a:pt x="0" y="8"/>
                    <a:pt x="5" y="4"/>
                    <a:pt x="30" y="4"/>
                  </a:cubicBezTo>
                  <a:cubicBezTo>
                    <a:pt x="45" y="3"/>
                    <a:pt x="60" y="0"/>
                    <a:pt x="75" y="0"/>
                  </a:cubicBezTo>
                  <a:cubicBezTo>
                    <a:pt x="101" y="0"/>
                    <a:pt x="107" y="7"/>
                    <a:pt x="107" y="32"/>
                  </a:cubicBezTo>
                  <a:cubicBezTo>
                    <a:pt x="107" y="99"/>
                    <a:pt x="107" y="166"/>
                    <a:pt x="108" y="233"/>
                  </a:cubicBezTo>
                  <a:cubicBezTo>
                    <a:pt x="108" y="240"/>
                    <a:pt x="104" y="250"/>
                    <a:pt x="116" y="252"/>
                  </a:cubicBezTo>
                  <a:cubicBezTo>
                    <a:pt x="120" y="252"/>
                    <a:pt x="124" y="252"/>
                    <a:pt x="127" y="253"/>
                  </a:cubicBezTo>
                  <a:cubicBezTo>
                    <a:pt x="156" y="259"/>
                    <a:pt x="184" y="256"/>
                    <a:pt x="213" y="255"/>
                  </a:cubicBezTo>
                  <a:cubicBezTo>
                    <a:pt x="228" y="255"/>
                    <a:pt x="244" y="255"/>
                    <a:pt x="259" y="255"/>
                  </a:cubicBezTo>
                  <a:cubicBezTo>
                    <a:pt x="264" y="255"/>
                    <a:pt x="268" y="255"/>
                    <a:pt x="272" y="256"/>
                  </a:cubicBezTo>
                  <a:cubicBezTo>
                    <a:pt x="273" y="256"/>
                    <a:pt x="274" y="256"/>
                    <a:pt x="275" y="256"/>
                  </a:cubicBezTo>
                  <a:cubicBezTo>
                    <a:pt x="279" y="262"/>
                    <a:pt x="284" y="267"/>
                    <a:pt x="291" y="269"/>
                  </a:cubicBezTo>
                  <a:cubicBezTo>
                    <a:pt x="291" y="291"/>
                    <a:pt x="291" y="313"/>
                    <a:pt x="290" y="33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 dirty="0"/>
            </a:p>
          </p:txBody>
        </p:sp>
        <p:sp>
          <p:nvSpPr>
            <p:cNvPr id="13" name="Freeform 13"/>
            <p:cNvSpPr>
              <a:spLocks/>
            </p:cNvSpPr>
            <p:nvPr/>
          </p:nvSpPr>
          <p:spPr bwMode="auto">
            <a:xfrm>
              <a:off x="8831263" y="-2078038"/>
              <a:ext cx="412750" cy="1341438"/>
            </a:xfrm>
            <a:custGeom>
              <a:avLst/>
              <a:gdLst>
                <a:gd name="T0" fmla="*/ 0 w 110"/>
                <a:gd name="T1" fmla="*/ 175 h 355"/>
                <a:gd name="T2" fmla="*/ 0 w 110"/>
                <a:gd name="T3" fmla="*/ 36 h 355"/>
                <a:gd name="T4" fmla="*/ 36 w 110"/>
                <a:gd name="T5" fmla="*/ 0 h 355"/>
                <a:gd name="T6" fmla="*/ 74 w 110"/>
                <a:gd name="T7" fmla="*/ 0 h 355"/>
                <a:gd name="T8" fmla="*/ 107 w 110"/>
                <a:gd name="T9" fmla="*/ 32 h 355"/>
                <a:gd name="T10" fmla="*/ 104 w 110"/>
                <a:gd name="T11" fmla="*/ 99 h 355"/>
                <a:gd name="T12" fmla="*/ 106 w 110"/>
                <a:gd name="T13" fmla="*/ 187 h 355"/>
                <a:gd name="T14" fmla="*/ 103 w 110"/>
                <a:gd name="T15" fmla="*/ 332 h 355"/>
                <a:gd name="T16" fmla="*/ 81 w 110"/>
                <a:gd name="T17" fmla="*/ 355 h 355"/>
                <a:gd name="T18" fmla="*/ 18 w 110"/>
                <a:gd name="T19" fmla="*/ 350 h 355"/>
                <a:gd name="T20" fmla="*/ 0 w 110"/>
                <a:gd name="T21" fmla="*/ 319 h 355"/>
                <a:gd name="T22" fmla="*/ 0 w 110"/>
                <a:gd name="T23" fmla="*/ 175 h 355"/>
                <a:gd name="T24" fmla="*/ 0 w 110"/>
                <a:gd name="T25" fmla="*/ 175 h 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0" h="355">
                  <a:moveTo>
                    <a:pt x="0" y="175"/>
                  </a:moveTo>
                  <a:cubicBezTo>
                    <a:pt x="0" y="129"/>
                    <a:pt x="0" y="82"/>
                    <a:pt x="0" y="36"/>
                  </a:cubicBezTo>
                  <a:cubicBezTo>
                    <a:pt x="0" y="2"/>
                    <a:pt x="3" y="0"/>
                    <a:pt x="36" y="0"/>
                  </a:cubicBezTo>
                  <a:cubicBezTo>
                    <a:pt x="49" y="0"/>
                    <a:pt x="61" y="0"/>
                    <a:pt x="74" y="0"/>
                  </a:cubicBezTo>
                  <a:cubicBezTo>
                    <a:pt x="98" y="0"/>
                    <a:pt x="107" y="8"/>
                    <a:pt x="107" y="32"/>
                  </a:cubicBezTo>
                  <a:cubicBezTo>
                    <a:pt x="107" y="54"/>
                    <a:pt x="107" y="77"/>
                    <a:pt x="104" y="99"/>
                  </a:cubicBezTo>
                  <a:cubicBezTo>
                    <a:pt x="101" y="128"/>
                    <a:pt x="104" y="157"/>
                    <a:pt x="106" y="187"/>
                  </a:cubicBezTo>
                  <a:cubicBezTo>
                    <a:pt x="110" y="235"/>
                    <a:pt x="101" y="283"/>
                    <a:pt x="103" y="332"/>
                  </a:cubicBezTo>
                  <a:cubicBezTo>
                    <a:pt x="104" y="346"/>
                    <a:pt x="95" y="355"/>
                    <a:pt x="81" y="355"/>
                  </a:cubicBezTo>
                  <a:cubicBezTo>
                    <a:pt x="60" y="354"/>
                    <a:pt x="39" y="354"/>
                    <a:pt x="18" y="350"/>
                  </a:cubicBezTo>
                  <a:cubicBezTo>
                    <a:pt x="1" y="348"/>
                    <a:pt x="0" y="333"/>
                    <a:pt x="0" y="319"/>
                  </a:cubicBezTo>
                  <a:cubicBezTo>
                    <a:pt x="0" y="271"/>
                    <a:pt x="0" y="223"/>
                    <a:pt x="0" y="175"/>
                  </a:cubicBezTo>
                  <a:cubicBezTo>
                    <a:pt x="0" y="175"/>
                    <a:pt x="0" y="175"/>
                    <a:pt x="0" y="17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 dirty="0"/>
            </a:p>
          </p:txBody>
        </p:sp>
        <p:sp>
          <p:nvSpPr>
            <p:cNvPr id="14" name="Freeform 14"/>
            <p:cNvSpPr>
              <a:spLocks noEditPoints="1"/>
            </p:cNvSpPr>
            <p:nvPr/>
          </p:nvSpPr>
          <p:spPr bwMode="auto">
            <a:xfrm>
              <a:off x="7569201" y="-2100263"/>
              <a:ext cx="1093788" cy="1363663"/>
            </a:xfrm>
            <a:custGeom>
              <a:avLst/>
              <a:gdLst>
                <a:gd name="T0" fmla="*/ 286 w 291"/>
                <a:gd name="T1" fmla="*/ 164 h 361"/>
                <a:gd name="T2" fmla="*/ 280 w 291"/>
                <a:gd name="T3" fmla="*/ 169 h 361"/>
                <a:gd name="T4" fmla="*/ 167 w 291"/>
                <a:gd name="T5" fmla="*/ 253 h 361"/>
                <a:gd name="T6" fmla="*/ 120 w 291"/>
                <a:gd name="T7" fmla="*/ 257 h 361"/>
                <a:gd name="T8" fmla="*/ 103 w 291"/>
                <a:gd name="T9" fmla="*/ 273 h 361"/>
                <a:gd name="T10" fmla="*/ 103 w 291"/>
                <a:gd name="T11" fmla="*/ 337 h 361"/>
                <a:gd name="T12" fmla="*/ 81 w 291"/>
                <a:gd name="T13" fmla="*/ 361 h 361"/>
                <a:gd name="T14" fmla="*/ 33 w 291"/>
                <a:gd name="T15" fmla="*/ 361 h 361"/>
                <a:gd name="T16" fmla="*/ 0 w 291"/>
                <a:gd name="T17" fmla="*/ 327 h 361"/>
                <a:gd name="T18" fmla="*/ 0 w 291"/>
                <a:gd name="T19" fmla="*/ 31 h 361"/>
                <a:gd name="T20" fmla="*/ 29 w 291"/>
                <a:gd name="T21" fmla="*/ 2 h 361"/>
                <a:gd name="T22" fmla="*/ 138 w 291"/>
                <a:gd name="T23" fmla="*/ 6 h 361"/>
                <a:gd name="T24" fmla="*/ 183 w 291"/>
                <a:gd name="T25" fmla="*/ 5 h 361"/>
                <a:gd name="T26" fmla="*/ 288 w 291"/>
                <a:gd name="T27" fmla="*/ 98 h 361"/>
                <a:gd name="T28" fmla="*/ 290 w 291"/>
                <a:gd name="T29" fmla="*/ 149 h 361"/>
                <a:gd name="T30" fmla="*/ 287 w 291"/>
                <a:gd name="T31" fmla="*/ 158 h 361"/>
                <a:gd name="T32" fmla="*/ 286 w 291"/>
                <a:gd name="T33" fmla="*/ 164 h 361"/>
                <a:gd name="T34" fmla="*/ 107 w 291"/>
                <a:gd name="T35" fmla="*/ 125 h 361"/>
                <a:gd name="T36" fmla="*/ 134 w 291"/>
                <a:gd name="T37" fmla="*/ 154 h 361"/>
                <a:gd name="T38" fmla="*/ 176 w 291"/>
                <a:gd name="T39" fmla="*/ 125 h 361"/>
                <a:gd name="T40" fmla="*/ 138 w 291"/>
                <a:gd name="T41" fmla="*/ 94 h 361"/>
                <a:gd name="T42" fmla="*/ 107 w 291"/>
                <a:gd name="T43" fmla="*/ 125 h 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91" h="361">
                  <a:moveTo>
                    <a:pt x="286" y="164"/>
                  </a:moveTo>
                  <a:cubicBezTo>
                    <a:pt x="284" y="165"/>
                    <a:pt x="281" y="167"/>
                    <a:pt x="280" y="169"/>
                  </a:cubicBezTo>
                  <a:cubicBezTo>
                    <a:pt x="260" y="220"/>
                    <a:pt x="220" y="245"/>
                    <a:pt x="167" y="253"/>
                  </a:cubicBezTo>
                  <a:cubicBezTo>
                    <a:pt x="152" y="256"/>
                    <a:pt x="136" y="257"/>
                    <a:pt x="120" y="257"/>
                  </a:cubicBezTo>
                  <a:cubicBezTo>
                    <a:pt x="108" y="256"/>
                    <a:pt x="103" y="262"/>
                    <a:pt x="103" y="273"/>
                  </a:cubicBezTo>
                  <a:cubicBezTo>
                    <a:pt x="103" y="295"/>
                    <a:pt x="103" y="316"/>
                    <a:pt x="103" y="337"/>
                  </a:cubicBezTo>
                  <a:cubicBezTo>
                    <a:pt x="104" y="354"/>
                    <a:pt x="96" y="360"/>
                    <a:pt x="81" y="361"/>
                  </a:cubicBezTo>
                  <a:cubicBezTo>
                    <a:pt x="65" y="361"/>
                    <a:pt x="49" y="361"/>
                    <a:pt x="33" y="361"/>
                  </a:cubicBezTo>
                  <a:cubicBezTo>
                    <a:pt x="7" y="360"/>
                    <a:pt x="0" y="353"/>
                    <a:pt x="0" y="327"/>
                  </a:cubicBezTo>
                  <a:cubicBezTo>
                    <a:pt x="0" y="228"/>
                    <a:pt x="0" y="130"/>
                    <a:pt x="0" y="31"/>
                  </a:cubicBezTo>
                  <a:cubicBezTo>
                    <a:pt x="0" y="10"/>
                    <a:pt x="7" y="3"/>
                    <a:pt x="29" y="2"/>
                  </a:cubicBezTo>
                  <a:cubicBezTo>
                    <a:pt x="65" y="1"/>
                    <a:pt x="101" y="8"/>
                    <a:pt x="138" y="6"/>
                  </a:cubicBezTo>
                  <a:cubicBezTo>
                    <a:pt x="153" y="5"/>
                    <a:pt x="167" y="0"/>
                    <a:pt x="183" y="5"/>
                  </a:cubicBezTo>
                  <a:cubicBezTo>
                    <a:pt x="234" y="19"/>
                    <a:pt x="272" y="46"/>
                    <a:pt x="288" y="98"/>
                  </a:cubicBezTo>
                  <a:cubicBezTo>
                    <a:pt x="291" y="115"/>
                    <a:pt x="291" y="132"/>
                    <a:pt x="290" y="149"/>
                  </a:cubicBezTo>
                  <a:cubicBezTo>
                    <a:pt x="287" y="151"/>
                    <a:pt x="287" y="154"/>
                    <a:pt x="287" y="158"/>
                  </a:cubicBezTo>
                  <a:cubicBezTo>
                    <a:pt x="287" y="160"/>
                    <a:pt x="287" y="162"/>
                    <a:pt x="286" y="164"/>
                  </a:cubicBezTo>
                  <a:close/>
                  <a:moveTo>
                    <a:pt x="107" y="125"/>
                  </a:moveTo>
                  <a:cubicBezTo>
                    <a:pt x="107" y="152"/>
                    <a:pt x="108" y="154"/>
                    <a:pt x="134" y="154"/>
                  </a:cubicBezTo>
                  <a:cubicBezTo>
                    <a:pt x="161" y="154"/>
                    <a:pt x="176" y="144"/>
                    <a:pt x="176" y="125"/>
                  </a:cubicBezTo>
                  <a:cubicBezTo>
                    <a:pt x="176" y="103"/>
                    <a:pt x="165" y="94"/>
                    <a:pt x="138" y="94"/>
                  </a:cubicBezTo>
                  <a:cubicBezTo>
                    <a:pt x="107" y="94"/>
                    <a:pt x="107" y="94"/>
                    <a:pt x="107" y="12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 dirty="0"/>
            </a:p>
          </p:txBody>
        </p:sp>
        <p:sp>
          <p:nvSpPr>
            <p:cNvPr id="15" name="Freeform 15"/>
            <p:cNvSpPr>
              <a:spLocks/>
            </p:cNvSpPr>
            <p:nvPr/>
          </p:nvSpPr>
          <p:spPr bwMode="auto">
            <a:xfrm>
              <a:off x="5888038" y="-2085976"/>
              <a:ext cx="1144588" cy="1357313"/>
            </a:xfrm>
            <a:custGeom>
              <a:avLst/>
              <a:gdLst>
                <a:gd name="T0" fmla="*/ 274 w 305"/>
                <a:gd name="T1" fmla="*/ 294 h 359"/>
                <a:gd name="T2" fmla="*/ 290 w 305"/>
                <a:gd name="T3" fmla="*/ 318 h 359"/>
                <a:gd name="T4" fmla="*/ 298 w 305"/>
                <a:gd name="T5" fmla="*/ 345 h 359"/>
                <a:gd name="T6" fmla="*/ 275 w 305"/>
                <a:gd name="T7" fmla="*/ 353 h 359"/>
                <a:gd name="T8" fmla="*/ 233 w 305"/>
                <a:gd name="T9" fmla="*/ 354 h 359"/>
                <a:gd name="T10" fmla="*/ 160 w 305"/>
                <a:gd name="T11" fmla="*/ 319 h 359"/>
                <a:gd name="T12" fmla="*/ 124 w 305"/>
                <a:gd name="T13" fmla="*/ 274 h 359"/>
                <a:gd name="T14" fmla="*/ 112 w 305"/>
                <a:gd name="T15" fmla="*/ 266 h 359"/>
                <a:gd name="T16" fmla="*/ 107 w 305"/>
                <a:gd name="T17" fmla="*/ 280 h 359"/>
                <a:gd name="T18" fmla="*/ 107 w 305"/>
                <a:gd name="T19" fmla="*/ 332 h 359"/>
                <a:gd name="T20" fmla="*/ 83 w 305"/>
                <a:gd name="T21" fmla="*/ 357 h 359"/>
                <a:gd name="T22" fmla="*/ 19 w 305"/>
                <a:gd name="T23" fmla="*/ 352 h 359"/>
                <a:gd name="T24" fmla="*/ 0 w 305"/>
                <a:gd name="T25" fmla="*/ 320 h 359"/>
                <a:gd name="T26" fmla="*/ 0 w 305"/>
                <a:gd name="T27" fmla="*/ 94 h 359"/>
                <a:gd name="T28" fmla="*/ 0 w 305"/>
                <a:gd name="T29" fmla="*/ 25 h 359"/>
                <a:gd name="T30" fmla="*/ 18 w 305"/>
                <a:gd name="T31" fmla="*/ 5 h 359"/>
                <a:gd name="T32" fmla="*/ 86 w 305"/>
                <a:gd name="T33" fmla="*/ 5 h 359"/>
                <a:gd name="T34" fmla="*/ 104 w 305"/>
                <a:gd name="T35" fmla="*/ 23 h 359"/>
                <a:gd name="T36" fmla="*/ 104 w 305"/>
                <a:gd name="T37" fmla="*/ 79 h 359"/>
                <a:gd name="T38" fmla="*/ 109 w 305"/>
                <a:gd name="T39" fmla="*/ 96 h 359"/>
                <a:gd name="T40" fmla="*/ 126 w 305"/>
                <a:gd name="T41" fmla="*/ 88 h 359"/>
                <a:gd name="T42" fmla="*/ 183 w 305"/>
                <a:gd name="T43" fmla="*/ 16 h 359"/>
                <a:gd name="T44" fmla="*/ 209 w 305"/>
                <a:gd name="T45" fmla="*/ 2 h 359"/>
                <a:gd name="T46" fmla="*/ 285 w 305"/>
                <a:gd name="T47" fmla="*/ 4 h 359"/>
                <a:gd name="T48" fmla="*/ 295 w 305"/>
                <a:gd name="T49" fmla="*/ 28 h 359"/>
                <a:gd name="T50" fmla="*/ 213 w 305"/>
                <a:gd name="T51" fmla="*/ 125 h 359"/>
                <a:gd name="T52" fmla="*/ 203 w 305"/>
                <a:gd name="T53" fmla="*/ 146 h 359"/>
                <a:gd name="T54" fmla="*/ 203 w 305"/>
                <a:gd name="T55" fmla="*/ 152 h 359"/>
                <a:gd name="T56" fmla="*/ 192 w 305"/>
                <a:gd name="T57" fmla="*/ 184 h 359"/>
                <a:gd name="T58" fmla="*/ 251 w 305"/>
                <a:gd name="T59" fmla="*/ 262 h 359"/>
                <a:gd name="T60" fmla="*/ 251 w 305"/>
                <a:gd name="T61" fmla="*/ 262 h 359"/>
                <a:gd name="T62" fmla="*/ 263 w 305"/>
                <a:gd name="T63" fmla="*/ 279 h 359"/>
                <a:gd name="T64" fmla="*/ 274 w 305"/>
                <a:gd name="T65" fmla="*/ 294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05" h="359">
                  <a:moveTo>
                    <a:pt x="274" y="294"/>
                  </a:moveTo>
                  <a:cubicBezTo>
                    <a:pt x="274" y="305"/>
                    <a:pt x="283" y="311"/>
                    <a:pt x="290" y="318"/>
                  </a:cubicBezTo>
                  <a:cubicBezTo>
                    <a:pt x="297" y="326"/>
                    <a:pt x="303" y="335"/>
                    <a:pt x="298" y="345"/>
                  </a:cubicBezTo>
                  <a:cubicBezTo>
                    <a:pt x="294" y="354"/>
                    <a:pt x="284" y="353"/>
                    <a:pt x="275" y="353"/>
                  </a:cubicBezTo>
                  <a:cubicBezTo>
                    <a:pt x="261" y="353"/>
                    <a:pt x="247" y="352"/>
                    <a:pt x="233" y="354"/>
                  </a:cubicBezTo>
                  <a:cubicBezTo>
                    <a:pt x="200" y="359"/>
                    <a:pt x="178" y="343"/>
                    <a:pt x="160" y="319"/>
                  </a:cubicBezTo>
                  <a:cubicBezTo>
                    <a:pt x="148" y="304"/>
                    <a:pt x="136" y="289"/>
                    <a:pt x="124" y="274"/>
                  </a:cubicBezTo>
                  <a:cubicBezTo>
                    <a:pt x="121" y="269"/>
                    <a:pt x="118" y="264"/>
                    <a:pt x="112" y="266"/>
                  </a:cubicBezTo>
                  <a:cubicBezTo>
                    <a:pt x="105" y="269"/>
                    <a:pt x="107" y="275"/>
                    <a:pt x="107" y="280"/>
                  </a:cubicBezTo>
                  <a:cubicBezTo>
                    <a:pt x="107" y="297"/>
                    <a:pt x="107" y="315"/>
                    <a:pt x="107" y="332"/>
                  </a:cubicBezTo>
                  <a:cubicBezTo>
                    <a:pt x="107" y="348"/>
                    <a:pt x="99" y="356"/>
                    <a:pt x="83" y="357"/>
                  </a:cubicBezTo>
                  <a:cubicBezTo>
                    <a:pt x="61" y="359"/>
                    <a:pt x="40" y="355"/>
                    <a:pt x="19" y="352"/>
                  </a:cubicBezTo>
                  <a:cubicBezTo>
                    <a:pt x="2" y="351"/>
                    <a:pt x="0" y="335"/>
                    <a:pt x="0" y="320"/>
                  </a:cubicBezTo>
                  <a:cubicBezTo>
                    <a:pt x="0" y="245"/>
                    <a:pt x="0" y="170"/>
                    <a:pt x="0" y="94"/>
                  </a:cubicBezTo>
                  <a:cubicBezTo>
                    <a:pt x="0" y="71"/>
                    <a:pt x="1" y="48"/>
                    <a:pt x="0" y="25"/>
                  </a:cubicBezTo>
                  <a:cubicBezTo>
                    <a:pt x="0" y="12"/>
                    <a:pt x="4" y="4"/>
                    <a:pt x="18" y="5"/>
                  </a:cubicBezTo>
                  <a:cubicBezTo>
                    <a:pt x="41" y="5"/>
                    <a:pt x="63" y="5"/>
                    <a:pt x="86" y="5"/>
                  </a:cubicBezTo>
                  <a:cubicBezTo>
                    <a:pt x="99" y="5"/>
                    <a:pt x="104" y="10"/>
                    <a:pt x="104" y="23"/>
                  </a:cubicBezTo>
                  <a:cubicBezTo>
                    <a:pt x="104" y="42"/>
                    <a:pt x="104" y="60"/>
                    <a:pt x="104" y="79"/>
                  </a:cubicBezTo>
                  <a:cubicBezTo>
                    <a:pt x="104" y="85"/>
                    <a:pt x="101" y="93"/>
                    <a:pt x="109" y="96"/>
                  </a:cubicBezTo>
                  <a:cubicBezTo>
                    <a:pt x="117" y="99"/>
                    <a:pt x="122" y="93"/>
                    <a:pt x="126" y="88"/>
                  </a:cubicBezTo>
                  <a:cubicBezTo>
                    <a:pt x="145" y="64"/>
                    <a:pt x="165" y="41"/>
                    <a:pt x="183" y="16"/>
                  </a:cubicBezTo>
                  <a:cubicBezTo>
                    <a:pt x="190" y="7"/>
                    <a:pt x="198" y="2"/>
                    <a:pt x="209" y="2"/>
                  </a:cubicBezTo>
                  <a:cubicBezTo>
                    <a:pt x="235" y="2"/>
                    <a:pt x="260" y="0"/>
                    <a:pt x="285" y="4"/>
                  </a:cubicBezTo>
                  <a:cubicBezTo>
                    <a:pt x="303" y="6"/>
                    <a:pt x="305" y="12"/>
                    <a:pt x="295" y="28"/>
                  </a:cubicBezTo>
                  <a:cubicBezTo>
                    <a:pt x="272" y="64"/>
                    <a:pt x="241" y="93"/>
                    <a:pt x="213" y="125"/>
                  </a:cubicBezTo>
                  <a:cubicBezTo>
                    <a:pt x="208" y="131"/>
                    <a:pt x="202" y="137"/>
                    <a:pt x="203" y="146"/>
                  </a:cubicBezTo>
                  <a:cubicBezTo>
                    <a:pt x="203" y="148"/>
                    <a:pt x="203" y="150"/>
                    <a:pt x="203" y="152"/>
                  </a:cubicBezTo>
                  <a:cubicBezTo>
                    <a:pt x="187" y="158"/>
                    <a:pt x="181" y="170"/>
                    <a:pt x="192" y="184"/>
                  </a:cubicBezTo>
                  <a:cubicBezTo>
                    <a:pt x="211" y="211"/>
                    <a:pt x="231" y="236"/>
                    <a:pt x="251" y="262"/>
                  </a:cubicBezTo>
                  <a:cubicBezTo>
                    <a:pt x="251" y="262"/>
                    <a:pt x="251" y="262"/>
                    <a:pt x="251" y="262"/>
                  </a:cubicBezTo>
                  <a:cubicBezTo>
                    <a:pt x="251" y="270"/>
                    <a:pt x="257" y="274"/>
                    <a:pt x="263" y="279"/>
                  </a:cubicBezTo>
                  <a:cubicBezTo>
                    <a:pt x="266" y="284"/>
                    <a:pt x="268" y="290"/>
                    <a:pt x="274" y="29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 dirty="0"/>
            </a:p>
          </p:txBody>
        </p:sp>
        <p:sp>
          <p:nvSpPr>
            <p:cNvPr id="31" name="Freeform 16"/>
            <p:cNvSpPr>
              <a:spLocks/>
            </p:cNvSpPr>
            <p:nvPr/>
          </p:nvSpPr>
          <p:spPr bwMode="auto">
            <a:xfrm>
              <a:off x="4487863" y="-2165351"/>
              <a:ext cx="1306513" cy="1520825"/>
            </a:xfrm>
            <a:custGeom>
              <a:avLst/>
              <a:gdLst>
                <a:gd name="T0" fmla="*/ 285 w 348"/>
                <a:gd name="T1" fmla="*/ 322 h 402"/>
                <a:gd name="T2" fmla="*/ 268 w 348"/>
                <a:gd name="T3" fmla="*/ 333 h 402"/>
                <a:gd name="T4" fmla="*/ 65 w 348"/>
                <a:gd name="T5" fmla="*/ 365 h 402"/>
                <a:gd name="T6" fmla="*/ 35 w 348"/>
                <a:gd name="T7" fmla="*/ 349 h 402"/>
                <a:gd name="T8" fmla="*/ 31 w 348"/>
                <a:gd name="T9" fmla="*/ 311 h 402"/>
                <a:gd name="T10" fmla="*/ 74 w 348"/>
                <a:gd name="T11" fmla="*/ 274 h 402"/>
                <a:gd name="T12" fmla="*/ 114 w 348"/>
                <a:gd name="T13" fmla="*/ 270 h 402"/>
                <a:gd name="T14" fmla="*/ 198 w 348"/>
                <a:gd name="T15" fmla="*/ 255 h 402"/>
                <a:gd name="T16" fmla="*/ 218 w 348"/>
                <a:gd name="T17" fmla="*/ 177 h 402"/>
                <a:gd name="T18" fmla="*/ 118 w 348"/>
                <a:gd name="T19" fmla="*/ 122 h 402"/>
                <a:gd name="T20" fmla="*/ 104 w 348"/>
                <a:gd name="T21" fmla="*/ 135 h 402"/>
                <a:gd name="T22" fmla="*/ 97 w 348"/>
                <a:gd name="T23" fmla="*/ 142 h 402"/>
                <a:gd name="T24" fmla="*/ 28 w 348"/>
                <a:gd name="T25" fmla="*/ 118 h 402"/>
                <a:gd name="T26" fmla="*/ 24 w 348"/>
                <a:gd name="T27" fmla="*/ 113 h 402"/>
                <a:gd name="T28" fmla="*/ 28 w 348"/>
                <a:gd name="T29" fmla="*/ 61 h 402"/>
                <a:gd name="T30" fmla="*/ 215 w 348"/>
                <a:gd name="T31" fmla="*/ 26 h 402"/>
                <a:gd name="T32" fmla="*/ 317 w 348"/>
                <a:gd name="T33" fmla="*/ 267 h 402"/>
                <a:gd name="T34" fmla="*/ 304 w 348"/>
                <a:gd name="T35" fmla="*/ 298 h 402"/>
                <a:gd name="T36" fmla="*/ 304 w 348"/>
                <a:gd name="T37" fmla="*/ 298 h 402"/>
                <a:gd name="T38" fmla="*/ 288 w 348"/>
                <a:gd name="T39" fmla="*/ 318 h 402"/>
                <a:gd name="T40" fmla="*/ 285 w 348"/>
                <a:gd name="T41" fmla="*/ 32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48" h="402">
                  <a:moveTo>
                    <a:pt x="285" y="322"/>
                  </a:moveTo>
                  <a:cubicBezTo>
                    <a:pt x="277" y="322"/>
                    <a:pt x="273" y="328"/>
                    <a:pt x="268" y="333"/>
                  </a:cubicBezTo>
                  <a:cubicBezTo>
                    <a:pt x="210" y="388"/>
                    <a:pt x="132" y="402"/>
                    <a:pt x="65" y="365"/>
                  </a:cubicBezTo>
                  <a:cubicBezTo>
                    <a:pt x="55" y="359"/>
                    <a:pt x="45" y="355"/>
                    <a:pt x="35" y="349"/>
                  </a:cubicBezTo>
                  <a:cubicBezTo>
                    <a:pt x="18" y="338"/>
                    <a:pt x="16" y="326"/>
                    <a:pt x="31" y="311"/>
                  </a:cubicBezTo>
                  <a:cubicBezTo>
                    <a:pt x="44" y="298"/>
                    <a:pt x="60" y="287"/>
                    <a:pt x="74" y="274"/>
                  </a:cubicBezTo>
                  <a:cubicBezTo>
                    <a:pt x="87" y="262"/>
                    <a:pt x="100" y="261"/>
                    <a:pt x="114" y="270"/>
                  </a:cubicBezTo>
                  <a:cubicBezTo>
                    <a:pt x="146" y="289"/>
                    <a:pt x="174" y="276"/>
                    <a:pt x="198" y="255"/>
                  </a:cubicBezTo>
                  <a:cubicBezTo>
                    <a:pt x="222" y="235"/>
                    <a:pt x="227" y="207"/>
                    <a:pt x="218" y="177"/>
                  </a:cubicBezTo>
                  <a:cubicBezTo>
                    <a:pt x="205" y="130"/>
                    <a:pt x="160" y="106"/>
                    <a:pt x="118" y="122"/>
                  </a:cubicBezTo>
                  <a:cubicBezTo>
                    <a:pt x="112" y="125"/>
                    <a:pt x="105" y="126"/>
                    <a:pt x="104" y="135"/>
                  </a:cubicBezTo>
                  <a:cubicBezTo>
                    <a:pt x="102" y="137"/>
                    <a:pt x="99" y="140"/>
                    <a:pt x="97" y="142"/>
                  </a:cubicBezTo>
                  <a:cubicBezTo>
                    <a:pt x="65" y="162"/>
                    <a:pt x="48" y="133"/>
                    <a:pt x="28" y="118"/>
                  </a:cubicBezTo>
                  <a:cubicBezTo>
                    <a:pt x="26" y="117"/>
                    <a:pt x="26" y="115"/>
                    <a:pt x="24" y="113"/>
                  </a:cubicBezTo>
                  <a:cubicBezTo>
                    <a:pt x="0" y="85"/>
                    <a:pt x="0" y="85"/>
                    <a:pt x="28" y="61"/>
                  </a:cubicBezTo>
                  <a:cubicBezTo>
                    <a:pt x="83" y="13"/>
                    <a:pt x="146" y="0"/>
                    <a:pt x="215" y="26"/>
                  </a:cubicBezTo>
                  <a:cubicBezTo>
                    <a:pt x="319" y="66"/>
                    <a:pt x="348" y="186"/>
                    <a:pt x="317" y="267"/>
                  </a:cubicBezTo>
                  <a:cubicBezTo>
                    <a:pt x="313" y="278"/>
                    <a:pt x="303" y="285"/>
                    <a:pt x="304" y="298"/>
                  </a:cubicBezTo>
                  <a:cubicBezTo>
                    <a:pt x="304" y="298"/>
                    <a:pt x="304" y="298"/>
                    <a:pt x="304" y="298"/>
                  </a:cubicBezTo>
                  <a:cubicBezTo>
                    <a:pt x="294" y="301"/>
                    <a:pt x="291" y="310"/>
                    <a:pt x="288" y="318"/>
                  </a:cubicBezTo>
                  <a:cubicBezTo>
                    <a:pt x="287" y="319"/>
                    <a:pt x="286" y="321"/>
                    <a:pt x="285" y="32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 dirty="0"/>
            </a:p>
          </p:txBody>
        </p:sp>
      </p:grpSp>
    </p:spTree>
    <p:extLst>
      <p:ext uri="{BB962C8B-B14F-4D97-AF65-F5344CB8AC3E}">
        <p14:creationId xmlns:p14="http://schemas.microsoft.com/office/powerpoint/2010/main" val="570000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riángulo isósceles 3"/>
          <p:cNvSpPr/>
          <p:nvPr/>
        </p:nvSpPr>
        <p:spPr>
          <a:xfrm rot="18000000">
            <a:off x="7757704" y="-796868"/>
            <a:ext cx="5920812" cy="6788107"/>
          </a:xfrm>
          <a:custGeom>
            <a:avLst/>
            <a:gdLst>
              <a:gd name="connsiteX0" fmla="*/ 0 w 3845478"/>
              <a:gd name="connsiteY0" fmla="*/ 3315067 h 3315067"/>
              <a:gd name="connsiteX1" fmla="*/ 1922739 w 3845478"/>
              <a:gd name="connsiteY1" fmla="*/ 0 h 3315067"/>
              <a:gd name="connsiteX2" fmla="*/ 3845478 w 3845478"/>
              <a:gd name="connsiteY2" fmla="*/ 3315067 h 3315067"/>
              <a:gd name="connsiteX3" fmla="*/ 0 w 3845478"/>
              <a:gd name="connsiteY3" fmla="*/ 3315067 h 3315067"/>
              <a:gd name="connsiteX0" fmla="*/ 0 w 5920812"/>
              <a:gd name="connsiteY0" fmla="*/ 6739124 h 6739124"/>
              <a:gd name="connsiteX1" fmla="*/ 3998073 w 5920812"/>
              <a:gd name="connsiteY1" fmla="*/ 0 h 6739124"/>
              <a:gd name="connsiteX2" fmla="*/ 5920812 w 5920812"/>
              <a:gd name="connsiteY2" fmla="*/ 3315067 h 6739124"/>
              <a:gd name="connsiteX3" fmla="*/ 0 w 5920812"/>
              <a:gd name="connsiteY3" fmla="*/ 6739124 h 6739124"/>
              <a:gd name="connsiteX0" fmla="*/ 0 w 5920812"/>
              <a:gd name="connsiteY0" fmla="*/ 6788107 h 6788107"/>
              <a:gd name="connsiteX1" fmla="*/ 3984060 w 5920812"/>
              <a:gd name="connsiteY1" fmla="*/ 0 h 6788107"/>
              <a:gd name="connsiteX2" fmla="*/ 5920812 w 5920812"/>
              <a:gd name="connsiteY2" fmla="*/ 3364050 h 6788107"/>
              <a:gd name="connsiteX3" fmla="*/ 0 w 5920812"/>
              <a:gd name="connsiteY3" fmla="*/ 6788107 h 6788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20812" h="6788107">
                <a:moveTo>
                  <a:pt x="0" y="6788107"/>
                </a:moveTo>
                <a:lnTo>
                  <a:pt x="3984060" y="0"/>
                </a:lnTo>
                <a:lnTo>
                  <a:pt x="5920812" y="3364050"/>
                </a:lnTo>
                <a:lnTo>
                  <a:pt x="0" y="6788107"/>
                </a:lnTo>
                <a:close/>
              </a:path>
            </a:pathLst>
          </a:custGeom>
          <a:solidFill>
            <a:srgbClr val="FEE8F0">
              <a:alpha val="5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sp>
        <p:nvSpPr>
          <p:cNvPr id="4" name="Triángulo isósceles 3"/>
          <p:cNvSpPr/>
          <p:nvPr/>
        </p:nvSpPr>
        <p:spPr>
          <a:xfrm rot="7200000">
            <a:off x="134258" y="-68907"/>
            <a:ext cx="5920812" cy="10576554"/>
          </a:xfrm>
          <a:custGeom>
            <a:avLst/>
            <a:gdLst>
              <a:gd name="connsiteX0" fmla="*/ 0 w 3845478"/>
              <a:gd name="connsiteY0" fmla="*/ 3315067 h 3315067"/>
              <a:gd name="connsiteX1" fmla="*/ 1922739 w 3845478"/>
              <a:gd name="connsiteY1" fmla="*/ 0 h 3315067"/>
              <a:gd name="connsiteX2" fmla="*/ 3845478 w 3845478"/>
              <a:gd name="connsiteY2" fmla="*/ 3315067 h 3315067"/>
              <a:gd name="connsiteX3" fmla="*/ 0 w 3845478"/>
              <a:gd name="connsiteY3" fmla="*/ 3315067 h 3315067"/>
              <a:gd name="connsiteX0" fmla="*/ 0 w 5920812"/>
              <a:gd name="connsiteY0" fmla="*/ 6739124 h 6739124"/>
              <a:gd name="connsiteX1" fmla="*/ 3998073 w 5920812"/>
              <a:gd name="connsiteY1" fmla="*/ 0 h 6739124"/>
              <a:gd name="connsiteX2" fmla="*/ 5920812 w 5920812"/>
              <a:gd name="connsiteY2" fmla="*/ 3315067 h 6739124"/>
              <a:gd name="connsiteX3" fmla="*/ 0 w 5920812"/>
              <a:gd name="connsiteY3" fmla="*/ 6739124 h 6739124"/>
              <a:gd name="connsiteX0" fmla="*/ 0 w 5920812"/>
              <a:gd name="connsiteY0" fmla="*/ 6788107 h 6788107"/>
              <a:gd name="connsiteX1" fmla="*/ 3984060 w 5920812"/>
              <a:gd name="connsiteY1" fmla="*/ 0 h 6788107"/>
              <a:gd name="connsiteX2" fmla="*/ 5920812 w 5920812"/>
              <a:gd name="connsiteY2" fmla="*/ 3364050 h 6788107"/>
              <a:gd name="connsiteX3" fmla="*/ 0 w 5920812"/>
              <a:gd name="connsiteY3" fmla="*/ 6788107 h 6788107"/>
              <a:gd name="connsiteX0" fmla="*/ 0 w 5920812"/>
              <a:gd name="connsiteY0" fmla="*/ 10576554 h 10576554"/>
              <a:gd name="connsiteX1" fmla="*/ 1823873 w 5920812"/>
              <a:gd name="connsiteY1" fmla="*/ 0 h 10576554"/>
              <a:gd name="connsiteX2" fmla="*/ 5920812 w 5920812"/>
              <a:gd name="connsiteY2" fmla="*/ 7152497 h 10576554"/>
              <a:gd name="connsiteX3" fmla="*/ 0 w 5920812"/>
              <a:gd name="connsiteY3" fmla="*/ 10576554 h 10576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20812" h="10576554">
                <a:moveTo>
                  <a:pt x="0" y="10576554"/>
                </a:moveTo>
                <a:lnTo>
                  <a:pt x="1823873" y="0"/>
                </a:lnTo>
                <a:lnTo>
                  <a:pt x="5920812" y="7152497"/>
                </a:lnTo>
                <a:lnTo>
                  <a:pt x="0" y="10576554"/>
                </a:lnTo>
                <a:close/>
              </a:path>
            </a:pathLst>
          </a:custGeom>
          <a:solidFill>
            <a:srgbClr val="F78FA6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sp>
        <p:nvSpPr>
          <p:cNvPr id="7" name="TextBox 110">
            <a:extLst>
              <a:ext uri="{FF2B5EF4-FFF2-40B4-BE49-F238E27FC236}">
                <a16:creationId xmlns:a16="http://schemas.microsoft.com/office/drawing/2014/main" id="{216AFD70-6286-4460-B5FB-5CFEB347AD58}"/>
              </a:ext>
            </a:extLst>
          </p:cNvPr>
          <p:cNvSpPr txBox="1"/>
          <p:nvPr/>
        </p:nvSpPr>
        <p:spPr>
          <a:xfrm flipH="1">
            <a:off x="1298071" y="4809597"/>
            <a:ext cx="2858251" cy="156966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ko-KR" sz="1600" dirty="0">
                <a:solidFill>
                  <a:schemeClr val="tx1"/>
                </a:solidFill>
                <a:cs typeface="Arial" pitchFamily="34" charset="0"/>
              </a:rPr>
              <a:t>You can simply impress your audience and add a unique zing and appeal to your Presentations. Get a modern PowerPoint  Presentation that is beautifully designed. </a:t>
            </a:r>
            <a:endParaRPr lang="ko-KR" altLang="en-US" sz="1600" dirty="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8" name="TextBox 111">
            <a:extLst>
              <a:ext uri="{FF2B5EF4-FFF2-40B4-BE49-F238E27FC236}">
                <a16:creationId xmlns:a16="http://schemas.microsoft.com/office/drawing/2014/main" id="{A88DC418-1C22-42B6-B80A-0CA6A71B7AD2}"/>
              </a:ext>
            </a:extLst>
          </p:cNvPr>
          <p:cNvSpPr txBox="1"/>
          <p:nvPr/>
        </p:nvSpPr>
        <p:spPr>
          <a:xfrm flipH="1">
            <a:off x="1298576" y="4288461"/>
            <a:ext cx="2857746" cy="338553"/>
          </a:xfrm>
          <a:prstGeom prst="rect">
            <a:avLst/>
          </a:prstGeom>
          <a:solidFill>
            <a:srgbClr val="E084C6"/>
          </a:solidFill>
        </p:spPr>
        <p:txBody>
          <a:bodyPr wrap="square" rtlCol="0">
            <a:spAutoFit/>
          </a:bodyPr>
          <a:lstStyle/>
          <a:p>
            <a:r>
              <a:rPr lang="en-US" altLang="ko-KR" sz="1600" dirty="0">
                <a:solidFill>
                  <a:schemeClr val="bg1"/>
                </a:solidFill>
                <a:cs typeface="Arial" pitchFamily="34" charset="0"/>
              </a:rPr>
              <a:t>Your Text Here</a:t>
            </a:r>
            <a:endParaRPr lang="ko-KR" altLang="en-US" sz="16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14" name="タイトル 1">
            <a:extLst>
              <a:ext uri="{FF2B5EF4-FFF2-40B4-BE49-F238E27FC236}">
                <a16:creationId xmlns:a16="http://schemas.microsoft.com/office/drawing/2014/main" id="{466DA832-3FA6-43DA-981F-BF34B4F8F65A}"/>
              </a:ext>
            </a:extLst>
          </p:cNvPr>
          <p:cNvSpPr txBox="1">
            <a:spLocks/>
          </p:cNvSpPr>
          <p:nvPr/>
        </p:nvSpPr>
        <p:spPr>
          <a:xfrm>
            <a:off x="1130861" y="3444990"/>
            <a:ext cx="9910606" cy="671656"/>
          </a:xfrm>
          <a:prstGeom prst="rect">
            <a:avLst/>
          </a:prstGeom>
        </p:spPr>
        <p:txBody>
          <a:bodyPr vert="horz" lIns="217700" tIns="108851" rIns="217700" bIns="108851" rtlCol="0" anchor="b">
            <a:noAutofit/>
          </a:bodyPr>
          <a:lstStyle>
            <a:lvl1pPr algn="l" defTabSz="1632753" rtl="0" eaLnBrk="1" latinLnBrk="0" hangingPunct="1">
              <a:lnSpc>
                <a:spcPts val="9000"/>
              </a:lnSpc>
              <a:spcBef>
                <a:spcPct val="0"/>
              </a:spcBef>
              <a:buNone/>
              <a:defRPr sz="96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2176950">
              <a:lnSpc>
                <a:spcPct val="100000"/>
              </a:lnSpc>
              <a:buClrTx/>
              <a:defRPr/>
            </a:pPr>
            <a:r>
              <a:rPr lang="en-US" altLang="ja-JP" sz="4000" b="1" dirty="0">
                <a:solidFill>
                  <a:srgbClr val="000000"/>
                </a:solidFill>
              </a:rPr>
              <a:t>Presentation</a:t>
            </a:r>
          </a:p>
          <a:p>
            <a:pPr defTabSz="2176950">
              <a:lnSpc>
                <a:spcPct val="100000"/>
              </a:lnSpc>
              <a:buClrTx/>
              <a:defRPr/>
            </a:pPr>
            <a:r>
              <a:rPr lang="en-US" altLang="ja-JP" sz="4000" b="1" dirty="0">
                <a:solidFill>
                  <a:srgbClr val="000000"/>
                </a:solidFill>
              </a:rPr>
              <a:t> Title Here</a:t>
            </a:r>
            <a:endParaRPr lang="en-US" sz="4000" b="1" dirty="0">
              <a:solidFill>
                <a:srgbClr val="000000"/>
              </a:solidFill>
            </a:endParaRPr>
          </a:p>
        </p:txBody>
      </p:sp>
      <p:sp>
        <p:nvSpPr>
          <p:cNvPr id="17" name="TextBox 110">
            <a:extLst>
              <a:ext uri="{FF2B5EF4-FFF2-40B4-BE49-F238E27FC236}">
                <a16:creationId xmlns:a16="http://schemas.microsoft.com/office/drawing/2014/main" id="{216AFD70-6286-4460-B5FB-5CFEB347AD58}"/>
              </a:ext>
            </a:extLst>
          </p:cNvPr>
          <p:cNvSpPr txBox="1"/>
          <p:nvPr/>
        </p:nvSpPr>
        <p:spPr>
          <a:xfrm flipH="1">
            <a:off x="4657291" y="4754914"/>
            <a:ext cx="2858251" cy="156966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ko-KR" sz="1600" dirty="0">
                <a:solidFill>
                  <a:schemeClr val="tx1"/>
                </a:solidFill>
                <a:cs typeface="Arial" pitchFamily="34" charset="0"/>
              </a:rPr>
              <a:t>You can simply impress your audience and add a unique zing and appeal to your Presentations. Get a modern PowerPoint  Presentation that is beautifully designed. </a:t>
            </a:r>
            <a:endParaRPr lang="ko-KR" altLang="en-US" sz="1600" dirty="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18" name="TextBox 110">
            <a:extLst>
              <a:ext uri="{FF2B5EF4-FFF2-40B4-BE49-F238E27FC236}">
                <a16:creationId xmlns:a16="http://schemas.microsoft.com/office/drawing/2014/main" id="{216AFD70-6286-4460-B5FB-5CFEB347AD58}"/>
              </a:ext>
            </a:extLst>
          </p:cNvPr>
          <p:cNvSpPr txBox="1"/>
          <p:nvPr/>
        </p:nvSpPr>
        <p:spPr>
          <a:xfrm flipH="1">
            <a:off x="4657291" y="2888078"/>
            <a:ext cx="2858251" cy="156966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ko-KR" sz="1600" dirty="0">
                <a:solidFill>
                  <a:schemeClr val="tx1"/>
                </a:solidFill>
                <a:cs typeface="Arial" pitchFamily="34" charset="0"/>
              </a:rPr>
              <a:t>You can simply impress your audience and add a unique zing and appeal to your Presentations. Get a modern PowerPoint  Presentation that is beautifully designed. </a:t>
            </a:r>
            <a:endParaRPr lang="ko-KR" altLang="en-US" sz="1600" dirty="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19" name="TextBox 111">
            <a:extLst>
              <a:ext uri="{FF2B5EF4-FFF2-40B4-BE49-F238E27FC236}">
                <a16:creationId xmlns:a16="http://schemas.microsoft.com/office/drawing/2014/main" id="{A88DC418-1C22-42B6-B80A-0CA6A71B7AD2}"/>
              </a:ext>
            </a:extLst>
          </p:cNvPr>
          <p:cNvSpPr txBox="1"/>
          <p:nvPr/>
        </p:nvSpPr>
        <p:spPr>
          <a:xfrm flipH="1">
            <a:off x="4657291" y="2400937"/>
            <a:ext cx="2857746" cy="338553"/>
          </a:xfrm>
          <a:prstGeom prst="rect">
            <a:avLst/>
          </a:prstGeom>
          <a:solidFill>
            <a:srgbClr val="E084C6"/>
          </a:solidFill>
        </p:spPr>
        <p:txBody>
          <a:bodyPr wrap="square" rtlCol="0">
            <a:spAutoFit/>
          </a:bodyPr>
          <a:lstStyle/>
          <a:p>
            <a:r>
              <a:rPr lang="en-US" altLang="ko-KR" sz="1600" dirty="0">
                <a:solidFill>
                  <a:schemeClr val="bg1"/>
                </a:solidFill>
                <a:cs typeface="Arial" pitchFamily="34" charset="0"/>
              </a:rPr>
              <a:t>Your Text Here</a:t>
            </a:r>
            <a:endParaRPr lang="ko-KR" altLang="en-US" sz="1600" dirty="0">
              <a:solidFill>
                <a:schemeClr val="bg1"/>
              </a:solidFill>
              <a:cs typeface="Arial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7728" y="366939"/>
            <a:ext cx="6515132" cy="1543617"/>
          </a:xfrm>
          <a:prstGeom prst="rect">
            <a:avLst/>
          </a:prstGeom>
        </p:spPr>
      </p:pic>
      <p:pic>
        <p:nvPicPr>
          <p:cNvPr id="16" name="Picture 2" descr="Blackpink 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12" t="7529" r="17327" b="2589"/>
          <a:stretch/>
        </p:blipFill>
        <p:spPr bwMode="auto">
          <a:xfrm>
            <a:off x="8513499" y="0"/>
            <a:ext cx="367553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92531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9222" y="1863696"/>
            <a:ext cx="4349623" cy="4305087"/>
          </a:xfrm>
          <a:prstGeom prst="rect">
            <a:avLst/>
          </a:prstGeom>
        </p:spPr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1030568" y="479352"/>
            <a:ext cx="10305600" cy="670000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F00082"/>
                </a:solidFill>
                <a:latin typeface="Pacifico" panose="020B0604020202020204" charset="0"/>
              </a:rPr>
              <a:t>Infographic Style</a:t>
            </a:r>
            <a:br>
              <a:rPr lang="en-US" dirty="0">
                <a:solidFill>
                  <a:srgbClr val="F00082"/>
                </a:solidFill>
                <a:latin typeface="Pacifico" panose="020B0604020202020204" charset="0"/>
              </a:rPr>
            </a:br>
            <a:endParaRPr lang="es-AR" dirty="0">
              <a:solidFill>
                <a:srgbClr val="F00082"/>
              </a:solidFill>
              <a:latin typeface="Pacifico" panose="020B0604020202020204" charset="0"/>
            </a:endParaRPr>
          </a:p>
        </p:txBody>
      </p: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4E923B08-B761-44A0-A28F-BCC14452D318}"/>
              </a:ext>
            </a:extLst>
          </p:cNvPr>
          <p:cNvGrpSpPr/>
          <p:nvPr/>
        </p:nvGrpSpPr>
        <p:grpSpPr>
          <a:xfrm flipH="1">
            <a:off x="7368553" y="4632033"/>
            <a:ext cx="2859384" cy="1341192"/>
            <a:chOff x="5479252" y="2893359"/>
            <a:chExt cx="5087882" cy="1141246"/>
          </a:xfrm>
        </p:grpSpPr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D2B85D0B-BED5-469E-AAAA-76AB43B928F6}"/>
                </a:ext>
              </a:extLst>
            </p:cNvPr>
            <p:cNvSpPr txBox="1"/>
            <p:nvPr/>
          </p:nvSpPr>
          <p:spPr>
            <a:xfrm>
              <a:off x="5479252" y="3170358"/>
              <a:ext cx="5087882" cy="864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200" dirty="0">
                  <a:solidFill>
                    <a:srgbClr val="040404"/>
                  </a:solidFill>
                  <a:cs typeface="Arial" pitchFamily="34" charset="0"/>
                </a:rPr>
                <a:t>You can simply impress your audience and add a unique zing and appeal to your Presentations.  I hope and I believe that this Template will your Time, Money and Reputation.  </a:t>
              </a:r>
              <a:endParaRPr lang="ko-KR" altLang="en-US" sz="1200" dirty="0">
                <a:solidFill>
                  <a:srgbClr val="040404"/>
                </a:solidFill>
                <a:cs typeface="Arial" pitchFamily="34" charset="0"/>
              </a:endParaRPr>
            </a:p>
          </p:txBody>
        </p: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13CEE617-3CF3-4346-BBC7-A76AB915EC80}"/>
                </a:ext>
              </a:extLst>
            </p:cNvPr>
            <p:cNvSpPr txBox="1"/>
            <p:nvPr/>
          </p:nvSpPr>
          <p:spPr>
            <a:xfrm>
              <a:off x="5479348" y="2893359"/>
              <a:ext cx="5086620" cy="2357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200" dirty="0">
                  <a:solidFill>
                    <a:srgbClr val="040404"/>
                  </a:solidFill>
                  <a:cs typeface="Arial" pitchFamily="34" charset="0"/>
                </a:rPr>
                <a:t>Your Text Here</a:t>
              </a:r>
              <a:endParaRPr lang="ko-KR" altLang="en-US" sz="1200" dirty="0">
                <a:solidFill>
                  <a:srgbClr val="040404"/>
                </a:solidFill>
                <a:cs typeface="Arial" pitchFamily="34" charset="0"/>
              </a:endParaRPr>
            </a:p>
          </p:txBody>
        </p:sp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A33B26CF-CE7B-42B0-8316-E43CED9F4DE8}"/>
              </a:ext>
            </a:extLst>
          </p:cNvPr>
          <p:cNvGrpSpPr/>
          <p:nvPr/>
        </p:nvGrpSpPr>
        <p:grpSpPr>
          <a:xfrm>
            <a:off x="1369366" y="2279937"/>
            <a:ext cx="1763313" cy="1846660"/>
            <a:chOff x="1624864" y="1758693"/>
            <a:chExt cx="6605789" cy="1846659"/>
          </a:xfrm>
        </p:grpSpPr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216AFD70-6286-4460-B5FB-5CFEB347AD58}"/>
                </a:ext>
              </a:extLst>
            </p:cNvPr>
            <p:cNvSpPr txBox="1"/>
            <p:nvPr/>
          </p:nvSpPr>
          <p:spPr>
            <a:xfrm flipH="1">
              <a:off x="1624864" y="2035692"/>
              <a:ext cx="660578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solidFill>
                    <a:srgbClr val="040404"/>
                  </a:solidFill>
                  <a:cs typeface="Arial" pitchFamily="34" charset="0"/>
                </a:rPr>
                <a:t>You can simply impress your audience and add a unique zing and appeal to your Presentations. Get a modern PowerPoint  Presentation that is beautifully designed. </a:t>
              </a:r>
              <a:endParaRPr lang="ko-KR" altLang="en-US" sz="1200" dirty="0">
                <a:solidFill>
                  <a:srgbClr val="040404"/>
                </a:solidFill>
                <a:cs typeface="Arial" pitchFamily="34" charset="0"/>
              </a:endParaRPr>
            </a:p>
          </p:txBody>
        </p:sp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A88DC418-1C22-42B6-B80A-0CA6A71B7AD2}"/>
                </a:ext>
              </a:extLst>
            </p:cNvPr>
            <p:cNvSpPr txBox="1"/>
            <p:nvPr/>
          </p:nvSpPr>
          <p:spPr>
            <a:xfrm flipH="1">
              <a:off x="1626033" y="1758693"/>
              <a:ext cx="660462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solidFill>
                    <a:srgbClr val="040404"/>
                  </a:solidFill>
                  <a:cs typeface="Arial" pitchFamily="34" charset="0"/>
                </a:rPr>
                <a:t>Your Text Here</a:t>
              </a:r>
              <a:endParaRPr lang="ko-KR" altLang="en-US" sz="1200" dirty="0">
                <a:solidFill>
                  <a:srgbClr val="040404"/>
                </a:solidFill>
                <a:cs typeface="Arial" pitchFamily="34" charset="0"/>
              </a:endParaRPr>
            </a:p>
          </p:txBody>
        </p:sp>
      </p:grpSp>
      <p:grpSp>
        <p:nvGrpSpPr>
          <p:cNvPr id="9" name="Grupo 8"/>
          <p:cNvGrpSpPr/>
          <p:nvPr/>
        </p:nvGrpSpPr>
        <p:grpSpPr>
          <a:xfrm>
            <a:off x="3289072" y="421975"/>
            <a:ext cx="547019" cy="547019"/>
            <a:chOff x="787268" y="2273440"/>
            <a:chExt cx="547019" cy="547019"/>
          </a:xfrm>
        </p:grpSpPr>
        <p:sp>
          <p:nvSpPr>
            <p:cNvPr id="110" name="Oval 109">
              <a:extLst>
                <a:ext uri="{FF2B5EF4-FFF2-40B4-BE49-F238E27FC236}">
                  <a16:creationId xmlns:a16="http://schemas.microsoft.com/office/drawing/2014/main" id="{92F79A74-FF85-440E-9A91-3464DB61F68D}"/>
                </a:ext>
              </a:extLst>
            </p:cNvPr>
            <p:cNvSpPr/>
            <p:nvPr/>
          </p:nvSpPr>
          <p:spPr>
            <a:xfrm flipH="1">
              <a:off x="787268" y="2273440"/>
              <a:ext cx="547019" cy="54701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ko-KR" altLang="en-US" sz="1200">
                <a:solidFill>
                  <a:srgbClr val="056768"/>
                </a:solidFill>
              </a:endParaRPr>
            </a:p>
          </p:txBody>
        </p:sp>
        <p:sp>
          <p:nvSpPr>
            <p:cNvPr id="109" name="Rectangle 9">
              <a:extLst>
                <a:ext uri="{FF2B5EF4-FFF2-40B4-BE49-F238E27FC236}">
                  <a16:creationId xmlns:a16="http://schemas.microsoft.com/office/drawing/2014/main" id="{857B8B47-B42D-4931-B3A8-5310338BAF35}"/>
                </a:ext>
              </a:extLst>
            </p:cNvPr>
            <p:cNvSpPr/>
            <p:nvPr/>
          </p:nvSpPr>
          <p:spPr>
            <a:xfrm flipH="1">
              <a:off x="910322" y="2400912"/>
              <a:ext cx="292549" cy="292075"/>
            </a:xfrm>
            <a:custGeom>
              <a:avLst/>
              <a:gdLst/>
              <a:ahLst/>
              <a:cxnLst/>
              <a:rect l="l" t="t" r="r" b="b"/>
              <a:pathLst>
                <a:path w="3228210" h="3222968">
                  <a:moveTo>
                    <a:pt x="1619999" y="642446"/>
                  </a:moveTo>
                  <a:lnTo>
                    <a:pt x="2664115" y="1686562"/>
                  </a:lnTo>
                  <a:lnTo>
                    <a:pt x="2664116" y="1686562"/>
                  </a:lnTo>
                  <a:lnTo>
                    <a:pt x="2664116" y="3222968"/>
                  </a:lnTo>
                  <a:lnTo>
                    <a:pt x="2015013" y="3222968"/>
                  </a:lnTo>
                  <a:lnTo>
                    <a:pt x="2015013" y="2511495"/>
                  </a:lnTo>
                  <a:cubicBezTo>
                    <a:pt x="2015013" y="2399422"/>
                    <a:pt x="1924159" y="2308568"/>
                    <a:pt x="1812086" y="2308568"/>
                  </a:cubicBezTo>
                  <a:lnTo>
                    <a:pt x="1427912" y="2308568"/>
                  </a:lnTo>
                  <a:cubicBezTo>
                    <a:pt x="1315839" y="2308568"/>
                    <a:pt x="1224985" y="2399422"/>
                    <a:pt x="1224985" y="2511495"/>
                  </a:cubicBezTo>
                  <a:lnTo>
                    <a:pt x="1224985" y="3222968"/>
                  </a:lnTo>
                  <a:lnTo>
                    <a:pt x="575882" y="3222968"/>
                  </a:lnTo>
                  <a:lnTo>
                    <a:pt x="575882" y="1686562"/>
                  </a:lnTo>
                  <a:lnTo>
                    <a:pt x="575884" y="1686562"/>
                  </a:lnTo>
                  <a:close/>
                  <a:moveTo>
                    <a:pt x="509997" y="122689"/>
                  </a:moveTo>
                  <a:lnTo>
                    <a:pt x="942045" y="122689"/>
                  </a:lnTo>
                  <a:lnTo>
                    <a:pt x="942045" y="542556"/>
                  </a:lnTo>
                  <a:lnTo>
                    <a:pt x="509997" y="974604"/>
                  </a:lnTo>
                  <a:close/>
                  <a:moveTo>
                    <a:pt x="1620001" y="7099"/>
                  </a:moveTo>
                  <a:lnTo>
                    <a:pt x="3228210" y="1686560"/>
                  </a:lnTo>
                  <a:lnTo>
                    <a:pt x="2900441" y="1686560"/>
                  </a:lnTo>
                  <a:lnTo>
                    <a:pt x="1620001" y="349390"/>
                  </a:lnTo>
                  <a:close/>
                  <a:moveTo>
                    <a:pt x="1619999" y="0"/>
                  </a:moveTo>
                  <a:lnTo>
                    <a:pt x="1619999" y="342291"/>
                  </a:lnTo>
                  <a:lnTo>
                    <a:pt x="330172" y="1679462"/>
                  </a:lnTo>
                  <a:lnTo>
                    <a:pt x="0" y="167946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>
                <a:solidFill>
                  <a:srgbClr val="056768"/>
                </a:solidFill>
              </a:endParaRPr>
            </a:p>
          </p:txBody>
        </p:sp>
      </p:grpSp>
      <p:sp>
        <p:nvSpPr>
          <p:cNvPr id="117" name="Oval 116">
            <a:extLst>
              <a:ext uri="{FF2B5EF4-FFF2-40B4-BE49-F238E27FC236}">
                <a16:creationId xmlns:a16="http://schemas.microsoft.com/office/drawing/2014/main" id="{B9331177-AC4C-4BF7-BD5B-EDF30D987250}"/>
              </a:ext>
            </a:extLst>
          </p:cNvPr>
          <p:cNvSpPr/>
          <p:nvPr/>
        </p:nvSpPr>
        <p:spPr>
          <a:xfrm flipH="1">
            <a:off x="787268" y="4542772"/>
            <a:ext cx="547019" cy="54701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ko-KR" altLang="en-US" sz="1200">
              <a:solidFill>
                <a:srgbClr val="056768"/>
              </a:solidFill>
            </a:endParaRPr>
          </a:p>
        </p:txBody>
      </p: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8EC69D4E-76F7-452A-8D31-56BFA3A3C0D8}"/>
              </a:ext>
            </a:extLst>
          </p:cNvPr>
          <p:cNvGrpSpPr/>
          <p:nvPr/>
        </p:nvGrpSpPr>
        <p:grpSpPr>
          <a:xfrm>
            <a:off x="1394823" y="4549270"/>
            <a:ext cx="2431605" cy="1477328"/>
            <a:chOff x="1624868" y="4028025"/>
            <a:chExt cx="5278779" cy="1477327"/>
          </a:xfrm>
        </p:grpSpPr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20755BE1-F577-47F1-9F06-0B3DD0688A7C}"/>
                </a:ext>
              </a:extLst>
            </p:cNvPr>
            <p:cNvSpPr txBox="1"/>
            <p:nvPr/>
          </p:nvSpPr>
          <p:spPr>
            <a:xfrm flipH="1">
              <a:off x="1624868" y="4305024"/>
              <a:ext cx="5261970" cy="1200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solidFill>
                    <a:srgbClr val="040404"/>
                  </a:solidFill>
                  <a:cs typeface="Arial" pitchFamily="34" charset="0"/>
                </a:rPr>
                <a:t>You can simply impress your audience and add a unique zing and appeal to your Presentations.  I hope and I believe that this Template will your Time, Money and Reputation. </a:t>
              </a:r>
              <a:endParaRPr lang="ko-KR" altLang="en-US" sz="1200" dirty="0">
                <a:solidFill>
                  <a:srgbClr val="040404"/>
                </a:solidFill>
                <a:cs typeface="Arial" pitchFamily="34" charset="0"/>
              </a:endParaRPr>
            </a:p>
          </p:txBody>
        </p:sp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506CD6E2-8214-4C97-86C2-7A6049E70878}"/>
                </a:ext>
              </a:extLst>
            </p:cNvPr>
            <p:cNvSpPr txBox="1"/>
            <p:nvPr/>
          </p:nvSpPr>
          <p:spPr>
            <a:xfrm flipH="1">
              <a:off x="1626034" y="4028025"/>
              <a:ext cx="527761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solidFill>
                    <a:srgbClr val="040404"/>
                  </a:solidFill>
                  <a:cs typeface="Arial" pitchFamily="34" charset="0"/>
                </a:rPr>
                <a:t>Your Text Here</a:t>
              </a:r>
              <a:endParaRPr lang="ko-KR" altLang="en-US" sz="1200" dirty="0">
                <a:solidFill>
                  <a:srgbClr val="040404"/>
                </a:solidFill>
                <a:cs typeface="Arial" pitchFamily="34" charset="0"/>
              </a:endParaRPr>
            </a:p>
          </p:txBody>
        </p:sp>
      </p:grpSp>
      <p:sp>
        <p:nvSpPr>
          <p:cNvPr id="116" name="Freeform 18">
            <a:extLst>
              <a:ext uri="{FF2B5EF4-FFF2-40B4-BE49-F238E27FC236}">
                <a16:creationId xmlns:a16="http://schemas.microsoft.com/office/drawing/2014/main" id="{759D7368-A154-46A0-B8A4-992CCEE7F4E1}"/>
              </a:ext>
            </a:extLst>
          </p:cNvPr>
          <p:cNvSpPr/>
          <p:nvPr/>
        </p:nvSpPr>
        <p:spPr>
          <a:xfrm flipH="1">
            <a:off x="892606" y="4632033"/>
            <a:ext cx="336343" cy="271455"/>
          </a:xfrm>
          <a:custGeom>
            <a:avLst/>
            <a:gdLst/>
            <a:ahLst/>
            <a:cxnLst/>
            <a:rect l="l" t="t" r="r" b="b"/>
            <a:pathLst>
              <a:path w="3307788" h="2669631">
                <a:moveTo>
                  <a:pt x="2793832" y="1478391"/>
                </a:moveTo>
                <a:cubicBezTo>
                  <a:pt x="2772990" y="1635402"/>
                  <a:pt x="2717678" y="1784517"/>
                  <a:pt x="2633007" y="1915952"/>
                </a:cubicBezTo>
                <a:cubicBezTo>
                  <a:pt x="2695386" y="1951862"/>
                  <a:pt x="2772768" y="1955673"/>
                  <a:pt x="2841607" y="1924185"/>
                </a:cubicBezTo>
                <a:cubicBezTo>
                  <a:pt x="2943442" y="1877605"/>
                  <a:pt x="2999062" y="1766364"/>
                  <a:pt x="2975226" y="1656948"/>
                </a:cubicBezTo>
                <a:cubicBezTo>
                  <a:pt x="2955176" y="1564911"/>
                  <a:pt x="2883463" y="1495086"/>
                  <a:pt x="2793832" y="1478391"/>
                </a:cubicBezTo>
                <a:close/>
                <a:moveTo>
                  <a:pt x="2807611" y="1247700"/>
                </a:moveTo>
                <a:lnTo>
                  <a:pt x="2807472" y="1256060"/>
                </a:lnTo>
                <a:cubicBezTo>
                  <a:pt x="2994195" y="1281771"/>
                  <a:pt x="3148201" y="1421768"/>
                  <a:pt x="3189276" y="1610317"/>
                </a:cubicBezTo>
                <a:cubicBezTo>
                  <a:pt x="3235041" y="1820393"/>
                  <a:pt x="3128252" y="2033972"/>
                  <a:pt x="2932732" y="2123406"/>
                </a:cubicBezTo>
                <a:cubicBezTo>
                  <a:pt x="2789297" y="2189015"/>
                  <a:pt x="2626543" y="2174805"/>
                  <a:pt x="2499470" y="2094044"/>
                </a:cubicBezTo>
                <a:cubicBezTo>
                  <a:pt x="2427194" y="2172627"/>
                  <a:pt x="2343030" y="2241391"/>
                  <a:pt x="2248861" y="2297980"/>
                </a:cubicBezTo>
                <a:cubicBezTo>
                  <a:pt x="2178351" y="2340352"/>
                  <a:pt x="2104446" y="2374567"/>
                  <a:pt x="2027600" y="2398134"/>
                </a:cubicBezTo>
                <a:lnTo>
                  <a:pt x="3307788" y="2397615"/>
                </a:lnTo>
                <a:cubicBezTo>
                  <a:pt x="3265361" y="2549905"/>
                  <a:pt x="2537441" y="2669620"/>
                  <a:pt x="1653814" y="2669631"/>
                </a:cubicBezTo>
                <a:cubicBezTo>
                  <a:pt x="773102" y="2669642"/>
                  <a:pt x="46417" y="2550707"/>
                  <a:pt x="0" y="2398955"/>
                </a:cubicBezTo>
                <a:lnTo>
                  <a:pt x="1280678" y="2398436"/>
                </a:lnTo>
                <a:cubicBezTo>
                  <a:pt x="1203764" y="2374915"/>
                  <a:pt x="1129786" y="2340732"/>
                  <a:pt x="1059201" y="2298380"/>
                </a:cubicBezTo>
                <a:cubicBezTo>
                  <a:pt x="693039" y="2078675"/>
                  <a:pt x="477900" y="1674935"/>
                  <a:pt x="499745" y="1248476"/>
                </a:cubicBezTo>
                <a:close/>
                <a:moveTo>
                  <a:pt x="1331611" y="201752"/>
                </a:moveTo>
                <a:cubicBezTo>
                  <a:pt x="1206335" y="290902"/>
                  <a:pt x="1124761" y="308382"/>
                  <a:pt x="1132336" y="435988"/>
                </a:cubicBezTo>
                <a:cubicBezTo>
                  <a:pt x="1160888" y="640507"/>
                  <a:pt x="1527973" y="617783"/>
                  <a:pt x="1498839" y="840365"/>
                </a:cubicBezTo>
                <a:cubicBezTo>
                  <a:pt x="1455138" y="960979"/>
                  <a:pt x="1395705" y="987199"/>
                  <a:pt x="1213910" y="1052459"/>
                </a:cubicBezTo>
                <a:cubicBezTo>
                  <a:pt x="1331028" y="972050"/>
                  <a:pt x="1364241" y="921357"/>
                  <a:pt x="1360745" y="809484"/>
                </a:cubicBezTo>
                <a:cubicBezTo>
                  <a:pt x="1360746" y="646916"/>
                  <a:pt x="1111360" y="626523"/>
                  <a:pt x="1020462" y="495421"/>
                </a:cubicBezTo>
                <a:cubicBezTo>
                  <a:pt x="941218" y="374224"/>
                  <a:pt x="1061250" y="280996"/>
                  <a:pt x="1331611" y="201752"/>
                </a:cubicBezTo>
                <a:close/>
                <a:moveTo>
                  <a:pt x="2164365" y="80223"/>
                </a:moveTo>
                <a:cubicBezTo>
                  <a:pt x="2021192" y="182108"/>
                  <a:pt x="1927964" y="202086"/>
                  <a:pt x="1936621" y="347922"/>
                </a:cubicBezTo>
                <a:cubicBezTo>
                  <a:pt x="1969252" y="581657"/>
                  <a:pt x="2388778" y="555687"/>
                  <a:pt x="2355482" y="810066"/>
                </a:cubicBezTo>
                <a:cubicBezTo>
                  <a:pt x="2305538" y="947910"/>
                  <a:pt x="2237615" y="977876"/>
                  <a:pt x="2029849" y="1052459"/>
                </a:cubicBezTo>
                <a:cubicBezTo>
                  <a:pt x="2163698" y="960563"/>
                  <a:pt x="2201656" y="902628"/>
                  <a:pt x="2197660" y="774773"/>
                </a:cubicBezTo>
                <a:cubicBezTo>
                  <a:pt x="2197661" y="588982"/>
                  <a:pt x="1912649" y="565676"/>
                  <a:pt x="1808765" y="415844"/>
                </a:cubicBezTo>
                <a:cubicBezTo>
                  <a:pt x="1718201" y="277334"/>
                  <a:pt x="1855380" y="170787"/>
                  <a:pt x="2164365" y="80223"/>
                </a:cubicBezTo>
                <a:close/>
                <a:moveTo>
                  <a:pt x="1754169" y="0"/>
                </a:moveTo>
                <a:cubicBezTo>
                  <a:pt x="1583512" y="121444"/>
                  <a:pt x="1472387" y="145257"/>
                  <a:pt x="1482706" y="319088"/>
                </a:cubicBezTo>
                <a:cubicBezTo>
                  <a:pt x="1521601" y="597693"/>
                  <a:pt x="2021663" y="566738"/>
                  <a:pt x="1981975" y="869950"/>
                </a:cubicBezTo>
                <a:cubicBezTo>
                  <a:pt x="1922443" y="1034256"/>
                  <a:pt x="1841481" y="1069974"/>
                  <a:pt x="1593831" y="1158875"/>
                </a:cubicBezTo>
                <a:cubicBezTo>
                  <a:pt x="1753374" y="1049338"/>
                  <a:pt x="1798619" y="980281"/>
                  <a:pt x="1793856" y="827882"/>
                </a:cubicBezTo>
                <a:cubicBezTo>
                  <a:pt x="1793857" y="606424"/>
                  <a:pt x="1454132" y="578644"/>
                  <a:pt x="1330306" y="400050"/>
                </a:cubicBezTo>
                <a:cubicBezTo>
                  <a:pt x="1222356" y="234950"/>
                  <a:pt x="1385869" y="107950"/>
                  <a:pt x="175416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>
              <a:solidFill>
                <a:srgbClr val="056768"/>
              </a:solidFill>
            </a:endParaRPr>
          </a:p>
        </p:txBody>
      </p:sp>
      <p:sp>
        <p:nvSpPr>
          <p:cNvPr id="30" name="Oval 116">
            <a:extLst>
              <a:ext uri="{FF2B5EF4-FFF2-40B4-BE49-F238E27FC236}">
                <a16:creationId xmlns:a16="http://schemas.microsoft.com/office/drawing/2014/main" id="{B9331177-AC4C-4BF7-BD5B-EDF30D987250}"/>
              </a:ext>
            </a:extLst>
          </p:cNvPr>
          <p:cNvSpPr/>
          <p:nvPr/>
        </p:nvSpPr>
        <p:spPr>
          <a:xfrm flipH="1">
            <a:off x="8496088" y="1945926"/>
            <a:ext cx="547019" cy="54701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ko-KR" altLang="en-US" sz="1200">
              <a:solidFill>
                <a:srgbClr val="056768"/>
              </a:solidFill>
            </a:endParaRPr>
          </a:p>
        </p:txBody>
      </p:sp>
      <p:sp>
        <p:nvSpPr>
          <p:cNvPr id="31" name="Freeform 18">
            <a:extLst>
              <a:ext uri="{FF2B5EF4-FFF2-40B4-BE49-F238E27FC236}">
                <a16:creationId xmlns:a16="http://schemas.microsoft.com/office/drawing/2014/main" id="{759D7368-A154-46A0-B8A4-992CCEE7F4E1}"/>
              </a:ext>
            </a:extLst>
          </p:cNvPr>
          <p:cNvSpPr/>
          <p:nvPr/>
        </p:nvSpPr>
        <p:spPr>
          <a:xfrm flipH="1">
            <a:off x="8601426" y="2035187"/>
            <a:ext cx="336343" cy="271455"/>
          </a:xfrm>
          <a:custGeom>
            <a:avLst/>
            <a:gdLst/>
            <a:ahLst/>
            <a:cxnLst/>
            <a:rect l="l" t="t" r="r" b="b"/>
            <a:pathLst>
              <a:path w="3307788" h="2669631">
                <a:moveTo>
                  <a:pt x="2793832" y="1478391"/>
                </a:moveTo>
                <a:cubicBezTo>
                  <a:pt x="2772990" y="1635402"/>
                  <a:pt x="2717678" y="1784517"/>
                  <a:pt x="2633007" y="1915952"/>
                </a:cubicBezTo>
                <a:cubicBezTo>
                  <a:pt x="2695386" y="1951862"/>
                  <a:pt x="2772768" y="1955673"/>
                  <a:pt x="2841607" y="1924185"/>
                </a:cubicBezTo>
                <a:cubicBezTo>
                  <a:pt x="2943442" y="1877605"/>
                  <a:pt x="2999062" y="1766364"/>
                  <a:pt x="2975226" y="1656948"/>
                </a:cubicBezTo>
                <a:cubicBezTo>
                  <a:pt x="2955176" y="1564911"/>
                  <a:pt x="2883463" y="1495086"/>
                  <a:pt x="2793832" y="1478391"/>
                </a:cubicBezTo>
                <a:close/>
                <a:moveTo>
                  <a:pt x="2807611" y="1247700"/>
                </a:moveTo>
                <a:lnTo>
                  <a:pt x="2807472" y="1256060"/>
                </a:lnTo>
                <a:cubicBezTo>
                  <a:pt x="2994195" y="1281771"/>
                  <a:pt x="3148201" y="1421768"/>
                  <a:pt x="3189276" y="1610317"/>
                </a:cubicBezTo>
                <a:cubicBezTo>
                  <a:pt x="3235041" y="1820393"/>
                  <a:pt x="3128252" y="2033972"/>
                  <a:pt x="2932732" y="2123406"/>
                </a:cubicBezTo>
                <a:cubicBezTo>
                  <a:pt x="2789297" y="2189015"/>
                  <a:pt x="2626543" y="2174805"/>
                  <a:pt x="2499470" y="2094044"/>
                </a:cubicBezTo>
                <a:cubicBezTo>
                  <a:pt x="2427194" y="2172627"/>
                  <a:pt x="2343030" y="2241391"/>
                  <a:pt x="2248861" y="2297980"/>
                </a:cubicBezTo>
                <a:cubicBezTo>
                  <a:pt x="2178351" y="2340352"/>
                  <a:pt x="2104446" y="2374567"/>
                  <a:pt x="2027600" y="2398134"/>
                </a:cubicBezTo>
                <a:lnTo>
                  <a:pt x="3307788" y="2397615"/>
                </a:lnTo>
                <a:cubicBezTo>
                  <a:pt x="3265361" y="2549905"/>
                  <a:pt x="2537441" y="2669620"/>
                  <a:pt x="1653814" y="2669631"/>
                </a:cubicBezTo>
                <a:cubicBezTo>
                  <a:pt x="773102" y="2669642"/>
                  <a:pt x="46417" y="2550707"/>
                  <a:pt x="0" y="2398955"/>
                </a:cubicBezTo>
                <a:lnTo>
                  <a:pt x="1280678" y="2398436"/>
                </a:lnTo>
                <a:cubicBezTo>
                  <a:pt x="1203764" y="2374915"/>
                  <a:pt x="1129786" y="2340732"/>
                  <a:pt x="1059201" y="2298380"/>
                </a:cubicBezTo>
                <a:cubicBezTo>
                  <a:pt x="693039" y="2078675"/>
                  <a:pt x="477900" y="1674935"/>
                  <a:pt x="499745" y="1248476"/>
                </a:cubicBezTo>
                <a:close/>
                <a:moveTo>
                  <a:pt x="1331611" y="201752"/>
                </a:moveTo>
                <a:cubicBezTo>
                  <a:pt x="1206335" y="290902"/>
                  <a:pt x="1124761" y="308382"/>
                  <a:pt x="1132336" y="435988"/>
                </a:cubicBezTo>
                <a:cubicBezTo>
                  <a:pt x="1160888" y="640507"/>
                  <a:pt x="1527973" y="617783"/>
                  <a:pt x="1498839" y="840365"/>
                </a:cubicBezTo>
                <a:cubicBezTo>
                  <a:pt x="1455138" y="960979"/>
                  <a:pt x="1395705" y="987199"/>
                  <a:pt x="1213910" y="1052459"/>
                </a:cubicBezTo>
                <a:cubicBezTo>
                  <a:pt x="1331028" y="972050"/>
                  <a:pt x="1364241" y="921357"/>
                  <a:pt x="1360745" y="809484"/>
                </a:cubicBezTo>
                <a:cubicBezTo>
                  <a:pt x="1360746" y="646916"/>
                  <a:pt x="1111360" y="626523"/>
                  <a:pt x="1020462" y="495421"/>
                </a:cubicBezTo>
                <a:cubicBezTo>
                  <a:pt x="941218" y="374224"/>
                  <a:pt x="1061250" y="280996"/>
                  <a:pt x="1331611" y="201752"/>
                </a:cubicBezTo>
                <a:close/>
                <a:moveTo>
                  <a:pt x="2164365" y="80223"/>
                </a:moveTo>
                <a:cubicBezTo>
                  <a:pt x="2021192" y="182108"/>
                  <a:pt x="1927964" y="202086"/>
                  <a:pt x="1936621" y="347922"/>
                </a:cubicBezTo>
                <a:cubicBezTo>
                  <a:pt x="1969252" y="581657"/>
                  <a:pt x="2388778" y="555687"/>
                  <a:pt x="2355482" y="810066"/>
                </a:cubicBezTo>
                <a:cubicBezTo>
                  <a:pt x="2305538" y="947910"/>
                  <a:pt x="2237615" y="977876"/>
                  <a:pt x="2029849" y="1052459"/>
                </a:cubicBezTo>
                <a:cubicBezTo>
                  <a:pt x="2163698" y="960563"/>
                  <a:pt x="2201656" y="902628"/>
                  <a:pt x="2197660" y="774773"/>
                </a:cubicBezTo>
                <a:cubicBezTo>
                  <a:pt x="2197661" y="588982"/>
                  <a:pt x="1912649" y="565676"/>
                  <a:pt x="1808765" y="415844"/>
                </a:cubicBezTo>
                <a:cubicBezTo>
                  <a:pt x="1718201" y="277334"/>
                  <a:pt x="1855380" y="170787"/>
                  <a:pt x="2164365" y="80223"/>
                </a:cubicBezTo>
                <a:close/>
                <a:moveTo>
                  <a:pt x="1754169" y="0"/>
                </a:moveTo>
                <a:cubicBezTo>
                  <a:pt x="1583512" y="121444"/>
                  <a:pt x="1472387" y="145257"/>
                  <a:pt x="1482706" y="319088"/>
                </a:cubicBezTo>
                <a:cubicBezTo>
                  <a:pt x="1521601" y="597693"/>
                  <a:pt x="2021663" y="566738"/>
                  <a:pt x="1981975" y="869950"/>
                </a:cubicBezTo>
                <a:cubicBezTo>
                  <a:pt x="1922443" y="1034256"/>
                  <a:pt x="1841481" y="1069974"/>
                  <a:pt x="1593831" y="1158875"/>
                </a:cubicBezTo>
                <a:cubicBezTo>
                  <a:pt x="1753374" y="1049338"/>
                  <a:pt x="1798619" y="980281"/>
                  <a:pt x="1793856" y="827882"/>
                </a:cubicBezTo>
                <a:cubicBezTo>
                  <a:pt x="1793857" y="606424"/>
                  <a:pt x="1454132" y="578644"/>
                  <a:pt x="1330306" y="400050"/>
                </a:cubicBezTo>
                <a:cubicBezTo>
                  <a:pt x="1222356" y="234950"/>
                  <a:pt x="1385869" y="107950"/>
                  <a:pt x="175416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>
              <a:solidFill>
                <a:srgbClr val="056768"/>
              </a:solidFill>
            </a:endParaRPr>
          </a:p>
        </p:txBody>
      </p:sp>
      <p:sp>
        <p:nvSpPr>
          <p:cNvPr id="33" name="Rectangle 9">
            <a:extLst>
              <a:ext uri="{FF2B5EF4-FFF2-40B4-BE49-F238E27FC236}">
                <a16:creationId xmlns:a16="http://schemas.microsoft.com/office/drawing/2014/main" id="{857B8B47-B42D-4931-B3A8-5310338BAF35}"/>
              </a:ext>
            </a:extLst>
          </p:cNvPr>
          <p:cNvSpPr/>
          <p:nvPr/>
        </p:nvSpPr>
        <p:spPr>
          <a:xfrm flipH="1">
            <a:off x="10947848" y="3870203"/>
            <a:ext cx="292549" cy="292075"/>
          </a:xfrm>
          <a:custGeom>
            <a:avLst/>
            <a:gdLst/>
            <a:ahLst/>
            <a:cxnLst/>
            <a:rect l="l" t="t" r="r" b="b"/>
            <a:pathLst>
              <a:path w="3228210" h="3222968">
                <a:moveTo>
                  <a:pt x="1619999" y="642446"/>
                </a:moveTo>
                <a:lnTo>
                  <a:pt x="2664115" y="1686562"/>
                </a:lnTo>
                <a:lnTo>
                  <a:pt x="2664116" y="1686562"/>
                </a:lnTo>
                <a:lnTo>
                  <a:pt x="2664116" y="3222968"/>
                </a:lnTo>
                <a:lnTo>
                  <a:pt x="2015013" y="3222968"/>
                </a:lnTo>
                <a:lnTo>
                  <a:pt x="2015013" y="2511495"/>
                </a:lnTo>
                <a:cubicBezTo>
                  <a:pt x="2015013" y="2399422"/>
                  <a:pt x="1924159" y="2308568"/>
                  <a:pt x="1812086" y="2308568"/>
                </a:cubicBezTo>
                <a:lnTo>
                  <a:pt x="1427912" y="2308568"/>
                </a:lnTo>
                <a:cubicBezTo>
                  <a:pt x="1315839" y="2308568"/>
                  <a:pt x="1224985" y="2399422"/>
                  <a:pt x="1224985" y="2511495"/>
                </a:cubicBezTo>
                <a:lnTo>
                  <a:pt x="1224985" y="3222968"/>
                </a:lnTo>
                <a:lnTo>
                  <a:pt x="575882" y="3222968"/>
                </a:lnTo>
                <a:lnTo>
                  <a:pt x="575882" y="1686562"/>
                </a:lnTo>
                <a:lnTo>
                  <a:pt x="575884" y="1686562"/>
                </a:lnTo>
                <a:close/>
                <a:moveTo>
                  <a:pt x="509997" y="122689"/>
                </a:moveTo>
                <a:lnTo>
                  <a:pt x="942045" y="122689"/>
                </a:lnTo>
                <a:lnTo>
                  <a:pt x="942045" y="542556"/>
                </a:lnTo>
                <a:lnTo>
                  <a:pt x="509997" y="974604"/>
                </a:lnTo>
                <a:close/>
                <a:moveTo>
                  <a:pt x="1620001" y="7099"/>
                </a:moveTo>
                <a:lnTo>
                  <a:pt x="3228210" y="1686560"/>
                </a:lnTo>
                <a:lnTo>
                  <a:pt x="2900441" y="1686560"/>
                </a:lnTo>
                <a:lnTo>
                  <a:pt x="1620001" y="349390"/>
                </a:lnTo>
                <a:close/>
                <a:moveTo>
                  <a:pt x="1619999" y="0"/>
                </a:moveTo>
                <a:lnTo>
                  <a:pt x="1619999" y="342291"/>
                </a:lnTo>
                <a:lnTo>
                  <a:pt x="330172" y="1679462"/>
                </a:lnTo>
                <a:lnTo>
                  <a:pt x="0" y="167946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ko-KR" altLang="en-US" dirty="0">
              <a:solidFill>
                <a:srgbClr val="056768"/>
              </a:solidFill>
            </a:endParaRPr>
          </a:p>
        </p:txBody>
      </p:sp>
      <p:grpSp>
        <p:nvGrpSpPr>
          <p:cNvPr id="8" name="Grupo 7"/>
          <p:cNvGrpSpPr/>
          <p:nvPr/>
        </p:nvGrpSpPr>
        <p:grpSpPr>
          <a:xfrm>
            <a:off x="7967953" y="4284354"/>
            <a:ext cx="547019" cy="547019"/>
            <a:chOff x="8788255" y="4407044"/>
            <a:chExt cx="547019" cy="547019"/>
          </a:xfrm>
        </p:grpSpPr>
        <p:sp>
          <p:nvSpPr>
            <p:cNvPr id="27" name="Oval 116">
              <a:extLst>
                <a:ext uri="{FF2B5EF4-FFF2-40B4-BE49-F238E27FC236}">
                  <a16:creationId xmlns:a16="http://schemas.microsoft.com/office/drawing/2014/main" id="{B9331177-AC4C-4BF7-BD5B-EDF30D987250}"/>
                </a:ext>
              </a:extLst>
            </p:cNvPr>
            <p:cNvSpPr/>
            <p:nvPr/>
          </p:nvSpPr>
          <p:spPr>
            <a:xfrm flipH="1">
              <a:off x="8788255" y="4407044"/>
              <a:ext cx="547019" cy="54701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ko-KR" altLang="en-US" sz="1200">
                <a:solidFill>
                  <a:srgbClr val="056768"/>
                </a:solidFill>
              </a:endParaRPr>
            </a:p>
          </p:txBody>
        </p:sp>
        <p:sp>
          <p:nvSpPr>
            <p:cNvPr id="28" name="Freeform 18">
              <a:extLst>
                <a:ext uri="{FF2B5EF4-FFF2-40B4-BE49-F238E27FC236}">
                  <a16:creationId xmlns:a16="http://schemas.microsoft.com/office/drawing/2014/main" id="{759D7368-A154-46A0-B8A4-992CCEE7F4E1}"/>
                </a:ext>
              </a:extLst>
            </p:cNvPr>
            <p:cNvSpPr/>
            <p:nvPr/>
          </p:nvSpPr>
          <p:spPr>
            <a:xfrm flipH="1">
              <a:off x="8893593" y="4496305"/>
              <a:ext cx="336343" cy="271455"/>
            </a:xfrm>
            <a:custGeom>
              <a:avLst/>
              <a:gdLst/>
              <a:ahLst/>
              <a:cxnLst/>
              <a:rect l="l" t="t" r="r" b="b"/>
              <a:pathLst>
                <a:path w="3307788" h="2669631">
                  <a:moveTo>
                    <a:pt x="2793832" y="1478391"/>
                  </a:moveTo>
                  <a:cubicBezTo>
                    <a:pt x="2772990" y="1635402"/>
                    <a:pt x="2717678" y="1784517"/>
                    <a:pt x="2633007" y="1915952"/>
                  </a:cubicBezTo>
                  <a:cubicBezTo>
                    <a:pt x="2695386" y="1951862"/>
                    <a:pt x="2772768" y="1955673"/>
                    <a:pt x="2841607" y="1924185"/>
                  </a:cubicBezTo>
                  <a:cubicBezTo>
                    <a:pt x="2943442" y="1877605"/>
                    <a:pt x="2999062" y="1766364"/>
                    <a:pt x="2975226" y="1656948"/>
                  </a:cubicBezTo>
                  <a:cubicBezTo>
                    <a:pt x="2955176" y="1564911"/>
                    <a:pt x="2883463" y="1495086"/>
                    <a:pt x="2793832" y="1478391"/>
                  </a:cubicBezTo>
                  <a:close/>
                  <a:moveTo>
                    <a:pt x="2807611" y="1247700"/>
                  </a:moveTo>
                  <a:lnTo>
                    <a:pt x="2807472" y="1256060"/>
                  </a:lnTo>
                  <a:cubicBezTo>
                    <a:pt x="2994195" y="1281771"/>
                    <a:pt x="3148201" y="1421768"/>
                    <a:pt x="3189276" y="1610317"/>
                  </a:cubicBezTo>
                  <a:cubicBezTo>
                    <a:pt x="3235041" y="1820393"/>
                    <a:pt x="3128252" y="2033972"/>
                    <a:pt x="2932732" y="2123406"/>
                  </a:cubicBezTo>
                  <a:cubicBezTo>
                    <a:pt x="2789297" y="2189015"/>
                    <a:pt x="2626543" y="2174805"/>
                    <a:pt x="2499470" y="2094044"/>
                  </a:cubicBezTo>
                  <a:cubicBezTo>
                    <a:pt x="2427194" y="2172627"/>
                    <a:pt x="2343030" y="2241391"/>
                    <a:pt x="2248861" y="2297980"/>
                  </a:cubicBezTo>
                  <a:cubicBezTo>
                    <a:pt x="2178351" y="2340352"/>
                    <a:pt x="2104446" y="2374567"/>
                    <a:pt x="2027600" y="2398134"/>
                  </a:cubicBezTo>
                  <a:lnTo>
                    <a:pt x="3307788" y="2397615"/>
                  </a:lnTo>
                  <a:cubicBezTo>
                    <a:pt x="3265361" y="2549905"/>
                    <a:pt x="2537441" y="2669620"/>
                    <a:pt x="1653814" y="2669631"/>
                  </a:cubicBezTo>
                  <a:cubicBezTo>
                    <a:pt x="773102" y="2669642"/>
                    <a:pt x="46417" y="2550707"/>
                    <a:pt x="0" y="2398955"/>
                  </a:cubicBezTo>
                  <a:lnTo>
                    <a:pt x="1280678" y="2398436"/>
                  </a:lnTo>
                  <a:cubicBezTo>
                    <a:pt x="1203764" y="2374915"/>
                    <a:pt x="1129786" y="2340732"/>
                    <a:pt x="1059201" y="2298380"/>
                  </a:cubicBezTo>
                  <a:cubicBezTo>
                    <a:pt x="693039" y="2078675"/>
                    <a:pt x="477900" y="1674935"/>
                    <a:pt x="499745" y="1248476"/>
                  </a:cubicBezTo>
                  <a:close/>
                  <a:moveTo>
                    <a:pt x="1331611" y="201752"/>
                  </a:moveTo>
                  <a:cubicBezTo>
                    <a:pt x="1206335" y="290902"/>
                    <a:pt x="1124761" y="308382"/>
                    <a:pt x="1132336" y="435988"/>
                  </a:cubicBezTo>
                  <a:cubicBezTo>
                    <a:pt x="1160888" y="640507"/>
                    <a:pt x="1527973" y="617783"/>
                    <a:pt x="1498839" y="840365"/>
                  </a:cubicBezTo>
                  <a:cubicBezTo>
                    <a:pt x="1455138" y="960979"/>
                    <a:pt x="1395705" y="987199"/>
                    <a:pt x="1213910" y="1052459"/>
                  </a:cubicBezTo>
                  <a:cubicBezTo>
                    <a:pt x="1331028" y="972050"/>
                    <a:pt x="1364241" y="921357"/>
                    <a:pt x="1360745" y="809484"/>
                  </a:cubicBezTo>
                  <a:cubicBezTo>
                    <a:pt x="1360746" y="646916"/>
                    <a:pt x="1111360" y="626523"/>
                    <a:pt x="1020462" y="495421"/>
                  </a:cubicBezTo>
                  <a:cubicBezTo>
                    <a:pt x="941218" y="374224"/>
                    <a:pt x="1061250" y="280996"/>
                    <a:pt x="1331611" y="201752"/>
                  </a:cubicBezTo>
                  <a:close/>
                  <a:moveTo>
                    <a:pt x="2164365" y="80223"/>
                  </a:moveTo>
                  <a:cubicBezTo>
                    <a:pt x="2021192" y="182108"/>
                    <a:pt x="1927964" y="202086"/>
                    <a:pt x="1936621" y="347922"/>
                  </a:cubicBezTo>
                  <a:cubicBezTo>
                    <a:pt x="1969252" y="581657"/>
                    <a:pt x="2388778" y="555687"/>
                    <a:pt x="2355482" y="810066"/>
                  </a:cubicBezTo>
                  <a:cubicBezTo>
                    <a:pt x="2305538" y="947910"/>
                    <a:pt x="2237615" y="977876"/>
                    <a:pt x="2029849" y="1052459"/>
                  </a:cubicBezTo>
                  <a:cubicBezTo>
                    <a:pt x="2163698" y="960563"/>
                    <a:pt x="2201656" y="902628"/>
                    <a:pt x="2197660" y="774773"/>
                  </a:cubicBezTo>
                  <a:cubicBezTo>
                    <a:pt x="2197661" y="588982"/>
                    <a:pt x="1912649" y="565676"/>
                    <a:pt x="1808765" y="415844"/>
                  </a:cubicBezTo>
                  <a:cubicBezTo>
                    <a:pt x="1718201" y="277334"/>
                    <a:pt x="1855380" y="170787"/>
                    <a:pt x="2164365" y="80223"/>
                  </a:cubicBezTo>
                  <a:close/>
                  <a:moveTo>
                    <a:pt x="1754169" y="0"/>
                  </a:moveTo>
                  <a:cubicBezTo>
                    <a:pt x="1583512" y="121444"/>
                    <a:pt x="1472387" y="145257"/>
                    <a:pt x="1482706" y="319088"/>
                  </a:cubicBezTo>
                  <a:cubicBezTo>
                    <a:pt x="1521601" y="597693"/>
                    <a:pt x="2021663" y="566738"/>
                    <a:pt x="1981975" y="869950"/>
                  </a:cubicBezTo>
                  <a:cubicBezTo>
                    <a:pt x="1922443" y="1034256"/>
                    <a:pt x="1841481" y="1069974"/>
                    <a:pt x="1593831" y="1158875"/>
                  </a:cubicBezTo>
                  <a:cubicBezTo>
                    <a:pt x="1753374" y="1049338"/>
                    <a:pt x="1798619" y="980281"/>
                    <a:pt x="1793856" y="827882"/>
                  </a:cubicBezTo>
                  <a:cubicBezTo>
                    <a:pt x="1793857" y="606424"/>
                    <a:pt x="1454132" y="578644"/>
                    <a:pt x="1330306" y="400050"/>
                  </a:cubicBezTo>
                  <a:cubicBezTo>
                    <a:pt x="1222356" y="234950"/>
                    <a:pt x="1385869" y="107950"/>
                    <a:pt x="175416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>
                <a:solidFill>
                  <a:srgbClr val="056768"/>
                </a:solidFill>
              </a:endParaRPr>
            </a:p>
          </p:txBody>
        </p:sp>
      </p:grpSp>
      <p:sp>
        <p:nvSpPr>
          <p:cNvPr id="29" name="Oval 116">
            <a:extLst>
              <a:ext uri="{FF2B5EF4-FFF2-40B4-BE49-F238E27FC236}">
                <a16:creationId xmlns:a16="http://schemas.microsoft.com/office/drawing/2014/main" id="{B9331177-AC4C-4BF7-BD5B-EDF30D987250}"/>
              </a:ext>
            </a:extLst>
          </p:cNvPr>
          <p:cNvSpPr/>
          <p:nvPr/>
        </p:nvSpPr>
        <p:spPr>
          <a:xfrm flipH="1">
            <a:off x="3120901" y="2275233"/>
            <a:ext cx="547019" cy="54701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ko-KR" altLang="en-US" sz="1200">
              <a:solidFill>
                <a:srgbClr val="056768"/>
              </a:solidFill>
            </a:endParaRPr>
          </a:p>
        </p:txBody>
      </p:sp>
      <p:sp>
        <p:nvSpPr>
          <p:cNvPr id="35" name="Freeform 18">
            <a:extLst>
              <a:ext uri="{FF2B5EF4-FFF2-40B4-BE49-F238E27FC236}">
                <a16:creationId xmlns:a16="http://schemas.microsoft.com/office/drawing/2014/main" id="{759D7368-A154-46A0-B8A4-992CCEE7F4E1}"/>
              </a:ext>
            </a:extLst>
          </p:cNvPr>
          <p:cNvSpPr/>
          <p:nvPr/>
        </p:nvSpPr>
        <p:spPr>
          <a:xfrm flipH="1">
            <a:off x="3226239" y="2364494"/>
            <a:ext cx="336343" cy="271455"/>
          </a:xfrm>
          <a:custGeom>
            <a:avLst/>
            <a:gdLst/>
            <a:ahLst/>
            <a:cxnLst/>
            <a:rect l="l" t="t" r="r" b="b"/>
            <a:pathLst>
              <a:path w="3307788" h="2669631">
                <a:moveTo>
                  <a:pt x="2793832" y="1478391"/>
                </a:moveTo>
                <a:cubicBezTo>
                  <a:pt x="2772990" y="1635402"/>
                  <a:pt x="2717678" y="1784517"/>
                  <a:pt x="2633007" y="1915952"/>
                </a:cubicBezTo>
                <a:cubicBezTo>
                  <a:pt x="2695386" y="1951862"/>
                  <a:pt x="2772768" y="1955673"/>
                  <a:pt x="2841607" y="1924185"/>
                </a:cubicBezTo>
                <a:cubicBezTo>
                  <a:pt x="2943442" y="1877605"/>
                  <a:pt x="2999062" y="1766364"/>
                  <a:pt x="2975226" y="1656948"/>
                </a:cubicBezTo>
                <a:cubicBezTo>
                  <a:pt x="2955176" y="1564911"/>
                  <a:pt x="2883463" y="1495086"/>
                  <a:pt x="2793832" y="1478391"/>
                </a:cubicBezTo>
                <a:close/>
                <a:moveTo>
                  <a:pt x="2807611" y="1247700"/>
                </a:moveTo>
                <a:lnTo>
                  <a:pt x="2807472" y="1256060"/>
                </a:lnTo>
                <a:cubicBezTo>
                  <a:pt x="2994195" y="1281771"/>
                  <a:pt x="3148201" y="1421768"/>
                  <a:pt x="3189276" y="1610317"/>
                </a:cubicBezTo>
                <a:cubicBezTo>
                  <a:pt x="3235041" y="1820393"/>
                  <a:pt x="3128252" y="2033972"/>
                  <a:pt x="2932732" y="2123406"/>
                </a:cubicBezTo>
                <a:cubicBezTo>
                  <a:pt x="2789297" y="2189015"/>
                  <a:pt x="2626543" y="2174805"/>
                  <a:pt x="2499470" y="2094044"/>
                </a:cubicBezTo>
                <a:cubicBezTo>
                  <a:pt x="2427194" y="2172627"/>
                  <a:pt x="2343030" y="2241391"/>
                  <a:pt x="2248861" y="2297980"/>
                </a:cubicBezTo>
                <a:cubicBezTo>
                  <a:pt x="2178351" y="2340352"/>
                  <a:pt x="2104446" y="2374567"/>
                  <a:pt x="2027600" y="2398134"/>
                </a:cubicBezTo>
                <a:lnTo>
                  <a:pt x="3307788" y="2397615"/>
                </a:lnTo>
                <a:cubicBezTo>
                  <a:pt x="3265361" y="2549905"/>
                  <a:pt x="2537441" y="2669620"/>
                  <a:pt x="1653814" y="2669631"/>
                </a:cubicBezTo>
                <a:cubicBezTo>
                  <a:pt x="773102" y="2669642"/>
                  <a:pt x="46417" y="2550707"/>
                  <a:pt x="0" y="2398955"/>
                </a:cubicBezTo>
                <a:lnTo>
                  <a:pt x="1280678" y="2398436"/>
                </a:lnTo>
                <a:cubicBezTo>
                  <a:pt x="1203764" y="2374915"/>
                  <a:pt x="1129786" y="2340732"/>
                  <a:pt x="1059201" y="2298380"/>
                </a:cubicBezTo>
                <a:cubicBezTo>
                  <a:pt x="693039" y="2078675"/>
                  <a:pt x="477900" y="1674935"/>
                  <a:pt x="499745" y="1248476"/>
                </a:cubicBezTo>
                <a:close/>
                <a:moveTo>
                  <a:pt x="1331611" y="201752"/>
                </a:moveTo>
                <a:cubicBezTo>
                  <a:pt x="1206335" y="290902"/>
                  <a:pt x="1124761" y="308382"/>
                  <a:pt x="1132336" y="435988"/>
                </a:cubicBezTo>
                <a:cubicBezTo>
                  <a:pt x="1160888" y="640507"/>
                  <a:pt x="1527973" y="617783"/>
                  <a:pt x="1498839" y="840365"/>
                </a:cubicBezTo>
                <a:cubicBezTo>
                  <a:pt x="1455138" y="960979"/>
                  <a:pt x="1395705" y="987199"/>
                  <a:pt x="1213910" y="1052459"/>
                </a:cubicBezTo>
                <a:cubicBezTo>
                  <a:pt x="1331028" y="972050"/>
                  <a:pt x="1364241" y="921357"/>
                  <a:pt x="1360745" y="809484"/>
                </a:cubicBezTo>
                <a:cubicBezTo>
                  <a:pt x="1360746" y="646916"/>
                  <a:pt x="1111360" y="626523"/>
                  <a:pt x="1020462" y="495421"/>
                </a:cubicBezTo>
                <a:cubicBezTo>
                  <a:pt x="941218" y="374224"/>
                  <a:pt x="1061250" y="280996"/>
                  <a:pt x="1331611" y="201752"/>
                </a:cubicBezTo>
                <a:close/>
                <a:moveTo>
                  <a:pt x="2164365" y="80223"/>
                </a:moveTo>
                <a:cubicBezTo>
                  <a:pt x="2021192" y="182108"/>
                  <a:pt x="1927964" y="202086"/>
                  <a:pt x="1936621" y="347922"/>
                </a:cubicBezTo>
                <a:cubicBezTo>
                  <a:pt x="1969252" y="581657"/>
                  <a:pt x="2388778" y="555687"/>
                  <a:pt x="2355482" y="810066"/>
                </a:cubicBezTo>
                <a:cubicBezTo>
                  <a:pt x="2305538" y="947910"/>
                  <a:pt x="2237615" y="977876"/>
                  <a:pt x="2029849" y="1052459"/>
                </a:cubicBezTo>
                <a:cubicBezTo>
                  <a:pt x="2163698" y="960563"/>
                  <a:pt x="2201656" y="902628"/>
                  <a:pt x="2197660" y="774773"/>
                </a:cubicBezTo>
                <a:cubicBezTo>
                  <a:pt x="2197661" y="588982"/>
                  <a:pt x="1912649" y="565676"/>
                  <a:pt x="1808765" y="415844"/>
                </a:cubicBezTo>
                <a:cubicBezTo>
                  <a:pt x="1718201" y="277334"/>
                  <a:pt x="1855380" y="170787"/>
                  <a:pt x="2164365" y="80223"/>
                </a:cubicBezTo>
                <a:close/>
                <a:moveTo>
                  <a:pt x="1754169" y="0"/>
                </a:moveTo>
                <a:cubicBezTo>
                  <a:pt x="1583512" y="121444"/>
                  <a:pt x="1472387" y="145257"/>
                  <a:pt x="1482706" y="319088"/>
                </a:cubicBezTo>
                <a:cubicBezTo>
                  <a:pt x="1521601" y="597693"/>
                  <a:pt x="2021663" y="566738"/>
                  <a:pt x="1981975" y="869950"/>
                </a:cubicBezTo>
                <a:cubicBezTo>
                  <a:pt x="1922443" y="1034256"/>
                  <a:pt x="1841481" y="1069974"/>
                  <a:pt x="1593831" y="1158875"/>
                </a:cubicBezTo>
                <a:cubicBezTo>
                  <a:pt x="1753374" y="1049338"/>
                  <a:pt x="1798619" y="980281"/>
                  <a:pt x="1793856" y="827882"/>
                </a:cubicBezTo>
                <a:cubicBezTo>
                  <a:pt x="1793857" y="606424"/>
                  <a:pt x="1454132" y="578644"/>
                  <a:pt x="1330306" y="400050"/>
                </a:cubicBezTo>
                <a:cubicBezTo>
                  <a:pt x="1222356" y="234950"/>
                  <a:pt x="1385869" y="107950"/>
                  <a:pt x="175416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>
              <a:solidFill>
                <a:srgbClr val="056768"/>
              </a:solidFill>
            </a:endParaRPr>
          </a:p>
        </p:txBody>
      </p:sp>
      <p:grpSp>
        <p:nvGrpSpPr>
          <p:cNvPr id="6" name="Grupo 5"/>
          <p:cNvGrpSpPr/>
          <p:nvPr/>
        </p:nvGrpSpPr>
        <p:grpSpPr>
          <a:xfrm rot="1800000">
            <a:off x="25284" y="5666223"/>
            <a:ext cx="1710001" cy="1361863"/>
            <a:chOff x="768967" y="-399708"/>
            <a:chExt cx="1710001" cy="1361863"/>
          </a:xfrm>
        </p:grpSpPr>
        <p:sp>
          <p:nvSpPr>
            <p:cNvPr id="44" name="Triángulo isósceles 43"/>
            <p:cNvSpPr/>
            <p:nvPr/>
          </p:nvSpPr>
          <p:spPr>
            <a:xfrm rot="19805101">
              <a:off x="768967" y="-73015"/>
              <a:ext cx="1200797" cy="1035170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 dirty="0"/>
            </a:p>
          </p:txBody>
        </p:sp>
        <p:sp>
          <p:nvSpPr>
            <p:cNvPr id="45" name="Triángulo isósceles 44"/>
            <p:cNvSpPr/>
            <p:nvPr/>
          </p:nvSpPr>
          <p:spPr>
            <a:xfrm rot="9000000">
              <a:off x="1278171" y="-399708"/>
              <a:ext cx="1200797" cy="1035170"/>
            </a:xfrm>
            <a:prstGeom prst="triangle">
              <a:avLst/>
            </a:prstGeom>
            <a:solidFill>
              <a:srgbClr val="FDC3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 dirty="0"/>
            </a:p>
          </p:txBody>
        </p:sp>
      </p:grpSp>
      <p:grpSp>
        <p:nvGrpSpPr>
          <p:cNvPr id="46" name="Grupo 45"/>
          <p:cNvGrpSpPr/>
          <p:nvPr/>
        </p:nvGrpSpPr>
        <p:grpSpPr>
          <a:xfrm rot="16200000">
            <a:off x="10481167" y="5680384"/>
            <a:ext cx="1710001" cy="1361863"/>
            <a:chOff x="768967" y="-399708"/>
            <a:chExt cx="1710001" cy="1361863"/>
          </a:xfrm>
        </p:grpSpPr>
        <p:sp>
          <p:nvSpPr>
            <p:cNvPr id="47" name="Triángulo isósceles 46"/>
            <p:cNvSpPr/>
            <p:nvPr/>
          </p:nvSpPr>
          <p:spPr>
            <a:xfrm rot="19805101">
              <a:off x="768967" y="-73015"/>
              <a:ext cx="1200797" cy="1035170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 dirty="0"/>
            </a:p>
          </p:txBody>
        </p:sp>
        <p:sp>
          <p:nvSpPr>
            <p:cNvPr id="48" name="Triángulo isósceles 47"/>
            <p:cNvSpPr/>
            <p:nvPr/>
          </p:nvSpPr>
          <p:spPr>
            <a:xfrm rot="9000000">
              <a:off x="1278171" y="-399708"/>
              <a:ext cx="1200797" cy="1035170"/>
            </a:xfrm>
            <a:prstGeom prst="triangle">
              <a:avLst/>
            </a:prstGeom>
            <a:solidFill>
              <a:srgbClr val="FDC3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 dirty="0"/>
            </a:p>
          </p:txBody>
        </p:sp>
      </p:grpSp>
      <p:grpSp>
        <p:nvGrpSpPr>
          <p:cNvPr id="49" name="Grupo 48"/>
          <p:cNvGrpSpPr/>
          <p:nvPr/>
        </p:nvGrpSpPr>
        <p:grpSpPr>
          <a:xfrm rot="12600000">
            <a:off x="10446661" y="-155605"/>
            <a:ext cx="1710001" cy="1361863"/>
            <a:chOff x="768967" y="-399708"/>
            <a:chExt cx="1710001" cy="1361863"/>
          </a:xfrm>
        </p:grpSpPr>
        <p:sp>
          <p:nvSpPr>
            <p:cNvPr id="50" name="Triángulo isósceles 49"/>
            <p:cNvSpPr/>
            <p:nvPr/>
          </p:nvSpPr>
          <p:spPr>
            <a:xfrm rot="19805101">
              <a:off x="768967" y="-73015"/>
              <a:ext cx="1200797" cy="1035170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 dirty="0"/>
            </a:p>
          </p:txBody>
        </p:sp>
        <p:sp>
          <p:nvSpPr>
            <p:cNvPr id="51" name="Triángulo isósceles 50"/>
            <p:cNvSpPr/>
            <p:nvPr/>
          </p:nvSpPr>
          <p:spPr>
            <a:xfrm rot="9000000">
              <a:off x="1278171" y="-399708"/>
              <a:ext cx="1200797" cy="1035170"/>
            </a:xfrm>
            <a:prstGeom prst="triangle">
              <a:avLst/>
            </a:prstGeom>
            <a:solidFill>
              <a:srgbClr val="FDC3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 dirty="0"/>
            </a:p>
          </p:txBody>
        </p:sp>
      </p:grpSp>
      <p:grpSp>
        <p:nvGrpSpPr>
          <p:cNvPr id="52" name="Group 123">
            <a:extLst>
              <a:ext uri="{FF2B5EF4-FFF2-40B4-BE49-F238E27FC236}">
                <a16:creationId xmlns:a16="http://schemas.microsoft.com/office/drawing/2014/main" id="{4E923B08-B761-44A0-A28F-BCC14452D318}"/>
              </a:ext>
            </a:extLst>
          </p:cNvPr>
          <p:cNvGrpSpPr/>
          <p:nvPr/>
        </p:nvGrpSpPr>
        <p:grpSpPr>
          <a:xfrm flipH="1">
            <a:off x="8469890" y="2355172"/>
            <a:ext cx="2859384" cy="1341192"/>
            <a:chOff x="5479252" y="2893359"/>
            <a:chExt cx="5087882" cy="1141246"/>
          </a:xfrm>
        </p:grpSpPr>
        <p:sp>
          <p:nvSpPr>
            <p:cNvPr id="53" name="TextBox 103">
              <a:extLst>
                <a:ext uri="{FF2B5EF4-FFF2-40B4-BE49-F238E27FC236}">
                  <a16:creationId xmlns:a16="http://schemas.microsoft.com/office/drawing/2014/main" id="{D2B85D0B-BED5-469E-AAAA-76AB43B928F6}"/>
                </a:ext>
              </a:extLst>
            </p:cNvPr>
            <p:cNvSpPr txBox="1"/>
            <p:nvPr/>
          </p:nvSpPr>
          <p:spPr>
            <a:xfrm>
              <a:off x="5479252" y="3170358"/>
              <a:ext cx="5087882" cy="864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200" dirty="0">
                  <a:solidFill>
                    <a:srgbClr val="040404"/>
                  </a:solidFill>
                  <a:cs typeface="Arial" pitchFamily="34" charset="0"/>
                </a:rPr>
                <a:t>You can simply impress your audience and add a unique zing and appeal to your Presentations.  I hope and I believe that this Template will your Time, Money and Reputation.  </a:t>
              </a:r>
              <a:endParaRPr lang="ko-KR" altLang="en-US" sz="1200" dirty="0">
                <a:solidFill>
                  <a:srgbClr val="040404"/>
                </a:solidFill>
                <a:cs typeface="Arial" pitchFamily="34" charset="0"/>
              </a:endParaRPr>
            </a:p>
          </p:txBody>
        </p:sp>
        <p:sp>
          <p:nvSpPr>
            <p:cNvPr id="54" name="TextBox 104">
              <a:extLst>
                <a:ext uri="{FF2B5EF4-FFF2-40B4-BE49-F238E27FC236}">
                  <a16:creationId xmlns:a16="http://schemas.microsoft.com/office/drawing/2014/main" id="{13CEE617-3CF3-4346-BBC7-A76AB915EC80}"/>
                </a:ext>
              </a:extLst>
            </p:cNvPr>
            <p:cNvSpPr txBox="1"/>
            <p:nvPr/>
          </p:nvSpPr>
          <p:spPr>
            <a:xfrm>
              <a:off x="5479348" y="2893359"/>
              <a:ext cx="5086620" cy="2357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200" dirty="0">
                  <a:solidFill>
                    <a:srgbClr val="040404"/>
                  </a:solidFill>
                  <a:cs typeface="Arial" pitchFamily="34" charset="0"/>
                </a:rPr>
                <a:t>Your Text Here</a:t>
              </a:r>
              <a:endParaRPr lang="ko-KR" altLang="en-US" sz="1200" dirty="0">
                <a:solidFill>
                  <a:srgbClr val="040404"/>
                </a:solidFill>
                <a:cs typeface="Arial" pitchFamily="34" charset="0"/>
              </a:endParaRPr>
            </a:p>
          </p:txBody>
        </p:sp>
      </p:grpSp>
      <p:grpSp>
        <p:nvGrpSpPr>
          <p:cNvPr id="55" name="Grupo 54"/>
          <p:cNvGrpSpPr/>
          <p:nvPr/>
        </p:nvGrpSpPr>
        <p:grpSpPr>
          <a:xfrm>
            <a:off x="8933086" y="482622"/>
            <a:ext cx="547019" cy="547019"/>
            <a:chOff x="787268" y="2273440"/>
            <a:chExt cx="547019" cy="547019"/>
          </a:xfrm>
        </p:grpSpPr>
        <p:sp>
          <p:nvSpPr>
            <p:cNvPr id="56" name="Oval 109">
              <a:extLst>
                <a:ext uri="{FF2B5EF4-FFF2-40B4-BE49-F238E27FC236}">
                  <a16:creationId xmlns:a16="http://schemas.microsoft.com/office/drawing/2014/main" id="{92F79A74-FF85-440E-9A91-3464DB61F68D}"/>
                </a:ext>
              </a:extLst>
            </p:cNvPr>
            <p:cNvSpPr/>
            <p:nvPr/>
          </p:nvSpPr>
          <p:spPr>
            <a:xfrm flipH="1">
              <a:off x="787268" y="2273440"/>
              <a:ext cx="547019" cy="54701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ko-KR" altLang="en-US" sz="1200">
                <a:solidFill>
                  <a:srgbClr val="056768"/>
                </a:solidFill>
              </a:endParaRPr>
            </a:p>
          </p:txBody>
        </p:sp>
        <p:sp>
          <p:nvSpPr>
            <p:cNvPr id="57" name="Rectangle 9">
              <a:extLst>
                <a:ext uri="{FF2B5EF4-FFF2-40B4-BE49-F238E27FC236}">
                  <a16:creationId xmlns:a16="http://schemas.microsoft.com/office/drawing/2014/main" id="{857B8B47-B42D-4931-B3A8-5310338BAF35}"/>
                </a:ext>
              </a:extLst>
            </p:cNvPr>
            <p:cNvSpPr/>
            <p:nvPr/>
          </p:nvSpPr>
          <p:spPr>
            <a:xfrm flipH="1">
              <a:off x="910322" y="2400912"/>
              <a:ext cx="292549" cy="292075"/>
            </a:xfrm>
            <a:custGeom>
              <a:avLst/>
              <a:gdLst/>
              <a:ahLst/>
              <a:cxnLst/>
              <a:rect l="l" t="t" r="r" b="b"/>
              <a:pathLst>
                <a:path w="3228210" h="3222968">
                  <a:moveTo>
                    <a:pt x="1619999" y="642446"/>
                  </a:moveTo>
                  <a:lnTo>
                    <a:pt x="2664115" y="1686562"/>
                  </a:lnTo>
                  <a:lnTo>
                    <a:pt x="2664116" y="1686562"/>
                  </a:lnTo>
                  <a:lnTo>
                    <a:pt x="2664116" y="3222968"/>
                  </a:lnTo>
                  <a:lnTo>
                    <a:pt x="2015013" y="3222968"/>
                  </a:lnTo>
                  <a:lnTo>
                    <a:pt x="2015013" y="2511495"/>
                  </a:lnTo>
                  <a:cubicBezTo>
                    <a:pt x="2015013" y="2399422"/>
                    <a:pt x="1924159" y="2308568"/>
                    <a:pt x="1812086" y="2308568"/>
                  </a:cubicBezTo>
                  <a:lnTo>
                    <a:pt x="1427912" y="2308568"/>
                  </a:lnTo>
                  <a:cubicBezTo>
                    <a:pt x="1315839" y="2308568"/>
                    <a:pt x="1224985" y="2399422"/>
                    <a:pt x="1224985" y="2511495"/>
                  </a:cubicBezTo>
                  <a:lnTo>
                    <a:pt x="1224985" y="3222968"/>
                  </a:lnTo>
                  <a:lnTo>
                    <a:pt x="575882" y="3222968"/>
                  </a:lnTo>
                  <a:lnTo>
                    <a:pt x="575882" y="1686562"/>
                  </a:lnTo>
                  <a:lnTo>
                    <a:pt x="575884" y="1686562"/>
                  </a:lnTo>
                  <a:close/>
                  <a:moveTo>
                    <a:pt x="509997" y="122689"/>
                  </a:moveTo>
                  <a:lnTo>
                    <a:pt x="942045" y="122689"/>
                  </a:lnTo>
                  <a:lnTo>
                    <a:pt x="942045" y="542556"/>
                  </a:lnTo>
                  <a:lnTo>
                    <a:pt x="509997" y="974604"/>
                  </a:lnTo>
                  <a:close/>
                  <a:moveTo>
                    <a:pt x="1620001" y="7099"/>
                  </a:moveTo>
                  <a:lnTo>
                    <a:pt x="3228210" y="1686560"/>
                  </a:lnTo>
                  <a:lnTo>
                    <a:pt x="2900441" y="1686560"/>
                  </a:lnTo>
                  <a:lnTo>
                    <a:pt x="1620001" y="349390"/>
                  </a:lnTo>
                  <a:close/>
                  <a:moveTo>
                    <a:pt x="1619999" y="0"/>
                  </a:moveTo>
                  <a:lnTo>
                    <a:pt x="1619999" y="342291"/>
                  </a:lnTo>
                  <a:lnTo>
                    <a:pt x="330172" y="1679462"/>
                  </a:lnTo>
                  <a:lnTo>
                    <a:pt x="0" y="167946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>
                <a:solidFill>
                  <a:srgbClr val="056768"/>
                </a:solidFill>
              </a:endParaRPr>
            </a:p>
          </p:txBody>
        </p:sp>
      </p:grpSp>
      <p:pic>
        <p:nvPicPr>
          <p:cNvPr id="58" name="Imagen 5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9496" y="-17092"/>
            <a:ext cx="3176344" cy="169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2052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642" y="0"/>
            <a:ext cx="7347806" cy="6875929"/>
          </a:xfrm>
          <a:prstGeom prst="rect">
            <a:avLst/>
          </a:prstGeom>
        </p:spPr>
      </p:pic>
      <p:sp>
        <p:nvSpPr>
          <p:cNvPr id="7" name="TextBox 110">
            <a:extLst>
              <a:ext uri="{FF2B5EF4-FFF2-40B4-BE49-F238E27FC236}">
                <a16:creationId xmlns:a16="http://schemas.microsoft.com/office/drawing/2014/main" id="{216AFD70-6286-4460-B5FB-5CFEB347AD58}"/>
              </a:ext>
            </a:extLst>
          </p:cNvPr>
          <p:cNvSpPr txBox="1"/>
          <p:nvPr/>
        </p:nvSpPr>
        <p:spPr>
          <a:xfrm flipH="1">
            <a:off x="1211028" y="2408655"/>
            <a:ext cx="2858251" cy="156966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ko-KR" sz="1600" dirty="0">
                <a:solidFill>
                  <a:schemeClr val="tx1"/>
                </a:solidFill>
                <a:cs typeface="Arial" pitchFamily="34" charset="0"/>
              </a:rPr>
              <a:t>You can simply impress your audience and add a unique zing and appeal to your Presentations. Get a modern PowerPoint  Presentation that is beautifully designed. </a:t>
            </a:r>
            <a:endParaRPr lang="ko-KR" altLang="en-US" sz="1600" dirty="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8" name="TextBox 111">
            <a:extLst>
              <a:ext uri="{FF2B5EF4-FFF2-40B4-BE49-F238E27FC236}">
                <a16:creationId xmlns:a16="http://schemas.microsoft.com/office/drawing/2014/main" id="{A88DC418-1C22-42B6-B80A-0CA6A71B7AD2}"/>
              </a:ext>
            </a:extLst>
          </p:cNvPr>
          <p:cNvSpPr txBox="1"/>
          <p:nvPr/>
        </p:nvSpPr>
        <p:spPr>
          <a:xfrm flipH="1">
            <a:off x="1211533" y="1887519"/>
            <a:ext cx="2857746" cy="338553"/>
          </a:xfrm>
          <a:prstGeom prst="rect">
            <a:avLst/>
          </a:prstGeom>
          <a:solidFill>
            <a:srgbClr val="E084C6"/>
          </a:solidFill>
        </p:spPr>
        <p:txBody>
          <a:bodyPr wrap="square" rtlCol="0">
            <a:spAutoFit/>
          </a:bodyPr>
          <a:lstStyle/>
          <a:p>
            <a:r>
              <a:rPr lang="en-US" altLang="ko-KR" sz="1600" dirty="0">
                <a:solidFill>
                  <a:schemeClr val="bg1"/>
                </a:solidFill>
                <a:cs typeface="Arial" pitchFamily="34" charset="0"/>
              </a:rPr>
              <a:t>Your Text Here</a:t>
            </a:r>
            <a:endParaRPr lang="ko-KR" altLang="en-US" sz="16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9" name="TextBox 110">
            <a:extLst>
              <a:ext uri="{FF2B5EF4-FFF2-40B4-BE49-F238E27FC236}">
                <a16:creationId xmlns:a16="http://schemas.microsoft.com/office/drawing/2014/main" id="{216AFD70-6286-4460-B5FB-5CFEB347AD58}"/>
              </a:ext>
            </a:extLst>
          </p:cNvPr>
          <p:cNvSpPr txBox="1"/>
          <p:nvPr/>
        </p:nvSpPr>
        <p:spPr>
          <a:xfrm flipH="1">
            <a:off x="1211028" y="4275491"/>
            <a:ext cx="2858251" cy="156966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ko-KR" sz="1600" dirty="0">
                <a:solidFill>
                  <a:schemeClr val="tx1"/>
                </a:solidFill>
                <a:cs typeface="Arial" pitchFamily="34" charset="0"/>
              </a:rPr>
              <a:t>You can simply impress your audience and add a unique zing and appeal to your Presentations. Get a modern PowerPoint  Presentation that is beautifully designed. </a:t>
            </a:r>
            <a:endParaRPr lang="ko-KR" altLang="en-US" sz="1600" dirty="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14" name="タイトル 1">
            <a:extLst>
              <a:ext uri="{FF2B5EF4-FFF2-40B4-BE49-F238E27FC236}">
                <a16:creationId xmlns:a16="http://schemas.microsoft.com/office/drawing/2014/main" id="{466DA832-3FA6-43DA-981F-BF34B4F8F65A}"/>
              </a:ext>
            </a:extLst>
          </p:cNvPr>
          <p:cNvSpPr txBox="1">
            <a:spLocks/>
          </p:cNvSpPr>
          <p:nvPr/>
        </p:nvSpPr>
        <p:spPr>
          <a:xfrm>
            <a:off x="3642" y="918687"/>
            <a:ext cx="9910606" cy="671656"/>
          </a:xfrm>
          <a:prstGeom prst="rect">
            <a:avLst/>
          </a:prstGeom>
        </p:spPr>
        <p:txBody>
          <a:bodyPr vert="horz" lIns="217700" tIns="108851" rIns="217700" bIns="108851" rtlCol="0" anchor="b">
            <a:noAutofit/>
          </a:bodyPr>
          <a:lstStyle>
            <a:lvl1pPr algn="l" defTabSz="1632753" rtl="0" eaLnBrk="1" latinLnBrk="0" hangingPunct="1">
              <a:lnSpc>
                <a:spcPts val="9000"/>
              </a:lnSpc>
              <a:spcBef>
                <a:spcPct val="0"/>
              </a:spcBef>
              <a:buNone/>
              <a:defRPr sz="96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2176950">
              <a:lnSpc>
                <a:spcPts val="12000"/>
              </a:lnSpc>
              <a:buClrTx/>
              <a:defRPr/>
            </a:pPr>
            <a:r>
              <a:rPr lang="en-US" altLang="ja-JP" sz="6000" b="1" dirty="0">
                <a:solidFill>
                  <a:srgbClr val="000000"/>
                </a:solidFill>
              </a:rPr>
              <a:t>Presentation Title Here</a:t>
            </a:r>
            <a:endParaRPr lang="en-US" sz="6000" b="1" dirty="0">
              <a:solidFill>
                <a:srgbClr val="000000"/>
              </a:solidFill>
            </a:endParaRPr>
          </a:p>
        </p:txBody>
      </p:sp>
      <p:pic>
        <p:nvPicPr>
          <p:cNvPr id="11" name="Picture 2" descr="Blackpink – Transparent | Blackpink | Know Your Mem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3762" y="1336715"/>
            <a:ext cx="7717542" cy="528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riángulo isósceles 11"/>
          <p:cNvSpPr/>
          <p:nvPr/>
        </p:nvSpPr>
        <p:spPr>
          <a:xfrm rot="5101">
            <a:off x="-36256" y="5851170"/>
            <a:ext cx="1200797" cy="1035170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sp>
        <p:nvSpPr>
          <p:cNvPr id="13" name="Triángulo isósceles 12"/>
          <p:cNvSpPr/>
          <p:nvPr/>
        </p:nvSpPr>
        <p:spPr>
          <a:xfrm rot="10800000">
            <a:off x="568074" y="5822847"/>
            <a:ext cx="1200797" cy="1035170"/>
          </a:xfrm>
          <a:prstGeom prst="triangl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grpSp>
        <p:nvGrpSpPr>
          <p:cNvPr id="20" name="Grupo 19"/>
          <p:cNvGrpSpPr/>
          <p:nvPr/>
        </p:nvGrpSpPr>
        <p:grpSpPr>
          <a:xfrm rot="19800000" flipH="1">
            <a:off x="10422130" y="5702574"/>
            <a:ext cx="1769869" cy="1360550"/>
            <a:chOff x="-322334" y="192691"/>
            <a:chExt cx="1710001" cy="1361863"/>
          </a:xfrm>
          <a:solidFill>
            <a:schemeClr val="tx1"/>
          </a:solidFill>
        </p:grpSpPr>
        <p:sp>
          <p:nvSpPr>
            <p:cNvPr id="21" name="Triángulo isósceles 20"/>
            <p:cNvSpPr/>
            <p:nvPr/>
          </p:nvSpPr>
          <p:spPr>
            <a:xfrm rot="19805101">
              <a:off x="-322334" y="519384"/>
              <a:ext cx="1200797" cy="103517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 dirty="0"/>
            </a:p>
          </p:txBody>
        </p:sp>
        <p:sp>
          <p:nvSpPr>
            <p:cNvPr id="22" name="Triángulo isósceles 21"/>
            <p:cNvSpPr/>
            <p:nvPr/>
          </p:nvSpPr>
          <p:spPr>
            <a:xfrm rot="9000000">
              <a:off x="186870" y="192691"/>
              <a:ext cx="1200797" cy="1035170"/>
            </a:xfrm>
            <a:prstGeom prst="triangl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 dirty="0"/>
            </a:p>
          </p:txBody>
        </p:sp>
      </p:grpSp>
    </p:spTree>
    <p:extLst>
      <p:ext uri="{BB962C8B-B14F-4D97-AF65-F5344CB8AC3E}">
        <p14:creationId xmlns:p14="http://schemas.microsoft.com/office/powerpoint/2010/main" val="19074882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BB29EF35-9AB3-4696-81F3-96F14500A67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DC3D8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867" dirty="0"/>
          </a:p>
        </p:txBody>
      </p:sp>
      <p:grpSp>
        <p:nvGrpSpPr>
          <p:cNvPr id="67" name="Grupo 66">
            <a:extLst>
              <a:ext uri="{FF2B5EF4-FFF2-40B4-BE49-F238E27FC236}">
                <a16:creationId xmlns:a16="http://schemas.microsoft.com/office/drawing/2014/main" id="{CEB04F52-E48C-4F81-81D0-5A891C976274}"/>
              </a:ext>
            </a:extLst>
          </p:cNvPr>
          <p:cNvGrpSpPr/>
          <p:nvPr/>
        </p:nvGrpSpPr>
        <p:grpSpPr>
          <a:xfrm>
            <a:off x="3067117" y="337628"/>
            <a:ext cx="8827035" cy="6141804"/>
            <a:chOff x="2976596" y="451734"/>
            <a:chExt cx="8566511" cy="5960532"/>
          </a:xfrm>
        </p:grpSpPr>
        <p:grpSp>
          <p:nvGrpSpPr>
            <p:cNvPr id="35" name="Group 41">
              <a:extLst>
                <a:ext uri="{FF2B5EF4-FFF2-40B4-BE49-F238E27FC236}">
                  <a16:creationId xmlns:a16="http://schemas.microsoft.com/office/drawing/2014/main" id="{E1483DB5-F288-44AE-8B8A-E51A58842C8B}"/>
                </a:ext>
              </a:extLst>
            </p:cNvPr>
            <p:cNvGrpSpPr/>
            <p:nvPr/>
          </p:nvGrpSpPr>
          <p:grpSpPr>
            <a:xfrm>
              <a:off x="2976596" y="477136"/>
              <a:ext cx="8566511" cy="5935130"/>
              <a:chOff x="2976596" y="477136"/>
              <a:chExt cx="8566511" cy="5935130"/>
            </a:xfrm>
          </p:grpSpPr>
          <p:cxnSp>
            <p:nvCxnSpPr>
              <p:cNvPr id="36" name="Straight Connector 4">
                <a:extLst>
                  <a:ext uri="{FF2B5EF4-FFF2-40B4-BE49-F238E27FC236}">
                    <a16:creationId xmlns:a16="http://schemas.microsoft.com/office/drawing/2014/main" id="{DC911144-6605-47CE-A2E2-A0101689A71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361457" y="477136"/>
                <a:ext cx="0" cy="4873075"/>
              </a:xfrm>
              <a:prstGeom prst="line">
                <a:avLst/>
              </a:prstGeom>
              <a:noFill/>
              <a:ln w="44450" cap="flat" cmpd="sng" algn="ctr">
                <a:solidFill>
                  <a:srgbClr val="E6106D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7" name="Straight Connector 2">
                <a:extLst>
                  <a:ext uri="{FF2B5EF4-FFF2-40B4-BE49-F238E27FC236}">
                    <a16:creationId xmlns:a16="http://schemas.microsoft.com/office/drawing/2014/main" id="{D8038C64-33A4-426E-9FC6-0ECA69F0DAF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361457" y="477136"/>
                <a:ext cx="7181650" cy="0"/>
              </a:xfrm>
              <a:prstGeom prst="line">
                <a:avLst/>
              </a:prstGeom>
              <a:noFill/>
              <a:ln w="44450" cap="flat" cmpd="sng" algn="ctr">
                <a:solidFill>
                  <a:srgbClr val="E6106D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8" name="Straight Connector 33">
                <a:extLst>
                  <a:ext uri="{FF2B5EF4-FFF2-40B4-BE49-F238E27FC236}">
                    <a16:creationId xmlns:a16="http://schemas.microsoft.com/office/drawing/2014/main" id="{3EB8CE06-9A78-4CF7-B1C1-C453C8844B3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1543107" y="516048"/>
                <a:ext cx="0" cy="5896218"/>
              </a:xfrm>
              <a:prstGeom prst="line">
                <a:avLst/>
              </a:prstGeom>
              <a:noFill/>
              <a:ln w="44450" cap="flat" cmpd="sng" algn="ctr">
                <a:solidFill>
                  <a:srgbClr val="E6106D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9" name="Straight Connector 34">
                <a:extLst>
                  <a:ext uri="{FF2B5EF4-FFF2-40B4-BE49-F238E27FC236}">
                    <a16:creationId xmlns:a16="http://schemas.microsoft.com/office/drawing/2014/main" id="{B102C62E-3A05-4BF3-868F-C89E25548CD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976596" y="6392850"/>
                <a:ext cx="8566511" cy="13272"/>
              </a:xfrm>
              <a:prstGeom prst="line">
                <a:avLst/>
              </a:prstGeom>
              <a:noFill/>
              <a:ln w="44450" cap="flat" cmpd="sng" algn="ctr">
                <a:solidFill>
                  <a:srgbClr val="E6106D"/>
                </a:solidFill>
                <a:prstDash val="solid"/>
                <a:miter lim="800000"/>
              </a:ln>
              <a:effectLst/>
            </p:spPr>
          </p:cxnSp>
        </p:grpSp>
        <p:sp>
          <p:nvSpPr>
            <p:cNvPr id="41" name="Oval 7">
              <a:extLst>
                <a:ext uri="{FF2B5EF4-FFF2-40B4-BE49-F238E27FC236}">
                  <a16:creationId xmlns:a16="http://schemas.microsoft.com/office/drawing/2014/main" id="{4BBA266D-1746-4C49-A9EF-125C582916BC}"/>
                </a:ext>
              </a:extLst>
            </p:cNvPr>
            <p:cNvSpPr/>
            <p:nvPr/>
          </p:nvSpPr>
          <p:spPr>
            <a:xfrm>
              <a:off x="4098811" y="1828956"/>
              <a:ext cx="525292" cy="525292"/>
            </a:xfrm>
            <a:prstGeom prst="ellipse">
              <a:avLst/>
            </a:prstGeom>
            <a:solidFill>
              <a:schemeClr val="bg1"/>
            </a:solidFill>
            <a:ln w="44450" cap="flat" cmpd="sng" algn="ctr">
              <a:solidFill>
                <a:srgbClr val="E6106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1219170">
                <a:buClrTx/>
                <a:defRPr/>
              </a:pPr>
              <a:endParaRPr lang="en-US" sz="2400" kern="1200" dirty="0">
                <a:solidFill>
                  <a:prstClr val="white"/>
                </a:solidFill>
                <a:cs typeface="+mn-cs"/>
              </a:endParaRPr>
            </a:p>
          </p:txBody>
        </p:sp>
        <p:sp>
          <p:nvSpPr>
            <p:cNvPr id="42" name="Oval 8">
              <a:extLst>
                <a:ext uri="{FF2B5EF4-FFF2-40B4-BE49-F238E27FC236}">
                  <a16:creationId xmlns:a16="http://schemas.microsoft.com/office/drawing/2014/main" id="{F8175275-0994-4795-8C02-3EDBED4303BD}"/>
                </a:ext>
              </a:extLst>
            </p:cNvPr>
            <p:cNvSpPr/>
            <p:nvPr/>
          </p:nvSpPr>
          <p:spPr>
            <a:xfrm>
              <a:off x="4098811" y="2963259"/>
              <a:ext cx="525292" cy="525292"/>
            </a:xfrm>
            <a:prstGeom prst="ellipse">
              <a:avLst/>
            </a:prstGeom>
            <a:solidFill>
              <a:schemeClr val="bg1"/>
            </a:solidFill>
            <a:ln w="44450" cap="flat" cmpd="sng" algn="ctr">
              <a:solidFill>
                <a:srgbClr val="E6106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1219170">
                <a:buClrTx/>
                <a:defRPr/>
              </a:pPr>
              <a:endParaRPr lang="en-US" sz="2400" kern="1200" dirty="0">
                <a:solidFill>
                  <a:prstClr val="white"/>
                </a:solidFill>
                <a:cs typeface="+mn-cs"/>
              </a:endParaRPr>
            </a:p>
          </p:txBody>
        </p:sp>
        <p:sp>
          <p:nvSpPr>
            <p:cNvPr id="43" name="Oval 9">
              <a:extLst>
                <a:ext uri="{FF2B5EF4-FFF2-40B4-BE49-F238E27FC236}">
                  <a16:creationId xmlns:a16="http://schemas.microsoft.com/office/drawing/2014/main" id="{ABFDEE15-4E65-4954-BDE0-DEDDEF731C8E}"/>
                </a:ext>
              </a:extLst>
            </p:cNvPr>
            <p:cNvSpPr/>
            <p:nvPr/>
          </p:nvSpPr>
          <p:spPr>
            <a:xfrm>
              <a:off x="4098811" y="4097562"/>
              <a:ext cx="525292" cy="525292"/>
            </a:xfrm>
            <a:prstGeom prst="ellipse">
              <a:avLst/>
            </a:prstGeom>
            <a:solidFill>
              <a:schemeClr val="bg1"/>
            </a:solidFill>
            <a:ln w="44450" cap="flat" cmpd="sng" algn="ctr">
              <a:solidFill>
                <a:srgbClr val="E6106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1219170">
                <a:buClrTx/>
                <a:defRPr/>
              </a:pPr>
              <a:endParaRPr lang="en-US" sz="2400" kern="1200" dirty="0">
                <a:solidFill>
                  <a:prstClr val="white"/>
                </a:solidFill>
                <a:cs typeface="+mn-cs"/>
              </a:endParaRPr>
            </a:p>
          </p:txBody>
        </p:sp>
        <p:sp>
          <p:nvSpPr>
            <p:cNvPr id="44" name="Oval 10">
              <a:extLst>
                <a:ext uri="{FF2B5EF4-FFF2-40B4-BE49-F238E27FC236}">
                  <a16:creationId xmlns:a16="http://schemas.microsoft.com/office/drawing/2014/main" id="{017F3C9F-6F91-44B8-A28C-31B18DE712ED}"/>
                </a:ext>
              </a:extLst>
            </p:cNvPr>
            <p:cNvSpPr/>
            <p:nvPr/>
          </p:nvSpPr>
          <p:spPr>
            <a:xfrm>
              <a:off x="4098811" y="5231865"/>
              <a:ext cx="525292" cy="525292"/>
            </a:xfrm>
            <a:prstGeom prst="ellipse">
              <a:avLst/>
            </a:prstGeom>
            <a:solidFill>
              <a:schemeClr val="bg1"/>
            </a:solidFill>
            <a:ln w="44450" cap="flat" cmpd="sng" algn="ctr">
              <a:solidFill>
                <a:srgbClr val="E6106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1219170">
                <a:buClrTx/>
                <a:defRPr/>
              </a:pPr>
              <a:endParaRPr lang="en-US" sz="2400" kern="1200" dirty="0">
                <a:solidFill>
                  <a:prstClr val="white"/>
                </a:solidFill>
                <a:cs typeface="+mn-cs"/>
              </a:endParaRPr>
            </a:p>
          </p:txBody>
        </p:sp>
        <p:grpSp>
          <p:nvGrpSpPr>
            <p:cNvPr id="45" name="Group 11">
              <a:extLst>
                <a:ext uri="{FF2B5EF4-FFF2-40B4-BE49-F238E27FC236}">
                  <a16:creationId xmlns:a16="http://schemas.microsoft.com/office/drawing/2014/main" id="{CC1E2E81-EE77-45C9-94F4-9FA6BDAB5193}"/>
                </a:ext>
              </a:extLst>
            </p:cNvPr>
            <p:cNvGrpSpPr/>
            <p:nvPr/>
          </p:nvGrpSpPr>
          <p:grpSpPr>
            <a:xfrm>
              <a:off x="4969437" y="1593063"/>
              <a:ext cx="5351450" cy="1341885"/>
              <a:chOff x="5616952" y="2519949"/>
              <a:chExt cx="5351450" cy="1341885"/>
            </a:xfrm>
            <a:noFill/>
          </p:grpSpPr>
          <p:grpSp>
            <p:nvGrpSpPr>
              <p:cNvPr id="46" name="Group 12">
                <a:extLst>
                  <a:ext uri="{FF2B5EF4-FFF2-40B4-BE49-F238E27FC236}">
                    <a16:creationId xmlns:a16="http://schemas.microsoft.com/office/drawing/2014/main" id="{A6D5DE96-08A3-408A-BDAA-7797C84E960D}"/>
                  </a:ext>
                </a:extLst>
              </p:cNvPr>
              <p:cNvGrpSpPr/>
              <p:nvPr/>
            </p:nvGrpSpPr>
            <p:grpSpPr>
              <a:xfrm>
                <a:off x="6442238" y="2630866"/>
                <a:ext cx="4526164" cy="1230968"/>
                <a:chOff x="6751979" y="1666120"/>
                <a:chExt cx="4526164" cy="1230968"/>
              </a:xfrm>
              <a:grpFill/>
            </p:grpSpPr>
            <p:sp>
              <p:nvSpPr>
                <p:cNvPr id="48" name="TextBox 14">
                  <a:extLst>
                    <a:ext uri="{FF2B5EF4-FFF2-40B4-BE49-F238E27FC236}">
                      <a16:creationId xmlns:a16="http://schemas.microsoft.com/office/drawing/2014/main" id="{FDD13336-A5FC-4A52-96AC-8900E8C27630}"/>
                    </a:ext>
                  </a:extLst>
                </p:cNvPr>
                <p:cNvSpPr txBox="1"/>
                <p:nvPr/>
              </p:nvSpPr>
              <p:spPr>
                <a:xfrm>
                  <a:off x="6770451" y="2090617"/>
                  <a:ext cx="4507692" cy="806471"/>
                </a:xfrm>
                <a:prstGeom prst="rect">
                  <a:avLst/>
                </a:prstGeom>
                <a:grpFill/>
              </p:spPr>
              <p:txBody>
                <a:bodyPr wrap="square" rtlCol="0">
                  <a:spAutoFit/>
                </a:bodyPr>
                <a:lstStyle/>
                <a:p>
                  <a:pPr>
                    <a:buClrTx/>
                    <a:buFontTx/>
                    <a:buNone/>
                  </a:pPr>
                  <a:r>
                    <a:rPr lang="en-US" altLang="ko-KR" sz="1600" kern="1200" dirty="0">
                      <a:solidFill>
                        <a:srgbClr val="E6106D"/>
                      </a:solidFill>
                      <a:cs typeface="Arial" pitchFamily="34" charset="0"/>
                    </a:rPr>
                    <a:t>Get a modern PowerPoint  Presentation that is beautifully designed. </a:t>
                  </a:r>
                  <a:r>
                    <a:rPr lang="en-US" altLang="ko-KR" sz="1600" kern="1200" dirty="0">
                      <a:solidFill>
                        <a:srgbClr val="E6106D"/>
                      </a:solidFill>
                      <a:ea typeface="FZShuTi" pitchFamily="2" charset="-122"/>
                      <a:cs typeface="Arial" pitchFamily="34" charset="0"/>
                    </a:rPr>
                    <a:t>I hope and I believe that this Template will your Time.</a:t>
                  </a:r>
                  <a:endParaRPr lang="en-US" altLang="ko-KR" sz="1600" kern="1200" dirty="0">
                    <a:solidFill>
                      <a:srgbClr val="E6106D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49" name="TextBox 15">
                  <a:extLst>
                    <a:ext uri="{FF2B5EF4-FFF2-40B4-BE49-F238E27FC236}">
                      <a16:creationId xmlns:a16="http://schemas.microsoft.com/office/drawing/2014/main" id="{1BC42BB1-3FA5-4BEF-AE28-3803DFE89CCC}"/>
                    </a:ext>
                  </a:extLst>
                </p:cNvPr>
                <p:cNvSpPr txBox="1"/>
                <p:nvPr/>
              </p:nvSpPr>
              <p:spPr>
                <a:xfrm>
                  <a:off x="6751979" y="1666120"/>
                  <a:ext cx="4507692" cy="627255"/>
                </a:xfrm>
                <a:prstGeom prst="rect">
                  <a:avLst/>
                </a:prstGeom>
                <a:grpFill/>
              </p:spPr>
              <p:txBody>
                <a:bodyPr wrap="square" lIns="144000" rIns="144000" rtlCol="0">
                  <a:spAutoFit/>
                </a:bodyPr>
                <a:lstStyle/>
                <a:p>
                  <a:pPr>
                    <a:buClrTx/>
                    <a:buFontTx/>
                    <a:buNone/>
                  </a:pPr>
                  <a:r>
                    <a:rPr lang="en-US" altLang="ko-KR" sz="3600" b="1" kern="1200" dirty="0">
                      <a:solidFill>
                        <a:srgbClr val="E6106D"/>
                      </a:solidFill>
                      <a:cs typeface="Arial" pitchFamily="34" charset="0"/>
                    </a:rPr>
                    <a:t>Contents</a:t>
                  </a:r>
                  <a:endParaRPr lang="ko-KR" altLang="en-US" sz="3600" b="1" kern="1200" dirty="0">
                    <a:solidFill>
                      <a:srgbClr val="E6106D"/>
                    </a:solidFill>
                    <a:cs typeface="Arial" pitchFamily="34" charset="0"/>
                  </a:endParaRPr>
                </a:p>
              </p:txBody>
            </p:sp>
          </p:grpSp>
          <p:sp>
            <p:nvSpPr>
              <p:cNvPr id="47" name="TextBox 13">
                <a:extLst>
                  <a:ext uri="{FF2B5EF4-FFF2-40B4-BE49-F238E27FC236}">
                    <a16:creationId xmlns:a16="http://schemas.microsoft.com/office/drawing/2014/main" id="{B6CE995E-0DFA-4970-80B8-1263B959C7CB}"/>
                  </a:ext>
                </a:extLst>
              </p:cNvPr>
              <p:cNvSpPr txBox="1"/>
              <p:nvPr/>
            </p:nvSpPr>
            <p:spPr>
              <a:xfrm>
                <a:off x="5616952" y="2519949"/>
                <a:ext cx="958096" cy="806471"/>
              </a:xfrm>
              <a:prstGeom prst="rect">
                <a:avLst/>
              </a:prstGeom>
              <a:grpFill/>
            </p:spPr>
            <p:txBody>
              <a:bodyPr wrap="square" lIns="144000" rIns="144000" rtlCol="0">
                <a:spAutoFit/>
              </a:bodyPr>
              <a:lstStyle/>
              <a:p>
                <a:pPr algn="ctr">
                  <a:buClrTx/>
                  <a:buFontTx/>
                  <a:buNone/>
                </a:pPr>
                <a:r>
                  <a:rPr lang="en-US" altLang="ko-KR" sz="4800" b="1" kern="1200" dirty="0">
                    <a:solidFill>
                      <a:srgbClr val="E6106D"/>
                    </a:solidFill>
                    <a:cs typeface="Arial" pitchFamily="34" charset="0"/>
                  </a:rPr>
                  <a:t>01</a:t>
                </a:r>
                <a:endParaRPr lang="ko-KR" altLang="en-US" sz="4800" b="1" kern="1200" dirty="0">
                  <a:solidFill>
                    <a:srgbClr val="E6106D"/>
                  </a:solidFill>
                  <a:cs typeface="Arial" pitchFamily="34" charset="0"/>
                </a:endParaRPr>
              </a:p>
            </p:txBody>
          </p:sp>
        </p:grpSp>
        <p:grpSp>
          <p:nvGrpSpPr>
            <p:cNvPr id="50" name="Group 16">
              <a:extLst>
                <a:ext uri="{FF2B5EF4-FFF2-40B4-BE49-F238E27FC236}">
                  <a16:creationId xmlns:a16="http://schemas.microsoft.com/office/drawing/2014/main" id="{F44D3803-0088-47AF-A9A6-46D9DB32CFCC}"/>
                </a:ext>
              </a:extLst>
            </p:cNvPr>
            <p:cNvGrpSpPr/>
            <p:nvPr/>
          </p:nvGrpSpPr>
          <p:grpSpPr>
            <a:xfrm>
              <a:off x="4969437" y="2727366"/>
              <a:ext cx="5351450" cy="1341885"/>
              <a:chOff x="5616952" y="2519949"/>
              <a:chExt cx="5351450" cy="1341885"/>
            </a:xfrm>
            <a:noFill/>
          </p:grpSpPr>
          <p:grpSp>
            <p:nvGrpSpPr>
              <p:cNvPr id="51" name="Group 17">
                <a:extLst>
                  <a:ext uri="{FF2B5EF4-FFF2-40B4-BE49-F238E27FC236}">
                    <a16:creationId xmlns:a16="http://schemas.microsoft.com/office/drawing/2014/main" id="{46E2408F-5940-4337-99BD-8F81FA153F4A}"/>
                  </a:ext>
                </a:extLst>
              </p:cNvPr>
              <p:cNvGrpSpPr/>
              <p:nvPr/>
            </p:nvGrpSpPr>
            <p:grpSpPr>
              <a:xfrm>
                <a:off x="6442238" y="2630866"/>
                <a:ext cx="4526164" cy="1230968"/>
                <a:chOff x="6751979" y="1666120"/>
                <a:chExt cx="4526164" cy="1230968"/>
              </a:xfrm>
              <a:grpFill/>
            </p:grpSpPr>
            <p:sp>
              <p:nvSpPr>
                <p:cNvPr id="53" name="TextBox 19">
                  <a:extLst>
                    <a:ext uri="{FF2B5EF4-FFF2-40B4-BE49-F238E27FC236}">
                      <a16:creationId xmlns:a16="http://schemas.microsoft.com/office/drawing/2014/main" id="{AEC27A65-FD33-4100-9EED-7204864EB17D}"/>
                    </a:ext>
                  </a:extLst>
                </p:cNvPr>
                <p:cNvSpPr txBox="1"/>
                <p:nvPr/>
              </p:nvSpPr>
              <p:spPr>
                <a:xfrm>
                  <a:off x="6770451" y="2090617"/>
                  <a:ext cx="4507692" cy="806471"/>
                </a:xfrm>
                <a:prstGeom prst="rect">
                  <a:avLst/>
                </a:prstGeom>
                <a:grpFill/>
              </p:spPr>
              <p:txBody>
                <a:bodyPr wrap="square" rtlCol="0">
                  <a:spAutoFit/>
                </a:bodyPr>
                <a:lstStyle/>
                <a:p>
                  <a:pPr>
                    <a:buClrTx/>
                    <a:buFontTx/>
                    <a:buNone/>
                  </a:pPr>
                  <a:r>
                    <a:rPr lang="en-US" altLang="ko-KR" sz="1600" kern="1200" dirty="0">
                      <a:solidFill>
                        <a:srgbClr val="E6106D"/>
                      </a:solidFill>
                      <a:cs typeface="Arial" pitchFamily="34" charset="0"/>
                    </a:rPr>
                    <a:t>Get a modern PowerPoint  Presentation that is beautifully designed. </a:t>
                  </a:r>
                  <a:r>
                    <a:rPr lang="en-US" altLang="ko-KR" sz="1600" kern="1200" dirty="0">
                      <a:solidFill>
                        <a:srgbClr val="E6106D"/>
                      </a:solidFill>
                      <a:ea typeface="FZShuTi" pitchFamily="2" charset="-122"/>
                      <a:cs typeface="Arial" pitchFamily="34" charset="0"/>
                    </a:rPr>
                    <a:t>I hope and I believe that this Template will your Time.</a:t>
                  </a:r>
                  <a:endParaRPr lang="en-US" altLang="ko-KR" sz="1600" kern="1200" dirty="0">
                    <a:solidFill>
                      <a:srgbClr val="E6106D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54" name="TextBox 20">
                  <a:extLst>
                    <a:ext uri="{FF2B5EF4-FFF2-40B4-BE49-F238E27FC236}">
                      <a16:creationId xmlns:a16="http://schemas.microsoft.com/office/drawing/2014/main" id="{A9412E89-00F2-4234-A6B2-64109BF6868A}"/>
                    </a:ext>
                  </a:extLst>
                </p:cNvPr>
                <p:cNvSpPr txBox="1"/>
                <p:nvPr/>
              </p:nvSpPr>
              <p:spPr>
                <a:xfrm>
                  <a:off x="6751979" y="1666120"/>
                  <a:ext cx="4507692" cy="627255"/>
                </a:xfrm>
                <a:prstGeom prst="rect">
                  <a:avLst/>
                </a:prstGeom>
                <a:grpFill/>
              </p:spPr>
              <p:txBody>
                <a:bodyPr wrap="square" lIns="144000" rIns="144000" rtlCol="0">
                  <a:spAutoFit/>
                </a:bodyPr>
                <a:lstStyle/>
                <a:p>
                  <a:pPr>
                    <a:buClrTx/>
                    <a:buFontTx/>
                    <a:buNone/>
                  </a:pPr>
                  <a:r>
                    <a:rPr lang="en-US" altLang="ko-KR" sz="3600" b="1" kern="1200" dirty="0">
                      <a:solidFill>
                        <a:srgbClr val="E6106D"/>
                      </a:solidFill>
                      <a:cs typeface="Arial" pitchFamily="34" charset="0"/>
                    </a:rPr>
                    <a:t>Contents</a:t>
                  </a:r>
                  <a:endParaRPr lang="ko-KR" altLang="en-US" sz="3600" b="1" kern="1200" dirty="0">
                    <a:solidFill>
                      <a:srgbClr val="E6106D"/>
                    </a:solidFill>
                    <a:cs typeface="Arial" pitchFamily="34" charset="0"/>
                  </a:endParaRPr>
                </a:p>
              </p:txBody>
            </p:sp>
          </p:grpSp>
          <p:sp>
            <p:nvSpPr>
              <p:cNvPr id="52" name="TextBox 18">
                <a:extLst>
                  <a:ext uri="{FF2B5EF4-FFF2-40B4-BE49-F238E27FC236}">
                    <a16:creationId xmlns:a16="http://schemas.microsoft.com/office/drawing/2014/main" id="{550E80AD-8669-479C-B8E2-6C538CF2AD61}"/>
                  </a:ext>
                </a:extLst>
              </p:cNvPr>
              <p:cNvSpPr txBox="1"/>
              <p:nvPr/>
            </p:nvSpPr>
            <p:spPr>
              <a:xfrm>
                <a:off x="5616952" y="2519949"/>
                <a:ext cx="958096" cy="806471"/>
              </a:xfrm>
              <a:prstGeom prst="rect">
                <a:avLst/>
              </a:prstGeom>
              <a:grpFill/>
            </p:spPr>
            <p:txBody>
              <a:bodyPr wrap="square" lIns="144000" rIns="144000" rtlCol="0">
                <a:spAutoFit/>
              </a:bodyPr>
              <a:lstStyle/>
              <a:p>
                <a:pPr algn="ctr">
                  <a:buClrTx/>
                  <a:buFontTx/>
                  <a:buNone/>
                </a:pPr>
                <a:r>
                  <a:rPr lang="en-US" altLang="ko-KR" sz="4800" b="1" kern="1200" dirty="0">
                    <a:solidFill>
                      <a:srgbClr val="E6106D"/>
                    </a:solidFill>
                    <a:cs typeface="Arial" pitchFamily="34" charset="0"/>
                  </a:rPr>
                  <a:t>02</a:t>
                </a:r>
                <a:endParaRPr lang="ko-KR" altLang="en-US" sz="4800" b="1" kern="1200" dirty="0">
                  <a:solidFill>
                    <a:srgbClr val="E6106D"/>
                  </a:solidFill>
                  <a:cs typeface="Arial" pitchFamily="34" charset="0"/>
                </a:endParaRPr>
              </a:p>
            </p:txBody>
          </p:sp>
        </p:grpSp>
        <p:grpSp>
          <p:nvGrpSpPr>
            <p:cNvPr id="55" name="Group 21">
              <a:extLst>
                <a:ext uri="{FF2B5EF4-FFF2-40B4-BE49-F238E27FC236}">
                  <a16:creationId xmlns:a16="http://schemas.microsoft.com/office/drawing/2014/main" id="{201E18EE-E8D6-4F0F-834E-0CBF10AFED8C}"/>
                </a:ext>
              </a:extLst>
            </p:cNvPr>
            <p:cNvGrpSpPr/>
            <p:nvPr/>
          </p:nvGrpSpPr>
          <p:grpSpPr>
            <a:xfrm>
              <a:off x="4969437" y="3861669"/>
              <a:ext cx="5351450" cy="1341885"/>
              <a:chOff x="5616952" y="2519949"/>
              <a:chExt cx="5351450" cy="1341885"/>
            </a:xfrm>
            <a:noFill/>
          </p:grpSpPr>
          <p:grpSp>
            <p:nvGrpSpPr>
              <p:cNvPr id="56" name="Group 22">
                <a:extLst>
                  <a:ext uri="{FF2B5EF4-FFF2-40B4-BE49-F238E27FC236}">
                    <a16:creationId xmlns:a16="http://schemas.microsoft.com/office/drawing/2014/main" id="{435622B5-D877-4E07-B81F-ED0CF9479555}"/>
                  </a:ext>
                </a:extLst>
              </p:cNvPr>
              <p:cNvGrpSpPr/>
              <p:nvPr/>
            </p:nvGrpSpPr>
            <p:grpSpPr>
              <a:xfrm>
                <a:off x="6442238" y="2630866"/>
                <a:ext cx="4526164" cy="1230968"/>
                <a:chOff x="6751979" y="1666120"/>
                <a:chExt cx="4526164" cy="1230968"/>
              </a:xfrm>
              <a:grpFill/>
            </p:grpSpPr>
            <p:sp>
              <p:nvSpPr>
                <p:cNvPr id="58" name="TextBox 24">
                  <a:extLst>
                    <a:ext uri="{FF2B5EF4-FFF2-40B4-BE49-F238E27FC236}">
                      <a16:creationId xmlns:a16="http://schemas.microsoft.com/office/drawing/2014/main" id="{C21E069B-8DC3-488C-B085-032A0DF2C556}"/>
                    </a:ext>
                  </a:extLst>
                </p:cNvPr>
                <p:cNvSpPr txBox="1"/>
                <p:nvPr/>
              </p:nvSpPr>
              <p:spPr>
                <a:xfrm>
                  <a:off x="6770451" y="2090617"/>
                  <a:ext cx="4507692" cy="806471"/>
                </a:xfrm>
                <a:prstGeom prst="rect">
                  <a:avLst/>
                </a:prstGeom>
                <a:grpFill/>
              </p:spPr>
              <p:txBody>
                <a:bodyPr wrap="square" rtlCol="0">
                  <a:spAutoFit/>
                </a:bodyPr>
                <a:lstStyle/>
                <a:p>
                  <a:pPr>
                    <a:buClrTx/>
                    <a:buFontTx/>
                    <a:buNone/>
                  </a:pPr>
                  <a:r>
                    <a:rPr lang="en-US" altLang="ko-KR" sz="1600" kern="1200" dirty="0">
                      <a:solidFill>
                        <a:srgbClr val="E6106D"/>
                      </a:solidFill>
                      <a:cs typeface="Arial" pitchFamily="34" charset="0"/>
                    </a:rPr>
                    <a:t>Get a modern PowerPoint  Presentation that is beautifully designed. </a:t>
                  </a:r>
                  <a:r>
                    <a:rPr lang="en-US" altLang="ko-KR" sz="1600" kern="1200" dirty="0">
                      <a:solidFill>
                        <a:srgbClr val="E6106D"/>
                      </a:solidFill>
                      <a:ea typeface="FZShuTi" pitchFamily="2" charset="-122"/>
                      <a:cs typeface="Arial" pitchFamily="34" charset="0"/>
                    </a:rPr>
                    <a:t>I hope and I believe that this Template will your Time.</a:t>
                  </a:r>
                  <a:endParaRPr lang="en-US" altLang="ko-KR" sz="1600" kern="1200" dirty="0">
                    <a:solidFill>
                      <a:srgbClr val="E6106D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59" name="TextBox 25">
                  <a:extLst>
                    <a:ext uri="{FF2B5EF4-FFF2-40B4-BE49-F238E27FC236}">
                      <a16:creationId xmlns:a16="http://schemas.microsoft.com/office/drawing/2014/main" id="{1362893E-CBC5-4DB3-A425-1CA3A71BF01C}"/>
                    </a:ext>
                  </a:extLst>
                </p:cNvPr>
                <p:cNvSpPr txBox="1"/>
                <p:nvPr/>
              </p:nvSpPr>
              <p:spPr>
                <a:xfrm>
                  <a:off x="6751979" y="1666120"/>
                  <a:ext cx="4507692" cy="627255"/>
                </a:xfrm>
                <a:prstGeom prst="rect">
                  <a:avLst/>
                </a:prstGeom>
                <a:grpFill/>
              </p:spPr>
              <p:txBody>
                <a:bodyPr wrap="square" lIns="144000" rIns="144000" rtlCol="0">
                  <a:spAutoFit/>
                </a:bodyPr>
                <a:lstStyle/>
                <a:p>
                  <a:pPr>
                    <a:buClrTx/>
                    <a:buFontTx/>
                    <a:buNone/>
                  </a:pPr>
                  <a:r>
                    <a:rPr lang="en-US" altLang="ko-KR" sz="3600" b="1" kern="1200" dirty="0">
                      <a:solidFill>
                        <a:srgbClr val="E6106D"/>
                      </a:solidFill>
                      <a:cs typeface="Arial" pitchFamily="34" charset="0"/>
                    </a:rPr>
                    <a:t>Contents</a:t>
                  </a:r>
                  <a:endParaRPr lang="ko-KR" altLang="en-US" sz="3600" b="1" kern="1200" dirty="0">
                    <a:solidFill>
                      <a:srgbClr val="E6106D"/>
                    </a:solidFill>
                    <a:cs typeface="Arial" pitchFamily="34" charset="0"/>
                  </a:endParaRPr>
                </a:p>
              </p:txBody>
            </p:sp>
          </p:grpSp>
          <p:sp>
            <p:nvSpPr>
              <p:cNvPr id="57" name="TextBox 23">
                <a:extLst>
                  <a:ext uri="{FF2B5EF4-FFF2-40B4-BE49-F238E27FC236}">
                    <a16:creationId xmlns:a16="http://schemas.microsoft.com/office/drawing/2014/main" id="{54DCE0D7-E526-4008-BAE0-95C60BA23A3C}"/>
                  </a:ext>
                </a:extLst>
              </p:cNvPr>
              <p:cNvSpPr txBox="1"/>
              <p:nvPr/>
            </p:nvSpPr>
            <p:spPr>
              <a:xfrm>
                <a:off x="5616952" y="2519949"/>
                <a:ext cx="958096" cy="806471"/>
              </a:xfrm>
              <a:prstGeom prst="rect">
                <a:avLst/>
              </a:prstGeom>
              <a:grpFill/>
            </p:spPr>
            <p:txBody>
              <a:bodyPr wrap="square" lIns="144000" rIns="144000" rtlCol="0">
                <a:spAutoFit/>
              </a:bodyPr>
              <a:lstStyle/>
              <a:p>
                <a:pPr algn="ctr">
                  <a:buClrTx/>
                  <a:buFontTx/>
                  <a:buNone/>
                </a:pPr>
                <a:r>
                  <a:rPr lang="en-US" altLang="ko-KR" sz="4800" b="1" kern="1200" dirty="0">
                    <a:solidFill>
                      <a:srgbClr val="E6106D"/>
                    </a:solidFill>
                    <a:cs typeface="Arial" pitchFamily="34" charset="0"/>
                  </a:rPr>
                  <a:t>03</a:t>
                </a:r>
                <a:endParaRPr lang="ko-KR" altLang="en-US" sz="4800" b="1" kern="1200" dirty="0">
                  <a:solidFill>
                    <a:srgbClr val="E6106D"/>
                  </a:solidFill>
                  <a:cs typeface="Arial" pitchFamily="34" charset="0"/>
                </a:endParaRPr>
              </a:p>
            </p:txBody>
          </p:sp>
        </p:grpSp>
        <p:grpSp>
          <p:nvGrpSpPr>
            <p:cNvPr id="60" name="Group 26">
              <a:extLst>
                <a:ext uri="{FF2B5EF4-FFF2-40B4-BE49-F238E27FC236}">
                  <a16:creationId xmlns:a16="http://schemas.microsoft.com/office/drawing/2014/main" id="{A03CCF10-04A3-46A8-8C9E-AA7A6FA10949}"/>
                </a:ext>
              </a:extLst>
            </p:cNvPr>
            <p:cNvGrpSpPr/>
            <p:nvPr/>
          </p:nvGrpSpPr>
          <p:grpSpPr>
            <a:xfrm>
              <a:off x="4969437" y="4995972"/>
              <a:ext cx="5351450" cy="1341885"/>
              <a:chOff x="5616952" y="2519949"/>
              <a:chExt cx="5351450" cy="1341885"/>
            </a:xfrm>
            <a:noFill/>
          </p:grpSpPr>
          <p:grpSp>
            <p:nvGrpSpPr>
              <p:cNvPr id="61" name="Group 27">
                <a:extLst>
                  <a:ext uri="{FF2B5EF4-FFF2-40B4-BE49-F238E27FC236}">
                    <a16:creationId xmlns:a16="http://schemas.microsoft.com/office/drawing/2014/main" id="{467FE84D-2F07-42E1-B520-7E262A230832}"/>
                  </a:ext>
                </a:extLst>
              </p:cNvPr>
              <p:cNvGrpSpPr/>
              <p:nvPr/>
            </p:nvGrpSpPr>
            <p:grpSpPr>
              <a:xfrm>
                <a:off x="6442238" y="2630866"/>
                <a:ext cx="4526164" cy="1230968"/>
                <a:chOff x="6751979" y="1666120"/>
                <a:chExt cx="4526164" cy="1230968"/>
              </a:xfrm>
              <a:grpFill/>
            </p:grpSpPr>
            <p:sp>
              <p:nvSpPr>
                <p:cNvPr id="63" name="TextBox 29">
                  <a:extLst>
                    <a:ext uri="{FF2B5EF4-FFF2-40B4-BE49-F238E27FC236}">
                      <a16:creationId xmlns:a16="http://schemas.microsoft.com/office/drawing/2014/main" id="{24DA629D-8A30-47EB-A031-062CDBAD9F1E}"/>
                    </a:ext>
                  </a:extLst>
                </p:cNvPr>
                <p:cNvSpPr txBox="1"/>
                <p:nvPr/>
              </p:nvSpPr>
              <p:spPr>
                <a:xfrm>
                  <a:off x="6770451" y="2090617"/>
                  <a:ext cx="4507692" cy="806471"/>
                </a:xfrm>
                <a:prstGeom prst="rect">
                  <a:avLst/>
                </a:prstGeom>
                <a:grpFill/>
              </p:spPr>
              <p:txBody>
                <a:bodyPr wrap="square" rtlCol="0">
                  <a:spAutoFit/>
                </a:bodyPr>
                <a:lstStyle/>
                <a:p>
                  <a:pPr>
                    <a:buClrTx/>
                    <a:buFontTx/>
                    <a:buNone/>
                  </a:pPr>
                  <a:r>
                    <a:rPr lang="en-US" altLang="ko-KR" sz="1600" kern="1200" dirty="0">
                      <a:solidFill>
                        <a:srgbClr val="E6106D"/>
                      </a:solidFill>
                      <a:cs typeface="Arial" pitchFamily="34" charset="0"/>
                    </a:rPr>
                    <a:t>Get a modern PowerPoint  Presentation that is beautifully designed. </a:t>
                  </a:r>
                  <a:r>
                    <a:rPr lang="en-US" altLang="ko-KR" sz="1600" kern="1200" dirty="0">
                      <a:solidFill>
                        <a:srgbClr val="E6106D"/>
                      </a:solidFill>
                      <a:ea typeface="FZShuTi" pitchFamily="2" charset="-122"/>
                      <a:cs typeface="Arial" pitchFamily="34" charset="0"/>
                    </a:rPr>
                    <a:t>I hope and I believe that this Template will your Time.</a:t>
                  </a:r>
                  <a:endParaRPr lang="en-US" altLang="ko-KR" sz="1600" kern="1200" dirty="0">
                    <a:solidFill>
                      <a:srgbClr val="E6106D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64" name="TextBox 30">
                  <a:extLst>
                    <a:ext uri="{FF2B5EF4-FFF2-40B4-BE49-F238E27FC236}">
                      <a16:creationId xmlns:a16="http://schemas.microsoft.com/office/drawing/2014/main" id="{08ACD826-063E-4704-9DA1-4DB9C57E6302}"/>
                    </a:ext>
                  </a:extLst>
                </p:cNvPr>
                <p:cNvSpPr txBox="1"/>
                <p:nvPr/>
              </p:nvSpPr>
              <p:spPr>
                <a:xfrm>
                  <a:off x="6751979" y="1666120"/>
                  <a:ext cx="4507692" cy="627255"/>
                </a:xfrm>
                <a:prstGeom prst="rect">
                  <a:avLst/>
                </a:prstGeom>
                <a:grpFill/>
              </p:spPr>
              <p:txBody>
                <a:bodyPr wrap="square" lIns="144000" rIns="144000" rtlCol="0">
                  <a:spAutoFit/>
                </a:bodyPr>
                <a:lstStyle/>
                <a:p>
                  <a:pPr>
                    <a:buClrTx/>
                    <a:buFontTx/>
                    <a:buNone/>
                  </a:pPr>
                  <a:r>
                    <a:rPr lang="en-US" altLang="ko-KR" sz="3600" b="1" kern="1200" dirty="0">
                      <a:solidFill>
                        <a:srgbClr val="E6106D"/>
                      </a:solidFill>
                      <a:cs typeface="Arial" pitchFamily="34" charset="0"/>
                    </a:rPr>
                    <a:t>Contents</a:t>
                  </a:r>
                  <a:endParaRPr lang="ko-KR" altLang="en-US" sz="3600" b="1" kern="1200" dirty="0">
                    <a:solidFill>
                      <a:srgbClr val="E6106D"/>
                    </a:solidFill>
                    <a:cs typeface="Arial" pitchFamily="34" charset="0"/>
                  </a:endParaRPr>
                </a:p>
              </p:txBody>
            </p:sp>
          </p:grpSp>
          <p:sp>
            <p:nvSpPr>
              <p:cNvPr id="62" name="TextBox 28">
                <a:extLst>
                  <a:ext uri="{FF2B5EF4-FFF2-40B4-BE49-F238E27FC236}">
                    <a16:creationId xmlns:a16="http://schemas.microsoft.com/office/drawing/2014/main" id="{B6C42096-0075-4E50-9160-B83A51137DE0}"/>
                  </a:ext>
                </a:extLst>
              </p:cNvPr>
              <p:cNvSpPr txBox="1"/>
              <p:nvPr/>
            </p:nvSpPr>
            <p:spPr>
              <a:xfrm>
                <a:off x="5616952" y="2519949"/>
                <a:ext cx="958096" cy="806471"/>
              </a:xfrm>
              <a:prstGeom prst="rect">
                <a:avLst/>
              </a:prstGeom>
              <a:grpFill/>
            </p:spPr>
            <p:txBody>
              <a:bodyPr wrap="square" lIns="144000" rIns="144000" rtlCol="0">
                <a:spAutoFit/>
              </a:bodyPr>
              <a:lstStyle/>
              <a:p>
                <a:pPr algn="ctr">
                  <a:buClrTx/>
                  <a:buFontTx/>
                  <a:buNone/>
                </a:pPr>
                <a:r>
                  <a:rPr lang="en-US" altLang="ko-KR" sz="4800" b="1" kern="1200" dirty="0">
                    <a:solidFill>
                      <a:srgbClr val="E6106D"/>
                    </a:solidFill>
                    <a:cs typeface="Arial" pitchFamily="34" charset="0"/>
                  </a:rPr>
                  <a:t>04</a:t>
                </a:r>
                <a:endParaRPr lang="ko-KR" altLang="en-US" sz="4800" b="1" kern="1200" dirty="0">
                  <a:solidFill>
                    <a:srgbClr val="E6106D"/>
                  </a:solidFill>
                  <a:cs typeface="Arial" pitchFamily="34" charset="0"/>
                </a:endParaRPr>
              </a:p>
            </p:txBody>
          </p:sp>
        </p:grpSp>
        <p:sp>
          <p:nvSpPr>
            <p:cNvPr id="66" name="TextBox 32">
              <a:extLst>
                <a:ext uri="{FF2B5EF4-FFF2-40B4-BE49-F238E27FC236}">
                  <a16:creationId xmlns:a16="http://schemas.microsoft.com/office/drawing/2014/main" id="{9DC66CDB-5348-4551-9ECB-759CD4A897CD}"/>
                </a:ext>
              </a:extLst>
            </p:cNvPr>
            <p:cNvSpPr txBox="1"/>
            <p:nvPr/>
          </p:nvSpPr>
          <p:spPr>
            <a:xfrm>
              <a:off x="4969437" y="451734"/>
              <a:ext cx="6209758" cy="116490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>
                <a:buClrTx/>
                <a:buFontTx/>
                <a:buNone/>
              </a:pPr>
              <a:r>
                <a:rPr lang="en-US" altLang="ko-KR" sz="7200" kern="1200" dirty="0">
                  <a:solidFill>
                    <a:schemeClr val="bg1"/>
                  </a:solidFill>
                  <a:cs typeface="Arial" pitchFamily="34" charset="0"/>
                </a:rPr>
                <a:t>Agenda Style</a:t>
              </a:r>
              <a:endParaRPr lang="ko-KR" altLang="en-US" sz="7200" kern="1200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35229" y="663388"/>
            <a:ext cx="4183140" cy="6221983"/>
          </a:xfrm>
          <a:prstGeom prst="rect">
            <a:avLst/>
          </a:prstGeom>
        </p:spPr>
      </p:pic>
      <p:sp>
        <p:nvSpPr>
          <p:cNvPr id="40" name="Rectángulo 39"/>
          <p:cNvSpPr/>
          <p:nvPr/>
        </p:nvSpPr>
        <p:spPr>
          <a:xfrm>
            <a:off x="729259" y="6553200"/>
            <a:ext cx="11475734" cy="297378"/>
          </a:xfrm>
          <a:prstGeom prst="rect">
            <a:avLst/>
          </a:prstGeom>
          <a:solidFill>
            <a:srgbClr val="0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grpSp>
        <p:nvGrpSpPr>
          <p:cNvPr id="65" name="Grupo 64"/>
          <p:cNvGrpSpPr/>
          <p:nvPr/>
        </p:nvGrpSpPr>
        <p:grpSpPr>
          <a:xfrm rot="1800000">
            <a:off x="25284" y="5666223"/>
            <a:ext cx="1710001" cy="1361863"/>
            <a:chOff x="768967" y="-399708"/>
            <a:chExt cx="1710001" cy="1361863"/>
          </a:xfrm>
        </p:grpSpPr>
        <p:sp>
          <p:nvSpPr>
            <p:cNvPr id="68" name="Triángulo isósceles 67"/>
            <p:cNvSpPr/>
            <p:nvPr/>
          </p:nvSpPr>
          <p:spPr>
            <a:xfrm rot="19805101">
              <a:off x="768967" y="-73015"/>
              <a:ext cx="1200797" cy="1035170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 dirty="0"/>
            </a:p>
          </p:txBody>
        </p:sp>
        <p:sp>
          <p:nvSpPr>
            <p:cNvPr id="69" name="Triángulo isósceles 68"/>
            <p:cNvSpPr/>
            <p:nvPr/>
          </p:nvSpPr>
          <p:spPr>
            <a:xfrm rot="9000000">
              <a:off x="1278171" y="-399708"/>
              <a:ext cx="1200797" cy="1035170"/>
            </a:xfrm>
            <a:prstGeom prst="triangle">
              <a:avLst/>
            </a:prstGeom>
            <a:solidFill>
              <a:srgbClr val="FDC3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 dirty="0"/>
            </a:p>
          </p:txBody>
        </p:sp>
      </p:grpSp>
      <p:grpSp>
        <p:nvGrpSpPr>
          <p:cNvPr id="70" name="Grupo 69"/>
          <p:cNvGrpSpPr/>
          <p:nvPr/>
        </p:nvGrpSpPr>
        <p:grpSpPr>
          <a:xfrm>
            <a:off x="10732207" y="5037770"/>
            <a:ext cx="1491820" cy="1593713"/>
            <a:chOff x="7732415" y="2044790"/>
            <a:chExt cx="3793381" cy="4052474"/>
          </a:xfrm>
        </p:grpSpPr>
        <p:grpSp>
          <p:nvGrpSpPr>
            <p:cNvPr id="71" name="Grupo 70"/>
            <p:cNvGrpSpPr/>
            <p:nvPr/>
          </p:nvGrpSpPr>
          <p:grpSpPr>
            <a:xfrm>
              <a:off x="7860259" y="2044790"/>
              <a:ext cx="3665537" cy="4041774"/>
              <a:chOff x="4319588" y="-4329112"/>
              <a:chExt cx="3665537" cy="4041774"/>
            </a:xfrm>
            <a:solidFill>
              <a:schemeClr val="bg1"/>
            </a:solidFill>
          </p:grpSpPr>
          <p:grpSp>
            <p:nvGrpSpPr>
              <p:cNvPr id="73" name="Group 204"/>
              <p:cNvGrpSpPr>
                <a:grpSpLocks/>
              </p:cNvGrpSpPr>
              <p:nvPr/>
            </p:nvGrpSpPr>
            <p:grpSpPr bwMode="auto">
              <a:xfrm>
                <a:off x="4413250" y="-4329112"/>
                <a:ext cx="3571875" cy="4041774"/>
                <a:chOff x="2780" y="-2727"/>
                <a:chExt cx="2250" cy="2546"/>
              </a:xfrm>
              <a:grpFill/>
            </p:grpSpPr>
            <p:sp>
              <p:nvSpPr>
                <p:cNvPr id="261" name="Freeform 4"/>
                <p:cNvSpPr>
                  <a:spLocks noEditPoints="1"/>
                </p:cNvSpPr>
                <p:nvPr/>
              </p:nvSpPr>
              <p:spPr bwMode="auto">
                <a:xfrm>
                  <a:off x="2871" y="-1426"/>
                  <a:ext cx="2027" cy="1245"/>
                </a:xfrm>
                <a:custGeom>
                  <a:avLst/>
                  <a:gdLst>
                    <a:gd name="T0" fmla="*/ 552 w 581"/>
                    <a:gd name="T1" fmla="*/ 98 h 357"/>
                    <a:gd name="T2" fmla="*/ 515 w 581"/>
                    <a:gd name="T3" fmla="*/ 115 h 357"/>
                    <a:gd name="T4" fmla="*/ 495 w 581"/>
                    <a:gd name="T5" fmla="*/ 102 h 357"/>
                    <a:gd name="T6" fmla="*/ 477 w 581"/>
                    <a:gd name="T7" fmla="*/ 204 h 357"/>
                    <a:gd name="T8" fmla="*/ 467 w 581"/>
                    <a:gd name="T9" fmla="*/ 204 h 357"/>
                    <a:gd name="T10" fmla="*/ 474 w 581"/>
                    <a:gd name="T11" fmla="*/ 137 h 357"/>
                    <a:gd name="T12" fmla="*/ 473 w 581"/>
                    <a:gd name="T13" fmla="*/ 113 h 357"/>
                    <a:gd name="T14" fmla="*/ 348 w 581"/>
                    <a:gd name="T15" fmla="*/ 111 h 357"/>
                    <a:gd name="T16" fmla="*/ 117 w 581"/>
                    <a:gd name="T17" fmla="*/ 136 h 357"/>
                    <a:gd name="T18" fmla="*/ 78 w 581"/>
                    <a:gd name="T19" fmla="*/ 186 h 357"/>
                    <a:gd name="T20" fmla="*/ 65 w 581"/>
                    <a:gd name="T21" fmla="*/ 317 h 357"/>
                    <a:gd name="T22" fmla="*/ 78 w 581"/>
                    <a:gd name="T23" fmla="*/ 350 h 357"/>
                    <a:gd name="T24" fmla="*/ 73 w 581"/>
                    <a:gd name="T25" fmla="*/ 261 h 357"/>
                    <a:gd name="T26" fmla="*/ 61 w 581"/>
                    <a:gd name="T27" fmla="*/ 155 h 357"/>
                    <a:gd name="T28" fmla="*/ 42 w 581"/>
                    <a:gd name="T29" fmla="*/ 147 h 357"/>
                    <a:gd name="T30" fmla="*/ 42 w 581"/>
                    <a:gd name="T31" fmla="*/ 214 h 357"/>
                    <a:gd name="T32" fmla="*/ 32 w 581"/>
                    <a:gd name="T33" fmla="*/ 216 h 357"/>
                    <a:gd name="T34" fmla="*/ 8 w 581"/>
                    <a:gd name="T35" fmla="*/ 117 h 357"/>
                    <a:gd name="T36" fmla="*/ 8 w 581"/>
                    <a:gd name="T37" fmla="*/ 62 h 357"/>
                    <a:gd name="T38" fmla="*/ 62 w 581"/>
                    <a:gd name="T39" fmla="*/ 26 h 357"/>
                    <a:gd name="T40" fmla="*/ 104 w 581"/>
                    <a:gd name="T41" fmla="*/ 43 h 357"/>
                    <a:gd name="T42" fmla="*/ 197 w 581"/>
                    <a:gd name="T43" fmla="*/ 39 h 357"/>
                    <a:gd name="T44" fmla="*/ 274 w 581"/>
                    <a:gd name="T45" fmla="*/ 30 h 357"/>
                    <a:gd name="T46" fmla="*/ 446 w 581"/>
                    <a:gd name="T47" fmla="*/ 12 h 357"/>
                    <a:gd name="T48" fmla="*/ 573 w 581"/>
                    <a:gd name="T49" fmla="*/ 68 h 357"/>
                    <a:gd name="T50" fmla="*/ 358 w 581"/>
                    <a:gd name="T51" fmla="*/ 37 h 357"/>
                    <a:gd name="T52" fmla="*/ 375 w 581"/>
                    <a:gd name="T53" fmla="*/ 92 h 357"/>
                    <a:gd name="T54" fmla="*/ 385 w 581"/>
                    <a:gd name="T55" fmla="*/ 39 h 357"/>
                    <a:gd name="T56" fmla="*/ 371 w 581"/>
                    <a:gd name="T57" fmla="*/ 60 h 357"/>
                    <a:gd name="T58" fmla="*/ 363 w 581"/>
                    <a:gd name="T59" fmla="*/ 59 h 357"/>
                    <a:gd name="T60" fmla="*/ 358 w 581"/>
                    <a:gd name="T61" fmla="*/ 37 h 357"/>
                    <a:gd name="T62" fmla="*/ 415 w 581"/>
                    <a:gd name="T63" fmla="*/ 27 h 357"/>
                    <a:gd name="T64" fmla="*/ 394 w 581"/>
                    <a:gd name="T65" fmla="*/ 60 h 357"/>
                    <a:gd name="T66" fmla="*/ 405 w 581"/>
                    <a:gd name="T67" fmla="*/ 83 h 357"/>
                    <a:gd name="T68" fmla="*/ 417 w 581"/>
                    <a:gd name="T69" fmla="*/ 78 h 357"/>
                    <a:gd name="T70" fmla="*/ 438 w 581"/>
                    <a:gd name="T71" fmla="*/ 83 h 357"/>
                    <a:gd name="T72" fmla="*/ 427 w 581"/>
                    <a:gd name="T73" fmla="*/ 62 h 357"/>
                    <a:gd name="T74" fmla="*/ 225 w 581"/>
                    <a:gd name="T75" fmla="*/ 98 h 357"/>
                    <a:gd name="T76" fmla="*/ 230 w 581"/>
                    <a:gd name="T77" fmla="*/ 72 h 357"/>
                    <a:gd name="T78" fmla="*/ 216 w 581"/>
                    <a:gd name="T79" fmla="*/ 54 h 357"/>
                    <a:gd name="T80" fmla="*/ 200 w 581"/>
                    <a:gd name="T81" fmla="*/ 51 h 357"/>
                    <a:gd name="T82" fmla="*/ 195 w 581"/>
                    <a:gd name="T83" fmla="*/ 111 h 357"/>
                    <a:gd name="T84" fmla="*/ 223 w 581"/>
                    <a:gd name="T85" fmla="*/ 107 h 357"/>
                    <a:gd name="T86" fmla="*/ 291 w 581"/>
                    <a:gd name="T87" fmla="*/ 81 h 357"/>
                    <a:gd name="T88" fmla="*/ 297 w 581"/>
                    <a:gd name="T89" fmla="*/ 41 h 357"/>
                    <a:gd name="T90" fmla="*/ 278 w 581"/>
                    <a:gd name="T91" fmla="*/ 56 h 357"/>
                    <a:gd name="T92" fmla="*/ 273 w 581"/>
                    <a:gd name="T93" fmla="*/ 85 h 357"/>
                    <a:gd name="T94" fmla="*/ 285 w 581"/>
                    <a:gd name="T95" fmla="*/ 98 h 357"/>
                    <a:gd name="T96" fmla="*/ 178 w 581"/>
                    <a:gd name="T97" fmla="*/ 113 h 357"/>
                    <a:gd name="T98" fmla="*/ 182 w 581"/>
                    <a:gd name="T99" fmla="*/ 59 h 357"/>
                    <a:gd name="T100" fmla="*/ 161 w 581"/>
                    <a:gd name="T101" fmla="*/ 78 h 357"/>
                    <a:gd name="T102" fmla="*/ 338 w 581"/>
                    <a:gd name="T103" fmla="*/ 45 h 357"/>
                    <a:gd name="T104" fmla="*/ 314 w 581"/>
                    <a:gd name="T105" fmla="*/ 97 h 357"/>
                    <a:gd name="T106" fmla="*/ 340 w 581"/>
                    <a:gd name="T107" fmla="*/ 47 h 3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</a:cxnLst>
                  <a:rect l="0" t="0" r="r" b="b"/>
                  <a:pathLst>
                    <a:path w="581" h="357">
                      <a:moveTo>
                        <a:pt x="579" y="90"/>
                      </a:moveTo>
                      <a:cubicBezTo>
                        <a:pt x="581" y="99"/>
                        <a:pt x="575" y="104"/>
                        <a:pt x="571" y="109"/>
                      </a:cubicBezTo>
                      <a:cubicBezTo>
                        <a:pt x="569" y="111"/>
                        <a:pt x="566" y="112"/>
                        <a:pt x="563" y="110"/>
                      </a:cubicBezTo>
                      <a:cubicBezTo>
                        <a:pt x="560" y="108"/>
                        <a:pt x="557" y="107"/>
                        <a:pt x="553" y="105"/>
                      </a:cubicBezTo>
                      <a:cubicBezTo>
                        <a:pt x="552" y="104"/>
                        <a:pt x="551" y="103"/>
                        <a:pt x="551" y="102"/>
                      </a:cubicBezTo>
                      <a:cubicBezTo>
                        <a:pt x="551" y="101"/>
                        <a:pt x="550" y="99"/>
                        <a:pt x="552" y="98"/>
                      </a:cubicBezTo>
                      <a:cubicBezTo>
                        <a:pt x="557" y="97"/>
                        <a:pt x="561" y="93"/>
                        <a:pt x="568" y="93"/>
                      </a:cubicBezTo>
                      <a:cubicBezTo>
                        <a:pt x="563" y="89"/>
                        <a:pt x="559" y="89"/>
                        <a:pt x="555" y="90"/>
                      </a:cubicBezTo>
                      <a:cubicBezTo>
                        <a:pt x="548" y="93"/>
                        <a:pt x="540" y="93"/>
                        <a:pt x="534" y="93"/>
                      </a:cubicBezTo>
                      <a:cubicBezTo>
                        <a:pt x="528" y="93"/>
                        <a:pt x="523" y="93"/>
                        <a:pt x="517" y="94"/>
                      </a:cubicBezTo>
                      <a:cubicBezTo>
                        <a:pt x="521" y="96"/>
                        <a:pt x="524" y="113"/>
                        <a:pt x="523" y="123"/>
                      </a:cubicBezTo>
                      <a:cubicBezTo>
                        <a:pt x="519" y="122"/>
                        <a:pt x="516" y="119"/>
                        <a:pt x="515" y="115"/>
                      </a:cubicBezTo>
                      <a:cubicBezTo>
                        <a:pt x="515" y="113"/>
                        <a:pt x="514" y="111"/>
                        <a:pt x="513" y="110"/>
                      </a:cubicBezTo>
                      <a:cubicBezTo>
                        <a:pt x="513" y="108"/>
                        <a:pt x="512" y="106"/>
                        <a:pt x="513" y="104"/>
                      </a:cubicBezTo>
                      <a:cubicBezTo>
                        <a:pt x="514" y="101"/>
                        <a:pt x="513" y="98"/>
                        <a:pt x="512" y="95"/>
                      </a:cubicBezTo>
                      <a:cubicBezTo>
                        <a:pt x="511" y="94"/>
                        <a:pt x="508" y="94"/>
                        <a:pt x="507" y="95"/>
                      </a:cubicBezTo>
                      <a:cubicBezTo>
                        <a:pt x="505" y="96"/>
                        <a:pt x="502" y="96"/>
                        <a:pt x="501" y="99"/>
                      </a:cubicBezTo>
                      <a:cubicBezTo>
                        <a:pt x="500" y="102"/>
                        <a:pt x="497" y="102"/>
                        <a:pt x="495" y="102"/>
                      </a:cubicBezTo>
                      <a:cubicBezTo>
                        <a:pt x="492" y="103"/>
                        <a:pt x="490" y="105"/>
                        <a:pt x="489" y="108"/>
                      </a:cubicBezTo>
                      <a:cubicBezTo>
                        <a:pt x="486" y="109"/>
                        <a:pt x="485" y="111"/>
                        <a:pt x="486" y="114"/>
                      </a:cubicBezTo>
                      <a:cubicBezTo>
                        <a:pt x="486" y="116"/>
                        <a:pt x="485" y="118"/>
                        <a:pt x="485" y="121"/>
                      </a:cubicBezTo>
                      <a:cubicBezTo>
                        <a:pt x="484" y="121"/>
                        <a:pt x="481" y="122"/>
                        <a:pt x="481" y="123"/>
                      </a:cubicBezTo>
                      <a:cubicBezTo>
                        <a:pt x="484" y="126"/>
                        <a:pt x="480" y="128"/>
                        <a:pt x="479" y="131"/>
                      </a:cubicBezTo>
                      <a:cubicBezTo>
                        <a:pt x="479" y="155"/>
                        <a:pt x="478" y="180"/>
                        <a:pt x="477" y="204"/>
                      </a:cubicBezTo>
                      <a:cubicBezTo>
                        <a:pt x="477" y="208"/>
                        <a:pt x="477" y="212"/>
                        <a:pt x="477" y="215"/>
                      </a:cubicBezTo>
                      <a:cubicBezTo>
                        <a:pt x="475" y="215"/>
                        <a:pt x="473" y="218"/>
                        <a:pt x="472" y="215"/>
                      </a:cubicBezTo>
                      <a:cubicBezTo>
                        <a:pt x="471" y="211"/>
                        <a:pt x="468" y="213"/>
                        <a:pt x="466" y="213"/>
                      </a:cubicBezTo>
                      <a:cubicBezTo>
                        <a:pt x="462" y="213"/>
                        <a:pt x="458" y="215"/>
                        <a:pt x="456" y="211"/>
                      </a:cubicBezTo>
                      <a:cubicBezTo>
                        <a:pt x="458" y="211"/>
                        <a:pt x="460" y="211"/>
                        <a:pt x="462" y="211"/>
                      </a:cubicBezTo>
                      <a:cubicBezTo>
                        <a:pt x="467" y="211"/>
                        <a:pt x="469" y="210"/>
                        <a:pt x="467" y="204"/>
                      </a:cubicBezTo>
                      <a:cubicBezTo>
                        <a:pt x="466" y="201"/>
                        <a:pt x="465" y="198"/>
                        <a:pt x="464" y="194"/>
                      </a:cubicBezTo>
                      <a:cubicBezTo>
                        <a:pt x="468" y="195"/>
                        <a:pt x="467" y="198"/>
                        <a:pt x="468" y="200"/>
                      </a:cubicBezTo>
                      <a:cubicBezTo>
                        <a:pt x="469" y="202"/>
                        <a:pt x="469" y="205"/>
                        <a:pt x="472" y="206"/>
                      </a:cubicBezTo>
                      <a:cubicBezTo>
                        <a:pt x="472" y="197"/>
                        <a:pt x="472" y="188"/>
                        <a:pt x="472" y="180"/>
                      </a:cubicBezTo>
                      <a:cubicBezTo>
                        <a:pt x="471" y="174"/>
                        <a:pt x="474" y="168"/>
                        <a:pt x="473" y="161"/>
                      </a:cubicBezTo>
                      <a:cubicBezTo>
                        <a:pt x="474" y="153"/>
                        <a:pt x="474" y="145"/>
                        <a:pt x="474" y="137"/>
                      </a:cubicBezTo>
                      <a:cubicBezTo>
                        <a:pt x="473" y="133"/>
                        <a:pt x="473" y="129"/>
                        <a:pt x="473" y="125"/>
                      </a:cubicBezTo>
                      <a:cubicBezTo>
                        <a:pt x="475" y="122"/>
                        <a:pt x="476" y="118"/>
                        <a:pt x="472" y="117"/>
                      </a:cubicBezTo>
                      <a:cubicBezTo>
                        <a:pt x="469" y="115"/>
                        <a:pt x="465" y="114"/>
                        <a:pt x="461" y="115"/>
                      </a:cubicBezTo>
                      <a:cubicBezTo>
                        <a:pt x="461" y="112"/>
                        <a:pt x="462" y="112"/>
                        <a:pt x="464" y="113"/>
                      </a:cubicBezTo>
                      <a:cubicBezTo>
                        <a:pt x="466" y="113"/>
                        <a:pt x="468" y="113"/>
                        <a:pt x="471" y="114"/>
                      </a:cubicBezTo>
                      <a:cubicBezTo>
                        <a:pt x="472" y="114"/>
                        <a:pt x="473" y="114"/>
                        <a:pt x="473" y="113"/>
                      </a:cubicBezTo>
                      <a:cubicBezTo>
                        <a:pt x="475" y="109"/>
                        <a:pt x="473" y="102"/>
                        <a:pt x="470" y="99"/>
                      </a:cubicBezTo>
                      <a:cubicBezTo>
                        <a:pt x="465" y="99"/>
                        <a:pt x="461" y="99"/>
                        <a:pt x="457" y="101"/>
                      </a:cubicBezTo>
                      <a:cubicBezTo>
                        <a:pt x="456" y="100"/>
                        <a:pt x="454" y="100"/>
                        <a:pt x="453" y="100"/>
                      </a:cubicBezTo>
                      <a:cubicBezTo>
                        <a:pt x="445" y="101"/>
                        <a:pt x="437" y="102"/>
                        <a:pt x="429" y="103"/>
                      </a:cubicBezTo>
                      <a:cubicBezTo>
                        <a:pt x="416" y="104"/>
                        <a:pt x="404" y="105"/>
                        <a:pt x="391" y="107"/>
                      </a:cubicBezTo>
                      <a:cubicBezTo>
                        <a:pt x="377" y="108"/>
                        <a:pt x="362" y="110"/>
                        <a:pt x="348" y="111"/>
                      </a:cubicBezTo>
                      <a:cubicBezTo>
                        <a:pt x="340" y="112"/>
                        <a:pt x="332" y="113"/>
                        <a:pt x="324" y="114"/>
                      </a:cubicBezTo>
                      <a:cubicBezTo>
                        <a:pt x="311" y="115"/>
                        <a:pt x="298" y="117"/>
                        <a:pt x="285" y="118"/>
                      </a:cubicBezTo>
                      <a:cubicBezTo>
                        <a:pt x="272" y="120"/>
                        <a:pt x="259" y="121"/>
                        <a:pt x="246" y="122"/>
                      </a:cubicBezTo>
                      <a:cubicBezTo>
                        <a:pt x="230" y="124"/>
                        <a:pt x="213" y="126"/>
                        <a:pt x="197" y="128"/>
                      </a:cubicBezTo>
                      <a:cubicBezTo>
                        <a:pt x="184" y="129"/>
                        <a:pt x="171" y="130"/>
                        <a:pt x="158" y="131"/>
                      </a:cubicBezTo>
                      <a:cubicBezTo>
                        <a:pt x="144" y="133"/>
                        <a:pt x="131" y="134"/>
                        <a:pt x="117" y="136"/>
                      </a:cubicBezTo>
                      <a:cubicBezTo>
                        <a:pt x="108" y="137"/>
                        <a:pt x="98" y="137"/>
                        <a:pt x="90" y="142"/>
                      </a:cubicBezTo>
                      <a:cubicBezTo>
                        <a:pt x="89" y="142"/>
                        <a:pt x="89" y="143"/>
                        <a:pt x="89" y="144"/>
                      </a:cubicBezTo>
                      <a:cubicBezTo>
                        <a:pt x="87" y="145"/>
                        <a:pt x="85" y="146"/>
                        <a:pt x="84" y="145"/>
                      </a:cubicBezTo>
                      <a:cubicBezTo>
                        <a:pt x="77" y="144"/>
                        <a:pt x="77" y="148"/>
                        <a:pt x="77" y="153"/>
                      </a:cubicBezTo>
                      <a:cubicBezTo>
                        <a:pt x="77" y="153"/>
                        <a:pt x="77" y="154"/>
                        <a:pt x="77" y="155"/>
                      </a:cubicBezTo>
                      <a:cubicBezTo>
                        <a:pt x="76" y="165"/>
                        <a:pt x="77" y="176"/>
                        <a:pt x="78" y="186"/>
                      </a:cubicBezTo>
                      <a:cubicBezTo>
                        <a:pt x="78" y="190"/>
                        <a:pt x="77" y="194"/>
                        <a:pt x="81" y="197"/>
                      </a:cubicBezTo>
                      <a:cubicBezTo>
                        <a:pt x="80" y="204"/>
                        <a:pt x="85" y="209"/>
                        <a:pt x="86" y="216"/>
                      </a:cubicBezTo>
                      <a:cubicBezTo>
                        <a:pt x="86" y="224"/>
                        <a:pt x="87" y="224"/>
                        <a:pt x="79" y="223"/>
                      </a:cubicBezTo>
                      <a:cubicBezTo>
                        <a:pt x="79" y="234"/>
                        <a:pt x="76" y="245"/>
                        <a:pt x="75" y="256"/>
                      </a:cubicBezTo>
                      <a:cubicBezTo>
                        <a:pt x="74" y="271"/>
                        <a:pt x="70" y="286"/>
                        <a:pt x="67" y="301"/>
                      </a:cubicBezTo>
                      <a:cubicBezTo>
                        <a:pt x="66" y="306"/>
                        <a:pt x="65" y="312"/>
                        <a:pt x="65" y="317"/>
                      </a:cubicBezTo>
                      <a:cubicBezTo>
                        <a:pt x="65" y="328"/>
                        <a:pt x="61" y="339"/>
                        <a:pt x="68" y="351"/>
                      </a:cubicBezTo>
                      <a:cubicBezTo>
                        <a:pt x="68" y="351"/>
                        <a:pt x="73" y="344"/>
                        <a:pt x="71" y="352"/>
                      </a:cubicBezTo>
                      <a:cubicBezTo>
                        <a:pt x="71" y="353"/>
                        <a:pt x="73" y="354"/>
                        <a:pt x="74" y="353"/>
                      </a:cubicBezTo>
                      <a:cubicBezTo>
                        <a:pt x="76" y="352"/>
                        <a:pt x="77" y="351"/>
                        <a:pt x="78" y="350"/>
                      </a:cubicBezTo>
                      <a:cubicBezTo>
                        <a:pt x="79" y="350"/>
                        <a:pt x="79" y="350"/>
                        <a:pt x="79" y="350"/>
                      </a:cubicBezTo>
                      <a:cubicBezTo>
                        <a:pt x="78" y="350"/>
                        <a:pt x="78" y="350"/>
                        <a:pt x="78" y="350"/>
                      </a:cubicBezTo>
                      <a:cubicBezTo>
                        <a:pt x="77" y="352"/>
                        <a:pt x="80" y="357"/>
                        <a:pt x="75" y="357"/>
                      </a:cubicBezTo>
                      <a:cubicBezTo>
                        <a:pt x="72" y="357"/>
                        <a:pt x="68" y="355"/>
                        <a:pt x="66" y="351"/>
                      </a:cubicBezTo>
                      <a:cubicBezTo>
                        <a:pt x="65" y="349"/>
                        <a:pt x="64" y="346"/>
                        <a:pt x="63" y="343"/>
                      </a:cubicBezTo>
                      <a:cubicBezTo>
                        <a:pt x="61" y="327"/>
                        <a:pt x="62" y="311"/>
                        <a:pt x="67" y="295"/>
                      </a:cubicBezTo>
                      <a:cubicBezTo>
                        <a:pt x="68" y="295"/>
                        <a:pt x="68" y="294"/>
                        <a:pt x="68" y="293"/>
                      </a:cubicBezTo>
                      <a:cubicBezTo>
                        <a:pt x="68" y="282"/>
                        <a:pt x="70" y="272"/>
                        <a:pt x="73" y="261"/>
                      </a:cubicBezTo>
                      <a:cubicBezTo>
                        <a:pt x="73" y="261"/>
                        <a:pt x="74" y="260"/>
                        <a:pt x="74" y="259"/>
                      </a:cubicBezTo>
                      <a:cubicBezTo>
                        <a:pt x="73" y="243"/>
                        <a:pt x="79" y="227"/>
                        <a:pt x="75" y="211"/>
                      </a:cubicBezTo>
                      <a:cubicBezTo>
                        <a:pt x="74" y="203"/>
                        <a:pt x="71" y="195"/>
                        <a:pt x="70" y="187"/>
                      </a:cubicBezTo>
                      <a:cubicBezTo>
                        <a:pt x="69" y="176"/>
                        <a:pt x="66" y="166"/>
                        <a:pt x="67" y="155"/>
                      </a:cubicBezTo>
                      <a:cubicBezTo>
                        <a:pt x="67" y="153"/>
                        <a:pt x="67" y="150"/>
                        <a:pt x="63" y="150"/>
                      </a:cubicBezTo>
                      <a:cubicBezTo>
                        <a:pt x="60" y="150"/>
                        <a:pt x="61" y="153"/>
                        <a:pt x="61" y="155"/>
                      </a:cubicBezTo>
                      <a:cubicBezTo>
                        <a:pt x="59" y="159"/>
                        <a:pt x="60" y="163"/>
                        <a:pt x="61" y="167"/>
                      </a:cubicBezTo>
                      <a:cubicBezTo>
                        <a:pt x="61" y="170"/>
                        <a:pt x="60" y="172"/>
                        <a:pt x="57" y="171"/>
                      </a:cubicBezTo>
                      <a:cubicBezTo>
                        <a:pt x="54" y="170"/>
                        <a:pt x="50" y="171"/>
                        <a:pt x="52" y="166"/>
                      </a:cubicBezTo>
                      <a:cubicBezTo>
                        <a:pt x="54" y="159"/>
                        <a:pt x="50" y="152"/>
                        <a:pt x="49" y="145"/>
                      </a:cubicBezTo>
                      <a:cubicBezTo>
                        <a:pt x="49" y="144"/>
                        <a:pt x="48" y="143"/>
                        <a:pt x="47" y="144"/>
                      </a:cubicBezTo>
                      <a:cubicBezTo>
                        <a:pt x="45" y="144"/>
                        <a:pt x="42" y="144"/>
                        <a:pt x="42" y="147"/>
                      </a:cubicBezTo>
                      <a:cubicBezTo>
                        <a:pt x="41" y="150"/>
                        <a:pt x="41" y="153"/>
                        <a:pt x="41" y="156"/>
                      </a:cubicBezTo>
                      <a:cubicBezTo>
                        <a:pt x="41" y="170"/>
                        <a:pt x="41" y="183"/>
                        <a:pt x="41" y="197"/>
                      </a:cubicBezTo>
                      <a:cubicBezTo>
                        <a:pt x="41" y="199"/>
                        <a:pt x="41" y="201"/>
                        <a:pt x="42" y="203"/>
                      </a:cubicBezTo>
                      <a:cubicBezTo>
                        <a:pt x="42" y="203"/>
                        <a:pt x="43" y="203"/>
                        <a:pt x="43" y="203"/>
                      </a:cubicBezTo>
                      <a:cubicBezTo>
                        <a:pt x="41" y="204"/>
                        <a:pt x="41" y="205"/>
                        <a:pt x="43" y="206"/>
                      </a:cubicBezTo>
                      <a:cubicBezTo>
                        <a:pt x="40" y="208"/>
                        <a:pt x="42" y="211"/>
                        <a:pt x="42" y="214"/>
                      </a:cubicBezTo>
                      <a:cubicBezTo>
                        <a:pt x="41" y="230"/>
                        <a:pt x="42" y="246"/>
                        <a:pt x="46" y="261"/>
                      </a:cubicBezTo>
                      <a:cubicBezTo>
                        <a:pt x="47" y="266"/>
                        <a:pt x="46" y="270"/>
                        <a:pt x="46" y="275"/>
                      </a:cubicBezTo>
                      <a:cubicBezTo>
                        <a:pt x="47" y="276"/>
                        <a:pt x="46" y="278"/>
                        <a:pt x="44" y="278"/>
                      </a:cubicBezTo>
                      <a:cubicBezTo>
                        <a:pt x="43" y="279"/>
                        <a:pt x="42" y="277"/>
                        <a:pt x="42" y="276"/>
                      </a:cubicBezTo>
                      <a:cubicBezTo>
                        <a:pt x="39" y="272"/>
                        <a:pt x="39" y="267"/>
                        <a:pt x="38" y="262"/>
                      </a:cubicBezTo>
                      <a:cubicBezTo>
                        <a:pt x="36" y="247"/>
                        <a:pt x="34" y="231"/>
                        <a:pt x="32" y="216"/>
                      </a:cubicBezTo>
                      <a:cubicBezTo>
                        <a:pt x="31" y="201"/>
                        <a:pt x="31" y="186"/>
                        <a:pt x="31" y="171"/>
                      </a:cubicBezTo>
                      <a:cubicBezTo>
                        <a:pt x="31" y="161"/>
                        <a:pt x="32" y="152"/>
                        <a:pt x="30" y="142"/>
                      </a:cubicBezTo>
                      <a:cubicBezTo>
                        <a:pt x="30" y="140"/>
                        <a:pt x="29" y="139"/>
                        <a:pt x="28" y="138"/>
                      </a:cubicBezTo>
                      <a:cubicBezTo>
                        <a:pt x="26" y="138"/>
                        <a:pt x="25" y="137"/>
                        <a:pt x="24" y="136"/>
                      </a:cubicBezTo>
                      <a:cubicBezTo>
                        <a:pt x="19" y="131"/>
                        <a:pt x="11" y="126"/>
                        <a:pt x="11" y="117"/>
                      </a:cubicBezTo>
                      <a:cubicBezTo>
                        <a:pt x="11" y="117"/>
                        <a:pt x="9" y="117"/>
                        <a:pt x="8" y="117"/>
                      </a:cubicBezTo>
                      <a:cubicBezTo>
                        <a:pt x="8" y="114"/>
                        <a:pt x="6" y="115"/>
                        <a:pt x="5" y="113"/>
                      </a:cubicBezTo>
                      <a:cubicBezTo>
                        <a:pt x="5" y="108"/>
                        <a:pt x="6" y="102"/>
                        <a:pt x="4" y="97"/>
                      </a:cubicBezTo>
                      <a:cubicBezTo>
                        <a:pt x="3" y="91"/>
                        <a:pt x="0" y="85"/>
                        <a:pt x="4" y="80"/>
                      </a:cubicBezTo>
                      <a:cubicBezTo>
                        <a:pt x="5" y="78"/>
                        <a:pt x="5" y="77"/>
                        <a:pt x="5" y="76"/>
                      </a:cubicBezTo>
                      <a:cubicBezTo>
                        <a:pt x="5" y="74"/>
                        <a:pt x="5" y="71"/>
                        <a:pt x="7" y="70"/>
                      </a:cubicBezTo>
                      <a:cubicBezTo>
                        <a:pt x="9" y="67"/>
                        <a:pt x="10" y="65"/>
                        <a:pt x="8" y="62"/>
                      </a:cubicBezTo>
                      <a:cubicBezTo>
                        <a:pt x="9" y="60"/>
                        <a:pt x="9" y="58"/>
                        <a:pt x="10" y="56"/>
                      </a:cubicBezTo>
                      <a:cubicBezTo>
                        <a:pt x="13" y="56"/>
                        <a:pt x="15" y="53"/>
                        <a:pt x="17" y="51"/>
                      </a:cubicBezTo>
                      <a:cubicBezTo>
                        <a:pt x="22" y="46"/>
                        <a:pt x="25" y="39"/>
                        <a:pt x="34" y="37"/>
                      </a:cubicBezTo>
                      <a:cubicBezTo>
                        <a:pt x="36" y="37"/>
                        <a:pt x="42" y="36"/>
                        <a:pt x="41" y="31"/>
                      </a:cubicBezTo>
                      <a:cubicBezTo>
                        <a:pt x="43" y="29"/>
                        <a:pt x="45" y="30"/>
                        <a:pt x="48" y="29"/>
                      </a:cubicBezTo>
                      <a:cubicBezTo>
                        <a:pt x="53" y="28"/>
                        <a:pt x="58" y="30"/>
                        <a:pt x="62" y="26"/>
                      </a:cubicBezTo>
                      <a:cubicBezTo>
                        <a:pt x="62" y="26"/>
                        <a:pt x="63" y="27"/>
                        <a:pt x="63" y="27"/>
                      </a:cubicBezTo>
                      <a:cubicBezTo>
                        <a:pt x="66" y="32"/>
                        <a:pt x="68" y="30"/>
                        <a:pt x="70" y="26"/>
                      </a:cubicBezTo>
                      <a:cubicBezTo>
                        <a:pt x="70" y="26"/>
                        <a:pt x="71" y="26"/>
                        <a:pt x="72" y="26"/>
                      </a:cubicBezTo>
                      <a:cubicBezTo>
                        <a:pt x="78" y="28"/>
                        <a:pt x="86" y="28"/>
                        <a:pt x="91" y="34"/>
                      </a:cubicBezTo>
                      <a:cubicBezTo>
                        <a:pt x="91" y="35"/>
                        <a:pt x="93" y="36"/>
                        <a:pt x="94" y="36"/>
                      </a:cubicBezTo>
                      <a:cubicBezTo>
                        <a:pt x="99" y="37"/>
                        <a:pt x="102" y="40"/>
                        <a:pt x="104" y="43"/>
                      </a:cubicBezTo>
                      <a:cubicBezTo>
                        <a:pt x="107" y="48"/>
                        <a:pt x="110" y="47"/>
                        <a:pt x="114" y="47"/>
                      </a:cubicBezTo>
                      <a:cubicBezTo>
                        <a:pt x="118" y="47"/>
                        <a:pt x="121" y="48"/>
                        <a:pt x="125" y="46"/>
                      </a:cubicBezTo>
                      <a:cubicBezTo>
                        <a:pt x="126" y="46"/>
                        <a:pt x="126" y="46"/>
                        <a:pt x="126" y="46"/>
                      </a:cubicBezTo>
                      <a:cubicBezTo>
                        <a:pt x="126" y="46"/>
                        <a:pt x="126" y="46"/>
                        <a:pt x="126" y="46"/>
                      </a:cubicBezTo>
                      <a:cubicBezTo>
                        <a:pt x="131" y="46"/>
                        <a:pt x="136" y="45"/>
                        <a:pt x="141" y="45"/>
                      </a:cubicBezTo>
                      <a:cubicBezTo>
                        <a:pt x="159" y="42"/>
                        <a:pt x="178" y="41"/>
                        <a:pt x="197" y="39"/>
                      </a:cubicBezTo>
                      <a:cubicBezTo>
                        <a:pt x="205" y="38"/>
                        <a:pt x="213" y="37"/>
                        <a:pt x="221" y="36"/>
                      </a:cubicBezTo>
                      <a:cubicBezTo>
                        <a:pt x="226" y="35"/>
                        <a:pt x="232" y="36"/>
                        <a:pt x="238" y="34"/>
                      </a:cubicBezTo>
                      <a:cubicBezTo>
                        <a:pt x="239" y="34"/>
                        <a:pt x="240" y="34"/>
                        <a:pt x="241" y="34"/>
                      </a:cubicBezTo>
                      <a:cubicBezTo>
                        <a:pt x="242" y="34"/>
                        <a:pt x="243" y="34"/>
                        <a:pt x="243" y="34"/>
                      </a:cubicBezTo>
                      <a:cubicBezTo>
                        <a:pt x="253" y="33"/>
                        <a:pt x="262" y="32"/>
                        <a:pt x="271" y="31"/>
                      </a:cubicBezTo>
                      <a:cubicBezTo>
                        <a:pt x="272" y="31"/>
                        <a:pt x="273" y="30"/>
                        <a:pt x="274" y="30"/>
                      </a:cubicBezTo>
                      <a:cubicBezTo>
                        <a:pt x="274" y="30"/>
                        <a:pt x="275" y="30"/>
                        <a:pt x="275" y="30"/>
                      </a:cubicBezTo>
                      <a:cubicBezTo>
                        <a:pt x="280" y="29"/>
                        <a:pt x="285" y="30"/>
                        <a:pt x="290" y="28"/>
                      </a:cubicBezTo>
                      <a:cubicBezTo>
                        <a:pt x="296" y="28"/>
                        <a:pt x="301" y="28"/>
                        <a:pt x="307" y="27"/>
                      </a:cubicBezTo>
                      <a:cubicBezTo>
                        <a:pt x="326" y="25"/>
                        <a:pt x="345" y="23"/>
                        <a:pt x="364" y="21"/>
                      </a:cubicBezTo>
                      <a:cubicBezTo>
                        <a:pt x="390" y="18"/>
                        <a:pt x="416" y="15"/>
                        <a:pt x="443" y="12"/>
                      </a:cubicBezTo>
                      <a:cubicBezTo>
                        <a:pt x="444" y="13"/>
                        <a:pt x="445" y="12"/>
                        <a:pt x="446" y="12"/>
                      </a:cubicBezTo>
                      <a:cubicBezTo>
                        <a:pt x="450" y="11"/>
                        <a:pt x="455" y="12"/>
                        <a:pt x="459" y="11"/>
                      </a:cubicBezTo>
                      <a:cubicBezTo>
                        <a:pt x="472" y="9"/>
                        <a:pt x="485" y="7"/>
                        <a:pt x="498" y="7"/>
                      </a:cubicBezTo>
                      <a:cubicBezTo>
                        <a:pt x="510" y="5"/>
                        <a:pt x="522" y="4"/>
                        <a:pt x="534" y="3"/>
                      </a:cubicBezTo>
                      <a:cubicBezTo>
                        <a:pt x="542" y="2"/>
                        <a:pt x="550" y="1"/>
                        <a:pt x="559" y="1"/>
                      </a:cubicBezTo>
                      <a:cubicBezTo>
                        <a:pt x="566" y="0"/>
                        <a:pt x="566" y="0"/>
                        <a:pt x="567" y="7"/>
                      </a:cubicBezTo>
                      <a:cubicBezTo>
                        <a:pt x="569" y="28"/>
                        <a:pt x="571" y="48"/>
                        <a:pt x="573" y="68"/>
                      </a:cubicBezTo>
                      <a:cubicBezTo>
                        <a:pt x="574" y="71"/>
                        <a:pt x="572" y="76"/>
                        <a:pt x="578" y="76"/>
                      </a:cubicBezTo>
                      <a:cubicBezTo>
                        <a:pt x="578" y="78"/>
                        <a:pt x="577" y="80"/>
                        <a:pt x="576" y="82"/>
                      </a:cubicBezTo>
                      <a:cubicBezTo>
                        <a:pt x="574" y="85"/>
                        <a:pt x="577" y="87"/>
                        <a:pt x="579" y="90"/>
                      </a:cubicBezTo>
                      <a:close/>
                      <a:moveTo>
                        <a:pt x="358" y="37"/>
                      </a:moveTo>
                      <a:cubicBezTo>
                        <a:pt x="358" y="38"/>
                        <a:pt x="358" y="38"/>
                        <a:pt x="358" y="38"/>
                      </a:cubicBezTo>
                      <a:cubicBezTo>
                        <a:pt x="358" y="37"/>
                        <a:pt x="358" y="37"/>
                        <a:pt x="358" y="37"/>
                      </a:cubicBezTo>
                      <a:cubicBezTo>
                        <a:pt x="356" y="36"/>
                        <a:pt x="354" y="36"/>
                        <a:pt x="353" y="37"/>
                      </a:cubicBezTo>
                      <a:cubicBezTo>
                        <a:pt x="349" y="38"/>
                        <a:pt x="348" y="42"/>
                        <a:pt x="347" y="45"/>
                      </a:cubicBezTo>
                      <a:cubicBezTo>
                        <a:pt x="342" y="57"/>
                        <a:pt x="343" y="69"/>
                        <a:pt x="347" y="81"/>
                      </a:cubicBezTo>
                      <a:cubicBezTo>
                        <a:pt x="349" y="87"/>
                        <a:pt x="352" y="93"/>
                        <a:pt x="358" y="96"/>
                      </a:cubicBezTo>
                      <a:cubicBezTo>
                        <a:pt x="365" y="99"/>
                        <a:pt x="370" y="95"/>
                        <a:pt x="375" y="92"/>
                      </a:cubicBezTo>
                      <a:cubicBezTo>
                        <a:pt x="375" y="92"/>
                        <a:pt x="375" y="92"/>
                        <a:pt x="375" y="92"/>
                      </a:cubicBezTo>
                      <a:cubicBezTo>
                        <a:pt x="377" y="92"/>
                        <a:pt x="378" y="91"/>
                        <a:pt x="379" y="90"/>
                      </a:cubicBezTo>
                      <a:cubicBezTo>
                        <a:pt x="385" y="81"/>
                        <a:pt x="388" y="71"/>
                        <a:pt x="388" y="60"/>
                      </a:cubicBezTo>
                      <a:cubicBezTo>
                        <a:pt x="390" y="58"/>
                        <a:pt x="390" y="56"/>
                        <a:pt x="388" y="54"/>
                      </a:cubicBezTo>
                      <a:cubicBezTo>
                        <a:pt x="388" y="53"/>
                        <a:pt x="388" y="51"/>
                        <a:pt x="388" y="50"/>
                      </a:cubicBezTo>
                      <a:cubicBezTo>
                        <a:pt x="387" y="50"/>
                        <a:pt x="387" y="49"/>
                        <a:pt x="387" y="48"/>
                      </a:cubicBezTo>
                      <a:cubicBezTo>
                        <a:pt x="386" y="45"/>
                        <a:pt x="386" y="42"/>
                        <a:pt x="385" y="39"/>
                      </a:cubicBezTo>
                      <a:cubicBezTo>
                        <a:pt x="385" y="38"/>
                        <a:pt x="385" y="37"/>
                        <a:pt x="384" y="36"/>
                      </a:cubicBezTo>
                      <a:cubicBezTo>
                        <a:pt x="385" y="35"/>
                        <a:pt x="384" y="35"/>
                        <a:pt x="384" y="34"/>
                      </a:cubicBezTo>
                      <a:cubicBezTo>
                        <a:pt x="383" y="34"/>
                        <a:pt x="383" y="34"/>
                        <a:pt x="383" y="34"/>
                      </a:cubicBezTo>
                      <a:cubicBezTo>
                        <a:pt x="381" y="30"/>
                        <a:pt x="379" y="31"/>
                        <a:pt x="377" y="34"/>
                      </a:cubicBezTo>
                      <a:cubicBezTo>
                        <a:pt x="376" y="35"/>
                        <a:pt x="375" y="36"/>
                        <a:pt x="375" y="37"/>
                      </a:cubicBezTo>
                      <a:cubicBezTo>
                        <a:pt x="372" y="45"/>
                        <a:pt x="370" y="52"/>
                        <a:pt x="371" y="60"/>
                      </a:cubicBezTo>
                      <a:cubicBezTo>
                        <a:pt x="370" y="61"/>
                        <a:pt x="370" y="62"/>
                        <a:pt x="370" y="63"/>
                      </a:cubicBezTo>
                      <a:cubicBezTo>
                        <a:pt x="368" y="66"/>
                        <a:pt x="370" y="70"/>
                        <a:pt x="368" y="73"/>
                      </a:cubicBezTo>
                      <a:cubicBezTo>
                        <a:pt x="368" y="73"/>
                        <a:pt x="368" y="73"/>
                        <a:pt x="368" y="73"/>
                      </a:cubicBezTo>
                      <a:cubicBezTo>
                        <a:pt x="366" y="73"/>
                        <a:pt x="366" y="71"/>
                        <a:pt x="365" y="69"/>
                      </a:cubicBezTo>
                      <a:cubicBezTo>
                        <a:pt x="364" y="67"/>
                        <a:pt x="364" y="66"/>
                        <a:pt x="363" y="64"/>
                      </a:cubicBezTo>
                      <a:cubicBezTo>
                        <a:pt x="363" y="62"/>
                        <a:pt x="364" y="60"/>
                        <a:pt x="363" y="59"/>
                      </a:cubicBezTo>
                      <a:cubicBezTo>
                        <a:pt x="362" y="58"/>
                        <a:pt x="362" y="57"/>
                        <a:pt x="362" y="57"/>
                      </a:cubicBezTo>
                      <a:cubicBezTo>
                        <a:pt x="362" y="56"/>
                        <a:pt x="362" y="56"/>
                        <a:pt x="362" y="55"/>
                      </a:cubicBezTo>
                      <a:cubicBezTo>
                        <a:pt x="362" y="53"/>
                        <a:pt x="362" y="51"/>
                        <a:pt x="362" y="49"/>
                      </a:cubicBezTo>
                      <a:cubicBezTo>
                        <a:pt x="362" y="46"/>
                        <a:pt x="361" y="42"/>
                        <a:pt x="359" y="39"/>
                      </a:cubicBezTo>
                      <a:cubicBezTo>
                        <a:pt x="359" y="40"/>
                        <a:pt x="359" y="40"/>
                        <a:pt x="359" y="40"/>
                      </a:cubicBezTo>
                      <a:cubicBezTo>
                        <a:pt x="359" y="39"/>
                        <a:pt x="358" y="38"/>
                        <a:pt x="358" y="37"/>
                      </a:cubicBezTo>
                      <a:close/>
                      <a:moveTo>
                        <a:pt x="431" y="52"/>
                      </a:moveTo>
                      <a:cubicBezTo>
                        <a:pt x="432" y="51"/>
                        <a:pt x="433" y="50"/>
                        <a:pt x="434" y="48"/>
                      </a:cubicBezTo>
                      <a:cubicBezTo>
                        <a:pt x="434" y="48"/>
                        <a:pt x="434" y="47"/>
                        <a:pt x="435" y="47"/>
                      </a:cubicBezTo>
                      <a:cubicBezTo>
                        <a:pt x="436" y="45"/>
                        <a:pt x="436" y="43"/>
                        <a:pt x="437" y="40"/>
                      </a:cubicBezTo>
                      <a:cubicBezTo>
                        <a:pt x="438" y="38"/>
                        <a:pt x="439" y="35"/>
                        <a:pt x="437" y="33"/>
                      </a:cubicBezTo>
                      <a:cubicBezTo>
                        <a:pt x="431" y="27"/>
                        <a:pt x="424" y="24"/>
                        <a:pt x="415" y="27"/>
                      </a:cubicBezTo>
                      <a:cubicBezTo>
                        <a:pt x="415" y="27"/>
                        <a:pt x="414" y="27"/>
                        <a:pt x="413" y="27"/>
                      </a:cubicBezTo>
                      <a:cubicBezTo>
                        <a:pt x="408" y="28"/>
                        <a:pt x="403" y="30"/>
                        <a:pt x="399" y="33"/>
                      </a:cubicBezTo>
                      <a:cubicBezTo>
                        <a:pt x="399" y="33"/>
                        <a:pt x="399" y="33"/>
                        <a:pt x="399" y="34"/>
                      </a:cubicBezTo>
                      <a:cubicBezTo>
                        <a:pt x="396" y="36"/>
                        <a:pt x="395" y="40"/>
                        <a:pt x="394" y="43"/>
                      </a:cubicBezTo>
                      <a:cubicBezTo>
                        <a:pt x="394" y="46"/>
                        <a:pt x="394" y="48"/>
                        <a:pt x="394" y="51"/>
                      </a:cubicBezTo>
                      <a:cubicBezTo>
                        <a:pt x="394" y="54"/>
                        <a:pt x="394" y="57"/>
                        <a:pt x="394" y="60"/>
                      </a:cubicBezTo>
                      <a:cubicBezTo>
                        <a:pt x="394" y="62"/>
                        <a:pt x="394" y="63"/>
                        <a:pt x="395" y="64"/>
                      </a:cubicBezTo>
                      <a:cubicBezTo>
                        <a:pt x="392" y="72"/>
                        <a:pt x="392" y="81"/>
                        <a:pt x="394" y="89"/>
                      </a:cubicBezTo>
                      <a:cubicBezTo>
                        <a:pt x="394" y="92"/>
                        <a:pt x="397" y="94"/>
                        <a:pt x="400" y="90"/>
                      </a:cubicBezTo>
                      <a:cubicBezTo>
                        <a:pt x="401" y="90"/>
                        <a:pt x="401" y="89"/>
                        <a:pt x="401" y="88"/>
                      </a:cubicBezTo>
                      <a:cubicBezTo>
                        <a:pt x="402" y="87"/>
                        <a:pt x="403" y="85"/>
                        <a:pt x="404" y="84"/>
                      </a:cubicBezTo>
                      <a:cubicBezTo>
                        <a:pt x="404" y="84"/>
                        <a:pt x="405" y="83"/>
                        <a:pt x="405" y="83"/>
                      </a:cubicBezTo>
                      <a:cubicBezTo>
                        <a:pt x="406" y="82"/>
                        <a:pt x="407" y="82"/>
                        <a:pt x="408" y="81"/>
                      </a:cubicBezTo>
                      <a:cubicBezTo>
                        <a:pt x="408" y="80"/>
                        <a:pt x="408" y="80"/>
                        <a:pt x="408" y="80"/>
                      </a:cubicBezTo>
                      <a:cubicBezTo>
                        <a:pt x="410" y="79"/>
                        <a:pt x="410" y="78"/>
                        <a:pt x="410" y="77"/>
                      </a:cubicBezTo>
                      <a:cubicBezTo>
                        <a:pt x="412" y="74"/>
                        <a:pt x="409" y="71"/>
                        <a:pt x="412" y="69"/>
                      </a:cubicBezTo>
                      <a:cubicBezTo>
                        <a:pt x="413" y="72"/>
                        <a:pt x="415" y="74"/>
                        <a:pt x="417" y="77"/>
                      </a:cubicBezTo>
                      <a:cubicBezTo>
                        <a:pt x="417" y="77"/>
                        <a:pt x="417" y="78"/>
                        <a:pt x="417" y="78"/>
                      </a:cubicBezTo>
                      <a:cubicBezTo>
                        <a:pt x="418" y="80"/>
                        <a:pt x="420" y="82"/>
                        <a:pt x="421" y="83"/>
                      </a:cubicBezTo>
                      <a:cubicBezTo>
                        <a:pt x="422" y="83"/>
                        <a:pt x="422" y="83"/>
                        <a:pt x="422" y="83"/>
                      </a:cubicBezTo>
                      <a:cubicBezTo>
                        <a:pt x="423" y="84"/>
                        <a:pt x="424" y="85"/>
                        <a:pt x="426" y="85"/>
                      </a:cubicBezTo>
                      <a:cubicBezTo>
                        <a:pt x="427" y="85"/>
                        <a:pt x="427" y="85"/>
                        <a:pt x="427" y="85"/>
                      </a:cubicBezTo>
                      <a:cubicBezTo>
                        <a:pt x="430" y="87"/>
                        <a:pt x="434" y="87"/>
                        <a:pt x="437" y="84"/>
                      </a:cubicBezTo>
                      <a:cubicBezTo>
                        <a:pt x="438" y="84"/>
                        <a:pt x="438" y="84"/>
                        <a:pt x="438" y="83"/>
                      </a:cubicBezTo>
                      <a:cubicBezTo>
                        <a:pt x="443" y="78"/>
                        <a:pt x="443" y="77"/>
                        <a:pt x="437" y="74"/>
                      </a:cubicBezTo>
                      <a:cubicBezTo>
                        <a:pt x="437" y="74"/>
                        <a:pt x="436" y="73"/>
                        <a:pt x="436" y="73"/>
                      </a:cubicBezTo>
                      <a:cubicBezTo>
                        <a:pt x="434" y="71"/>
                        <a:pt x="433" y="69"/>
                        <a:pt x="431" y="67"/>
                      </a:cubicBezTo>
                      <a:cubicBezTo>
                        <a:pt x="431" y="66"/>
                        <a:pt x="431" y="66"/>
                        <a:pt x="430" y="66"/>
                      </a:cubicBezTo>
                      <a:cubicBezTo>
                        <a:pt x="429" y="65"/>
                        <a:pt x="428" y="64"/>
                        <a:pt x="427" y="63"/>
                      </a:cubicBezTo>
                      <a:cubicBezTo>
                        <a:pt x="427" y="63"/>
                        <a:pt x="427" y="63"/>
                        <a:pt x="427" y="62"/>
                      </a:cubicBezTo>
                      <a:cubicBezTo>
                        <a:pt x="425" y="60"/>
                        <a:pt x="426" y="58"/>
                        <a:pt x="428" y="56"/>
                      </a:cubicBezTo>
                      <a:cubicBezTo>
                        <a:pt x="428" y="56"/>
                        <a:pt x="428" y="56"/>
                        <a:pt x="428" y="56"/>
                      </a:cubicBezTo>
                      <a:cubicBezTo>
                        <a:pt x="429" y="55"/>
                        <a:pt x="430" y="53"/>
                        <a:pt x="431" y="52"/>
                      </a:cubicBezTo>
                      <a:close/>
                      <a:moveTo>
                        <a:pt x="225" y="105"/>
                      </a:moveTo>
                      <a:cubicBezTo>
                        <a:pt x="226" y="105"/>
                        <a:pt x="226" y="105"/>
                        <a:pt x="226" y="105"/>
                      </a:cubicBezTo>
                      <a:cubicBezTo>
                        <a:pt x="230" y="102"/>
                        <a:pt x="226" y="100"/>
                        <a:pt x="225" y="98"/>
                      </a:cubicBezTo>
                      <a:cubicBezTo>
                        <a:pt x="228" y="95"/>
                        <a:pt x="230" y="91"/>
                        <a:pt x="230" y="86"/>
                      </a:cubicBezTo>
                      <a:cubicBezTo>
                        <a:pt x="230" y="83"/>
                        <a:pt x="230" y="80"/>
                        <a:pt x="230" y="78"/>
                      </a:cubicBezTo>
                      <a:cubicBezTo>
                        <a:pt x="230" y="77"/>
                        <a:pt x="230" y="77"/>
                        <a:pt x="230" y="77"/>
                      </a:cubicBezTo>
                      <a:cubicBezTo>
                        <a:pt x="230" y="78"/>
                        <a:pt x="230" y="78"/>
                        <a:pt x="230" y="78"/>
                      </a:cubicBezTo>
                      <a:cubicBezTo>
                        <a:pt x="231" y="77"/>
                        <a:pt x="230" y="76"/>
                        <a:pt x="230" y="76"/>
                      </a:cubicBezTo>
                      <a:cubicBezTo>
                        <a:pt x="230" y="74"/>
                        <a:pt x="230" y="73"/>
                        <a:pt x="230" y="72"/>
                      </a:cubicBezTo>
                      <a:cubicBezTo>
                        <a:pt x="230" y="66"/>
                        <a:pt x="230" y="61"/>
                        <a:pt x="230" y="55"/>
                      </a:cubicBezTo>
                      <a:cubicBezTo>
                        <a:pt x="229" y="52"/>
                        <a:pt x="230" y="48"/>
                        <a:pt x="227" y="46"/>
                      </a:cubicBezTo>
                      <a:cubicBezTo>
                        <a:pt x="227" y="46"/>
                        <a:pt x="227" y="46"/>
                        <a:pt x="227" y="46"/>
                      </a:cubicBezTo>
                      <a:cubicBezTo>
                        <a:pt x="226" y="43"/>
                        <a:pt x="224" y="42"/>
                        <a:pt x="221" y="42"/>
                      </a:cubicBezTo>
                      <a:cubicBezTo>
                        <a:pt x="218" y="43"/>
                        <a:pt x="219" y="45"/>
                        <a:pt x="219" y="47"/>
                      </a:cubicBezTo>
                      <a:cubicBezTo>
                        <a:pt x="218" y="50"/>
                        <a:pt x="216" y="51"/>
                        <a:pt x="216" y="54"/>
                      </a:cubicBezTo>
                      <a:cubicBezTo>
                        <a:pt x="215" y="58"/>
                        <a:pt x="216" y="63"/>
                        <a:pt x="215" y="67"/>
                      </a:cubicBezTo>
                      <a:cubicBezTo>
                        <a:pt x="213" y="70"/>
                        <a:pt x="212" y="67"/>
                        <a:pt x="211" y="66"/>
                      </a:cubicBezTo>
                      <a:cubicBezTo>
                        <a:pt x="212" y="64"/>
                        <a:pt x="210" y="63"/>
                        <a:pt x="210" y="61"/>
                      </a:cubicBezTo>
                      <a:cubicBezTo>
                        <a:pt x="209" y="60"/>
                        <a:pt x="209" y="59"/>
                        <a:pt x="208" y="59"/>
                      </a:cubicBezTo>
                      <a:cubicBezTo>
                        <a:pt x="208" y="57"/>
                        <a:pt x="206" y="56"/>
                        <a:pt x="204" y="55"/>
                      </a:cubicBezTo>
                      <a:cubicBezTo>
                        <a:pt x="203" y="53"/>
                        <a:pt x="202" y="52"/>
                        <a:pt x="200" y="51"/>
                      </a:cubicBezTo>
                      <a:cubicBezTo>
                        <a:pt x="197" y="50"/>
                        <a:pt x="195" y="50"/>
                        <a:pt x="194" y="53"/>
                      </a:cubicBezTo>
                      <a:cubicBezTo>
                        <a:pt x="192" y="54"/>
                        <a:pt x="191" y="56"/>
                        <a:pt x="191" y="57"/>
                      </a:cubicBezTo>
                      <a:cubicBezTo>
                        <a:pt x="185" y="71"/>
                        <a:pt x="186" y="86"/>
                        <a:pt x="186" y="100"/>
                      </a:cubicBezTo>
                      <a:cubicBezTo>
                        <a:pt x="186" y="104"/>
                        <a:pt x="186" y="108"/>
                        <a:pt x="188" y="112"/>
                      </a:cubicBezTo>
                      <a:cubicBezTo>
                        <a:pt x="190" y="116"/>
                        <a:pt x="192" y="116"/>
                        <a:pt x="195" y="112"/>
                      </a:cubicBezTo>
                      <a:cubicBezTo>
                        <a:pt x="195" y="112"/>
                        <a:pt x="195" y="112"/>
                        <a:pt x="195" y="111"/>
                      </a:cubicBezTo>
                      <a:cubicBezTo>
                        <a:pt x="195" y="111"/>
                        <a:pt x="196" y="110"/>
                        <a:pt x="196" y="110"/>
                      </a:cubicBezTo>
                      <a:cubicBezTo>
                        <a:pt x="200" y="106"/>
                        <a:pt x="205" y="104"/>
                        <a:pt x="204" y="98"/>
                      </a:cubicBezTo>
                      <a:cubicBezTo>
                        <a:pt x="204" y="96"/>
                        <a:pt x="203" y="94"/>
                        <a:pt x="206" y="93"/>
                      </a:cubicBezTo>
                      <a:cubicBezTo>
                        <a:pt x="208" y="93"/>
                        <a:pt x="208" y="95"/>
                        <a:pt x="209" y="97"/>
                      </a:cubicBezTo>
                      <a:cubicBezTo>
                        <a:pt x="211" y="101"/>
                        <a:pt x="212" y="105"/>
                        <a:pt x="215" y="109"/>
                      </a:cubicBezTo>
                      <a:cubicBezTo>
                        <a:pt x="220" y="114"/>
                        <a:pt x="221" y="114"/>
                        <a:pt x="223" y="107"/>
                      </a:cubicBezTo>
                      <a:cubicBezTo>
                        <a:pt x="224" y="106"/>
                        <a:pt x="225" y="106"/>
                        <a:pt x="225" y="105"/>
                      </a:cubicBezTo>
                      <a:close/>
                      <a:moveTo>
                        <a:pt x="285" y="98"/>
                      </a:moveTo>
                      <a:cubicBezTo>
                        <a:pt x="285" y="98"/>
                        <a:pt x="285" y="98"/>
                        <a:pt x="285" y="98"/>
                      </a:cubicBezTo>
                      <a:cubicBezTo>
                        <a:pt x="286" y="99"/>
                        <a:pt x="287" y="98"/>
                        <a:pt x="287" y="97"/>
                      </a:cubicBezTo>
                      <a:cubicBezTo>
                        <a:pt x="288" y="92"/>
                        <a:pt x="290" y="86"/>
                        <a:pt x="291" y="81"/>
                      </a:cubicBezTo>
                      <a:cubicBezTo>
                        <a:pt x="291" y="81"/>
                        <a:pt x="291" y="81"/>
                        <a:pt x="291" y="81"/>
                      </a:cubicBezTo>
                      <a:cubicBezTo>
                        <a:pt x="292" y="80"/>
                        <a:pt x="292" y="80"/>
                        <a:pt x="292" y="79"/>
                      </a:cubicBezTo>
                      <a:cubicBezTo>
                        <a:pt x="293" y="68"/>
                        <a:pt x="295" y="58"/>
                        <a:pt x="299" y="47"/>
                      </a:cubicBezTo>
                      <a:cubicBezTo>
                        <a:pt x="299" y="47"/>
                        <a:pt x="299" y="47"/>
                        <a:pt x="299" y="47"/>
                      </a:cubicBezTo>
                      <a:cubicBezTo>
                        <a:pt x="300" y="45"/>
                        <a:pt x="301" y="43"/>
                        <a:pt x="299" y="40"/>
                      </a:cubicBezTo>
                      <a:cubicBezTo>
                        <a:pt x="298" y="39"/>
                        <a:pt x="297" y="38"/>
                        <a:pt x="296" y="40"/>
                      </a:cubicBezTo>
                      <a:cubicBezTo>
                        <a:pt x="296" y="41"/>
                        <a:pt x="296" y="41"/>
                        <a:pt x="297" y="41"/>
                      </a:cubicBezTo>
                      <a:cubicBezTo>
                        <a:pt x="295" y="37"/>
                        <a:pt x="294" y="40"/>
                        <a:pt x="293" y="41"/>
                      </a:cubicBezTo>
                      <a:cubicBezTo>
                        <a:pt x="292" y="41"/>
                        <a:pt x="292" y="42"/>
                        <a:pt x="292" y="42"/>
                      </a:cubicBezTo>
                      <a:cubicBezTo>
                        <a:pt x="292" y="42"/>
                        <a:pt x="291" y="43"/>
                        <a:pt x="291" y="43"/>
                      </a:cubicBezTo>
                      <a:cubicBezTo>
                        <a:pt x="290" y="44"/>
                        <a:pt x="289" y="45"/>
                        <a:pt x="288" y="46"/>
                      </a:cubicBezTo>
                      <a:cubicBezTo>
                        <a:pt x="286" y="49"/>
                        <a:pt x="285" y="52"/>
                        <a:pt x="284" y="55"/>
                      </a:cubicBezTo>
                      <a:cubicBezTo>
                        <a:pt x="283" y="58"/>
                        <a:pt x="281" y="59"/>
                        <a:pt x="278" y="56"/>
                      </a:cubicBezTo>
                      <a:cubicBezTo>
                        <a:pt x="275" y="53"/>
                        <a:pt x="273" y="49"/>
                        <a:pt x="270" y="45"/>
                      </a:cubicBezTo>
                      <a:cubicBezTo>
                        <a:pt x="268" y="42"/>
                        <a:pt x="266" y="40"/>
                        <a:pt x="262" y="43"/>
                      </a:cubicBezTo>
                      <a:cubicBezTo>
                        <a:pt x="262" y="44"/>
                        <a:pt x="262" y="44"/>
                        <a:pt x="261" y="44"/>
                      </a:cubicBezTo>
                      <a:cubicBezTo>
                        <a:pt x="257" y="48"/>
                        <a:pt x="257" y="52"/>
                        <a:pt x="259" y="57"/>
                      </a:cubicBezTo>
                      <a:cubicBezTo>
                        <a:pt x="261" y="64"/>
                        <a:pt x="264" y="70"/>
                        <a:pt x="270" y="73"/>
                      </a:cubicBezTo>
                      <a:cubicBezTo>
                        <a:pt x="275" y="77"/>
                        <a:pt x="276" y="80"/>
                        <a:pt x="273" y="85"/>
                      </a:cubicBezTo>
                      <a:cubicBezTo>
                        <a:pt x="273" y="85"/>
                        <a:pt x="273" y="85"/>
                        <a:pt x="273" y="85"/>
                      </a:cubicBezTo>
                      <a:cubicBezTo>
                        <a:pt x="272" y="87"/>
                        <a:pt x="271" y="89"/>
                        <a:pt x="271" y="91"/>
                      </a:cubicBezTo>
                      <a:cubicBezTo>
                        <a:pt x="271" y="92"/>
                        <a:pt x="271" y="93"/>
                        <a:pt x="271" y="95"/>
                      </a:cubicBezTo>
                      <a:cubicBezTo>
                        <a:pt x="270" y="97"/>
                        <a:pt x="271" y="99"/>
                        <a:pt x="272" y="102"/>
                      </a:cubicBezTo>
                      <a:cubicBezTo>
                        <a:pt x="275" y="103"/>
                        <a:pt x="277" y="108"/>
                        <a:pt x="280" y="103"/>
                      </a:cubicBezTo>
                      <a:cubicBezTo>
                        <a:pt x="282" y="102"/>
                        <a:pt x="284" y="101"/>
                        <a:pt x="285" y="98"/>
                      </a:cubicBezTo>
                      <a:close/>
                      <a:moveTo>
                        <a:pt x="156" y="108"/>
                      </a:moveTo>
                      <a:cubicBezTo>
                        <a:pt x="156" y="108"/>
                        <a:pt x="156" y="108"/>
                        <a:pt x="156" y="108"/>
                      </a:cubicBezTo>
                      <a:cubicBezTo>
                        <a:pt x="153" y="115"/>
                        <a:pt x="154" y="116"/>
                        <a:pt x="161" y="118"/>
                      </a:cubicBezTo>
                      <a:cubicBezTo>
                        <a:pt x="166" y="119"/>
                        <a:pt x="170" y="116"/>
                        <a:pt x="175" y="115"/>
                      </a:cubicBezTo>
                      <a:cubicBezTo>
                        <a:pt x="175" y="115"/>
                        <a:pt x="175" y="115"/>
                        <a:pt x="175" y="115"/>
                      </a:cubicBezTo>
                      <a:cubicBezTo>
                        <a:pt x="176" y="115"/>
                        <a:pt x="177" y="115"/>
                        <a:pt x="178" y="113"/>
                      </a:cubicBezTo>
                      <a:cubicBezTo>
                        <a:pt x="178" y="113"/>
                        <a:pt x="178" y="113"/>
                        <a:pt x="178" y="113"/>
                      </a:cubicBezTo>
                      <a:cubicBezTo>
                        <a:pt x="182" y="110"/>
                        <a:pt x="186" y="106"/>
                        <a:pt x="180" y="100"/>
                      </a:cubicBezTo>
                      <a:cubicBezTo>
                        <a:pt x="179" y="100"/>
                        <a:pt x="180" y="98"/>
                        <a:pt x="179" y="97"/>
                      </a:cubicBezTo>
                      <a:cubicBezTo>
                        <a:pt x="177" y="87"/>
                        <a:pt x="178" y="78"/>
                        <a:pt x="176" y="68"/>
                      </a:cubicBezTo>
                      <a:cubicBezTo>
                        <a:pt x="177" y="67"/>
                        <a:pt x="178" y="66"/>
                        <a:pt x="180" y="65"/>
                      </a:cubicBezTo>
                      <a:cubicBezTo>
                        <a:pt x="182" y="64"/>
                        <a:pt x="183" y="62"/>
                        <a:pt x="182" y="59"/>
                      </a:cubicBezTo>
                      <a:cubicBezTo>
                        <a:pt x="182" y="57"/>
                        <a:pt x="180" y="57"/>
                        <a:pt x="178" y="56"/>
                      </a:cubicBezTo>
                      <a:cubicBezTo>
                        <a:pt x="174" y="56"/>
                        <a:pt x="169" y="55"/>
                        <a:pt x="165" y="54"/>
                      </a:cubicBezTo>
                      <a:cubicBezTo>
                        <a:pt x="163" y="54"/>
                        <a:pt x="162" y="54"/>
                        <a:pt x="161" y="57"/>
                      </a:cubicBezTo>
                      <a:cubicBezTo>
                        <a:pt x="161" y="59"/>
                        <a:pt x="160" y="60"/>
                        <a:pt x="159" y="62"/>
                      </a:cubicBezTo>
                      <a:cubicBezTo>
                        <a:pt x="157" y="64"/>
                        <a:pt x="157" y="66"/>
                        <a:pt x="159" y="67"/>
                      </a:cubicBezTo>
                      <a:cubicBezTo>
                        <a:pt x="164" y="70"/>
                        <a:pt x="161" y="74"/>
                        <a:pt x="161" y="78"/>
                      </a:cubicBezTo>
                      <a:cubicBezTo>
                        <a:pt x="161" y="83"/>
                        <a:pt x="158" y="89"/>
                        <a:pt x="160" y="95"/>
                      </a:cubicBezTo>
                      <a:cubicBezTo>
                        <a:pt x="160" y="97"/>
                        <a:pt x="161" y="100"/>
                        <a:pt x="159" y="103"/>
                      </a:cubicBezTo>
                      <a:cubicBezTo>
                        <a:pt x="158" y="103"/>
                        <a:pt x="158" y="103"/>
                        <a:pt x="158" y="104"/>
                      </a:cubicBezTo>
                      <a:cubicBezTo>
                        <a:pt x="156" y="105"/>
                        <a:pt x="157" y="107"/>
                        <a:pt x="156" y="108"/>
                      </a:cubicBezTo>
                      <a:close/>
                      <a:moveTo>
                        <a:pt x="338" y="45"/>
                      </a:moveTo>
                      <a:cubicBezTo>
                        <a:pt x="338" y="45"/>
                        <a:pt x="338" y="45"/>
                        <a:pt x="338" y="45"/>
                      </a:cubicBezTo>
                      <a:cubicBezTo>
                        <a:pt x="336" y="42"/>
                        <a:pt x="335" y="38"/>
                        <a:pt x="332" y="37"/>
                      </a:cubicBezTo>
                      <a:cubicBezTo>
                        <a:pt x="325" y="33"/>
                        <a:pt x="311" y="38"/>
                        <a:pt x="308" y="46"/>
                      </a:cubicBezTo>
                      <a:cubicBezTo>
                        <a:pt x="305" y="53"/>
                        <a:pt x="301" y="60"/>
                        <a:pt x="302" y="68"/>
                      </a:cubicBezTo>
                      <a:cubicBezTo>
                        <a:pt x="301" y="76"/>
                        <a:pt x="302" y="85"/>
                        <a:pt x="306" y="92"/>
                      </a:cubicBezTo>
                      <a:cubicBezTo>
                        <a:pt x="308" y="96"/>
                        <a:pt x="311" y="98"/>
                        <a:pt x="315" y="97"/>
                      </a:cubicBezTo>
                      <a:cubicBezTo>
                        <a:pt x="314" y="97"/>
                        <a:pt x="314" y="97"/>
                        <a:pt x="314" y="97"/>
                      </a:cubicBezTo>
                      <a:cubicBezTo>
                        <a:pt x="318" y="100"/>
                        <a:pt x="322" y="99"/>
                        <a:pt x="325" y="95"/>
                      </a:cubicBezTo>
                      <a:cubicBezTo>
                        <a:pt x="326" y="93"/>
                        <a:pt x="327" y="90"/>
                        <a:pt x="329" y="89"/>
                      </a:cubicBezTo>
                      <a:cubicBezTo>
                        <a:pt x="338" y="86"/>
                        <a:pt x="339" y="80"/>
                        <a:pt x="338" y="72"/>
                      </a:cubicBezTo>
                      <a:cubicBezTo>
                        <a:pt x="342" y="69"/>
                        <a:pt x="342" y="65"/>
                        <a:pt x="340" y="61"/>
                      </a:cubicBezTo>
                      <a:cubicBezTo>
                        <a:pt x="339" y="60"/>
                        <a:pt x="338" y="60"/>
                        <a:pt x="340" y="59"/>
                      </a:cubicBezTo>
                      <a:cubicBezTo>
                        <a:pt x="343" y="55"/>
                        <a:pt x="342" y="51"/>
                        <a:pt x="340" y="47"/>
                      </a:cubicBezTo>
                      <a:cubicBezTo>
                        <a:pt x="339" y="46"/>
                        <a:pt x="340" y="45"/>
                        <a:pt x="338" y="4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AR" dirty="0"/>
                </a:p>
              </p:txBody>
            </p:sp>
            <p:sp>
              <p:nvSpPr>
                <p:cNvPr id="262" name="Freeform 5"/>
                <p:cNvSpPr>
                  <a:spLocks noEditPoints="1"/>
                </p:cNvSpPr>
                <p:nvPr/>
              </p:nvSpPr>
              <p:spPr bwMode="auto">
                <a:xfrm>
                  <a:off x="3083" y="-934"/>
                  <a:ext cx="904" cy="743"/>
                </a:xfrm>
                <a:custGeom>
                  <a:avLst/>
                  <a:gdLst>
                    <a:gd name="T0" fmla="*/ 4 w 259"/>
                    <a:gd name="T1" fmla="*/ 176 h 213"/>
                    <a:gd name="T2" fmla="*/ 20 w 259"/>
                    <a:gd name="T3" fmla="*/ 56 h 213"/>
                    <a:gd name="T4" fmla="*/ 32 w 259"/>
                    <a:gd name="T5" fmla="*/ 34 h 213"/>
                    <a:gd name="T6" fmla="*/ 50 w 259"/>
                    <a:gd name="T7" fmla="*/ 16 h 213"/>
                    <a:gd name="T8" fmla="*/ 58 w 259"/>
                    <a:gd name="T9" fmla="*/ 18 h 213"/>
                    <a:gd name="T10" fmla="*/ 89 w 259"/>
                    <a:gd name="T11" fmla="*/ 19 h 213"/>
                    <a:gd name="T12" fmla="*/ 106 w 259"/>
                    <a:gd name="T13" fmla="*/ 48 h 213"/>
                    <a:gd name="T14" fmla="*/ 115 w 259"/>
                    <a:gd name="T15" fmla="*/ 84 h 213"/>
                    <a:gd name="T16" fmla="*/ 128 w 259"/>
                    <a:gd name="T17" fmla="*/ 71 h 213"/>
                    <a:gd name="T18" fmla="*/ 127 w 259"/>
                    <a:gd name="T19" fmla="*/ 51 h 213"/>
                    <a:gd name="T20" fmla="*/ 136 w 259"/>
                    <a:gd name="T21" fmla="*/ 21 h 213"/>
                    <a:gd name="T22" fmla="*/ 143 w 259"/>
                    <a:gd name="T23" fmla="*/ 25 h 213"/>
                    <a:gd name="T24" fmla="*/ 154 w 259"/>
                    <a:gd name="T25" fmla="*/ 14 h 213"/>
                    <a:gd name="T26" fmla="*/ 169 w 259"/>
                    <a:gd name="T27" fmla="*/ 19 h 213"/>
                    <a:gd name="T28" fmla="*/ 208 w 259"/>
                    <a:gd name="T29" fmla="*/ 3 h 213"/>
                    <a:gd name="T30" fmla="*/ 216 w 259"/>
                    <a:gd name="T31" fmla="*/ 13 h 213"/>
                    <a:gd name="T32" fmla="*/ 224 w 259"/>
                    <a:gd name="T33" fmla="*/ 27 h 213"/>
                    <a:gd name="T34" fmla="*/ 231 w 259"/>
                    <a:gd name="T35" fmla="*/ 22 h 213"/>
                    <a:gd name="T36" fmla="*/ 241 w 259"/>
                    <a:gd name="T37" fmla="*/ 21 h 213"/>
                    <a:gd name="T38" fmla="*/ 245 w 259"/>
                    <a:gd name="T39" fmla="*/ 28 h 213"/>
                    <a:gd name="T40" fmla="*/ 251 w 259"/>
                    <a:gd name="T41" fmla="*/ 46 h 213"/>
                    <a:gd name="T42" fmla="*/ 229 w 259"/>
                    <a:gd name="T43" fmla="*/ 59 h 213"/>
                    <a:gd name="T44" fmla="*/ 238 w 259"/>
                    <a:gd name="T45" fmla="*/ 68 h 213"/>
                    <a:gd name="T46" fmla="*/ 216 w 259"/>
                    <a:gd name="T47" fmla="*/ 88 h 213"/>
                    <a:gd name="T48" fmla="*/ 233 w 259"/>
                    <a:gd name="T49" fmla="*/ 110 h 213"/>
                    <a:gd name="T50" fmla="*/ 248 w 259"/>
                    <a:gd name="T51" fmla="*/ 172 h 213"/>
                    <a:gd name="T52" fmla="*/ 213 w 259"/>
                    <a:gd name="T53" fmla="*/ 169 h 213"/>
                    <a:gd name="T54" fmla="*/ 200 w 259"/>
                    <a:gd name="T55" fmla="*/ 158 h 213"/>
                    <a:gd name="T56" fmla="*/ 196 w 259"/>
                    <a:gd name="T57" fmla="*/ 145 h 213"/>
                    <a:gd name="T58" fmla="*/ 167 w 259"/>
                    <a:gd name="T59" fmla="*/ 133 h 213"/>
                    <a:gd name="T60" fmla="*/ 165 w 259"/>
                    <a:gd name="T61" fmla="*/ 159 h 213"/>
                    <a:gd name="T62" fmla="*/ 142 w 259"/>
                    <a:gd name="T63" fmla="*/ 183 h 213"/>
                    <a:gd name="T64" fmla="*/ 122 w 259"/>
                    <a:gd name="T65" fmla="*/ 178 h 213"/>
                    <a:gd name="T66" fmla="*/ 103 w 259"/>
                    <a:gd name="T67" fmla="*/ 193 h 213"/>
                    <a:gd name="T68" fmla="*/ 94 w 259"/>
                    <a:gd name="T69" fmla="*/ 190 h 213"/>
                    <a:gd name="T70" fmla="*/ 77 w 259"/>
                    <a:gd name="T71" fmla="*/ 152 h 213"/>
                    <a:gd name="T72" fmla="*/ 49 w 259"/>
                    <a:gd name="T73" fmla="*/ 159 h 213"/>
                    <a:gd name="T74" fmla="*/ 17 w 259"/>
                    <a:gd name="T75" fmla="*/ 209 h 213"/>
                    <a:gd name="T76" fmla="*/ 196 w 259"/>
                    <a:gd name="T77" fmla="*/ 17 h 213"/>
                    <a:gd name="T78" fmla="*/ 133 w 259"/>
                    <a:gd name="T79" fmla="*/ 74 h 213"/>
                    <a:gd name="T80" fmla="*/ 135 w 259"/>
                    <a:gd name="T81" fmla="*/ 66 h 213"/>
                    <a:gd name="T82" fmla="*/ 69 w 259"/>
                    <a:gd name="T83" fmla="*/ 114 h 213"/>
                    <a:gd name="T84" fmla="*/ 64 w 259"/>
                    <a:gd name="T85" fmla="*/ 96 h 213"/>
                    <a:gd name="T86" fmla="*/ 56 w 259"/>
                    <a:gd name="T87" fmla="*/ 111 h 213"/>
                    <a:gd name="T88" fmla="*/ 184 w 259"/>
                    <a:gd name="T89" fmla="*/ 62 h 213"/>
                    <a:gd name="T90" fmla="*/ 193 w 259"/>
                    <a:gd name="T91" fmla="*/ 67 h 213"/>
                    <a:gd name="T92" fmla="*/ 199 w 259"/>
                    <a:gd name="T93" fmla="*/ 56 h 213"/>
                    <a:gd name="T94" fmla="*/ 220 w 259"/>
                    <a:gd name="T95" fmla="*/ 33 h 213"/>
                    <a:gd name="T96" fmla="*/ 213 w 259"/>
                    <a:gd name="T97" fmla="*/ 33 h 213"/>
                    <a:gd name="T98" fmla="*/ 186 w 259"/>
                    <a:gd name="T99" fmla="*/ 34 h 213"/>
                    <a:gd name="T100" fmla="*/ 179 w 259"/>
                    <a:gd name="T101" fmla="*/ 53 h 213"/>
                    <a:gd name="T102" fmla="*/ 124 w 259"/>
                    <a:gd name="T103" fmla="*/ 108 h 213"/>
                    <a:gd name="T104" fmla="*/ 128 w 259"/>
                    <a:gd name="T105" fmla="*/ 150 h 213"/>
                    <a:gd name="T106" fmla="*/ 149 w 259"/>
                    <a:gd name="T107" fmla="*/ 42 h 213"/>
                    <a:gd name="T108" fmla="*/ 206 w 259"/>
                    <a:gd name="T109" fmla="*/ 97 h 213"/>
                    <a:gd name="T110" fmla="*/ 208 w 259"/>
                    <a:gd name="T111" fmla="*/ 31 h 213"/>
                    <a:gd name="T112" fmla="*/ 101 w 259"/>
                    <a:gd name="T113" fmla="*/ 179 h 213"/>
                    <a:gd name="T114" fmla="*/ 195 w 259"/>
                    <a:gd name="T115" fmla="*/ 72 h 213"/>
                    <a:gd name="T116" fmla="*/ 86 w 259"/>
                    <a:gd name="T117" fmla="*/ 170 h 213"/>
                    <a:gd name="T118" fmla="*/ 155 w 259"/>
                    <a:gd name="T119" fmla="*/ 27 h 213"/>
                    <a:gd name="T120" fmla="*/ 153 w 259"/>
                    <a:gd name="T121" fmla="*/ 29 h 2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</a:cxnLst>
                  <a:rect l="0" t="0" r="r" b="b"/>
                  <a:pathLst>
                    <a:path w="259" h="213">
                      <a:moveTo>
                        <a:pt x="17" y="209"/>
                      </a:moveTo>
                      <a:cubicBezTo>
                        <a:pt x="16" y="210"/>
                        <a:pt x="15" y="211"/>
                        <a:pt x="13" y="212"/>
                      </a:cubicBezTo>
                      <a:cubicBezTo>
                        <a:pt x="12" y="213"/>
                        <a:pt x="10" y="212"/>
                        <a:pt x="10" y="211"/>
                      </a:cubicBezTo>
                      <a:cubicBezTo>
                        <a:pt x="12" y="203"/>
                        <a:pt x="7" y="210"/>
                        <a:pt x="7" y="210"/>
                      </a:cubicBezTo>
                      <a:cubicBezTo>
                        <a:pt x="0" y="198"/>
                        <a:pt x="4" y="187"/>
                        <a:pt x="4" y="176"/>
                      </a:cubicBezTo>
                      <a:cubicBezTo>
                        <a:pt x="4" y="171"/>
                        <a:pt x="5" y="165"/>
                        <a:pt x="6" y="160"/>
                      </a:cubicBezTo>
                      <a:cubicBezTo>
                        <a:pt x="9" y="145"/>
                        <a:pt x="13" y="130"/>
                        <a:pt x="14" y="115"/>
                      </a:cubicBezTo>
                      <a:cubicBezTo>
                        <a:pt x="15" y="104"/>
                        <a:pt x="18" y="93"/>
                        <a:pt x="18" y="82"/>
                      </a:cubicBezTo>
                      <a:cubicBezTo>
                        <a:pt x="26" y="83"/>
                        <a:pt x="25" y="83"/>
                        <a:pt x="25" y="75"/>
                      </a:cubicBezTo>
                      <a:cubicBezTo>
                        <a:pt x="24" y="68"/>
                        <a:pt x="19" y="63"/>
                        <a:pt x="20" y="56"/>
                      </a:cubicBezTo>
                      <a:cubicBezTo>
                        <a:pt x="22" y="56"/>
                        <a:pt x="21" y="54"/>
                        <a:pt x="22" y="53"/>
                      </a:cubicBezTo>
                      <a:cubicBezTo>
                        <a:pt x="23" y="52"/>
                        <a:pt x="24" y="50"/>
                        <a:pt x="25" y="49"/>
                      </a:cubicBezTo>
                      <a:cubicBezTo>
                        <a:pt x="30" y="47"/>
                        <a:pt x="29" y="41"/>
                        <a:pt x="33" y="37"/>
                      </a:cubicBezTo>
                      <a:cubicBezTo>
                        <a:pt x="34" y="37"/>
                        <a:pt x="32" y="36"/>
                        <a:pt x="32" y="35"/>
                      </a:cubicBezTo>
                      <a:cubicBezTo>
                        <a:pt x="32" y="35"/>
                        <a:pt x="32" y="35"/>
                        <a:pt x="32" y="34"/>
                      </a:cubicBezTo>
                      <a:cubicBezTo>
                        <a:pt x="34" y="34"/>
                        <a:pt x="34" y="33"/>
                        <a:pt x="33" y="31"/>
                      </a:cubicBezTo>
                      <a:cubicBezTo>
                        <a:pt x="33" y="31"/>
                        <a:pt x="33" y="31"/>
                        <a:pt x="34" y="31"/>
                      </a:cubicBezTo>
                      <a:cubicBezTo>
                        <a:pt x="36" y="32"/>
                        <a:pt x="37" y="32"/>
                        <a:pt x="38" y="29"/>
                      </a:cubicBezTo>
                      <a:cubicBezTo>
                        <a:pt x="40" y="23"/>
                        <a:pt x="44" y="20"/>
                        <a:pt x="50" y="18"/>
                      </a:cubicBezTo>
                      <a:cubicBezTo>
                        <a:pt x="50" y="17"/>
                        <a:pt x="50" y="17"/>
                        <a:pt x="50" y="16"/>
                      </a:cubicBezTo>
                      <a:cubicBezTo>
                        <a:pt x="50" y="16"/>
                        <a:pt x="50" y="16"/>
                        <a:pt x="50" y="16"/>
                      </a:cubicBezTo>
                      <a:cubicBezTo>
                        <a:pt x="52" y="18"/>
                        <a:pt x="53" y="19"/>
                        <a:pt x="54" y="20"/>
                      </a:cubicBezTo>
                      <a:cubicBezTo>
                        <a:pt x="52" y="22"/>
                        <a:pt x="50" y="19"/>
                        <a:pt x="47" y="21"/>
                      </a:cubicBezTo>
                      <a:cubicBezTo>
                        <a:pt x="49" y="23"/>
                        <a:pt x="50" y="26"/>
                        <a:pt x="53" y="24"/>
                      </a:cubicBezTo>
                      <a:cubicBezTo>
                        <a:pt x="55" y="24"/>
                        <a:pt x="59" y="23"/>
                        <a:pt x="58" y="18"/>
                      </a:cubicBezTo>
                      <a:cubicBezTo>
                        <a:pt x="57" y="16"/>
                        <a:pt x="60" y="16"/>
                        <a:pt x="62" y="15"/>
                      </a:cubicBezTo>
                      <a:cubicBezTo>
                        <a:pt x="65" y="15"/>
                        <a:pt x="69" y="14"/>
                        <a:pt x="72" y="17"/>
                      </a:cubicBezTo>
                      <a:cubicBezTo>
                        <a:pt x="77" y="22"/>
                        <a:pt x="80" y="17"/>
                        <a:pt x="83" y="14"/>
                      </a:cubicBezTo>
                      <a:cubicBezTo>
                        <a:pt x="84" y="15"/>
                        <a:pt x="83" y="18"/>
                        <a:pt x="86" y="17"/>
                      </a:cubicBezTo>
                      <a:cubicBezTo>
                        <a:pt x="88" y="17"/>
                        <a:pt x="88" y="16"/>
                        <a:pt x="89" y="19"/>
                      </a:cubicBezTo>
                      <a:cubicBezTo>
                        <a:pt x="87" y="22"/>
                        <a:pt x="89" y="24"/>
                        <a:pt x="89" y="27"/>
                      </a:cubicBezTo>
                      <a:cubicBezTo>
                        <a:pt x="92" y="27"/>
                        <a:pt x="91" y="23"/>
                        <a:pt x="92" y="24"/>
                      </a:cubicBezTo>
                      <a:cubicBezTo>
                        <a:pt x="95" y="28"/>
                        <a:pt x="96" y="24"/>
                        <a:pt x="98" y="23"/>
                      </a:cubicBezTo>
                      <a:cubicBezTo>
                        <a:pt x="98" y="27"/>
                        <a:pt x="100" y="30"/>
                        <a:pt x="101" y="34"/>
                      </a:cubicBezTo>
                      <a:cubicBezTo>
                        <a:pt x="102" y="39"/>
                        <a:pt x="106" y="43"/>
                        <a:pt x="106" y="48"/>
                      </a:cubicBezTo>
                      <a:cubicBezTo>
                        <a:pt x="104" y="49"/>
                        <a:pt x="104" y="46"/>
                        <a:pt x="102" y="46"/>
                      </a:cubicBezTo>
                      <a:cubicBezTo>
                        <a:pt x="101" y="48"/>
                        <a:pt x="101" y="51"/>
                        <a:pt x="103" y="52"/>
                      </a:cubicBezTo>
                      <a:cubicBezTo>
                        <a:pt x="106" y="53"/>
                        <a:pt x="104" y="49"/>
                        <a:pt x="106" y="48"/>
                      </a:cubicBezTo>
                      <a:cubicBezTo>
                        <a:pt x="108" y="52"/>
                        <a:pt x="108" y="56"/>
                        <a:pt x="109" y="60"/>
                      </a:cubicBezTo>
                      <a:cubicBezTo>
                        <a:pt x="111" y="68"/>
                        <a:pt x="114" y="76"/>
                        <a:pt x="115" y="84"/>
                      </a:cubicBezTo>
                      <a:cubicBezTo>
                        <a:pt x="115" y="89"/>
                        <a:pt x="113" y="94"/>
                        <a:pt x="118" y="98"/>
                      </a:cubicBezTo>
                      <a:cubicBezTo>
                        <a:pt x="120" y="100"/>
                        <a:pt x="122" y="102"/>
                        <a:pt x="124" y="98"/>
                      </a:cubicBezTo>
                      <a:cubicBezTo>
                        <a:pt x="127" y="98"/>
                        <a:pt x="128" y="93"/>
                        <a:pt x="128" y="93"/>
                      </a:cubicBezTo>
                      <a:cubicBezTo>
                        <a:pt x="126" y="91"/>
                        <a:pt x="127" y="88"/>
                        <a:pt x="127" y="86"/>
                      </a:cubicBezTo>
                      <a:cubicBezTo>
                        <a:pt x="126" y="81"/>
                        <a:pt x="129" y="76"/>
                        <a:pt x="128" y="71"/>
                      </a:cubicBezTo>
                      <a:cubicBezTo>
                        <a:pt x="126" y="67"/>
                        <a:pt x="127" y="64"/>
                        <a:pt x="130" y="61"/>
                      </a:cubicBezTo>
                      <a:cubicBezTo>
                        <a:pt x="129" y="61"/>
                        <a:pt x="128" y="61"/>
                        <a:pt x="128" y="60"/>
                      </a:cubicBezTo>
                      <a:cubicBezTo>
                        <a:pt x="127" y="59"/>
                        <a:pt x="124" y="62"/>
                        <a:pt x="124" y="59"/>
                      </a:cubicBezTo>
                      <a:cubicBezTo>
                        <a:pt x="124" y="56"/>
                        <a:pt x="124" y="52"/>
                        <a:pt x="125" y="49"/>
                      </a:cubicBezTo>
                      <a:cubicBezTo>
                        <a:pt x="126" y="50"/>
                        <a:pt x="126" y="50"/>
                        <a:pt x="127" y="51"/>
                      </a:cubicBezTo>
                      <a:cubicBezTo>
                        <a:pt x="127" y="51"/>
                        <a:pt x="127" y="51"/>
                        <a:pt x="126" y="51"/>
                      </a:cubicBezTo>
                      <a:cubicBezTo>
                        <a:pt x="126" y="51"/>
                        <a:pt x="127" y="51"/>
                        <a:pt x="127" y="51"/>
                      </a:cubicBezTo>
                      <a:cubicBezTo>
                        <a:pt x="129" y="52"/>
                        <a:pt x="130" y="51"/>
                        <a:pt x="130" y="48"/>
                      </a:cubicBezTo>
                      <a:cubicBezTo>
                        <a:pt x="130" y="45"/>
                        <a:pt x="126" y="44"/>
                        <a:pt x="127" y="42"/>
                      </a:cubicBezTo>
                      <a:cubicBezTo>
                        <a:pt x="128" y="34"/>
                        <a:pt x="131" y="28"/>
                        <a:pt x="136" y="21"/>
                      </a:cubicBezTo>
                      <a:cubicBezTo>
                        <a:pt x="138" y="23"/>
                        <a:pt x="135" y="26"/>
                        <a:pt x="137" y="27"/>
                      </a:cubicBezTo>
                      <a:cubicBezTo>
                        <a:pt x="140" y="28"/>
                        <a:pt x="140" y="25"/>
                        <a:pt x="141" y="23"/>
                      </a:cubicBezTo>
                      <a:cubicBezTo>
                        <a:pt x="143" y="22"/>
                        <a:pt x="143" y="24"/>
                        <a:pt x="143" y="25"/>
                      </a:cubicBezTo>
                      <a:cubicBezTo>
                        <a:pt x="143" y="25"/>
                        <a:pt x="143" y="25"/>
                        <a:pt x="143" y="25"/>
                      </a:cubicBezTo>
                      <a:cubicBezTo>
                        <a:pt x="143" y="25"/>
                        <a:pt x="143" y="25"/>
                        <a:pt x="143" y="25"/>
                      </a:cubicBezTo>
                      <a:cubicBezTo>
                        <a:pt x="145" y="29"/>
                        <a:pt x="149" y="26"/>
                        <a:pt x="152" y="26"/>
                      </a:cubicBezTo>
                      <a:cubicBezTo>
                        <a:pt x="153" y="26"/>
                        <a:pt x="155" y="22"/>
                        <a:pt x="156" y="20"/>
                      </a:cubicBezTo>
                      <a:cubicBezTo>
                        <a:pt x="157" y="17"/>
                        <a:pt x="153" y="19"/>
                        <a:pt x="152" y="18"/>
                      </a:cubicBezTo>
                      <a:cubicBezTo>
                        <a:pt x="152" y="17"/>
                        <a:pt x="150" y="16"/>
                        <a:pt x="151" y="14"/>
                      </a:cubicBezTo>
                      <a:cubicBezTo>
                        <a:pt x="152" y="13"/>
                        <a:pt x="153" y="13"/>
                        <a:pt x="154" y="14"/>
                      </a:cubicBezTo>
                      <a:cubicBezTo>
                        <a:pt x="155" y="14"/>
                        <a:pt x="155" y="14"/>
                        <a:pt x="156" y="14"/>
                      </a:cubicBezTo>
                      <a:cubicBezTo>
                        <a:pt x="159" y="12"/>
                        <a:pt x="165" y="16"/>
                        <a:pt x="164" y="19"/>
                      </a:cubicBezTo>
                      <a:cubicBezTo>
                        <a:pt x="163" y="22"/>
                        <a:pt x="164" y="24"/>
                        <a:pt x="166" y="25"/>
                      </a:cubicBezTo>
                      <a:cubicBezTo>
                        <a:pt x="167" y="25"/>
                        <a:pt x="167" y="27"/>
                        <a:pt x="168" y="26"/>
                      </a:cubicBezTo>
                      <a:cubicBezTo>
                        <a:pt x="170" y="24"/>
                        <a:pt x="170" y="21"/>
                        <a:pt x="169" y="19"/>
                      </a:cubicBezTo>
                      <a:cubicBezTo>
                        <a:pt x="167" y="16"/>
                        <a:pt x="169" y="15"/>
                        <a:pt x="172" y="14"/>
                      </a:cubicBezTo>
                      <a:cubicBezTo>
                        <a:pt x="176" y="12"/>
                        <a:pt x="181" y="16"/>
                        <a:pt x="185" y="13"/>
                      </a:cubicBezTo>
                      <a:cubicBezTo>
                        <a:pt x="187" y="14"/>
                        <a:pt x="188" y="19"/>
                        <a:pt x="191" y="14"/>
                      </a:cubicBezTo>
                      <a:cubicBezTo>
                        <a:pt x="197" y="11"/>
                        <a:pt x="204" y="10"/>
                        <a:pt x="210" y="8"/>
                      </a:cubicBezTo>
                      <a:cubicBezTo>
                        <a:pt x="210" y="6"/>
                        <a:pt x="206" y="6"/>
                        <a:pt x="208" y="3"/>
                      </a:cubicBezTo>
                      <a:cubicBezTo>
                        <a:pt x="209" y="0"/>
                        <a:pt x="211" y="1"/>
                        <a:pt x="213" y="1"/>
                      </a:cubicBezTo>
                      <a:cubicBezTo>
                        <a:pt x="213" y="1"/>
                        <a:pt x="213" y="1"/>
                        <a:pt x="213" y="1"/>
                      </a:cubicBezTo>
                      <a:cubicBezTo>
                        <a:pt x="214" y="5"/>
                        <a:pt x="213" y="9"/>
                        <a:pt x="213" y="13"/>
                      </a:cubicBezTo>
                      <a:cubicBezTo>
                        <a:pt x="213" y="15"/>
                        <a:pt x="213" y="18"/>
                        <a:pt x="215" y="18"/>
                      </a:cubicBezTo>
                      <a:cubicBezTo>
                        <a:pt x="217" y="18"/>
                        <a:pt x="217" y="15"/>
                        <a:pt x="216" y="13"/>
                      </a:cubicBezTo>
                      <a:cubicBezTo>
                        <a:pt x="215" y="11"/>
                        <a:pt x="217" y="10"/>
                        <a:pt x="219" y="10"/>
                      </a:cubicBezTo>
                      <a:cubicBezTo>
                        <a:pt x="221" y="9"/>
                        <a:pt x="221" y="11"/>
                        <a:pt x="222" y="13"/>
                      </a:cubicBezTo>
                      <a:cubicBezTo>
                        <a:pt x="222" y="14"/>
                        <a:pt x="221" y="16"/>
                        <a:pt x="223" y="16"/>
                      </a:cubicBezTo>
                      <a:cubicBezTo>
                        <a:pt x="228" y="17"/>
                        <a:pt x="225" y="21"/>
                        <a:pt x="225" y="23"/>
                      </a:cubicBezTo>
                      <a:cubicBezTo>
                        <a:pt x="226" y="24"/>
                        <a:pt x="224" y="25"/>
                        <a:pt x="224" y="27"/>
                      </a:cubicBezTo>
                      <a:cubicBezTo>
                        <a:pt x="223" y="29"/>
                        <a:pt x="223" y="30"/>
                        <a:pt x="225" y="31"/>
                      </a:cubicBezTo>
                      <a:cubicBezTo>
                        <a:pt x="229" y="32"/>
                        <a:pt x="227" y="29"/>
                        <a:pt x="228" y="28"/>
                      </a:cubicBezTo>
                      <a:cubicBezTo>
                        <a:pt x="229" y="26"/>
                        <a:pt x="227" y="22"/>
                        <a:pt x="231" y="22"/>
                      </a:cubicBezTo>
                      <a:cubicBezTo>
                        <a:pt x="231" y="23"/>
                        <a:pt x="231" y="24"/>
                        <a:pt x="232" y="24"/>
                      </a:cubicBezTo>
                      <a:cubicBezTo>
                        <a:pt x="232" y="23"/>
                        <a:pt x="231" y="23"/>
                        <a:pt x="231" y="22"/>
                      </a:cubicBezTo>
                      <a:cubicBezTo>
                        <a:pt x="231" y="20"/>
                        <a:pt x="232" y="18"/>
                        <a:pt x="232" y="15"/>
                      </a:cubicBezTo>
                      <a:cubicBezTo>
                        <a:pt x="232" y="15"/>
                        <a:pt x="232" y="15"/>
                        <a:pt x="232" y="15"/>
                      </a:cubicBezTo>
                      <a:cubicBezTo>
                        <a:pt x="234" y="15"/>
                        <a:pt x="233" y="18"/>
                        <a:pt x="235" y="17"/>
                      </a:cubicBezTo>
                      <a:cubicBezTo>
                        <a:pt x="238" y="15"/>
                        <a:pt x="239" y="19"/>
                        <a:pt x="241" y="19"/>
                      </a:cubicBezTo>
                      <a:cubicBezTo>
                        <a:pt x="244" y="20"/>
                        <a:pt x="243" y="21"/>
                        <a:pt x="241" y="21"/>
                      </a:cubicBezTo>
                      <a:cubicBezTo>
                        <a:pt x="240" y="22"/>
                        <a:pt x="242" y="26"/>
                        <a:pt x="239" y="23"/>
                      </a:cubicBezTo>
                      <a:cubicBezTo>
                        <a:pt x="237" y="21"/>
                        <a:pt x="235" y="24"/>
                        <a:pt x="235" y="24"/>
                      </a:cubicBezTo>
                      <a:cubicBezTo>
                        <a:pt x="236" y="27"/>
                        <a:pt x="233" y="28"/>
                        <a:pt x="234" y="30"/>
                      </a:cubicBezTo>
                      <a:cubicBezTo>
                        <a:pt x="235" y="32"/>
                        <a:pt x="237" y="31"/>
                        <a:pt x="237" y="30"/>
                      </a:cubicBezTo>
                      <a:cubicBezTo>
                        <a:pt x="239" y="26"/>
                        <a:pt x="242" y="28"/>
                        <a:pt x="245" y="28"/>
                      </a:cubicBezTo>
                      <a:cubicBezTo>
                        <a:pt x="251" y="26"/>
                        <a:pt x="251" y="31"/>
                        <a:pt x="252" y="35"/>
                      </a:cubicBezTo>
                      <a:cubicBezTo>
                        <a:pt x="253" y="39"/>
                        <a:pt x="249" y="39"/>
                        <a:pt x="248" y="41"/>
                      </a:cubicBezTo>
                      <a:cubicBezTo>
                        <a:pt x="256" y="45"/>
                        <a:pt x="255" y="37"/>
                        <a:pt x="258" y="33"/>
                      </a:cubicBezTo>
                      <a:cubicBezTo>
                        <a:pt x="259" y="39"/>
                        <a:pt x="258" y="43"/>
                        <a:pt x="254" y="46"/>
                      </a:cubicBezTo>
                      <a:cubicBezTo>
                        <a:pt x="253" y="46"/>
                        <a:pt x="252" y="46"/>
                        <a:pt x="251" y="46"/>
                      </a:cubicBezTo>
                      <a:cubicBezTo>
                        <a:pt x="248" y="46"/>
                        <a:pt x="248" y="48"/>
                        <a:pt x="248" y="50"/>
                      </a:cubicBezTo>
                      <a:cubicBezTo>
                        <a:pt x="246" y="55"/>
                        <a:pt x="245" y="60"/>
                        <a:pt x="239" y="63"/>
                      </a:cubicBezTo>
                      <a:cubicBezTo>
                        <a:pt x="239" y="63"/>
                        <a:pt x="239" y="63"/>
                        <a:pt x="239" y="63"/>
                      </a:cubicBezTo>
                      <a:cubicBezTo>
                        <a:pt x="238" y="58"/>
                        <a:pt x="233" y="64"/>
                        <a:pt x="232" y="60"/>
                      </a:cubicBezTo>
                      <a:cubicBezTo>
                        <a:pt x="231" y="58"/>
                        <a:pt x="230" y="58"/>
                        <a:pt x="229" y="59"/>
                      </a:cubicBezTo>
                      <a:cubicBezTo>
                        <a:pt x="227" y="61"/>
                        <a:pt x="228" y="63"/>
                        <a:pt x="229" y="65"/>
                      </a:cubicBezTo>
                      <a:cubicBezTo>
                        <a:pt x="230" y="67"/>
                        <a:pt x="231" y="65"/>
                        <a:pt x="232" y="64"/>
                      </a:cubicBezTo>
                      <a:cubicBezTo>
                        <a:pt x="234" y="62"/>
                        <a:pt x="235" y="62"/>
                        <a:pt x="236" y="65"/>
                      </a:cubicBezTo>
                      <a:cubicBezTo>
                        <a:pt x="236" y="67"/>
                        <a:pt x="237" y="67"/>
                        <a:pt x="238" y="67"/>
                      </a:cubicBezTo>
                      <a:cubicBezTo>
                        <a:pt x="238" y="68"/>
                        <a:pt x="238" y="68"/>
                        <a:pt x="238" y="68"/>
                      </a:cubicBezTo>
                      <a:cubicBezTo>
                        <a:pt x="236" y="71"/>
                        <a:pt x="233" y="74"/>
                        <a:pt x="231" y="78"/>
                      </a:cubicBezTo>
                      <a:cubicBezTo>
                        <a:pt x="229" y="76"/>
                        <a:pt x="232" y="74"/>
                        <a:pt x="230" y="73"/>
                      </a:cubicBezTo>
                      <a:cubicBezTo>
                        <a:pt x="228" y="78"/>
                        <a:pt x="228" y="78"/>
                        <a:pt x="221" y="79"/>
                      </a:cubicBezTo>
                      <a:cubicBezTo>
                        <a:pt x="219" y="79"/>
                        <a:pt x="218" y="80"/>
                        <a:pt x="218" y="82"/>
                      </a:cubicBezTo>
                      <a:cubicBezTo>
                        <a:pt x="219" y="84"/>
                        <a:pt x="217" y="86"/>
                        <a:pt x="216" y="88"/>
                      </a:cubicBezTo>
                      <a:cubicBezTo>
                        <a:pt x="215" y="90"/>
                        <a:pt x="212" y="90"/>
                        <a:pt x="212" y="94"/>
                      </a:cubicBezTo>
                      <a:cubicBezTo>
                        <a:pt x="211" y="97"/>
                        <a:pt x="212" y="101"/>
                        <a:pt x="210" y="105"/>
                      </a:cubicBezTo>
                      <a:cubicBezTo>
                        <a:pt x="210" y="106"/>
                        <a:pt x="211" y="107"/>
                        <a:pt x="212" y="107"/>
                      </a:cubicBezTo>
                      <a:cubicBezTo>
                        <a:pt x="218" y="104"/>
                        <a:pt x="224" y="103"/>
                        <a:pt x="229" y="110"/>
                      </a:cubicBezTo>
                      <a:cubicBezTo>
                        <a:pt x="229" y="111"/>
                        <a:pt x="231" y="112"/>
                        <a:pt x="233" y="110"/>
                      </a:cubicBezTo>
                      <a:cubicBezTo>
                        <a:pt x="233" y="110"/>
                        <a:pt x="233" y="110"/>
                        <a:pt x="233" y="110"/>
                      </a:cubicBezTo>
                      <a:cubicBezTo>
                        <a:pt x="232" y="112"/>
                        <a:pt x="233" y="114"/>
                        <a:pt x="235" y="115"/>
                      </a:cubicBezTo>
                      <a:cubicBezTo>
                        <a:pt x="242" y="123"/>
                        <a:pt x="245" y="133"/>
                        <a:pt x="242" y="143"/>
                      </a:cubicBezTo>
                      <a:cubicBezTo>
                        <a:pt x="240" y="151"/>
                        <a:pt x="243" y="156"/>
                        <a:pt x="246" y="162"/>
                      </a:cubicBezTo>
                      <a:cubicBezTo>
                        <a:pt x="248" y="166"/>
                        <a:pt x="246" y="169"/>
                        <a:pt x="248" y="172"/>
                      </a:cubicBezTo>
                      <a:cubicBezTo>
                        <a:pt x="248" y="173"/>
                        <a:pt x="244" y="174"/>
                        <a:pt x="241" y="175"/>
                      </a:cubicBezTo>
                      <a:cubicBezTo>
                        <a:pt x="239" y="176"/>
                        <a:pt x="236" y="175"/>
                        <a:pt x="233" y="175"/>
                      </a:cubicBezTo>
                      <a:cubicBezTo>
                        <a:pt x="232" y="175"/>
                        <a:pt x="230" y="176"/>
                        <a:pt x="232" y="173"/>
                      </a:cubicBezTo>
                      <a:cubicBezTo>
                        <a:pt x="230" y="173"/>
                        <a:pt x="231" y="169"/>
                        <a:pt x="230" y="169"/>
                      </a:cubicBezTo>
                      <a:cubicBezTo>
                        <a:pt x="224" y="171"/>
                        <a:pt x="219" y="166"/>
                        <a:pt x="213" y="169"/>
                      </a:cubicBezTo>
                      <a:cubicBezTo>
                        <a:pt x="213" y="169"/>
                        <a:pt x="213" y="169"/>
                        <a:pt x="213" y="169"/>
                      </a:cubicBezTo>
                      <a:cubicBezTo>
                        <a:pt x="213" y="169"/>
                        <a:pt x="212" y="169"/>
                        <a:pt x="212" y="169"/>
                      </a:cubicBezTo>
                      <a:cubicBezTo>
                        <a:pt x="212" y="165"/>
                        <a:pt x="210" y="163"/>
                        <a:pt x="206" y="162"/>
                      </a:cubicBezTo>
                      <a:cubicBezTo>
                        <a:pt x="205" y="162"/>
                        <a:pt x="204" y="161"/>
                        <a:pt x="204" y="160"/>
                      </a:cubicBezTo>
                      <a:cubicBezTo>
                        <a:pt x="204" y="158"/>
                        <a:pt x="202" y="157"/>
                        <a:pt x="200" y="158"/>
                      </a:cubicBezTo>
                      <a:cubicBezTo>
                        <a:pt x="200" y="157"/>
                        <a:pt x="199" y="157"/>
                        <a:pt x="199" y="157"/>
                      </a:cubicBezTo>
                      <a:cubicBezTo>
                        <a:pt x="200" y="153"/>
                        <a:pt x="199" y="151"/>
                        <a:pt x="195" y="151"/>
                      </a:cubicBezTo>
                      <a:cubicBezTo>
                        <a:pt x="195" y="150"/>
                        <a:pt x="194" y="150"/>
                        <a:pt x="194" y="150"/>
                      </a:cubicBezTo>
                      <a:cubicBezTo>
                        <a:pt x="196" y="148"/>
                        <a:pt x="195" y="147"/>
                        <a:pt x="194" y="146"/>
                      </a:cubicBezTo>
                      <a:cubicBezTo>
                        <a:pt x="195" y="145"/>
                        <a:pt x="197" y="146"/>
                        <a:pt x="196" y="145"/>
                      </a:cubicBezTo>
                      <a:cubicBezTo>
                        <a:pt x="194" y="142"/>
                        <a:pt x="193" y="137"/>
                        <a:pt x="188" y="135"/>
                      </a:cubicBezTo>
                      <a:cubicBezTo>
                        <a:pt x="184" y="134"/>
                        <a:pt x="185" y="127"/>
                        <a:pt x="180" y="128"/>
                      </a:cubicBezTo>
                      <a:cubicBezTo>
                        <a:pt x="180" y="128"/>
                        <a:pt x="180" y="128"/>
                        <a:pt x="180" y="128"/>
                      </a:cubicBezTo>
                      <a:cubicBezTo>
                        <a:pt x="179" y="124"/>
                        <a:pt x="176" y="124"/>
                        <a:pt x="173" y="126"/>
                      </a:cubicBezTo>
                      <a:cubicBezTo>
                        <a:pt x="171" y="129"/>
                        <a:pt x="170" y="132"/>
                        <a:pt x="167" y="133"/>
                      </a:cubicBezTo>
                      <a:cubicBezTo>
                        <a:pt x="165" y="134"/>
                        <a:pt x="166" y="136"/>
                        <a:pt x="168" y="136"/>
                      </a:cubicBezTo>
                      <a:cubicBezTo>
                        <a:pt x="172" y="136"/>
                        <a:pt x="171" y="139"/>
                        <a:pt x="172" y="141"/>
                      </a:cubicBezTo>
                      <a:cubicBezTo>
                        <a:pt x="173" y="145"/>
                        <a:pt x="169" y="148"/>
                        <a:pt x="169" y="152"/>
                      </a:cubicBezTo>
                      <a:cubicBezTo>
                        <a:pt x="170" y="156"/>
                        <a:pt x="168" y="158"/>
                        <a:pt x="165" y="159"/>
                      </a:cubicBezTo>
                      <a:cubicBezTo>
                        <a:pt x="165" y="159"/>
                        <a:pt x="165" y="159"/>
                        <a:pt x="165" y="159"/>
                      </a:cubicBezTo>
                      <a:cubicBezTo>
                        <a:pt x="164" y="153"/>
                        <a:pt x="160" y="155"/>
                        <a:pt x="158" y="156"/>
                      </a:cubicBezTo>
                      <a:cubicBezTo>
                        <a:pt x="155" y="156"/>
                        <a:pt x="155" y="158"/>
                        <a:pt x="157" y="159"/>
                      </a:cubicBezTo>
                      <a:cubicBezTo>
                        <a:pt x="162" y="164"/>
                        <a:pt x="158" y="167"/>
                        <a:pt x="155" y="171"/>
                      </a:cubicBezTo>
                      <a:cubicBezTo>
                        <a:pt x="152" y="173"/>
                        <a:pt x="150" y="176"/>
                        <a:pt x="148" y="179"/>
                      </a:cubicBezTo>
                      <a:cubicBezTo>
                        <a:pt x="147" y="182"/>
                        <a:pt x="145" y="183"/>
                        <a:pt x="142" y="183"/>
                      </a:cubicBezTo>
                      <a:cubicBezTo>
                        <a:pt x="138" y="183"/>
                        <a:pt x="140" y="179"/>
                        <a:pt x="138" y="178"/>
                      </a:cubicBezTo>
                      <a:cubicBezTo>
                        <a:pt x="135" y="180"/>
                        <a:pt x="136" y="184"/>
                        <a:pt x="131" y="185"/>
                      </a:cubicBezTo>
                      <a:cubicBezTo>
                        <a:pt x="126" y="186"/>
                        <a:pt x="125" y="187"/>
                        <a:pt x="125" y="180"/>
                      </a:cubicBezTo>
                      <a:cubicBezTo>
                        <a:pt x="125" y="178"/>
                        <a:pt x="123" y="178"/>
                        <a:pt x="123" y="176"/>
                      </a:cubicBezTo>
                      <a:cubicBezTo>
                        <a:pt x="122" y="177"/>
                        <a:pt x="122" y="178"/>
                        <a:pt x="122" y="178"/>
                      </a:cubicBezTo>
                      <a:cubicBezTo>
                        <a:pt x="121" y="178"/>
                        <a:pt x="120" y="178"/>
                        <a:pt x="119" y="177"/>
                      </a:cubicBezTo>
                      <a:cubicBezTo>
                        <a:pt x="117" y="175"/>
                        <a:pt x="115" y="177"/>
                        <a:pt x="115" y="179"/>
                      </a:cubicBezTo>
                      <a:cubicBezTo>
                        <a:pt x="115" y="183"/>
                        <a:pt x="112" y="185"/>
                        <a:pt x="109" y="187"/>
                      </a:cubicBezTo>
                      <a:cubicBezTo>
                        <a:pt x="108" y="188"/>
                        <a:pt x="106" y="188"/>
                        <a:pt x="108" y="190"/>
                      </a:cubicBezTo>
                      <a:cubicBezTo>
                        <a:pt x="106" y="191"/>
                        <a:pt x="105" y="192"/>
                        <a:pt x="103" y="193"/>
                      </a:cubicBezTo>
                      <a:cubicBezTo>
                        <a:pt x="101" y="192"/>
                        <a:pt x="99" y="191"/>
                        <a:pt x="96" y="192"/>
                      </a:cubicBezTo>
                      <a:cubicBezTo>
                        <a:pt x="97" y="191"/>
                        <a:pt x="97" y="191"/>
                        <a:pt x="97" y="191"/>
                      </a:cubicBezTo>
                      <a:cubicBezTo>
                        <a:pt x="97" y="191"/>
                        <a:pt x="97" y="192"/>
                        <a:pt x="97" y="192"/>
                      </a:cubicBezTo>
                      <a:cubicBezTo>
                        <a:pt x="97" y="190"/>
                        <a:pt x="96" y="190"/>
                        <a:pt x="94" y="190"/>
                      </a:cubicBezTo>
                      <a:cubicBezTo>
                        <a:pt x="94" y="190"/>
                        <a:pt x="94" y="190"/>
                        <a:pt x="94" y="190"/>
                      </a:cubicBezTo>
                      <a:cubicBezTo>
                        <a:pt x="94" y="187"/>
                        <a:pt x="92" y="187"/>
                        <a:pt x="89" y="188"/>
                      </a:cubicBezTo>
                      <a:cubicBezTo>
                        <a:pt x="89" y="188"/>
                        <a:pt x="89" y="188"/>
                        <a:pt x="89" y="188"/>
                      </a:cubicBezTo>
                      <a:cubicBezTo>
                        <a:pt x="90" y="185"/>
                        <a:pt x="89" y="185"/>
                        <a:pt x="87" y="185"/>
                      </a:cubicBezTo>
                      <a:cubicBezTo>
                        <a:pt x="87" y="185"/>
                        <a:pt x="87" y="185"/>
                        <a:pt x="87" y="185"/>
                      </a:cubicBezTo>
                      <a:cubicBezTo>
                        <a:pt x="85" y="174"/>
                        <a:pt x="80" y="163"/>
                        <a:pt x="77" y="152"/>
                      </a:cubicBezTo>
                      <a:cubicBezTo>
                        <a:pt x="77" y="150"/>
                        <a:pt x="76" y="149"/>
                        <a:pt x="74" y="148"/>
                      </a:cubicBezTo>
                      <a:cubicBezTo>
                        <a:pt x="73" y="147"/>
                        <a:pt x="72" y="147"/>
                        <a:pt x="71" y="147"/>
                      </a:cubicBezTo>
                      <a:cubicBezTo>
                        <a:pt x="66" y="144"/>
                        <a:pt x="56" y="149"/>
                        <a:pt x="53" y="154"/>
                      </a:cubicBezTo>
                      <a:cubicBezTo>
                        <a:pt x="53" y="154"/>
                        <a:pt x="53" y="154"/>
                        <a:pt x="53" y="154"/>
                      </a:cubicBezTo>
                      <a:cubicBezTo>
                        <a:pt x="49" y="153"/>
                        <a:pt x="49" y="157"/>
                        <a:pt x="49" y="159"/>
                      </a:cubicBezTo>
                      <a:cubicBezTo>
                        <a:pt x="48" y="169"/>
                        <a:pt x="46" y="179"/>
                        <a:pt x="41" y="188"/>
                      </a:cubicBezTo>
                      <a:cubicBezTo>
                        <a:pt x="41" y="188"/>
                        <a:pt x="41" y="188"/>
                        <a:pt x="40" y="189"/>
                      </a:cubicBezTo>
                      <a:cubicBezTo>
                        <a:pt x="35" y="190"/>
                        <a:pt x="35" y="195"/>
                        <a:pt x="34" y="199"/>
                      </a:cubicBezTo>
                      <a:cubicBezTo>
                        <a:pt x="34" y="201"/>
                        <a:pt x="33" y="203"/>
                        <a:pt x="31" y="204"/>
                      </a:cubicBezTo>
                      <a:cubicBezTo>
                        <a:pt x="27" y="209"/>
                        <a:pt x="22" y="206"/>
                        <a:pt x="17" y="209"/>
                      </a:cubicBezTo>
                      <a:close/>
                      <a:moveTo>
                        <a:pt x="193" y="19"/>
                      </a:moveTo>
                      <a:cubicBezTo>
                        <a:pt x="191" y="20"/>
                        <a:pt x="188" y="19"/>
                        <a:pt x="188" y="22"/>
                      </a:cubicBezTo>
                      <a:cubicBezTo>
                        <a:pt x="188" y="22"/>
                        <a:pt x="188" y="23"/>
                        <a:pt x="189" y="23"/>
                      </a:cubicBezTo>
                      <a:cubicBezTo>
                        <a:pt x="190" y="22"/>
                        <a:pt x="193" y="21"/>
                        <a:pt x="193" y="19"/>
                      </a:cubicBezTo>
                      <a:cubicBezTo>
                        <a:pt x="194" y="19"/>
                        <a:pt x="196" y="19"/>
                        <a:pt x="196" y="17"/>
                      </a:cubicBezTo>
                      <a:cubicBezTo>
                        <a:pt x="196" y="17"/>
                        <a:pt x="195" y="16"/>
                        <a:pt x="195" y="16"/>
                      </a:cubicBezTo>
                      <a:cubicBezTo>
                        <a:pt x="193" y="16"/>
                        <a:pt x="193" y="18"/>
                        <a:pt x="193" y="19"/>
                      </a:cubicBezTo>
                      <a:close/>
                      <a:moveTo>
                        <a:pt x="134" y="71"/>
                      </a:moveTo>
                      <a:cubicBezTo>
                        <a:pt x="133" y="71"/>
                        <a:pt x="131" y="70"/>
                        <a:pt x="131" y="72"/>
                      </a:cubicBezTo>
                      <a:cubicBezTo>
                        <a:pt x="131" y="73"/>
                        <a:pt x="131" y="75"/>
                        <a:pt x="133" y="74"/>
                      </a:cubicBezTo>
                      <a:cubicBezTo>
                        <a:pt x="135" y="74"/>
                        <a:pt x="136" y="76"/>
                        <a:pt x="137" y="78"/>
                      </a:cubicBezTo>
                      <a:cubicBezTo>
                        <a:pt x="137" y="80"/>
                        <a:pt x="144" y="80"/>
                        <a:pt x="144" y="79"/>
                      </a:cubicBezTo>
                      <a:cubicBezTo>
                        <a:pt x="144" y="75"/>
                        <a:pt x="145" y="71"/>
                        <a:pt x="142" y="68"/>
                      </a:cubicBezTo>
                      <a:cubicBezTo>
                        <a:pt x="139" y="64"/>
                        <a:pt x="139" y="71"/>
                        <a:pt x="136" y="70"/>
                      </a:cubicBezTo>
                      <a:cubicBezTo>
                        <a:pt x="136" y="69"/>
                        <a:pt x="136" y="67"/>
                        <a:pt x="135" y="66"/>
                      </a:cubicBezTo>
                      <a:cubicBezTo>
                        <a:pt x="133" y="68"/>
                        <a:pt x="134" y="69"/>
                        <a:pt x="134" y="71"/>
                      </a:cubicBezTo>
                      <a:close/>
                      <a:moveTo>
                        <a:pt x="56" y="111"/>
                      </a:moveTo>
                      <a:cubicBezTo>
                        <a:pt x="56" y="112"/>
                        <a:pt x="57" y="113"/>
                        <a:pt x="57" y="114"/>
                      </a:cubicBezTo>
                      <a:cubicBezTo>
                        <a:pt x="55" y="115"/>
                        <a:pt x="56" y="116"/>
                        <a:pt x="58" y="116"/>
                      </a:cubicBezTo>
                      <a:cubicBezTo>
                        <a:pt x="62" y="116"/>
                        <a:pt x="65" y="116"/>
                        <a:pt x="69" y="114"/>
                      </a:cubicBezTo>
                      <a:cubicBezTo>
                        <a:pt x="69" y="113"/>
                        <a:pt x="70" y="111"/>
                        <a:pt x="71" y="113"/>
                      </a:cubicBezTo>
                      <a:cubicBezTo>
                        <a:pt x="72" y="115"/>
                        <a:pt x="73" y="115"/>
                        <a:pt x="73" y="113"/>
                      </a:cubicBezTo>
                      <a:cubicBezTo>
                        <a:pt x="73" y="111"/>
                        <a:pt x="76" y="108"/>
                        <a:pt x="73" y="108"/>
                      </a:cubicBezTo>
                      <a:cubicBezTo>
                        <a:pt x="67" y="108"/>
                        <a:pt x="68" y="104"/>
                        <a:pt x="67" y="102"/>
                      </a:cubicBezTo>
                      <a:cubicBezTo>
                        <a:pt x="67" y="99"/>
                        <a:pt x="67" y="97"/>
                        <a:pt x="64" y="96"/>
                      </a:cubicBezTo>
                      <a:cubicBezTo>
                        <a:pt x="64" y="96"/>
                        <a:pt x="64" y="95"/>
                        <a:pt x="64" y="95"/>
                      </a:cubicBezTo>
                      <a:cubicBezTo>
                        <a:pt x="64" y="93"/>
                        <a:pt x="66" y="94"/>
                        <a:pt x="67" y="93"/>
                      </a:cubicBezTo>
                      <a:cubicBezTo>
                        <a:pt x="60" y="90"/>
                        <a:pt x="57" y="101"/>
                        <a:pt x="50" y="97"/>
                      </a:cubicBezTo>
                      <a:cubicBezTo>
                        <a:pt x="56" y="100"/>
                        <a:pt x="57" y="104"/>
                        <a:pt x="55" y="109"/>
                      </a:cubicBezTo>
                      <a:cubicBezTo>
                        <a:pt x="55" y="111"/>
                        <a:pt x="55" y="111"/>
                        <a:pt x="56" y="111"/>
                      </a:cubicBezTo>
                      <a:close/>
                      <a:moveTo>
                        <a:pt x="181" y="62"/>
                      </a:moveTo>
                      <a:cubicBezTo>
                        <a:pt x="180" y="64"/>
                        <a:pt x="177" y="64"/>
                        <a:pt x="177" y="67"/>
                      </a:cubicBezTo>
                      <a:cubicBezTo>
                        <a:pt x="178" y="68"/>
                        <a:pt x="180" y="68"/>
                        <a:pt x="181" y="68"/>
                      </a:cubicBezTo>
                      <a:cubicBezTo>
                        <a:pt x="187" y="68"/>
                        <a:pt x="182" y="64"/>
                        <a:pt x="184" y="63"/>
                      </a:cubicBezTo>
                      <a:cubicBezTo>
                        <a:pt x="184" y="62"/>
                        <a:pt x="184" y="62"/>
                        <a:pt x="184" y="62"/>
                      </a:cubicBezTo>
                      <a:cubicBezTo>
                        <a:pt x="185" y="62"/>
                        <a:pt x="185" y="62"/>
                        <a:pt x="185" y="62"/>
                      </a:cubicBezTo>
                      <a:cubicBezTo>
                        <a:pt x="185" y="64"/>
                        <a:pt x="187" y="64"/>
                        <a:pt x="187" y="66"/>
                      </a:cubicBezTo>
                      <a:cubicBezTo>
                        <a:pt x="187" y="66"/>
                        <a:pt x="187" y="67"/>
                        <a:pt x="187" y="67"/>
                      </a:cubicBezTo>
                      <a:cubicBezTo>
                        <a:pt x="187" y="67"/>
                        <a:pt x="187" y="66"/>
                        <a:pt x="187" y="66"/>
                      </a:cubicBezTo>
                      <a:cubicBezTo>
                        <a:pt x="188" y="70"/>
                        <a:pt x="192" y="64"/>
                        <a:pt x="193" y="67"/>
                      </a:cubicBezTo>
                      <a:cubicBezTo>
                        <a:pt x="193" y="68"/>
                        <a:pt x="193" y="68"/>
                        <a:pt x="193" y="68"/>
                      </a:cubicBezTo>
                      <a:cubicBezTo>
                        <a:pt x="193" y="68"/>
                        <a:pt x="193" y="68"/>
                        <a:pt x="193" y="67"/>
                      </a:cubicBezTo>
                      <a:cubicBezTo>
                        <a:pt x="194" y="67"/>
                        <a:pt x="195" y="67"/>
                        <a:pt x="197" y="67"/>
                      </a:cubicBezTo>
                      <a:cubicBezTo>
                        <a:pt x="196" y="65"/>
                        <a:pt x="193" y="66"/>
                        <a:pt x="193" y="64"/>
                      </a:cubicBezTo>
                      <a:cubicBezTo>
                        <a:pt x="196" y="62"/>
                        <a:pt x="197" y="56"/>
                        <a:pt x="199" y="56"/>
                      </a:cubicBezTo>
                      <a:cubicBezTo>
                        <a:pt x="204" y="56"/>
                        <a:pt x="206" y="54"/>
                        <a:pt x="207" y="50"/>
                      </a:cubicBezTo>
                      <a:cubicBezTo>
                        <a:pt x="207" y="54"/>
                        <a:pt x="210" y="54"/>
                        <a:pt x="213" y="57"/>
                      </a:cubicBezTo>
                      <a:cubicBezTo>
                        <a:pt x="213" y="54"/>
                        <a:pt x="215" y="52"/>
                        <a:pt x="213" y="50"/>
                      </a:cubicBezTo>
                      <a:cubicBezTo>
                        <a:pt x="210" y="46"/>
                        <a:pt x="212" y="45"/>
                        <a:pt x="214" y="42"/>
                      </a:cubicBezTo>
                      <a:cubicBezTo>
                        <a:pt x="217" y="39"/>
                        <a:pt x="222" y="38"/>
                        <a:pt x="220" y="33"/>
                      </a:cubicBezTo>
                      <a:cubicBezTo>
                        <a:pt x="220" y="30"/>
                        <a:pt x="220" y="27"/>
                        <a:pt x="219" y="25"/>
                      </a:cubicBezTo>
                      <a:cubicBezTo>
                        <a:pt x="219" y="25"/>
                        <a:pt x="219" y="24"/>
                        <a:pt x="219" y="24"/>
                      </a:cubicBezTo>
                      <a:cubicBezTo>
                        <a:pt x="219" y="24"/>
                        <a:pt x="219" y="25"/>
                        <a:pt x="219" y="25"/>
                      </a:cubicBezTo>
                      <a:cubicBezTo>
                        <a:pt x="219" y="25"/>
                        <a:pt x="218" y="25"/>
                        <a:pt x="218" y="25"/>
                      </a:cubicBezTo>
                      <a:cubicBezTo>
                        <a:pt x="216" y="28"/>
                        <a:pt x="214" y="29"/>
                        <a:pt x="213" y="33"/>
                      </a:cubicBezTo>
                      <a:cubicBezTo>
                        <a:pt x="211" y="38"/>
                        <a:pt x="204" y="38"/>
                        <a:pt x="199" y="38"/>
                      </a:cubicBezTo>
                      <a:cubicBezTo>
                        <a:pt x="192" y="38"/>
                        <a:pt x="192" y="38"/>
                        <a:pt x="192" y="30"/>
                      </a:cubicBezTo>
                      <a:cubicBezTo>
                        <a:pt x="192" y="29"/>
                        <a:pt x="192" y="29"/>
                        <a:pt x="192" y="28"/>
                      </a:cubicBezTo>
                      <a:cubicBezTo>
                        <a:pt x="190" y="29"/>
                        <a:pt x="189" y="29"/>
                        <a:pt x="187" y="30"/>
                      </a:cubicBezTo>
                      <a:cubicBezTo>
                        <a:pt x="185" y="30"/>
                        <a:pt x="183" y="32"/>
                        <a:pt x="186" y="34"/>
                      </a:cubicBezTo>
                      <a:cubicBezTo>
                        <a:pt x="189" y="36"/>
                        <a:pt x="185" y="38"/>
                        <a:pt x="185" y="40"/>
                      </a:cubicBezTo>
                      <a:cubicBezTo>
                        <a:pt x="184" y="42"/>
                        <a:pt x="182" y="41"/>
                        <a:pt x="180" y="41"/>
                      </a:cubicBezTo>
                      <a:cubicBezTo>
                        <a:pt x="177" y="41"/>
                        <a:pt x="180" y="38"/>
                        <a:pt x="177" y="36"/>
                      </a:cubicBezTo>
                      <a:cubicBezTo>
                        <a:pt x="177" y="39"/>
                        <a:pt x="174" y="41"/>
                        <a:pt x="177" y="43"/>
                      </a:cubicBezTo>
                      <a:cubicBezTo>
                        <a:pt x="181" y="46"/>
                        <a:pt x="179" y="50"/>
                        <a:pt x="179" y="53"/>
                      </a:cubicBezTo>
                      <a:cubicBezTo>
                        <a:pt x="179" y="56"/>
                        <a:pt x="178" y="59"/>
                        <a:pt x="181" y="60"/>
                      </a:cubicBezTo>
                      <a:cubicBezTo>
                        <a:pt x="181" y="61"/>
                        <a:pt x="181" y="61"/>
                        <a:pt x="181" y="62"/>
                      </a:cubicBezTo>
                      <a:close/>
                      <a:moveTo>
                        <a:pt x="138" y="114"/>
                      </a:moveTo>
                      <a:cubicBezTo>
                        <a:pt x="137" y="113"/>
                        <a:pt x="136" y="113"/>
                        <a:pt x="135" y="113"/>
                      </a:cubicBezTo>
                      <a:cubicBezTo>
                        <a:pt x="132" y="112"/>
                        <a:pt x="127" y="114"/>
                        <a:pt x="124" y="108"/>
                      </a:cubicBezTo>
                      <a:cubicBezTo>
                        <a:pt x="124" y="107"/>
                        <a:pt x="121" y="107"/>
                        <a:pt x="121" y="110"/>
                      </a:cubicBezTo>
                      <a:cubicBezTo>
                        <a:pt x="122" y="117"/>
                        <a:pt x="120" y="123"/>
                        <a:pt x="119" y="129"/>
                      </a:cubicBezTo>
                      <a:cubicBezTo>
                        <a:pt x="118" y="136"/>
                        <a:pt x="118" y="144"/>
                        <a:pt x="121" y="151"/>
                      </a:cubicBezTo>
                      <a:cubicBezTo>
                        <a:pt x="123" y="154"/>
                        <a:pt x="124" y="155"/>
                        <a:pt x="126" y="155"/>
                      </a:cubicBezTo>
                      <a:cubicBezTo>
                        <a:pt x="129" y="154"/>
                        <a:pt x="128" y="152"/>
                        <a:pt x="128" y="150"/>
                      </a:cubicBezTo>
                      <a:cubicBezTo>
                        <a:pt x="129" y="142"/>
                        <a:pt x="124" y="135"/>
                        <a:pt x="124" y="127"/>
                      </a:cubicBezTo>
                      <a:cubicBezTo>
                        <a:pt x="124" y="124"/>
                        <a:pt x="127" y="122"/>
                        <a:pt x="126" y="120"/>
                      </a:cubicBezTo>
                      <a:cubicBezTo>
                        <a:pt x="124" y="113"/>
                        <a:pt x="129" y="115"/>
                        <a:pt x="132" y="115"/>
                      </a:cubicBezTo>
                      <a:cubicBezTo>
                        <a:pt x="134" y="115"/>
                        <a:pt x="136" y="115"/>
                        <a:pt x="138" y="114"/>
                      </a:cubicBezTo>
                      <a:close/>
                      <a:moveTo>
                        <a:pt x="149" y="42"/>
                      </a:moveTo>
                      <a:cubicBezTo>
                        <a:pt x="150" y="37"/>
                        <a:pt x="146" y="33"/>
                        <a:pt x="147" y="29"/>
                      </a:cubicBezTo>
                      <a:cubicBezTo>
                        <a:pt x="140" y="34"/>
                        <a:pt x="141" y="36"/>
                        <a:pt x="149" y="42"/>
                      </a:cubicBezTo>
                      <a:close/>
                      <a:moveTo>
                        <a:pt x="206" y="97"/>
                      </a:moveTo>
                      <a:cubicBezTo>
                        <a:pt x="206" y="93"/>
                        <a:pt x="206" y="90"/>
                        <a:pt x="205" y="86"/>
                      </a:cubicBezTo>
                      <a:cubicBezTo>
                        <a:pt x="198" y="93"/>
                        <a:pt x="198" y="93"/>
                        <a:pt x="206" y="97"/>
                      </a:cubicBezTo>
                      <a:close/>
                      <a:moveTo>
                        <a:pt x="208" y="31"/>
                      </a:moveTo>
                      <a:cubicBezTo>
                        <a:pt x="207" y="29"/>
                        <a:pt x="206" y="28"/>
                        <a:pt x="204" y="27"/>
                      </a:cubicBezTo>
                      <a:cubicBezTo>
                        <a:pt x="204" y="27"/>
                        <a:pt x="202" y="27"/>
                        <a:pt x="202" y="30"/>
                      </a:cubicBezTo>
                      <a:cubicBezTo>
                        <a:pt x="202" y="33"/>
                        <a:pt x="204" y="33"/>
                        <a:pt x="206" y="33"/>
                      </a:cubicBezTo>
                      <a:cubicBezTo>
                        <a:pt x="208" y="34"/>
                        <a:pt x="208" y="33"/>
                        <a:pt x="208" y="31"/>
                      </a:cubicBezTo>
                      <a:close/>
                      <a:moveTo>
                        <a:pt x="117" y="160"/>
                      </a:moveTo>
                      <a:cubicBezTo>
                        <a:pt x="118" y="164"/>
                        <a:pt x="114" y="168"/>
                        <a:pt x="118" y="171"/>
                      </a:cubicBezTo>
                      <a:cubicBezTo>
                        <a:pt x="117" y="168"/>
                        <a:pt x="121" y="164"/>
                        <a:pt x="117" y="160"/>
                      </a:cubicBezTo>
                      <a:close/>
                      <a:moveTo>
                        <a:pt x="108" y="180"/>
                      </a:moveTo>
                      <a:cubicBezTo>
                        <a:pt x="105" y="182"/>
                        <a:pt x="104" y="177"/>
                        <a:pt x="101" y="179"/>
                      </a:cubicBezTo>
                      <a:cubicBezTo>
                        <a:pt x="100" y="180"/>
                        <a:pt x="100" y="182"/>
                        <a:pt x="101" y="183"/>
                      </a:cubicBezTo>
                      <a:cubicBezTo>
                        <a:pt x="104" y="184"/>
                        <a:pt x="105" y="180"/>
                        <a:pt x="108" y="180"/>
                      </a:cubicBezTo>
                      <a:close/>
                      <a:moveTo>
                        <a:pt x="193" y="76"/>
                      </a:moveTo>
                      <a:cubicBezTo>
                        <a:pt x="193" y="76"/>
                        <a:pt x="193" y="75"/>
                        <a:pt x="193" y="74"/>
                      </a:cubicBezTo>
                      <a:cubicBezTo>
                        <a:pt x="194" y="73"/>
                        <a:pt x="194" y="73"/>
                        <a:pt x="195" y="72"/>
                      </a:cubicBezTo>
                      <a:cubicBezTo>
                        <a:pt x="195" y="70"/>
                        <a:pt x="193" y="69"/>
                        <a:pt x="192" y="70"/>
                      </a:cubicBezTo>
                      <a:cubicBezTo>
                        <a:pt x="190" y="73"/>
                        <a:pt x="192" y="74"/>
                        <a:pt x="193" y="76"/>
                      </a:cubicBezTo>
                      <a:close/>
                      <a:moveTo>
                        <a:pt x="85" y="166"/>
                      </a:moveTo>
                      <a:cubicBezTo>
                        <a:pt x="84" y="165"/>
                        <a:pt x="84" y="166"/>
                        <a:pt x="84" y="167"/>
                      </a:cubicBezTo>
                      <a:cubicBezTo>
                        <a:pt x="85" y="168"/>
                        <a:pt x="85" y="170"/>
                        <a:pt x="86" y="170"/>
                      </a:cubicBezTo>
                      <a:cubicBezTo>
                        <a:pt x="88" y="170"/>
                        <a:pt x="89" y="170"/>
                        <a:pt x="89" y="168"/>
                      </a:cubicBezTo>
                      <a:cubicBezTo>
                        <a:pt x="89" y="166"/>
                        <a:pt x="87" y="166"/>
                        <a:pt x="85" y="166"/>
                      </a:cubicBezTo>
                      <a:close/>
                      <a:moveTo>
                        <a:pt x="157" y="28"/>
                      </a:moveTo>
                      <a:cubicBezTo>
                        <a:pt x="157" y="27"/>
                        <a:pt x="156" y="27"/>
                        <a:pt x="156" y="26"/>
                      </a:cubicBezTo>
                      <a:cubicBezTo>
                        <a:pt x="156" y="27"/>
                        <a:pt x="156" y="27"/>
                        <a:pt x="155" y="27"/>
                      </a:cubicBezTo>
                      <a:cubicBezTo>
                        <a:pt x="155" y="28"/>
                        <a:pt x="156" y="28"/>
                        <a:pt x="156" y="28"/>
                      </a:cubicBezTo>
                      <a:cubicBezTo>
                        <a:pt x="156" y="28"/>
                        <a:pt x="157" y="28"/>
                        <a:pt x="157" y="28"/>
                      </a:cubicBezTo>
                      <a:close/>
                      <a:moveTo>
                        <a:pt x="152" y="29"/>
                      </a:moveTo>
                      <a:cubicBezTo>
                        <a:pt x="153" y="29"/>
                        <a:pt x="153" y="29"/>
                        <a:pt x="153" y="29"/>
                      </a:cubicBezTo>
                      <a:cubicBezTo>
                        <a:pt x="153" y="29"/>
                        <a:pt x="153" y="29"/>
                        <a:pt x="153" y="29"/>
                      </a:cubicBezTo>
                      <a:cubicBezTo>
                        <a:pt x="153" y="29"/>
                        <a:pt x="153" y="29"/>
                        <a:pt x="153" y="29"/>
                      </a:cubicBezTo>
                      <a:cubicBezTo>
                        <a:pt x="153" y="29"/>
                        <a:pt x="152" y="29"/>
                        <a:pt x="152" y="2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AR" dirty="0"/>
                </a:p>
              </p:txBody>
            </p:sp>
            <p:sp>
              <p:nvSpPr>
                <p:cNvPr id="263" name="Freeform 6"/>
                <p:cNvSpPr>
                  <a:spLocks noEditPoints="1"/>
                </p:cNvSpPr>
                <p:nvPr/>
              </p:nvSpPr>
              <p:spPr bwMode="auto">
                <a:xfrm>
                  <a:off x="4291" y="-2113"/>
                  <a:ext cx="690" cy="952"/>
                </a:xfrm>
                <a:custGeom>
                  <a:avLst/>
                  <a:gdLst>
                    <a:gd name="T0" fmla="*/ 166 w 198"/>
                    <a:gd name="T1" fmla="*/ 265 h 273"/>
                    <a:gd name="T2" fmla="*/ 152 w 198"/>
                    <a:gd name="T3" fmla="*/ 198 h 273"/>
                    <a:gd name="T4" fmla="*/ 91 w 198"/>
                    <a:gd name="T5" fmla="*/ 204 h 273"/>
                    <a:gd name="T6" fmla="*/ 77 w 198"/>
                    <a:gd name="T7" fmla="*/ 198 h 273"/>
                    <a:gd name="T8" fmla="*/ 95 w 198"/>
                    <a:gd name="T9" fmla="*/ 188 h 273"/>
                    <a:gd name="T10" fmla="*/ 101 w 198"/>
                    <a:gd name="T11" fmla="*/ 181 h 273"/>
                    <a:gd name="T12" fmla="*/ 90 w 198"/>
                    <a:gd name="T13" fmla="*/ 168 h 273"/>
                    <a:gd name="T14" fmla="*/ 56 w 198"/>
                    <a:gd name="T15" fmla="*/ 151 h 273"/>
                    <a:gd name="T16" fmla="*/ 52 w 198"/>
                    <a:gd name="T17" fmla="*/ 153 h 273"/>
                    <a:gd name="T18" fmla="*/ 39 w 198"/>
                    <a:gd name="T19" fmla="*/ 209 h 273"/>
                    <a:gd name="T20" fmla="*/ 14 w 198"/>
                    <a:gd name="T21" fmla="*/ 210 h 273"/>
                    <a:gd name="T22" fmla="*/ 2 w 198"/>
                    <a:gd name="T23" fmla="*/ 164 h 273"/>
                    <a:gd name="T24" fmla="*/ 2 w 198"/>
                    <a:gd name="T25" fmla="*/ 93 h 273"/>
                    <a:gd name="T26" fmla="*/ 11 w 198"/>
                    <a:gd name="T27" fmla="*/ 37 h 273"/>
                    <a:gd name="T28" fmla="*/ 24 w 198"/>
                    <a:gd name="T29" fmla="*/ 2 h 273"/>
                    <a:gd name="T30" fmla="*/ 36 w 198"/>
                    <a:gd name="T31" fmla="*/ 0 h 273"/>
                    <a:gd name="T32" fmla="*/ 44 w 198"/>
                    <a:gd name="T33" fmla="*/ 6 h 273"/>
                    <a:gd name="T34" fmla="*/ 52 w 198"/>
                    <a:gd name="T35" fmla="*/ 21 h 273"/>
                    <a:gd name="T36" fmla="*/ 59 w 198"/>
                    <a:gd name="T37" fmla="*/ 71 h 273"/>
                    <a:gd name="T38" fmla="*/ 64 w 198"/>
                    <a:gd name="T39" fmla="*/ 74 h 273"/>
                    <a:gd name="T40" fmla="*/ 107 w 198"/>
                    <a:gd name="T41" fmla="*/ 36 h 273"/>
                    <a:gd name="T42" fmla="*/ 124 w 198"/>
                    <a:gd name="T43" fmla="*/ 33 h 273"/>
                    <a:gd name="T44" fmla="*/ 124 w 198"/>
                    <a:gd name="T45" fmla="*/ 58 h 273"/>
                    <a:gd name="T46" fmla="*/ 121 w 198"/>
                    <a:gd name="T47" fmla="*/ 66 h 273"/>
                    <a:gd name="T48" fmla="*/ 89 w 198"/>
                    <a:gd name="T49" fmla="*/ 99 h 273"/>
                    <a:gd name="T50" fmla="*/ 110 w 198"/>
                    <a:gd name="T51" fmla="*/ 121 h 273"/>
                    <a:gd name="T52" fmla="*/ 116 w 198"/>
                    <a:gd name="T53" fmla="*/ 123 h 273"/>
                    <a:gd name="T54" fmla="*/ 140 w 198"/>
                    <a:gd name="T55" fmla="*/ 142 h 273"/>
                    <a:gd name="T56" fmla="*/ 147 w 198"/>
                    <a:gd name="T57" fmla="*/ 180 h 273"/>
                    <a:gd name="T58" fmla="*/ 163 w 198"/>
                    <a:gd name="T59" fmla="*/ 188 h 273"/>
                    <a:gd name="T60" fmla="*/ 174 w 198"/>
                    <a:gd name="T61" fmla="*/ 207 h 273"/>
                    <a:gd name="T62" fmla="*/ 190 w 198"/>
                    <a:gd name="T63" fmla="*/ 220 h 273"/>
                    <a:gd name="T64" fmla="*/ 197 w 198"/>
                    <a:gd name="T65" fmla="*/ 233 h 273"/>
                    <a:gd name="T66" fmla="*/ 189 w 198"/>
                    <a:gd name="T67" fmla="*/ 226 h 273"/>
                    <a:gd name="T68" fmla="*/ 186 w 198"/>
                    <a:gd name="T69" fmla="*/ 228 h 273"/>
                    <a:gd name="T70" fmla="*/ 183 w 198"/>
                    <a:gd name="T71" fmla="*/ 250 h 273"/>
                    <a:gd name="T72" fmla="*/ 176 w 198"/>
                    <a:gd name="T73" fmla="*/ 265 h 273"/>
                    <a:gd name="T74" fmla="*/ 50 w 198"/>
                    <a:gd name="T75" fmla="*/ 154 h 273"/>
                    <a:gd name="T76" fmla="*/ 50 w 198"/>
                    <a:gd name="T77" fmla="*/ 154 h 273"/>
                    <a:gd name="T78" fmla="*/ 50 w 198"/>
                    <a:gd name="T79" fmla="*/ 154 h 2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198" h="273">
                      <a:moveTo>
                        <a:pt x="171" y="273"/>
                      </a:moveTo>
                      <a:cubicBezTo>
                        <a:pt x="165" y="273"/>
                        <a:pt x="167" y="268"/>
                        <a:pt x="166" y="265"/>
                      </a:cubicBezTo>
                      <a:cubicBezTo>
                        <a:pt x="164" y="245"/>
                        <a:pt x="162" y="225"/>
                        <a:pt x="160" y="204"/>
                      </a:cubicBezTo>
                      <a:cubicBezTo>
                        <a:pt x="159" y="197"/>
                        <a:pt x="159" y="197"/>
                        <a:pt x="152" y="198"/>
                      </a:cubicBezTo>
                      <a:cubicBezTo>
                        <a:pt x="143" y="198"/>
                        <a:pt x="135" y="199"/>
                        <a:pt x="127" y="200"/>
                      </a:cubicBezTo>
                      <a:cubicBezTo>
                        <a:pt x="115" y="201"/>
                        <a:pt x="103" y="202"/>
                        <a:pt x="91" y="204"/>
                      </a:cubicBezTo>
                      <a:cubicBezTo>
                        <a:pt x="88" y="201"/>
                        <a:pt x="85" y="202"/>
                        <a:pt x="82" y="203"/>
                      </a:cubicBezTo>
                      <a:cubicBezTo>
                        <a:pt x="78" y="203"/>
                        <a:pt x="77" y="201"/>
                        <a:pt x="77" y="198"/>
                      </a:cubicBezTo>
                      <a:cubicBezTo>
                        <a:pt x="79" y="196"/>
                        <a:pt x="80" y="194"/>
                        <a:pt x="82" y="192"/>
                      </a:cubicBezTo>
                      <a:cubicBezTo>
                        <a:pt x="86" y="191"/>
                        <a:pt x="90" y="187"/>
                        <a:pt x="95" y="188"/>
                      </a:cubicBezTo>
                      <a:cubicBezTo>
                        <a:pt x="96" y="188"/>
                        <a:pt x="96" y="187"/>
                        <a:pt x="96" y="186"/>
                      </a:cubicBezTo>
                      <a:cubicBezTo>
                        <a:pt x="96" y="182"/>
                        <a:pt x="98" y="181"/>
                        <a:pt x="101" y="181"/>
                      </a:cubicBezTo>
                      <a:cubicBezTo>
                        <a:pt x="104" y="181"/>
                        <a:pt x="106" y="180"/>
                        <a:pt x="110" y="179"/>
                      </a:cubicBezTo>
                      <a:cubicBezTo>
                        <a:pt x="103" y="175"/>
                        <a:pt x="97" y="171"/>
                        <a:pt x="90" y="168"/>
                      </a:cubicBezTo>
                      <a:cubicBezTo>
                        <a:pt x="81" y="165"/>
                        <a:pt x="72" y="161"/>
                        <a:pt x="64" y="154"/>
                      </a:cubicBezTo>
                      <a:cubicBezTo>
                        <a:pt x="62" y="152"/>
                        <a:pt x="59" y="150"/>
                        <a:pt x="56" y="151"/>
                      </a:cubicBezTo>
                      <a:cubicBezTo>
                        <a:pt x="53" y="152"/>
                        <a:pt x="55" y="156"/>
                        <a:pt x="54" y="158"/>
                      </a:cubicBezTo>
                      <a:cubicBezTo>
                        <a:pt x="52" y="157"/>
                        <a:pt x="54" y="155"/>
                        <a:pt x="52" y="153"/>
                      </a:cubicBezTo>
                      <a:cubicBezTo>
                        <a:pt x="55" y="167"/>
                        <a:pt x="54" y="180"/>
                        <a:pt x="54" y="193"/>
                      </a:cubicBezTo>
                      <a:cubicBezTo>
                        <a:pt x="51" y="200"/>
                        <a:pt x="44" y="204"/>
                        <a:pt x="39" y="209"/>
                      </a:cubicBezTo>
                      <a:cubicBezTo>
                        <a:pt x="38" y="209"/>
                        <a:pt x="37" y="210"/>
                        <a:pt x="36" y="209"/>
                      </a:cubicBezTo>
                      <a:cubicBezTo>
                        <a:pt x="28" y="207"/>
                        <a:pt x="21" y="210"/>
                        <a:pt x="14" y="210"/>
                      </a:cubicBezTo>
                      <a:cubicBezTo>
                        <a:pt x="8" y="209"/>
                        <a:pt x="5" y="207"/>
                        <a:pt x="4" y="201"/>
                      </a:cubicBezTo>
                      <a:cubicBezTo>
                        <a:pt x="2" y="189"/>
                        <a:pt x="3" y="177"/>
                        <a:pt x="2" y="164"/>
                      </a:cubicBezTo>
                      <a:cubicBezTo>
                        <a:pt x="2" y="151"/>
                        <a:pt x="0" y="139"/>
                        <a:pt x="1" y="126"/>
                      </a:cubicBezTo>
                      <a:cubicBezTo>
                        <a:pt x="2" y="115"/>
                        <a:pt x="0" y="103"/>
                        <a:pt x="2" y="93"/>
                      </a:cubicBezTo>
                      <a:cubicBezTo>
                        <a:pt x="4" y="82"/>
                        <a:pt x="6" y="72"/>
                        <a:pt x="6" y="62"/>
                      </a:cubicBezTo>
                      <a:cubicBezTo>
                        <a:pt x="6" y="53"/>
                        <a:pt x="5" y="45"/>
                        <a:pt x="11" y="37"/>
                      </a:cubicBezTo>
                      <a:cubicBezTo>
                        <a:pt x="12" y="35"/>
                        <a:pt x="12" y="31"/>
                        <a:pt x="13" y="30"/>
                      </a:cubicBezTo>
                      <a:cubicBezTo>
                        <a:pt x="21" y="22"/>
                        <a:pt x="23" y="12"/>
                        <a:pt x="24" y="2"/>
                      </a:cubicBezTo>
                      <a:cubicBezTo>
                        <a:pt x="24" y="2"/>
                        <a:pt x="25" y="2"/>
                        <a:pt x="25" y="2"/>
                      </a:cubicBezTo>
                      <a:cubicBezTo>
                        <a:pt x="30" y="8"/>
                        <a:pt x="32" y="2"/>
                        <a:pt x="36" y="0"/>
                      </a:cubicBezTo>
                      <a:cubicBezTo>
                        <a:pt x="36" y="3"/>
                        <a:pt x="37" y="5"/>
                        <a:pt x="41" y="3"/>
                      </a:cubicBezTo>
                      <a:cubicBezTo>
                        <a:pt x="43" y="3"/>
                        <a:pt x="44" y="4"/>
                        <a:pt x="44" y="6"/>
                      </a:cubicBezTo>
                      <a:cubicBezTo>
                        <a:pt x="43" y="10"/>
                        <a:pt x="47" y="13"/>
                        <a:pt x="49" y="16"/>
                      </a:cubicBezTo>
                      <a:cubicBezTo>
                        <a:pt x="49" y="18"/>
                        <a:pt x="51" y="20"/>
                        <a:pt x="52" y="21"/>
                      </a:cubicBezTo>
                      <a:cubicBezTo>
                        <a:pt x="60" y="24"/>
                        <a:pt x="62" y="30"/>
                        <a:pt x="62" y="37"/>
                      </a:cubicBezTo>
                      <a:cubicBezTo>
                        <a:pt x="62" y="48"/>
                        <a:pt x="63" y="60"/>
                        <a:pt x="59" y="71"/>
                      </a:cubicBezTo>
                      <a:cubicBezTo>
                        <a:pt x="58" y="72"/>
                        <a:pt x="59" y="73"/>
                        <a:pt x="60" y="74"/>
                      </a:cubicBezTo>
                      <a:cubicBezTo>
                        <a:pt x="61" y="76"/>
                        <a:pt x="63" y="75"/>
                        <a:pt x="64" y="74"/>
                      </a:cubicBezTo>
                      <a:cubicBezTo>
                        <a:pt x="73" y="69"/>
                        <a:pt x="80" y="62"/>
                        <a:pt x="88" y="55"/>
                      </a:cubicBezTo>
                      <a:cubicBezTo>
                        <a:pt x="94" y="49"/>
                        <a:pt x="100" y="43"/>
                        <a:pt x="107" y="36"/>
                      </a:cubicBezTo>
                      <a:cubicBezTo>
                        <a:pt x="110" y="33"/>
                        <a:pt x="114" y="31"/>
                        <a:pt x="118" y="30"/>
                      </a:cubicBezTo>
                      <a:cubicBezTo>
                        <a:pt x="121" y="29"/>
                        <a:pt x="124" y="30"/>
                        <a:pt x="124" y="33"/>
                      </a:cubicBezTo>
                      <a:cubicBezTo>
                        <a:pt x="125" y="36"/>
                        <a:pt x="125" y="38"/>
                        <a:pt x="125" y="40"/>
                      </a:cubicBezTo>
                      <a:cubicBezTo>
                        <a:pt x="125" y="46"/>
                        <a:pt x="126" y="53"/>
                        <a:pt x="124" y="58"/>
                      </a:cubicBezTo>
                      <a:cubicBezTo>
                        <a:pt x="123" y="60"/>
                        <a:pt x="124" y="60"/>
                        <a:pt x="125" y="60"/>
                      </a:cubicBezTo>
                      <a:cubicBezTo>
                        <a:pt x="124" y="62"/>
                        <a:pt x="122" y="64"/>
                        <a:pt x="121" y="66"/>
                      </a:cubicBezTo>
                      <a:cubicBezTo>
                        <a:pt x="113" y="64"/>
                        <a:pt x="116" y="70"/>
                        <a:pt x="115" y="73"/>
                      </a:cubicBezTo>
                      <a:cubicBezTo>
                        <a:pt x="109" y="84"/>
                        <a:pt x="97" y="90"/>
                        <a:pt x="89" y="99"/>
                      </a:cubicBezTo>
                      <a:cubicBezTo>
                        <a:pt x="85" y="103"/>
                        <a:pt x="85" y="104"/>
                        <a:pt x="90" y="107"/>
                      </a:cubicBezTo>
                      <a:cubicBezTo>
                        <a:pt x="97" y="112"/>
                        <a:pt x="104" y="116"/>
                        <a:pt x="110" y="121"/>
                      </a:cubicBezTo>
                      <a:cubicBezTo>
                        <a:pt x="112" y="123"/>
                        <a:pt x="114" y="123"/>
                        <a:pt x="116" y="123"/>
                      </a:cubicBezTo>
                      <a:cubicBezTo>
                        <a:pt x="116" y="123"/>
                        <a:pt x="116" y="123"/>
                        <a:pt x="116" y="123"/>
                      </a:cubicBezTo>
                      <a:cubicBezTo>
                        <a:pt x="116" y="124"/>
                        <a:pt x="116" y="125"/>
                        <a:pt x="117" y="125"/>
                      </a:cubicBezTo>
                      <a:cubicBezTo>
                        <a:pt x="125" y="130"/>
                        <a:pt x="131" y="139"/>
                        <a:pt x="140" y="142"/>
                      </a:cubicBezTo>
                      <a:cubicBezTo>
                        <a:pt x="143" y="147"/>
                        <a:pt x="146" y="152"/>
                        <a:pt x="148" y="158"/>
                      </a:cubicBezTo>
                      <a:cubicBezTo>
                        <a:pt x="151" y="165"/>
                        <a:pt x="149" y="172"/>
                        <a:pt x="147" y="180"/>
                      </a:cubicBezTo>
                      <a:cubicBezTo>
                        <a:pt x="149" y="180"/>
                        <a:pt x="151" y="180"/>
                        <a:pt x="153" y="180"/>
                      </a:cubicBezTo>
                      <a:cubicBezTo>
                        <a:pt x="154" y="185"/>
                        <a:pt x="157" y="189"/>
                        <a:pt x="163" y="188"/>
                      </a:cubicBezTo>
                      <a:cubicBezTo>
                        <a:pt x="163" y="189"/>
                        <a:pt x="163" y="192"/>
                        <a:pt x="164" y="192"/>
                      </a:cubicBezTo>
                      <a:cubicBezTo>
                        <a:pt x="170" y="196"/>
                        <a:pt x="171" y="202"/>
                        <a:pt x="174" y="207"/>
                      </a:cubicBezTo>
                      <a:cubicBezTo>
                        <a:pt x="178" y="213"/>
                        <a:pt x="183" y="218"/>
                        <a:pt x="190" y="219"/>
                      </a:cubicBezTo>
                      <a:cubicBezTo>
                        <a:pt x="190" y="219"/>
                        <a:pt x="190" y="220"/>
                        <a:pt x="190" y="220"/>
                      </a:cubicBezTo>
                      <a:cubicBezTo>
                        <a:pt x="190" y="224"/>
                        <a:pt x="189" y="229"/>
                        <a:pt x="196" y="230"/>
                      </a:cubicBezTo>
                      <a:cubicBezTo>
                        <a:pt x="198" y="230"/>
                        <a:pt x="197" y="231"/>
                        <a:pt x="197" y="233"/>
                      </a:cubicBezTo>
                      <a:cubicBezTo>
                        <a:pt x="197" y="235"/>
                        <a:pt x="196" y="234"/>
                        <a:pt x="195" y="234"/>
                      </a:cubicBezTo>
                      <a:cubicBezTo>
                        <a:pt x="191" y="233"/>
                        <a:pt x="189" y="230"/>
                        <a:pt x="189" y="226"/>
                      </a:cubicBezTo>
                      <a:cubicBezTo>
                        <a:pt x="189" y="222"/>
                        <a:pt x="188" y="220"/>
                        <a:pt x="183" y="221"/>
                      </a:cubicBezTo>
                      <a:cubicBezTo>
                        <a:pt x="183" y="224"/>
                        <a:pt x="186" y="226"/>
                        <a:pt x="186" y="228"/>
                      </a:cubicBezTo>
                      <a:cubicBezTo>
                        <a:pt x="187" y="236"/>
                        <a:pt x="187" y="244"/>
                        <a:pt x="184" y="251"/>
                      </a:cubicBezTo>
                      <a:cubicBezTo>
                        <a:pt x="183" y="251"/>
                        <a:pt x="183" y="251"/>
                        <a:pt x="183" y="250"/>
                      </a:cubicBezTo>
                      <a:cubicBezTo>
                        <a:pt x="182" y="250"/>
                        <a:pt x="182" y="251"/>
                        <a:pt x="183" y="251"/>
                      </a:cubicBezTo>
                      <a:cubicBezTo>
                        <a:pt x="178" y="255"/>
                        <a:pt x="175" y="259"/>
                        <a:pt x="176" y="265"/>
                      </a:cubicBezTo>
                      <a:cubicBezTo>
                        <a:pt x="179" y="272"/>
                        <a:pt x="173" y="271"/>
                        <a:pt x="171" y="273"/>
                      </a:cubicBezTo>
                      <a:close/>
                      <a:moveTo>
                        <a:pt x="50" y="154"/>
                      </a:moveTo>
                      <a:cubicBezTo>
                        <a:pt x="50" y="154"/>
                        <a:pt x="50" y="154"/>
                        <a:pt x="50" y="154"/>
                      </a:cubicBezTo>
                      <a:cubicBezTo>
                        <a:pt x="50" y="154"/>
                        <a:pt x="49" y="154"/>
                        <a:pt x="50" y="154"/>
                      </a:cubicBezTo>
                      <a:cubicBezTo>
                        <a:pt x="50" y="155"/>
                        <a:pt x="50" y="155"/>
                        <a:pt x="50" y="155"/>
                      </a:cubicBezTo>
                      <a:cubicBezTo>
                        <a:pt x="50" y="155"/>
                        <a:pt x="50" y="155"/>
                        <a:pt x="50" y="15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AR" dirty="0"/>
                </a:p>
              </p:txBody>
            </p:sp>
            <p:sp>
              <p:nvSpPr>
                <p:cNvPr id="264" name="Freeform 7"/>
                <p:cNvSpPr>
                  <a:spLocks noEditPoints="1"/>
                </p:cNvSpPr>
                <p:nvPr/>
              </p:nvSpPr>
              <p:spPr bwMode="auto">
                <a:xfrm>
                  <a:off x="2780" y="-1939"/>
                  <a:ext cx="722" cy="907"/>
                </a:xfrm>
                <a:custGeom>
                  <a:avLst/>
                  <a:gdLst>
                    <a:gd name="T0" fmla="*/ 130 w 207"/>
                    <a:gd name="T1" fmla="*/ 190 h 260"/>
                    <a:gd name="T2" fmla="*/ 117 w 207"/>
                    <a:gd name="T3" fmla="*/ 181 h 260"/>
                    <a:gd name="T4" fmla="*/ 96 w 207"/>
                    <a:gd name="T5" fmla="*/ 173 h 260"/>
                    <a:gd name="T6" fmla="*/ 88 w 207"/>
                    <a:gd name="T7" fmla="*/ 173 h 260"/>
                    <a:gd name="T8" fmla="*/ 67 w 207"/>
                    <a:gd name="T9" fmla="*/ 178 h 260"/>
                    <a:gd name="T10" fmla="*/ 45 w 207"/>
                    <a:gd name="T11" fmla="*/ 187 h 260"/>
                    <a:gd name="T12" fmla="*/ 34 w 207"/>
                    <a:gd name="T13" fmla="*/ 196 h 260"/>
                    <a:gd name="T14" fmla="*/ 31 w 207"/>
                    <a:gd name="T15" fmla="*/ 215 h 260"/>
                    <a:gd name="T16" fmla="*/ 31 w 207"/>
                    <a:gd name="T17" fmla="*/ 223 h 260"/>
                    <a:gd name="T18" fmla="*/ 30 w 207"/>
                    <a:gd name="T19" fmla="*/ 244 h 260"/>
                    <a:gd name="T20" fmla="*/ 21 w 207"/>
                    <a:gd name="T21" fmla="*/ 250 h 260"/>
                    <a:gd name="T22" fmla="*/ 12 w 207"/>
                    <a:gd name="T23" fmla="*/ 242 h 260"/>
                    <a:gd name="T24" fmla="*/ 10 w 207"/>
                    <a:gd name="T25" fmla="*/ 231 h 260"/>
                    <a:gd name="T26" fmla="*/ 0 w 207"/>
                    <a:gd name="T27" fmla="*/ 205 h 260"/>
                    <a:gd name="T28" fmla="*/ 8 w 207"/>
                    <a:gd name="T29" fmla="*/ 188 h 260"/>
                    <a:gd name="T30" fmla="*/ 8 w 207"/>
                    <a:gd name="T31" fmla="*/ 178 h 260"/>
                    <a:gd name="T32" fmla="*/ 19 w 207"/>
                    <a:gd name="T33" fmla="*/ 178 h 260"/>
                    <a:gd name="T34" fmla="*/ 20 w 207"/>
                    <a:gd name="T35" fmla="*/ 181 h 260"/>
                    <a:gd name="T36" fmla="*/ 20 w 207"/>
                    <a:gd name="T37" fmla="*/ 179 h 260"/>
                    <a:gd name="T38" fmla="*/ 31 w 207"/>
                    <a:gd name="T39" fmla="*/ 170 h 260"/>
                    <a:gd name="T40" fmla="*/ 51 w 207"/>
                    <a:gd name="T41" fmla="*/ 160 h 260"/>
                    <a:gd name="T42" fmla="*/ 73 w 207"/>
                    <a:gd name="T43" fmla="*/ 152 h 260"/>
                    <a:gd name="T44" fmla="*/ 80 w 207"/>
                    <a:gd name="T45" fmla="*/ 48 h 260"/>
                    <a:gd name="T46" fmla="*/ 80 w 207"/>
                    <a:gd name="T47" fmla="*/ 53 h 260"/>
                    <a:gd name="T48" fmla="*/ 83 w 207"/>
                    <a:gd name="T49" fmla="*/ 52 h 260"/>
                    <a:gd name="T50" fmla="*/ 95 w 207"/>
                    <a:gd name="T51" fmla="*/ 25 h 260"/>
                    <a:gd name="T52" fmla="*/ 99 w 207"/>
                    <a:gd name="T53" fmla="*/ 21 h 260"/>
                    <a:gd name="T54" fmla="*/ 102 w 207"/>
                    <a:gd name="T55" fmla="*/ 22 h 260"/>
                    <a:gd name="T56" fmla="*/ 102 w 207"/>
                    <a:gd name="T57" fmla="*/ 15 h 260"/>
                    <a:gd name="T58" fmla="*/ 119 w 207"/>
                    <a:gd name="T59" fmla="*/ 6 h 260"/>
                    <a:gd name="T60" fmla="*/ 120 w 207"/>
                    <a:gd name="T61" fmla="*/ 10 h 260"/>
                    <a:gd name="T62" fmla="*/ 129 w 207"/>
                    <a:gd name="T63" fmla="*/ 10 h 260"/>
                    <a:gd name="T64" fmla="*/ 148 w 207"/>
                    <a:gd name="T65" fmla="*/ 7 h 260"/>
                    <a:gd name="T66" fmla="*/ 155 w 207"/>
                    <a:gd name="T67" fmla="*/ 6 h 260"/>
                    <a:gd name="T68" fmla="*/ 168 w 207"/>
                    <a:gd name="T69" fmla="*/ 4 h 260"/>
                    <a:gd name="T70" fmla="*/ 190 w 207"/>
                    <a:gd name="T71" fmla="*/ 14 h 260"/>
                    <a:gd name="T72" fmla="*/ 202 w 207"/>
                    <a:gd name="T73" fmla="*/ 26 h 260"/>
                    <a:gd name="T74" fmla="*/ 196 w 207"/>
                    <a:gd name="T75" fmla="*/ 81 h 260"/>
                    <a:gd name="T76" fmla="*/ 194 w 207"/>
                    <a:gd name="T77" fmla="*/ 77 h 260"/>
                    <a:gd name="T78" fmla="*/ 186 w 207"/>
                    <a:gd name="T79" fmla="*/ 92 h 260"/>
                    <a:gd name="T80" fmla="*/ 180 w 207"/>
                    <a:gd name="T81" fmla="*/ 104 h 260"/>
                    <a:gd name="T82" fmla="*/ 165 w 207"/>
                    <a:gd name="T83" fmla="*/ 120 h 260"/>
                    <a:gd name="T84" fmla="*/ 144 w 207"/>
                    <a:gd name="T85" fmla="*/ 131 h 260"/>
                    <a:gd name="T86" fmla="*/ 133 w 207"/>
                    <a:gd name="T87" fmla="*/ 161 h 260"/>
                    <a:gd name="T88" fmla="*/ 138 w 207"/>
                    <a:gd name="T89" fmla="*/ 177 h 260"/>
                    <a:gd name="T90" fmla="*/ 145 w 207"/>
                    <a:gd name="T91" fmla="*/ 193 h 260"/>
                    <a:gd name="T92" fmla="*/ 142 w 207"/>
                    <a:gd name="T93" fmla="*/ 10 h 260"/>
                    <a:gd name="T94" fmla="*/ 142 w 207"/>
                    <a:gd name="T95" fmla="*/ 10 h 260"/>
                    <a:gd name="T96" fmla="*/ 143 w 207"/>
                    <a:gd name="T97" fmla="*/ 11 h 260"/>
                    <a:gd name="T98" fmla="*/ 142 w 207"/>
                    <a:gd name="T99" fmla="*/ 10 h 260"/>
                    <a:gd name="T100" fmla="*/ 133 w 207"/>
                    <a:gd name="T101" fmla="*/ 61 h 260"/>
                    <a:gd name="T102" fmla="*/ 138 w 207"/>
                    <a:gd name="T103" fmla="*/ 100 h 260"/>
                    <a:gd name="T104" fmla="*/ 149 w 207"/>
                    <a:gd name="T105" fmla="*/ 47 h 260"/>
                    <a:gd name="T106" fmla="*/ 141 w 207"/>
                    <a:gd name="T107" fmla="*/ 47 h 2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</a:cxnLst>
                  <a:rect l="0" t="0" r="r" b="b"/>
                  <a:pathLst>
                    <a:path w="207" h="260">
                      <a:moveTo>
                        <a:pt x="140" y="194"/>
                      </a:moveTo>
                      <a:cubicBezTo>
                        <a:pt x="136" y="194"/>
                        <a:pt x="133" y="195"/>
                        <a:pt x="130" y="190"/>
                      </a:cubicBezTo>
                      <a:cubicBezTo>
                        <a:pt x="128" y="187"/>
                        <a:pt x="125" y="184"/>
                        <a:pt x="120" y="183"/>
                      </a:cubicBezTo>
                      <a:cubicBezTo>
                        <a:pt x="119" y="183"/>
                        <a:pt x="117" y="182"/>
                        <a:pt x="117" y="181"/>
                      </a:cubicBezTo>
                      <a:cubicBezTo>
                        <a:pt x="112" y="175"/>
                        <a:pt x="104" y="175"/>
                        <a:pt x="98" y="173"/>
                      </a:cubicBezTo>
                      <a:cubicBezTo>
                        <a:pt x="97" y="173"/>
                        <a:pt x="96" y="173"/>
                        <a:pt x="96" y="173"/>
                      </a:cubicBezTo>
                      <a:cubicBezTo>
                        <a:pt x="94" y="177"/>
                        <a:pt x="92" y="179"/>
                        <a:pt x="89" y="174"/>
                      </a:cubicBezTo>
                      <a:cubicBezTo>
                        <a:pt x="89" y="174"/>
                        <a:pt x="88" y="173"/>
                        <a:pt x="88" y="173"/>
                      </a:cubicBezTo>
                      <a:cubicBezTo>
                        <a:pt x="84" y="177"/>
                        <a:pt x="79" y="175"/>
                        <a:pt x="74" y="176"/>
                      </a:cubicBezTo>
                      <a:cubicBezTo>
                        <a:pt x="71" y="177"/>
                        <a:pt x="69" y="176"/>
                        <a:pt x="67" y="178"/>
                      </a:cubicBezTo>
                      <a:cubicBezTo>
                        <a:pt x="61" y="178"/>
                        <a:pt x="56" y="177"/>
                        <a:pt x="53" y="182"/>
                      </a:cubicBezTo>
                      <a:cubicBezTo>
                        <a:pt x="51" y="185"/>
                        <a:pt x="48" y="187"/>
                        <a:pt x="45" y="187"/>
                      </a:cubicBezTo>
                      <a:cubicBezTo>
                        <a:pt x="43" y="187"/>
                        <a:pt x="43" y="189"/>
                        <a:pt x="42" y="190"/>
                      </a:cubicBezTo>
                      <a:cubicBezTo>
                        <a:pt x="39" y="192"/>
                        <a:pt x="37" y="197"/>
                        <a:pt x="34" y="196"/>
                      </a:cubicBezTo>
                      <a:cubicBezTo>
                        <a:pt x="30" y="196"/>
                        <a:pt x="31" y="197"/>
                        <a:pt x="31" y="200"/>
                      </a:cubicBezTo>
                      <a:cubicBezTo>
                        <a:pt x="30" y="205"/>
                        <a:pt x="32" y="210"/>
                        <a:pt x="31" y="215"/>
                      </a:cubicBezTo>
                      <a:cubicBezTo>
                        <a:pt x="30" y="218"/>
                        <a:pt x="29" y="219"/>
                        <a:pt x="26" y="217"/>
                      </a:cubicBezTo>
                      <a:cubicBezTo>
                        <a:pt x="26" y="220"/>
                        <a:pt x="28" y="222"/>
                        <a:pt x="31" y="223"/>
                      </a:cubicBezTo>
                      <a:cubicBezTo>
                        <a:pt x="31" y="224"/>
                        <a:pt x="31" y="225"/>
                        <a:pt x="30" y="227"/>
                      </a:cubicBezTo>
                      <a:cubicBezTo>
                        <a:pt x="26" y="232"/>
                        <a:pt x="29" y="238"/>
                        <a:pt x="30" y="244"/>
                      </a:cubicBezTo>
                      <a:cubicBezTo>
                        <a:pt x="32" y="249"/>
                        <a:pt x="31" y="255"/>
                        <a:pt x="31" y="260"/>
                      </a:cubicBezTo>
                      <a:cubicBezTo>
                        <a:pt x="27" y="257"/>
                        <a:pt x="21" y="257"/>
                        <a:pt x="21" y="250"/>
                      </a:cubicBezTo>
                      <a:cubicBezTo>
                        <a:pt x="21" y="248"/>
                        <a:pt x="20" y="245"/>
                        <a:pt x="17" y="245"/>
                      </a:cubicBezTo>
                      <a:cubicBezTo>
                        <a:pt x="15" y="244"/>
                        <a:pt x="13" y="243"/>
                        <a:pt x="12" y="242"/>
                      </a:cubicBezTo>
                      <a:cubicBezTo>
                        <a:pt x="13" y="241"/>
                        <a:pt x="15" y="242"/>
                        <a:pt x="14" y="241"/>
                      </a:cubicBezTo>
                      <a:cubicBezTo>
                        <a:pt x="12" y="238"/>
                        <a:pt x="12" y="234"/>
                        <a:pt x="10" y="231"/>
                      </a:cubicBezTo>
                      <a:cubicBezTo>
                        <a:pt x="10" y="230"/>
                        <a:pt x="10" y="230"/>
                        <a:pt x="7" y="230"/>
                      </a:cubicBezTo>
                      <a:cubicBezTo>
                        <a:pt x="2" y="223"/>
                        <a:pt x="4" y="213"/>
                        <a:pt x="0" y="205"/>
                      </a:cubicBezTo>
                      <a:cubicBezTo>
                        <a:pt x="0" y="205"/>
                        <a:pt x="0" y="203"/>
                        <a:pt x="1" y="203"/>
                      </a:cubicBezTo>
                      <a:cubicBezTo>
                        <a:pt x="6" y="199"/>
                        <a:pt x="3" y="192"/>
                        <a:pt x="8" y="188"/>
                      </a:cubicBezTo>
                      <a:cubicBezTo>
                        <a:pt x="10" y="187"/>
                        <a:pt x="9" y="185"/>
                        <a:pt x="8" y="183"/>
                      </a:cubicBezTo>
                      <a:cubicBezTo>
                        <a:pt x="7" y="182"/>
                        <a:pt x="7" y="180"/>
                        <a:pt x="8" y="178"/>
                      </a:cubicBezTo>
                      <a:cubicBezTo>
                        <a:pt x="9" y="176"/>
                        <a:pt x="12" y="178"/>
                        <a:pt x="13" y="179"/>
                      </a:cubicBezTo>
                      <a:cubicBezTo>
                        <a:pt x="15" y="181"/>
                        <a:pt x="17" y="179"/>
                        <a:pt x="19" y="178"/>
                      </a:cubicBezTo>
                      <a:cubicBezTo>
                        <a:pt x="19" y="178"/>
                        <a:pt x="19" y="179"/>
                        <a:pt x="20" y="179"/>
                      </a:cubicBezTo>
                      <a:cubicBezTo>
                        <a:pt x="20" y="180"/>
                        <a:pt x="19" y="180"/>
                        <a:pt x="20" y="181"/>
                      </a:cubicBezTo>
                      <a:cubicBezTo>
                        <a:pt x="20" y="180"/>
                        <a:pt x="20" y="180"/>
                        <a:pt x="20" y="179"/>
                      </a:cubicBezTo>
                      <a:cubicBezTo>
                        <a:pt x="20" y="179"/>
                        <a:pt x="20" y="179"/>
                        <a:pt x="20" y="179"/>
                      </a:cubicBezTo>
                      <a:cubicBezTo>
                        <a:pt x="23" y="178"/>
                        <a:pt x="26" y="176"/>
                        <a:pt x="29" y="176"/>
                      </a:cubicBezTo>
                      <a:cubicBezTo>
                        <a:pt x="32" y="176"/>
                        <a:pt x="32" y="173"/>
                        <a:pt x="31" y="170"/>
                      </a:cubicBezTo>
                      <a:cubicBezTo>
                        <a:pt x="38" y="167"/>
                        <a:pt x="45" y="161"/>
                        <a:pt x="54" y="161"/>
                      </a:cubicBezTo>
                      <a:cubicBezTo>
                        <a:pt x="53" y="161"/>
                        <a:pt x="52" y="161"/>
                        <a:pt x="51" y="160"/>
                      </a:cubicBezTo>
                      <a:cubicBezTo>
                        <a:pt x="57" y="158"/>
                        <a:pt x="63" y="158"/>
                        <a:pt x="69" y="157"/>
                      </a:cubicBezTo>
                      <a:cubicBezTo>
                        <a:pt x="74" y="157"/>
                        <a:pt x="73" y="157"/>
                        <a:pt x="73" y="152"/>
                      </a:cubicBezTo>
                      <a:cubicBezTo>
                        <a:pt x="74" y="127"/>
                        <a:pt x="74" y="101"/>
                        <a:pt x="75" y="76"/>
                      </a:cubicBezTo>
                      <a:cubicBezTo>
                        <a:pt x="75" y="67"/>
                        <a:pt x="77" y="57"/>
                        <a:pt x="80" y="48"/>
                      </a:cubicBezTo>
                      <a:cubicBezTo>
                        <a:pt x="80" y="49"/>
                        <a:pt x="80" y="51"/>
                        <a:pt x="81" y="53"/>
                      </a:cubicBezTo>
                      <a:cubicBezTo>
                        <a:pt x="81" y="53"/>
                        <a:pt x="81" y="53"/>
                        <a:pt x="80" y="53"/>
                      </a:cubicBezTo>
                      <a:cubicBezTo>
                        <a:pt x="81" y="53"/>
                        <a:pt x="81" y="53"/>
                        <a:pt x="81" y="53"/>
                      </a:cubicBezTo>
                      <a:cubicBezTo>
                        <a:pt x="81" y="53"/>
                        <a:pt x="83" y="54"/>
                        <a:pt x="83" y="52"/>
                      </a:cubicBezTo>
                      <a:cubicBezTo>
                        <a:pt x="83" y="49"/>
                        <a:pt x="83" y="45"/>
                        <a:pt x="83" y="42"/>
                      </a:cubicBezTo>
                      <a:cubicBezTo>
                        <a:pt x="87" y="37"/>
                        <a:pt x="92" y="31"/>
                        <a:pt x="95" y="25"/>
                      </a:cubicBezTo>
                      <a:cubicBezTo>
                        <a:pt x="98" y="26"/>
                        <a:pt x="96" y="21"/>
                        <a:pt x="99" y="21"/>
                      </a:cubicBezTo>
                      <a:cubicBezTo>
                        <a:pt x="99" y="21"/>
                        <a:pt x="99" y="21"/>
                        <a:pt x="99" y="21"/>
                      </a:cubicBezTo>
                      <a:cubicBezTo>
                        <a:pt x="99" y="22"/>
                        <a:pt x="98" y="24"/>
                        <a:pt x="99" y="24"/>
                      </a:cubicBezTo>
                      <a:cubicBezTo>
                        <a:pt x="101" y="25"/>
                        <a:pt x="101" y="23"/>
                        <a:pt x="102" y="22"/>
                      </a:cubicBezTo>
                      <a:cubicBezTo>
                        <a:pt x="102" y="20"/>
                        <a:pt x="103" y="18"/>
                        <a:pt x="102" y="16"/>
                      </a:cubicBezTo>
                      <a:cubicBezTo>
                        <a:pt x="102" y="16"/>
                        <a:pt x="102" y="15"/>
                        <a:pt x="102" y="15"/>
                      </a:cubicBezTo>
                      <a:cubicBezTo>
                        <a:pt x="103" y="14"/>
                        <a:pt x="106" y="16"/>
                        <a:pt x="106" y="14"/>
                      </a:cubicBezTo>
                      <a:cubicBezTo>
                        <a:pt x="107" y="5"/>
                        <a:pt x="114" y="7"/>
                        <a:pt x="119" y="6"/>
                      </a:cubicBezTo>
                      <a:cubicBezTo>
                        <a:pt x="120" y="6"/>
                        <a:pt x="121" y="6"/>
                        <a:pt x="122" y="8"/>
                      </a:cubicBezTo>
                      <a:cubicBezTo>
                        <a:pt x="122" y="9"/>
                        <a:pt x="120" y="8"/>
                        <a:pt x="120" y="10"/>
                      </a:cubicBezTo>
                      <a:cubicBezTo>
                        <a:pt x="122" y="11"/>
                        <a:pt x="124" y="10"/>
                        <a:pt x="125" y="10"/>
                      </a:cubicBezTo>
                      <a:cubicBezTo>
                        <a:pt x="127" y="12"/>
                        <a:pt x="128" y="11"/>
                        <a:pt x="129" y="10"/>
                      </a:cubicBezTo>
                      <a:cubicBezTo>
                        <a:pt x="132" y="12"/>
                        <a:pt x="137" y="12"/>
                        <a:pt x="138" y="11"/>
                      </a:cubicBezTo>
                      <a:cubicBezTo>
                        <a:pt x="140" y="5"/>
                        <a:pt x="145" y="9"/>
                        <a:pt x="148" y="7"/>
                      </a:cubicBezTo>
                      <a:cubicBezTo>
                        <a:pt x="150" y="6"/>
                        <a:pt x="151" y="8"/>
                        <a:pt x="152" y="10"/>
                      </a:cubicBezTo>
                      <a:cubicBezTo>
                        <a:pt x="152" y="8"/>
                        <a:pt x="153" y="7"/>
                        <a:pt x="155" y="6"/>
                      </a:cubicBezTo>
                      <a:cubicBezTo>
                        <a:pt x="152" y="2"/>
                        <a:pt x="156" y="2"/>
                        <a:pt x="158" y="2"/>
                      </a:cubicBezTo>
                      <a:cubicBezTo>
                        <a:pt x="161" y="2"/>
                        <a:pt x="166" y="0"/>
                        <a:pt x="168" y="4"/>
                      </a:cubicBezTo>
                      <a:cubicBezTo>
                        <a:pt x="169" y="7"/>
                        <a:pt x="170" y="7"/>
                        <a:pt x="172" y="6"/>
                      </a:cubicBezTo>
                      <a:cubicBezTo>
                        <a:pt x="180" y="5"/>
                        <a:pt x="187" y="8"/>
                        <a:pt x="190" y="14"/>
                      </a:cubicBezTo>
                      <a:cubicBezTo>
                        <a:pt x="193" y="19"/>
                        <a:pt x="197" y="21"/>
                        <a:pt x="200" y="24"/>
                      </a:cubicBezTo>
                      <a:cubicBezTo>
                        <a:pt x="201" y="24"/>
                        <a:pt x="201" y="25"/>
                        <a:pt x="202" y="26"/>
                      </a:cubicBezTo>
                      <a:cubicBezTo>
                        <a:pt x="206" y="37"/>
                        <a:pt x="207" y="48"/>
                        <a:pt x="203" y="60"/>
                      </a:cubicBezTo>
                      <a:cubicBezTo>
                        <a:pt x="200" y="67"/>
                        <a:pt x="196" y="74"/>
                        <a:pt x="196" y="81"/>
                      </a:cubicBezTo>
                      <a:cubicBezTo>
                        <a:pt x="196" y="82"/>
                        <a:pt x="196" y="83"/>
                        <a:pt x="195" y="84"/>
                      </a:cubicBezTo>
                      <a:cubicBezTo>
                        <a:pt x="192" y="82"/>
                        <a:pt x="196" y="79"/>
                        <a:pt x="194" y="77"/>
                      </a:cubicBezTo>
                      <a:cubicBezTo>
                        <a:pt x="193" y="80"/>
                        <a:pt x="192" y="83"/>
                        <a:pt x="193" y="85"/>
                      </a:cubicBezTo>
                      <a:cubicBezTo>
                        <a:pt x="194" y="91"/>
                        <a:pt x="191" y="93"/>
                        <a:pt x="186" y="92"/>
                      </a:cubicBezTo>
                      <a:cubicBezTo>
                        <a:pt x="184" y="92"/>
                        <a:pt x="182" y="93"/>
                        <a:pt x="183" y="96"/>
                      </a:cubicBezTo>
                      <a:cubicBezTo>
                        <a:pt x="183" y="99"/>
                        <a:pt x="181" y="102"/>
                        <a:pt x="180" y="104"/>
                      </a:cubicBezTo>
                      <a:cubicBezTo>
                        <a:pt x="177" y="111"/>
                        <a:pt x="166" y="110"/>
                        <a:pt x="167" y="120"/>
                      </a:cubicBezTo>
                      <a:cubicBezTo>
                        <a:pt x="167" y="120"/>
                        <a:pt x="166" y="120"/>
                        <a:pt x="165" y="120"/>
                      </a:cubicBezTo>
                      <a:cubicBezTo>
                        <a:pt x="161" y="122"/>
                        <a:pt x="158" y="125"/>
                        <a:pt x="155" y="129"/>
                      </a:cubicBezTo>
                      <a:cubicBezTo>
                        <a:pt x="151" y="129"/>
                        <a:pt x="147" y="130"/>
                        <a:pt x="144" y="131"/>
                      </a:cubicBezTo>
                      <a:cubicBezTo>
                        <a:pt x="136" y="135"/>
                        <a:pt x="132" y="142"/>
                        <a:pt x="133" y="150"/>
                      </a:cubicBezTo>
                      <a:cubicBezTo>
                        <a:pt x="133" y="154"/>
                        <a:pt x="133" y="157"/>
                        <a:pt x="133" y="161"/>
                      </a:cubicBezTo>
                      <a:cubicBezTo>
                        <a:pt x="133" y="167"/>
                        <a:pt x="132" y="173"/>
                        <a:pt x="138" y="177"/>
                      </a:cubicBezTo>
                      <a:cubicBezTo>
                        <a:pt x="138" y="177"/>
                        <a:pt x="138" y="177"/>
                        <a:pt x="138" y="177"/>
                      </a:cubicBezTo>
                      <a:cubicBezTo>
                        <a:pt x="138" y="179"/>
                        <a:pt x="138" y="180"/>
                        <a:pt x="139" y="180"/>
                      </a:cubicBezTo>
                      <a:cubicBezTo>
                        <a:pt x="146" y="182"/>
                        <a:pt x="146" y="187"/>
                        <a:pt x="145" y="193"/>
                      </a:cubicBezTo>
                      <a:cubicBezTo>
                        <a:pt x="143" y="193"/>
                        <a:pt x="141" y="192"/>
                        <a:pt x="140" y="194"/>
                      </a:cubicBezTo>
                      <a:close/>
                      <a:moveTo>
                        <a:pt x="142" y="10"/>
                      </a:moveTo>
                      <a:cubicBezTo>
                        <a:pt x="142" y="10"/>
                        <a:pt x="142" y="10"/>
                        <a:pt x="142" y="9"/>
                      </a:cubicBezTo>
                      <a:cubicBezTo>
                        <a:pt x="142" y="10"/>
                        <a:pt x="142" y="10"/>
                        <a:pt x="142" y="10"/>
                      </a:cubicBezTo>
                      <a:cubicBezTo>
                        <a:pt x="142" y="10"/>
                        <a:pt x="142" y="10"/>
                        <a:pt x="142" y="10"/>
                      </a:cubicBezTo>
                      <a:cubicBezTo>
                        <a:pt x="143" y="10"/>
                        <a:pt x="143" y="10"/>
                        <a:pt x="143" y="11"/>
                      </a:cubicBezTo>
                      <a:cubicBezTo>
                        <a:pt x="143" y="11"/>
                        <a:pt x="143" y="11"/>
                        <a:pt x="143" y="11"/>
                      </a:cubicBezTo>
                      <a:cubicBezTo>
                        <a:pt x="143" y="10"/>
                        <a:pt x="143" y="10"/>
                        <a:pt x="142" y="10"/>
                      </a:cubicBezTo>
                      <a:close/>
                      <a:moveTo>
                        <a:pt x="141" y="47"/>
                      </a:moveTo>
                      <a:cubicBezTo>
                        <a:pt x="135" y="50"/>
                        <a:pt x="134" y="55"/>
                        <a:pt x="133" y="61"/>
                      </a:cubicBezTo>
                      <a:cubicBezTo>
                        <a:pt x="132" y="72"/>
                        <a:pt x="130" y="82"/>
                        <a:pt x="131" y="93"/>
                      </a:cubicBezTo>
                      <a:cubicBezTo>
                        <a:pt x="131" y="98"/>
                        <a:pt x="133" y="100"/>
                        <a:pt x="138" y="100"/>
                      </a:cubicBezTo>
                      <a:cubicBezTo>
                        <a:pt x="144" y="100"/>
                        <a:pt x="149" y="97"/>
                        <a:pt x="151" y="90"/>
                      </a:cubicBezTo>
                      <a:cubicBezTo>
                        <a:pt x="154" y="76"/>
                        <a:pt x="159" y="61"/>
                        <a:pt x="149" y="47"/>
                      </a:cubicBezTo>
                      <a:cubicBezTo>
                        <a:pt x="148" y="42"/>
                        <a:pt x="144" y="45"/>
                        <a:pt x="142" y="45"/>
                      </a:cubicBezTo>
                      <a:cubicBezTo>
                        <a:pt x="139" y="44"/>
                        <a:pt x="140" y="46"/>
                        <a:pt x="141" y="4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AR" dirty="0"/>
                </a:p>
              </p:txBody>
            </p:sp>
            <p:sp>
              <p:nvSpPr>
                <p:cNvPr id="265" name="Freeform 8"/>
                <p:cNvSpPr>
                  <a:spLocks noEditPoints="1"/>
                </p:cNvSpPr>
                <p:nvPr/>
              </p:nvSpPr>
              <p:spPr bwMode="auto">
                <a:xfrm>
                  <a:off x="3680" y="-2570"/>
                  <a:ext cx="740" cy="617"/>
                </a:xfrm>
                <a:custGeom>
                  <a:avLst/>
                  <a:gdLst>
                    <a:gd name="T0" fmla="*/ 185 w 212"/>
                    <a:gd name="T1" fmla="*/ 132 h 177"/>
                    <a:gd name="T2" fmla="*/ 144 w 212"/>
                    <a:gd name="T3" fmla="*/ 131 h 177"/>
                    <a:gd name="T4" fmla="*/ 138 w 212"/>
                    <a:gd name="T5" fmla="*/ 119 h 177"/>
                    <a:gd name="T6" fmla="*/ 133 w 212"/>
                    <a:gd name="T7" fmla="*/ 124 h 177"/>
                    <a:gd name="T8" fmla="*/ 136 w 212"/>
                    <a:gd name="T9" fmla="*/ 130 h 177"/>
                    <a:gd name="T10" fmla="*/ 131 w 212"/>
                    <a:gd name="T11" fmla="*/ 145 h 177"/>
                    <a:gd name="T12" fmla="*/ 112 w 212"/>
                    <a:gd name="T13" fmla="*/ 151 h 177"/>
                    <a:gd name="T14" fmla="*/ 111 w 212"/>
                    <a:gd name="T15" fmla="*/ 115 h 177"/>
                    <a:gd name="T16" fmla="*/ 105 w 212"/>
                    <a:gd name="T17" fmla="*/ 80 h 177"/>
                    <a:gd name="T18" fmla="*/ 102 w 212"/>
                    <a:gd name="T19" fmla="*/ 131 h 177"/>
                    <a:gd name="T20" fmla="*/ 78 w 212"/>
                    <a:gd name="T21" fmla="*/ 154 h 177"/>
                    <a:gd name="T22" fmla="*/ 74 w 212"/>
                    <a:gd name="T23" fmla="*/ 151 h 177"/>
                    <a:gd name="T24" fmla="*/ 69 w 212"/>
                    <a:gd name="T25" fmla="*/ 134 h 177"/>
                    <a:gd name="T26" fmla="*/ 50 w 212"/>
                    <a:gd name="T27" fmla="*/ 119 h 177"/>
                    <a:gd name="T28" fmla="*/ 39 w 212"/>
                    <a:gd name="T29" fmla="*/ 128 h 177"/>
                    <a:gd name="T30" fmla="*/ 30 w 212"/>
                    <a:gd name="T31" fmla="*/ 152 h 177"/>
                    <a:gd name="T32" fmla="*/ 10 w 212"/>
                    <a:gd name="T33" fmla="*/ 177 h 177"/>
                    <a:gd name="T34" fmla="*/ 0 w 212"/>
                    <a:gd name="T35" fmla="*/ 168 h 177"/>
                    <a:gd name="T36" fmla="*/ 11 w 212"/>
                    <a:gd name="T37" fmla="*/ 136 h 177"/>
                    <a:gd name="T38" fmla="*/ 9 w 212"/>
                    <a:gd name="T39" fmla="*/ 96 h 177"/>
                    <a:gd name="T40" fmla="*/ 25 w 212"/>
                    <a:gd name="T41" fmla="*/ 24 h 177"/>
                    <a:gd name="T42" fmla="*/ 43 w 212"/>
                    <a:gd name="T43" fmla="*/ 11 h 177"/>
                    <a:gd name="T44" fmla="*/ 68 w 212"/>
                    <a:gd name="T45" fmla="*/ 8 h 177"/>
                    <a:gd name="T46" fmla="*/ 77 w 212"/>
                    <a:gd name="T47" fmla="*/ 13 h 177"/>
                    <a:gd name="T48" fmla="*/ 103 w 212"/>
                    <a:gd name="T49" fmla="*/ 69 h 177"/>
                    <a:gd name="T50" fmla="*/ 106 w 212"/>
                    <a:gd name="T51" fmla="*/ 65 h 177"/>
                    <a:gd name="T52" fmla="*/ 113 w 212"/>
                    <a:gd name="T53" fmla="*/ 55 h 177"/>
                    <a:gd name="T54" fmla="*/ 126 w 212"/>
                    <a:gd name="T55" fmla="*/ 31 h 177"/>
                    <a:gd name="T56" fmla="*/ 138 w 212"/>
                    <a:gd name="T57" fmla="*/ 28 h 177"/>
                    <a:gd name="T58" fmla="*/ 153 w 212"/>
                    <a:gd name="T59" fmla="*/ 22 h 177"/>
                    <a:gd name="T60" fmla="*/ 161 w 212"/>
                    <a:gd name="T61" fmla="*/ 25 h 177"/>
                    <a:gd name="T62" fmla="*/ 157 w 212"/>
                    <a:gd name="T63" fmla="*/ 33 h 177"/>
                    <a:gd name="T64" fmla="*/ 165 w 212"/>
                    <a:gd name="T65" fmla="*/ 36 h 177"/>
                    <a:gd name="T66" fmla="*/ 167 w 212"/>
                    <a:gd name="T67" fmla="*/ 41 h 177"/>
                    <a:gd name="T68" fmla="*/ 165 w 212"/>
                    <a:gd name="T69" fmla="*/ 47 h 177"/>
                    <a:gd name="T70" fmla="*/ 157 w 212"/>
                    <a:gd name="T71" fmla="*/ 106 h 177"/>
                    <a:gd name="T72" fmla="*/ 149 w 212"/>
                    <a:gd name="T73" fmla="*/ 112 h 177"/>
                    <a:gd name="T74" fmla="*/ 163 w 212"/>
                    <a:gd name="T75" fmla="*/ 108 h 177"/>
                    <a:gd name="T76" fmla="*/ 171 w 212"/>
                    <a:gd name="T77" fmla="*/ 107 h 177"/>
                    <a:gd name="T78" fmla="*/ 181 w 212"/>
                    <a:gd name="T79" fmla="*/ 102 h 177"/>
                    <a:gd name="T80" fmla="*/ 201 w 212"/>
                    <a:gd name="T81" fmla="*/ 73 h 177"/>
                    <a:gd name="T82" fmla="*/ 210 w 212"/>
                    <a:gd name="T83" fmla="*/ 114 h 177"/>
                    <a:gd name="T84" fmla="*/ 187 w 212"/>
                    <a:gd name="T85" fmla="*/ 123 h 177"/>
                    <a:gd name="T86" fmla="*/ 189 w 212"/>
                    <a:gd name="T87" fmla="*/ 110 h 177"/>
                    <a:gd name="T88" fmla="*/ 51 w 212"/>
                    <a:gd name="T89" fmla="*/ 89 h 177"/>
                    <a:gd name="T90" fmla="*/ 50 w 212"/>
                    <a:gd name="T91" fmla="*/ 72 h 177"/>
                    <a:gd name="T92" fmla="*/ 49 w 212"/>
                    <a:gd name="T93" fmla="*/ 92 h 177"/>
                    <a:gd name="T94" fmla="*/ 125 w 212"/>
                    <a:gd name="T95" fmla="*/ 111 h 177"/>
                    <a:gd name="T96" fmla="*/ 128 w 212"/>
                    <a:gd name="T97" fmla="*/ 114 h 177"/>
                    <a:gd name="T98" fmla="*/ 119 w 212"/>
                    <a:gd name="T99" fmla="*/ 104 h 177"/>
                    <a:gd name="T100" fmla="*/ 164 w 212"/>
                    <a:gd name="T101" fmla="*/ 121 h 177"/>
                    <a:gd name="T102" fmla="*/ 177 w 212"/>
                    <a:gd name="T103" fmla="*/ 125 h 177"/>
                    <a:gd name="T104" fmla="*/ 155 w 212"/>
                    <a:gd name="T105" fmla="*/ 127 h 177"/>
                    <a:gd name="T106" fmla="*/ 128 w 212"/>
                    <a:gd name="T107" fmla="*/ 48 h 177"/>
                    <a:gd name="T108" fmla="*/ 89 w 212"/>
                    <a:gd name="T109" fmla="*/ 146 h 177"/>
                    <a:gd name="T110" fmla="*/ 154 w 212"/>
                    <a:gd name="T111" fmla="*/ 106 h 177"/>
                    <a:gd name="T112" fmla="*/ 154 w 212"/>
                    <a:gd name="T113" fmla="*/ 106 h 177"/>
                    <a:gd name="T114" fmla="*/ 60 w 212"/>
                    <a:gd name="T115" fmla="*/ 80 h 177"/>
                    <a:gd name="T116" fmla="*/ 61 w 212"/>
                    <a:gd name="T117" fmla="*/ 74 h 177"/>
                    <a:gd name="T118" fmla="*/ 155 w 212"/>
                    <a:gd name="T119" fmla="*/ 31 h 177"/>
                    <a:gd name="T120" fmla="*/ 159 w 212"/>
                    <a:gd name="T121" fmla="*/ 131 h 177"/>
                    <a:gd name="T122" fmla="*/ 159 w 212"/>
                    <a:gd name="T123" fmla="*/ 131 h 1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</a:cxnLst>
                  <a:rect l="0" t="0" r="r" b="b"/>
                  <a:pathLst>
                    <a:path w="212" h="177">
                      <a:moveTo>
                        <a:pt x="200" y="133"/>
                      </a:moveTo>
                      <a:cubicBezTo>
                        <a:pt x="200" y="133"/>
                        <a:pt x="199" y="133"/>
                        <a:pt x="199" y="133"/>
                      </a:cubicBezTo>
                      <a:cubicBezTo>
                        <a:pt x="193" y="132"/>
                        <a:pt x="189" y="138"/>
                        <a:pt x="183" y="140"/>
                      </a:cubicBezTo>
                      <a:cubicBezTo>
                        <a:pt x="181" y="137"/>
                        <a:pt x="187" y="135"/>
                        <a:pt x="185" y="132"/>
                      </a:cubicBezTo>
                      <a:cubicBezTo>
                        <a:pt x="182" y="132"/>
                        <a:pt x="180" y="132"/>
                        <a:pt x="177" y="132"/>
                      </a:cubicBezTo>
                      <a:cubicBezTo>
                        <a:pt x="171" y="133"/>
                        <a:pt x="164" y="131"/>
                        <a:pt x="159" y="136"/>
                      </a:cubicBezTo>
                      <a:cubicBezTo>
                        <a:pt x="158" y="137"/>
                        <a:pt x="157" y="138"/>
                        <a:pt x="156" y="139"/>
                      </a:cubicBezTo>
                      <a:cubicBezTo>
                        <a:pt x="152" y="136"/>
                        <a:pt x="151" y="130"/>
                        <a:pt x="144" y="131"/>
                      </a:cubicBezTo>
                      <a:cubicBezTo>
                        <a:pt x="144" y="130"/>
                        <a:pt x="145" y="129"/>
                        <a:pt x="145" y="128"/>
                      </a:cubicBezTo>
                      <a:cubicBezTo>
                        <a:pt x="145" y="127"/>
                        <a:pt x="149" y="129"/>
                        <a:pt x="147" y="126"/>
                      </a:cubicBezTo>
                      <a:cubicBezTo>
                        <a:pt x="146" y="125"/>
                        <a:pt x="145" y="123"/>
                        <a:pt x="144" y="124"/>
                      </a:cubicBezTo>
                      <a:cubicBezTo>
                        <a:pt x="138" y="127"/>
                        <a:pt x="138" y="123"/>
                        <a:pt x="138" y="119"/>
                      </a:cubicBezTo>
                      <a:cubicBezTo>
                        <a:pt x="138" y="118"/>
                        <a:pt x="137" y="116"/>
                        <a:pt x="135" y="117"/>
                      </a:cubicBezTo>
                      <a:cubicBezTo>
                        <a:pt x="133" y="117"/>
                        <a:pt x="134" y="119"/>
                        <a:pt x="134" y="120"/>
                      </a:cubicBezTo>
                      <a:cubicBezTo>
                        <a:pt x="134" y="122"/>
                        <a:pt x="136" y="123"/>
                        <a:pt x="135" y="125"/>
                      </a:cubicBezTo>
                      <a:cubicBezTo>
                        <a:pt x="134" y="125"/>
                        <a:pt x="134" y="125"/>
                        <a:pt x="133" y="124"/>
                      </a:cubicBezTo>
                      <a:cubicBezTo>
                        <a:pt x="130" y="124"/>
                        <a:pt x="129" y="126"/>
                        <a:pt x="127" y="127"/>
                      </a:cubicBezTo>
                      <a:cubicBezTo>
                        <a:pt x="126" y="129"/>
                        <a:pt x="127" y="131"/>
                        <a:pt x="128" y="131"/>
                      </a:cubicBezTo>
                      <a:cubicBezTo>
                        <a:pt x="131" y="133"/>
                        <a:pt x="131" y="130"/>
                        <a:pt x="133" y="129"/>
                      </a:cubicBezTo>
                      <a:cubicBezTo>
                        <a:pt x="135" y="127"/>
                        <a:pt x="135" y="129"/>
                        <a:pt x="136" y="130"/>
                      </a:cubicBezTo>
                      <a:cubicBezTo>
                        <a:pt x="135" y="132"/>
                        <a:pt x="135" y="134"/>
                        <a:pt x="135" y="135"/>
                      </a:cubicBezTo>
                      <a:cubicBezTo>
                        <a:pt x="135" y="135"/>
                        <a:pt x="135" y="135"/>
                        <a:pt x="135" y="135"/>
                      </a:cubicBezTo>
                      <a:cubicBezTo>
                        <a:pt x="133" y="137"/>
                        <a:pt x="128" y="138"/>
                        <a:pt x="133" y="142"/>
                      </a:cubicBezTo>
                      <a:cubicBezTo>
                        <a:pt x="134" y="143"/>
                        <a:pt x="134" y="145"/>
                        <a:pt x="131" y="145"/>
                      </a:cubicBezTo>
                      <a:cubicBezTo>
                        <a:pt x="129" y="144"/>
                        <a:pt x="127" y="145"/>
                        <a:pt x="129" y="148"/>
                      </a:cubicBezTo>
                      <a:cubicBezTo>
                        <a:pt x="130" y="151"/>
                        <a:pt x="129" y="154"/>
                        <a:pt x="127" y="157"/>
                      </a:cubicBezTo>
                      <a:cubicBezTo>
                        <a:pt x="122" y="158"/>
                        <a:pt x="120" y="152"/>
                        <a:pt x="115" y="153"/>
                      </a:cubicBezTo>
                      <a:cubicBezTo>
                        <a:pt x="115" y="151"/>
                        <a:pt x="114" y="151"/>
                        <a:pt x="112" y="151"/>
                      </a:cubicBezTo>
                      <a:cubicBezTo>
                        <a:pt x="111" y="147"/>
                        <a:pt x="105" y="145"/>
                        <a:pt x="106" y="140"/>
                      </a:cubicBezTo>
                      <a:cubicBezTo>
                        <a:pt x="108" y="138"/>
                        <a:pt x="112" y="137"/>
                        <a:pt x="114" y="135"/>
                      </a:cubicBezTo>
                      <a:cubicBezTo>
                        <a:pt x="116" y="135"/>
                        <a:pt x="118" y="133"/>
                        <a:pt x="116" y="132"/>
                      </a:cubicBezTo>
                      <a:cubicBezTo>
                        <a:pt x="111" y="127"/>
                        <a:pt x="111" y="121"/>
                        <a:pt x="111" y="115"/>
                      </a:cubicBezTo>
                      <a:cubicBezTo>
                        <a:pt x="114" y="109"/>
                        <a:pt x="112" y="106"/>
                        <a:pt x="106" y="105"/>
                      </a:cubicBezTo>
                      <a:cubicBezTo>
                        <a:pt x="106" y="104"/>
                        <a:pt x="106" y="103"/>
                        <a:pt x="106" y="103"/>
                      </a:cubicBezTo>
                      <a:cubicBezTo>
                        <a:pt x="111" y="101"/>
                        <a:pt x="111" y="98"/>
                        <a:pt x="109" y="95"/>
                      </a:cubicBezTo>
                      <a:cubicBezTo>
                        <a:pt x="107" y="90"/>
                        <a:pt x="105" y="85"/>
                        <a:pt x="105" y="80"/>
                      </a:cubicBezTo>
                      <a:cubicBezTo>
                        <a:pt x="105" y="79"/>
                        <a:pt x="104" y="78"/>
                        <a:pt x="103" y="77"/>
                      </a:cubicBezTo>
                      <a:cubicBezTo>
                        <a:pt x="101" y="77"/>
                        <a:pt x="101" y="79"/>
                        <a:pt x="100" y="80"/>
                      </a:cubicBezTo>
                      <a:cubicBezTo>
                        <a:pt x="99" y="86"/>
                        <a:pt x="98" y="92"/>
                        <a:pt x="98" y="98"/>
                      </a:cubicBezTo>
                      <a:cubicBezTo>
                        <a:pt x="98" y="109"/>
                        <a:pt x="99" y="120"/>
                        <a:pt x="102" y="131"/>
                      </a:cubicBezTo>
                      <a:cubicBezTo>
                        <a:pt x="103" y="134"/>
                        <a:pt x="102" y="139"/>
                        <a:pt x="99" y="141"/>
                      </a:cubicBezTo>
                      <a:cubicBezTo>
                        <a:pt x="95" y="146"/>
                        <a:pt x="94" y="151"/>
                        <a:pt x="89" y="155"/>
                      </a:cubicBezTo>
                      <a:cubicBezTo>
                        <a:pt x="88" y="157"/>
                        <a:pt x="86" y="158"/>
                        <a:pt x="84" y="157"/>
                      </a:cubicBezTo>
                      <a:cubicBezTo>
                        <a:pt x="82" y="156"/>
                        <a:pt x="80" y="155"/>
                        <a:pt x="78" y="154"/>
                      </a:cubicBezTo>
                      <a:cubicBezTo>
                        <a:pt x="77" y="154"/>
                        <a:pt x="77" y="153"/>
                        <a:pt x="76" y="153"/>
                      </a:cubicBezTo>
                      <a:cubicBezTo>
                        <a:pt x="76" y="153"/>
                        <a:pt x="76" y="153"/>
                        <a:pt x="75" y="152"/>
                      </a:cubicBezTo>
                      <a:cubicBezTo>
                        <a:pt x="75" y="152"/>
                        <a:pt x="75" y="151"/>
                        <a:pt x="74" y="151"/>
                      </a:cubicBezTo>
                      <a:cubicBezTo>
                        <a:pt x="74" y="151"/>
                        <a:pt x="74" y="151"/>
                        <a:pt x="74" y="151"/>
                      </a:cubicBezTo>
                      <a:cubicBezTo>
                        <a:pt x="75" y="146"/>
                        <a:pt x="70" y="143"/>
                        <a:pt x="71" y="138"/>
                      </a:cubicBezTo>
                      <a:cubicBezTo>
                        <a:pt x="73" y="138"/>
                        <a:pt x="74" y="137"/>
                        <a:pt x="76" y="135"/>
                      </a:cubicBezTo>
                      <a:cubicBezTo>
                        <a:pt x="75" y="135"/>
                        <a:pt x="74" y="134"/>
                        <a:pt x="74" y="134"/>
                      </a:cubicBezTo>
                      <a:cubicBezTo>
                        <a:pt x="72" y="131"/>
                        <a:pt x="71" y="134"/>
                        <a:pt x="69" y="134"/>
                      </a:cubicBezTo>
                      <a:cubicBezTo>
                        <a:pt x="66" y="132"/>
                        <a:pt x="67" y="128"/>
                        <a:pt x="66" y="125"/>
                      </a:cubicBezTo>
                      <a:cubicBezTo>
                        <a:pt x="65" y="122"/>
                        <a:pt x="66" y="118"/>
                        <a:pt x="61" y="116"/>
                      </a:cubicBezTo>
                      <a:cubicBezTo>
                        <a:pt x="60" y="116"/>
                        <a:pt x="60" y="116"/>
                        <a:pt x="59" y="116"/>
                      </a:cubicBezTo>
                      <a:cubicBezTo>
                        <a:pt x="54" y="113"/>
                        <a:pt x="52" y="115"/>
                        <a:pt x="50" y="119"/>
                      </a:cubicBezTo>
                      <a:cubicBezTo>
                        <a:pt x="50" y="119"/>
                        <a:pt x="50" y="119"/>
                        <a:pt x="50" y="119"/>
                      </a:cubicBezTo>
                      <a:cubicBezTo>
                        <a:pt x="48" y="119"/>
                        <a:pt x="44" y="117"/>
                        <a:pt x="46" y="122"/>
                      </a:cubicBezTo>
                      <a:cubicBezTo>
                        <a:pt x="45" y="122"/>
                        <a:pt x="45" y="122"/>
                        <a:pt x="45" y="122"/>
                      </a:cubicBezTo>
                      <a:cubicBezTo>
                        <a:pt x="39" y="120"/>
                        <a:pt x="39" y="125"/>
                        <a:pt x="39" y="128"/>
                      </a:cubicBezTo>
                      <a:cubicBezTo>
                        <a:pt x="39" y="133"/>
                        <a:pt x="37" y="138"/>
                        <a:pt x="37" y="143"/>
                      </a:cubicBezTo>
                      <a:cubicBezTo>
                        <a:pt x="36" y="146"/>
                        <a:pt x="32" y="148"/>
                        <a:pt x="34" y="151"/>
                      </a:cubicBezTo>
                      <a:cubicBezTo>
                        <a:pt x="34" y="152"/>
                        <a:pt x="34" y="152"/>
                        <a:pt x="33" y="152"/>
                      </a:cubicBezTo>
                      <a:cubicBezTo>
                        <a:pt x="32" y="151"/>
                        <a:pt x="31" y="151"/>
                        <a:pt x="30" y="152"/>
                      </a:cubicBezTo>
                      <a:cubicBezTo>
                        <a:pt x="29" y="154"/>
                        <a:pt x="28" y="156"/>
                        <a:pt x="28" y="159"/>
                      </a:cubicBezTo>
                      <a:cubicBezTo>
                        <a:pt x="26" y="167"/>
                        <a:pt x="25" y="168"/>
                        <a:pt x="16" y="169"/>
                      </a:cubicBezTo>
                      <a:cubicBezTo>
                        <a:pt x="15" y="169"/>
                        <a:pt x="13" y="169"/>
                        <a:pt x="13" y="171"/>
                      </a:cubicBezTo>
                      <a:cubicBezTo>
                        <a:pt x="11" y="173"/>
                        <a:pt x="13" y="176"/>
                        <a:pt x="10" y="177"/>
                      </a:cubicBezTo>
                      <a:cubicBezTo>
                        <a:pt x="8" y="177"/>
                        <a:pt x="6" y="177"/>
                        <a:pt x="5" y="177"/>
                      </a:cubicBezTo>
                      <a:cubicBezTo>
                        <a:pt x="4" y="174"/>
                        <a:pt x="2" y="173"/>
                        <a:pt x="1" y="170"/>
                      </a:cubicBezTo>
                      <a:cubicBezTo>
                        <a:pt x="1" y="170"/>
                        <a:pt x="1" y="169"/>
                        <a:pt x="1" y="168"/>
                      </a:cubicBezTo>
                      <a:cubicBezTo>
                        <a:pt x="1" y="168"/>
                        <a:pt x="1" y="168"/>
                        <a:pt x="0" y="168"/>
                      </a:cubicBezTo>
                      <a:cubicBezTo>
                        <a:pt x="0" y="168"/>
                        <a:pt x="0" y="168"/>
                        <a:pt x="0" y="168"/>
                      </a:cubicBezTo>
                      <a:cubicBezTo>
                        <a:pt x="0" y="163"/>
                        <a:pt x="1" y="158"/>
                        <a:pt x="1" y="153"/>
                      </a:cubicBezTo>
                      <a:cubicBezTo>
                        <a:pt x="0" y="151"/>
                        <a:pt x="0" y="149"/>
                        <a:pt x="2" y="147"/>
                      </a:cubicBezTo>
                      <a:cubicBezTo>
                        <a:pt x="6" y="144"/>
                        <a:pt x="8" y="140"/>
                        <a:pt x="11" y="136"/>
                      </a:cubicBezTo>
                      <a:cubicBezTo>
                        <a:pt x="14" y="133"/>
                        <a:pt x="10" y="125"/>
                        <a:pt x="3" y="122"/>
                      </a:cubicBezTo>
                      <a:cubicBezTo>
                        <a:pt x="3" y="122"/>
                        <a:pt x="3" y="121"/>
                        <a:pt x="3" y="121"/>
                      </a:cubicBezTo>
                      <a:cubicBezTo>
                        <a:pt x="5" y="120"/>
                        <a:pt x="6" y="119"/>
                        <a:pt x="5" y="117"/>
                      </a:cubicBezTo>
                      <a:cubicBezTo>
                        <a:pt x="4" y="110"/>
                        <a:pt x="8" y="103"/>
                        <a:pt x="9" y="96"/>
                      </a:cubicBezTo>
                      <a:cubicBezTo>
                        <a:pt x="10" y="85"/>
                        <a:pt x="14" y="73"/>
                        <a:pt x="12" y="63"/>
                      </a:cubicBezTo>
                      <a:cubicBezTo>
                        <a:pt x="9" y="50"/>
                        <a:pt x="19" y="42"/>
                        <a:pt x="19" y="32"/>
                      </a:cubicBezTo>
                      <a:cubicBezTo>
                        <a:pt x="19" y="31"/>
                        <a:pt x="20" y="31"/>
                        <a:pt x="20" y="31"/>
                      </a:cubicBezTo>
                      <a:cubicBezTo>
                        <a:pt x="24" y="30"/>
                        <a:pt x="24" y="27"/>
                        <a:pt x="25" y="24"/>
                      </a:cubicBezTo>
                      <a:cubicBezTo>
                        <a:pt x="25" y="22"/>
                        <a:pt x="25" y="20"/>
                        <a:pt x="28" y="20"/>
                      </a:cubicBezTo>
                      <a:cubicBezTo>
                        <a:pt x="28" y="21"/>
                        <a:pt x="28" y="22"/>
                        <a:pt x="29" y="21"/>
                      </a:cubicBezTo>
                      <a:cubicBezTo>
                        <a:pt x="29" y="21"/>
                        <a:pt x="28" y="21"/>
                        <a:pt x="28" y="20"/>
                      </a:cubicBezTo>
                      <a:cubicBezTo>
                        <a:pt x="31" y="15"/>
                        <a:pt x="35" y="9"/>
                        <a:pt x="43" y="11"/>
                      </a:cubicBezTo>
                      <a:cubicBezTo>
                        <a:pt x="43" y="11"/>
                        <a:pt x="43" y="11"/>
                        <a:pt x="43" y="10"/>
                      </a:cubicBezTo>
                      <a:cubicBezTo>
                        <a:pt x="45" y="9"/>
                        <a:pt x="46" y="7"/>
                        <a:pt x="48" y="6"/>
                      </a:cubicBezTo>
                      <a:cubicBezTo>
                        <a:pt x="50" y="1"/>
                        <a:pt x="54" y="0"/>
                        <a:pt x="59" y="2"/>
                      </a:cubicBezTo>
                      <a:cubicBezTo>
                        <a:pt x="62" y="4"/>
                        <a:pt x="65" y="6"/>
                        <a:pt x="68" y="8"/>
                      </a:cubicBezTo>
                      <a:cubicBezTo>
                        <a:pt x="69" y="6"/>
                        <a:pt x="66" y="4"/>
                        <a:pt x="68" y="3"/>
                      </a:cubicBezTo>
                      <a:cubicBezTo>
                        <a:pt x="70" y="2"/>
                        <a:pt x="71" y="3"/>
                        <a:pt x="72" y="3"/>
                      </a:cubicBezTo>
                      <a:cubicBezTo>
                        <a:pt x="75" y="4"/>
                        <a:pt x="72" y="6"/>
                        <a:pt x="72" y="6"/>
                      </a:cubicBezTo>
                      <a:cubicBezTo>
                        <a:pt x="75" y="8"/>
                        <a:pt x="69" y="15"/>
                        <a:pt x="77" y="13"/>
                      </a:cubicBezTo>
                      <a:cubicBezTo>
                        <a:pt x="77" y="13"/>
                        <a:pt x="78" y="14"/>
                        <a:pt x="78" y="14"/>
                      </a:cubicBezTo>
                      <a:cubicBezTo>
                        <a:pt x="79" y="19"/>
                        <a:pt x="82" y="18"/>
                        <a:pt x="85" y="17"/>
                      </a:cubicBezTo>
                      <a:cubicBezTo>
                        <a:pt x="90" y="35"/>
                        <a:pt x="96" y="54"/>
                        <a:pt x="101" y="72"/>
                      </a:cubicBezTo>
                      <a:cubicBezTo>
                        <a:pt x="104" y="72"/>
                        <a:pt x="102" y="70"/>
                        <a:pt x="103" y="69"/>
                      </a:cubicBezTo>
                      <a:cubicBezTo>
                        <a:pt x="104" y="69"/>
                        <a:pt x="105" y="68"/>
                        <a:pt x="105" y="66"/>
                      </a:cubicBezTo>
                      <a:cubicBezTo>
                        <a:pt x="105" y="66"/>
                        <a:pt x="105" y="66"/>
                        <a:pt x="105" y="66"/>
                      </a:cubicBezTo>
                      <a:cubicBezTo>
                        <a:pt x="106" y="66"/>
                        <a:pt x="106" y="66"/>
                        <a:pt x="106" y="65"/>
                      </a:cubicBezTo>
                      <a:cubicBezTo>
                        <a:pt x="106" y="65"/>
                        <a:pt x="106" y="65"/>
                        <a:pt x="106" y="65"/>
                      </a:cubicBezTo>
                      <a:cubicBezTo>
                        <a:pt x="106" y="65"/>
                        <a:pt x="106" y="65"/>
                        <a:pt x="106" y="65"/>
                      </a:cubicBezTo>
                      <a:cubicBezTo>
                        <a:pt x="108" y="65"/>
                        <a:pt x="108" y="63"/>
                        <a:pt x="110" y="63"/>
                      </a:cubicBezTo>
                      <a:cubicBezTo>
                        <a:pt x="112" y="63"/>
                        <a:pt x="113" y="64"/>
                        <a:pt x="114" y="62"/>
                      </a:cubicBezTo>
                      <a:cubicBezTo>
                        <a:pt x="114" y="59"/>
                        <a:pt x="113" y="57"/>
                        <a:pt x="113" y="55"/>
                      </a:cubicBezTo>
                      <a:cubicBezTo>
                        <a:pt x="113" y="54"/>
                        <a:pt x="116" y="53"/>
                        <a:pt x="114" y="51"/>
                      </a:cubicBezTo>
                      <a:cubicBezTo>
                        <a:pt x="116" y="46"/>
                        <a:pt x="118" y="42"/>
                        <a:pt x="121" y="37"/>
                      </a:cubicBezTo>
                      <a:cubicBezTo>
                        <a:pt x="123" y="33"/>
                        <a:pt x="125" y="30"/>
                        <a:pt x="124" y="25"/>
                      </a:cubicBezTo>
                      <a:cubicBezTo>
                        <a:pt x="128" y="26"/>
                        <a:pt x="126" y="29"/>
                        <a:pt x="126" y="31"/>
                      </a:cubicBezTo>
                      <a:cubicBezTo>
                        <a:pt x="125" y="35"/>
                        <a:pt x="123" y="38"/>
                        <a:pt x="124" y="43"/>
                      </a:cubicBezTo>
                      <a:cubicBezTo>
                        <a:pt x="130" y="42"/>
                        <a:pt x="136" y="40"/>
                        <a:pt x="140" y="35"/>
                      </a:cubicBezTo>
                      <a:cubicBezTo>
                        <a:pt x="133" y="31"/>
                        <a:pt x="133" y="31"/>
                        <a:pt x="137" y="25"/>
                      </a:cubicBezTo>
                      <a:cubicBezTo>
                        <a:pt x="139" y="25"/>
                        <a:pt x="137" y="27"/>
                        <a:pt x="138" y="28"/>
                      </a:cubicBezTo>
                      <a:cubicBezTo>
                        <a:pt x="139" y="30"/>
                        <a:pt x="140" y="32"/>
                        <a:pt x="142" y="30"/>
                      </a:cubicBezTo>
                      <a:cubicBezTo>
                        <a:pt x="144" y="29"/>
                        <a:pt x="148" y="30"/>
                        <a:pt x="147" y="27"/>
                      </a:cubicBezTo>
                      <a:cubicBezTo>
                        <a:pt x="145" y="22"/>
                        <a:pt x="149" y="20"/>
                        <a:pt x="149" y="17"/>
                      </a:cubicBezTo>
                      <a:cubicBezTo>
                        <a:pt x="150" y="19"/>
                        <a:pt x="152" y="20"/>
                        <a:pt x="153" y="22"/>
                      </a:cubicBezTo>
                      <a:cubicBezTo>
                        <a:pt x="153" y="23"/>
                        <a:pt x="152" y="24"/>
                        <a:pt x="153" y="24"/>
                      </a:cubicBezTo>
                      <a:cubicBezTo>
                        <a:pt x="153" y="24"/>
                        <a:pt x="154" y="23"/>
                        <a:pt x="154" y="23"/>
                      </a:cubicBezTo>
                      <a:cubicBezTo>
                        <a:pt x="154" y="23"/>
                        <a:pt x="154" y="23"/>
                        <a:pt x="154" y="23"/>
                      </a:cubicBezTo>
                      <a:cubicBezTo>
                        <a:pt x="156" y="23"/>
                        <a:pt x="158" y="25"/>
                        <a:pt x="161" y="25"/>
                      </a:cubicBezTo>
                      <a:cubicBezTo>
                        <a:pt x="161" y="25"/>
                        <a:pt x="162" y="26"/>
                        <a:pt x="162" y="26"/>
                      </a:cubicBezTo>
                      <a:cubicBezTo>
                        <a:pt x="163" y="27"/>
                        <a:pt x="161" y="27"/>
                        <a:pt x="161" y="27"/>
                      </a:cubicBezTo>
                      <a:cubicBezTo>
                        <a:pt x="158" y="28"/>
                        <a:pt x="158" y="30"/>
                        <a:pt x="157" y="32"/>
                      </a:cubicBezTo>
                      <a:cubicBezTo>
                        <a:pt x="157" y="32"/>
                        <a:pt x="157" y="32"/>
                        <a:pt x="157" y="33"/>
                      </a:cubicBezTo>
                      <a:cubicBezTo>
                        <a:pt x="157" y="32"/>
                        <a:pt x="157" y="32"/>
                        <a:pt x="157" y="32"/>
                      </a:cubicBezTo>
                      <a:cubicBezTo>
                        <a:pt x="160" y="32"/>
                        <a:pt x="162" y="34"/>
                        <a:pt x="165" y="33"/>
                      </a:cubicBezTo>
                      <a:cubicBezTo>
                        <a:pt x="166" y="33"/>
                        <a:pt x="167" y="33"/>
                        <a:pt x="167" y="34"/>
                      </a:cubicBezTo>
                      <a:cubicBezTo>
                        <a:pt x="168" y="36"/>
                        <a:pt x="166" y="36"/>
                        <a:pt x="165" y="36"/>
                      </a:cubicBezTo>
                      <a:cubicBezTo>
                        <a:pt x="162" y="38"/>
                        <a:pt x="158" y="37"/>
                        <a:pt x="154" y="36"/>
                      </a:cubicBezTo>
                      <a:cubicBezTo>
                        <a:pt x="152" y="36"/>
                        <a:pt x="149" y="35"/>
                        <a:pt x="147" y="37"/>
                      </a:cubicBezTo>
                      <a:cubicBezTo>
                        <a:pt x="152" y="40"/>
                        <a:pt x="157" y="42"/>
                        <a:pt x="162" y="40"/>
                      </a:cubicBezTo>
                      <a:cubicBezTo>
                        <a:pt x="164" y="39"/>
                        <a:pt x="166" y="39"/>
                        <a:pt x="167" y="41"/>
                      </a:cubicBezTo>
                      <a:cubicBezTo>
                        <a:pt x="167" y="41"/>
                        <a:pt x="167" y="41"/>
                        <a:pt x="167" y="41"/>
                      </a:cubicBezTo>
                      <a:cubicBezTo>
                        <a:pt x="163" y="44"/>
                        <a:pt x="157" y="42"/>
                        <a:pt x="152" y="43"/>
                      </a:cubicBezTo>
                      <a:cubicBezTo>
                        <a:pt x="154" y="45"/>
                        <a:pt x="155" y="46"/>
                        <a:pt x="158" y="46"/>
                      </a:cubicBezTo>
                      <a:cubicBezTo>
                        <a:pt x="160" y="45"/>
                        <a:pt x="162" y="45"/>
                        <a:pt x="165" y="47"/>
                      </a:cubicBezTo>
                      <a:cubicBezTo>
                        <a:pt x="164" y="53"/>
                        <a:pt x="159" y="57"/>
                        <a:pt x="158" y="63"/>
                      </a:cubicBezTo>
                      <a:cubicBezTo>
                        <a:pt x="156" y="72"/>
                        <a:pt x="153" y="79"/>
                        <a:pt x="150" y="87"/>
                      </a:cubicBezTo>
                      <a:cubicBezTo>
                        <a:pt x="149" y="91"/>
                        <a:pt x="149" y="94"/>
                        <a:pt x="151" y="97"/>
                      </a:cubicBezTo>
                      <a:cubicBezTo>
                        <a:pt x="152" y="101"/>
                        <a:pt x="155" y="103"/>
                        <a:pt x="157" y="106"/>
                      </a:cubicBezTo>
                      <a:cubicBezTo>
                        <a:pt x="157" y="107"/>
                        <a:pt x="157" y="108"/>
                        <a:pt x="157" y="109"/>
                      </a:cubicBezTo>
                      <a:cubicBezTo>
                        <a:pt x="156" y="110"/>
                        <a:pt x="160" y="110"/>
                        <a:pt x="158" y="112"/>
                      </a:cubicBezTo>
                      <a:cubicBezTo>
                        <a:pt x="156" y="113"/>
                        <a:pt x="154" y="114"/>
                        <a:pt x="152" y="112"/>
                      </a:cubicBezTo>
                      <a:cubicBezTo>
                        <a:pt x="151" y="111"/>
                        <a:pt x="150" y="110"/>
                        <a:pt x="149" y="112"/>
                      </a:cubicBezTo>
                      <a:cubicBezTo>
                        <a:pt x="147" y="115"/>
                        <a:pt x="149" y="115"/>
                        <a:pt x="151" y="115"/>
                      </a:cubicBezTo>
                      <a:cubicBezTo>
                        <a:pt x="151" y="116"/>
                        <a:pt x="152" y="116"/>
                        <a:pt x="153" y="116"/>
                      </a:cubicBezTo>
                      <a:cubicBezTo>
                        <a:pt x="154" y="118"/>
                        <a:pt x="156" y="121"/>
                        <a:pt x="158" y="118"/>
                      </a:cubicBezTo>
                      <a:cubicBezTo>
                        <a:pt x="160" y="115"/>
                        <a:pt x="166" y="114"/>
                        <a:pt x="163" y="108"/>
                      </a:cubicBezTo>
                      <a:cubicBezTo>
                        <a:pt x="163" y="108"/>
                        <a:pt x="163" y="108"/>
                        <a:pt x="163" y="108"/>
                      </a:cubicBezTo>
                      <a:cubicBezTo>
                        <a:pt x="164" y="108"/>
                        <a:pt x="165" y="108"/>
                        <a:pt x="165" y="109"/>
                      </a:cubicBezTo>
                      <a:cubicBezTo>
                        <a:pt x="166" y="110"/>
                        <a:pt x="166" y="112"/>
                        <a:pt x="168" y="112"/>
                      </a:cubicBezTo>
                      <a:cubicBezTo>
                        <a:pt x="171" y="111"/>
                        <a:pt x="171" y="109"/>
                        <a:pt x="171" y="107"/>
                      </a:cubicBezTo>
                      <a:cubicBezTo>
                        <a:pt x="171" y="106"/>
                        <a:pt x="171" y="105"/>
                        <a:pt x="172" y="104"/>
                      </a:cubicBezTo>
                      <a:cubicBezTo>
                        <a:pt x="172" y="102"/>
                        <a:pt x="172" y="101"/>
                        <a:pt x="173" y="100"/>
                      </a:cubicBezTo>
                      <a:cubicBezTo>
                        <a:pt x="173" y="100"/>
                        <a:pt x="173" y="100"/>
                        <a:pt x="173" y="100"/>
                      </a:cubicBezTo>
                      <a:cubicBezTo>
                        <a:pt x="176" y="98"/>
                        <a:pt x="179" y="99"/>
                        <a:pt x="181" y="102"/>
                      </a:cubicBezTo>
                      <a:cubicBezTo>
                        <a:pt x="183" y="99"/>
                        <a:pt x="182" y="95"/>
                        <a:pt x="186" y="93"/>
                      </a:cubicBezTo>
                      <a:cubicBezTo>
                        <a:pt x="187" y="92"/>
                        <a:pt x="188" y="91"/>
                        <a:pt x="189" y="90"/>
                      </a:cubicBezTo>
                      <a:cubicBezTo>
                        <a:pt x="190" y="90"/>
                        <a:pt x="190" y="89"/>
                        <a:pt x="190" y="88"/>
                      </a:cubicBezTo>
                      <a:cubicBezTo>
                        <a:pt x="195" y="84"/>
                        <a:pt x="196" y="78"/>
                        <a:pt x="201" y="73"/>
                      </a:cubicBezTo>
                      <a:cubicBezTo>
                        <a:pt x="203" y="71"/>
                        <a:pt x="205" y="70"/>
                        <a:pt x="208" y="70"/>
                      </a:cubicBezTo>
                      <a:cubicBezTo>
                        <a:pt x="207" y="75"/>
                        <a:pt x="207" y="80"/>
                        <a:pt x="209" y="85"/>
                      </a:cubicBezTo>
                      <a:cubicBezTo>
                        <a:pt x="211" y="88"/>
                        <a:pt x="211" y="93"/>
                        <a:pt x="210" y="97"/>
                      </a:cubicBezTo>
                      <a:cubicBezTo>
                        <a:pt x="209" y="102"/>
                        <a:pt x="207" y="108"/>
                        <a:pt x="210" y="114"/>
                      </a:cubicBezTo>
                      <a:cubicBezTo>
                        <a:pt x="212" y="117"/>
                        <a:pt x="212" y="119"/>
                        <a:pt x="211" y="122"/>
                      </a:cubicBezTo>
                      <a:cubicBezTo>
                        <a:pt x="205" y="124"/>
                        <a:pt x="202" y="129"/>
                        <a:pt x="200" y="133"/>
                      </a:cubicBezTo>
                      <a:close/>
                      <a:moveTo>
                        <a:pt x="186" y="120"/>
                      </a:moveTo>
                      <a:cubicBezTo>
                        <a:pt x="185" y="121"/>
                        <a:pt x="185" y="122"/>
                        <a:pt x="187" y="123"/>
                      </a:cubicBezTo>
                      <a:cubicBezTo>
                        <a:pt x="191" y="124"/>
                        <a:pt x="194" y="122"/>
                        <a:pt x="197" y="120"/>
                      </a:cubicBezTo>
                      <a:cubicBezTo>
                        <a:pt x="194" y="119"/>
                        <a:pt x="192" y="118"/>
                        <a:pt x="189" y="118"/>
                      </a:cubicBezTo>
                      <a:cubicBezTo>
                        <a:pt x="189" y="117"/>
                        <a:pt x="189" y="116"/>
                        <a:pt x="190" y="116"/>
                      </a:cubicBezTo>
                      <a:cubicBezTo>
                        <a:pt x="191" y="114"/>
                        <a:pt x="192" y="111"/>
                        <a:pt x="189" y="110"/>
                      </a:cubicBezTo>
                      <a:cubicBezTo>
                        <a:pt x="185" y="109"/>
                        <a:pt x="185" y="113"/>
                        <a:pt x="184" y="114"/>
                      </a:cubicBezTo>
                      <a:cubicBezTo>
                        <a:pt x="183" y="116"/>
                        <a:pt x="184" y="118"/>
                        <a:pt x="186" y="120"/>
                      </a:cubicBezTo>
                      <a:close/>
                      <a:moveTo>
                        <a:pt x="48" y="89"/>
                      </a:moveTo>
                      <a:cubicBezTo>
                        <a:pt x="49" y="89"/>
                        <a:pt x="50" y="89"/>
                        <a:pt x="51" y="89"/>
                      </a:cubicBezTo>
                      <a:cubicBezTo>
                        <a:pt x="60" y="90"/>
                        <a:pt x="60" y="89"/>
                        <a:pt x="57" y="82"/>
                      </a:cubicBezTo>
                      <a:cubicBezTo>
                        <a:pt x="57" y="80"/>
                        <a:pt x="57" y="79"/>
                        <a:pt x="57" y="77"/>
                      </a:cubicBezTo>
                      <a:cubicBezTo>
                        <a:pt x="57" y="76"/>
                        <a:pt x="57" y="73"/>
                        <a:pt x="54" y="74"/>
                      </a:cubicBezTo>
                      <a:cubicBezTo>
                        <a:pt x="53" y="72"/>
                        <a:pt x="52" y="70"/>
                        <a:pt x="50" y="72"/>
                      </a:cubicBezTo>
                      <a:cubicBezTo>
                        <a:pt x="46" y="73"/>
                        <a:pt x="46" y="75"/>
                        <a:pt x="46" y="77"/>
                      </a:cubicBezTo>
                      <a:cubicBezTo>
                        <a:pt x="46" y="81"/>
                        <a:pt x="45" y="83"/>
                        <a:pt x="44" y="86"/>
                      </a:cubicBezTo>
                      <a:cubicBezTo>
                        <a:pt x="40" y="90"/>
                        <a:pt x="44" y="91"/>
                        <a:pt x="47" y="92"/>
                      </a:cubicBezTo>
                      <a:cubicBezTo>
                        <a:pt x="48" y="92"/>
                        <a:pt x="49" y="93"/>
                        <a:pt x="49" y="92"/>
                      </a:cubicBezTo>
                      <a:cubicBezTo>
                        <a:pt x="49" y="91"/>
                        <a:pt x="48" y="90"/>
                        <a:pt x="48" y="89"/>
                      </a:cubicBezTo>
                      <a:close/>
                      <a:moveTo>
                        <a:pt x="117" y="115"/>
                      </a:moveTo>
                      <a:cubicBezTo>
                        <a:pt x="118" y="114"/>
                        <a:pt x="119" y="113"/>
                        <a:pt x="120" y="111"/>
                      </a:cubicBezTo>
                      <a:cubicBezTo>
                        <a:pt x="121" y="108"/>
                        <a:pt x="123" y="110"/>
                        <a:pt x="125" y="111"/>
                      </a:cubicBezTo>
                      <a:cubicBezTo>
                        <a:pt x="128" y="113"/>
                        <a:pt x="125" y="113"/>
                        <a:pt x="124" y="114"/>
                      </a:cubicBezTo>
                      <a:cubicBezTo>
                        <a:pt x="123" y="114"/>
                        <a:pt x="123" y="115"/>
                        <a:pt x="124" y="116"/>
                      </a:cubicBezTo>
                      <a:cubicBezTo>
                        <a:pt x="125" y="116"/>
                        <a:pt x="126" y="116"/>
                        <a:pt x="127" y="116"/>
                      </a:cubicBezTo>
                      <a:cubicBezTo>
                        <a:pt x="128" y="116"/>
                        <a:pt x="129" y="116"/>
                        <a:pt x="128" y="114"/>
                      </a:cubicBezTo>
                      <a:cubicBezTo>
                        <a:pt x="127" y="112"/>
                        <a:pt x="129" y="110"/>
                        <a:pt x="131" y="108"/>
                      </a:cubicBezTo>
                      <a:cubicBezTo>
                        <a:pt x="128" y="107"/>
                        <a:pt x="125" y="106"/>
                        <a:pt x="124" y="103"/>
                      </a:cubicBezTo>
                      <a:cubicBezTo>
                        <a:pt x="121" y="98"/>
                        <a:pt x="117" y="100"/>
                        <a:pt x="112" y="101"/>
                      </a:cubicBezTo>
                      <a:cubicBezTo>
                        <a:pt x="115" y="103"/>
                        <a:pt x="117" y="102"/>
                        <a:pt x="119" y="104"/>
                      </a:cubicBezTo>
                      <a:cubicBezTo>
                        <a:pt x="113" y="107"/>
                        <a:pt x="116" y="111"/>
                        <a:pt x="117" y="115"/>
                      </a:cubicBezTo>
                      <a:close/>
                      <a:moveTo>
                        <a:pt x="164" y="116"/>
                      </a:moveTo>
                      <a:cubicBezTo>
                        <a:pt x="163" y="116"/>
                        <a:pt x="163" y="117"/>
                        <a:pt x="162" y="118"/>
                      </a:cubicBezTo>
                      <a:cubicBezTo>
                        <a:pt x="161" y="120"/>
                        <a:pt x="163" y="120"/>
                        <a:pt x="164" y="121"/>
                      </a:cubicBezTo>
                      <a:cubicBezTo>
                        <a:pt x="168" y="122"/>
                        <a:pt x="171" y="123"/>
                        <a:pt x="173" y="127"/>
                      </a:cubicBezTo>
                      <a:cubicBezTo>
                        <a:pt x="174" y="129"/>
                        <a:pt x="176" y="129"/>
                        <a:pt x="178" y="128"/>
                      </a:cubicBezTo>
                      <a:cubicBezTo>
                        <a:pt x="179" y="128"/>
                        <a:pt x="181" y="128"/>
                        <a:pt x="180" y="126"/>
                      </a:cubicBezTo>
                      <a:cubicBezTo>
                        <a:pt x="180" y="125"/>
                        <a:pt x="179" y="125"/>
                        <a:pt x="177" y="125"/>
                      </a:cubicBezTo>
                      <a:cubicBezTo>
                        <a:pt x="177" y="124"/>
                        <a:pt x="176" y="124"/>
                        <a:pt x="176" y="124"/>
                      </a:cubicBezTo>
                      <a:cubicBezTo>
                        <a:pt x="174" y="118"/>
                        <a:pt x="168" y="119"/>
                        <a:pt x="164" y="116"/>
                      </a:cubicBezTo>
                      <a:close/>
                      <a:moveTo>
                        <a:pt x="152" y="121"/>
                      </a:moveTo>
                      <a:cubicBezTo>
                        <a:pt x="151" y="124"/>
                        <a:pt x="154" y="125"/>
                        <a:pt x="155" y="127"/>
                      </a:cubicBezTo>
                      <a:cubicBezTo>
                        <a:pt x="157" y="129"/>
                        <a:pt x="160" y="129"/>
                        <a:pt x="163" y="127"/>
                      </a:cubicBezTo>
                      <a:cubicBezTo>
                        <a:pt x="164" y="127"/>
                        <a:pt x="164" y="124"/>
                        <a:pt x="163" y="124"/>
                      </a:cubicBezTo>
                      <a:cubicBezTo>
                        <a:pt x="158" y="125"/>
                        <a:pt x="156" y="121"/>
                        <a:pt x="152" y="121"/>
                      </a:cubicBezTo>
                      <a:close/>
                      <a:moveTo>
                        <a:pt x="128" y="48"/>
                      </a:moveTo>
                      <a:cubicBezTo>
                        <a:pt x="130" y="52"/>
                        <a:pt x="126" y="54"/>
                        <a:pt x="127" y="58"/>
                      </a:cubicBezTo>
                      <a:cubicBezTo>
                        <a:pt x="134" y="53"/>
                        <a:pt x="135" y="52"/>
                        <a:pt x="128" y="48"/>
                      </a:cubicBezTo>
                      <a:close/>
                      <a:moveTo>
                        <a:pt x="81" y="147"/>
                      </a:moveTo>
                      <a:cubicBezTo>
                        <a:pt x="84" y="147"/>
                        <a:pt x="86" y="148"/>
                        <a:pt x="89" y="146"/>
                      </a:cubicBezTo>
                      <a:cubicBezTo>
                        <a:pt x="89" y="146"/>
                        <a:pt x="89" y="145"/>
                        <a:pt x="88" y="144"/>
                      </a:cubicBezTo>
                      <a:cubicBezTo>
                        <a:pt x="86" y="143"/>
                        <a:pt x="83" y="145"/>
                        <a:pt x="81" y="146"/>
                      </a:cubicBezTo>
                      <a:cubicBezTo>
                        <a:pt x="81" y="146"/>
                        <a:pt x="81" y="146"/>
                        <a:pt x="81" y="147"/>
                      </a:cubicBezTo>
                      <a:close/>
                      <a:moveTo>
                        <a:pt x="154" y="106"/>
                      </a:moveTo>
                      <a:cubicBezTo>
                        <a:pt x="153" y="103"/>
                        <a:pt x="152" y="102"/>
                        <a:pt x="150" y="103"/>
                      </a:cubicBezTo>
                      <a:cubicBezTo>
                        <a:pt x="149" y="104"/>
                        <a:pt x="147" y="103"/>
                        <a:pt x="148" y="105"/>
                      </a:cubicBezTo>
                      <a:cubicBezTo>
                        <a:pt x="148" y="107"/>
                        <a:pt x="150" y="107"/>
                        <a:pt x="151" y="106"/>
                      </a:cubicBezTo>
                      <a:cubicBezTo>
                        <a:pt x="152" y="106"/>
                        <a:pt x="154" y="107"/>
                        <a:pt x="154" y="106"/>
                      </a:cubicBezTo>
                      <a:close/>
                      <a:moveTo>
                        <a:pt x="60" y="79"/>
                      </a:moveTo>
                      <a:cubicBezTo>
                        <a:pt x="60" y="78"/>
                        <a:pt x="60" y="78"/>
                        <a:pt x="60" y="78"/>
                      </a:cubicBezTo>
                      <a:cubicBezTo>
                        <a:pt x="60" y="78"/>
                        <a:pt x="59" y="78"/>
                        <a:pt x="59" y="78"/>
                      </a:cubicBezTo>
                      <a:cubicBezTo>
                        <a:pt x="59" y="79"/>
                        <a:pt x="59" y="79"/>
                        <a:pt x="60" y="80"/>
                      </a:cubicBezTo>
                      <a:cubicBezTo>
                        <a:pt x="60" y="79"/>
                        <a:pt x="60" y="79"/>
                        <a:pt x="60" y="79"/>
                      </a:cubicBezTo>
                      <a:close/>
                      <a:moveTo>
                        <a:pt x="61" y="75"/>
                      </a:moveTo>
                      <a:cubicBezTo>
                        <a:pt x="61" y="75"/>
                        <a:pt x="61" y="75"/>
                        <a:pt x="61" y="75"/>
                      </a:cubicBezTo>
                      <a:cubicBezTo>
                        <a:pt x="61" y="74"/>
                        <a:pt x="61" y="74"/>
                        <a:pt x="61" y="74"/>
                      </a:cubicBezTo>
                      <a:cubicBezTo>
                        <a:pt x="61" y="74"/>
                        <a:pt x="60" y="74"/>
                        <a:pt x="60" y="74"/>
                      </a:cubicBezTo>
                      <a:cubicBezTo>
                        <a:pt x="60" y="74"/>
                        <a:pt x="60" y="74"/>
                        <a:pt x="61" y="75"/>
                      </a:cubicBezTo>
                      <a:close/>
                      <a:moveTo>
                        <a:pt x="154" y="31"/>
                      </a:moveTo>
                      <a:cubicBezTo>
                        <a:pt x="155" y="31"/>
                        <a:pt x="155" y="31"/>
                        <a:pt x="155" y="31"/>
                      </a:cubicBezTo>
                      <a:cubicBezTo>
                        <a:pt x="155" y="31"/>
                        <a:pt x="155" y="31"/>
                        <a:pt x="155" y="31"/>
                      </a:cubicBezTo>
                      <a:cubicBezTo>
                        <a:pt x="154" y="31"/>
                        <a:pt x="154" y="31"/>
                        <a:pt x="154" y="31"/>
                      </a:cubicBezTo>
                      <a:cubicBezTo>
                        <a:pt x="154" y="31"/>
                        <a:pt x="154" y="31"/>
                        <a:pt x="154" y="31"/>
                      </a:cubicBezTo>
                      <a:close/>
                      <a:moveTo>
                        <a:pt x="159" y="131"/>
                      </a:moveTo>
                      <a:cubicBezTo>
                        <a:pt x="159" y="131"/>
                        <a:pt x="160" y="131"/>
                        <a:pt x="160" y="130"/>
                      </a:cubicBezTo>
                      <a:cubicBezTo>
                        <a:pt x="159" y="130"/>
                        <a:pt x="159" y="130"/>
                        <a:pt x="159" y="130"/>
                      </a:cubicBezTo>
                      <a:cubicBezTo>
                        <a:pt x="159" y="131"/>
                        <a:pt x="159" y="131"/>
                        <a:pt x="159" y="131"/>
                      </a:cubicBezTo>
                      <a:cubicBezTo>
                        <a:pt x="159" y="131"/>
                        <a:pt x="159" y="131"/>
                        <a:pt x="159" y="13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AR" dirty="0"/>
                </a:p>
              </p:txBody>
            </p:sp>
            <p:sp>
              <p:nvSpPr>
                <p:cNvPr id="266" name="Freeform 9"/>
                <p:cNvSpPr>
                  <a:spLocks noEditPoints="1"/>
                </p:cNvSpPr>
                <p:nvPr/>
              </p:nvSpPr>
              <p:spPr bwMode="auto">
                <a:xfrm>
                  <a:off x="4280" y="-1028"/>
                  <a:ext cx="443" cy="694"/>
                </a:xfrm>
                <a:custGeom>
                  <a:avLst/>
                  <a:gdLst>
                    <a:gd name="T0" fmla="*/ 68 w 127"/>
                    <a:gd name="T1" fmla="*/ 101 h 199"/>
                    <a:gd name="T2" fmla="*/ 73 w 127"/>
                    <a:gd name="T3" fmla="*/ 90 h 199"/>
                    <a:gd name="T4" fmla="*/ 81 w 127"/>
                    <a:gd name="T5" fmla="*/ 7 h 199"/>
                    <a:gd name="T6" fmla="*/ 93 w 127"/>
                    <a:gd name="T7" fmla="*/ 7 h 199"/>
                    <a:gd name="T8" fmla="*/ 105 w 127"/>
                    <a:gd name="T9" fmla="*/ 41 h 199"/>
                    <a:gd name="T10" fmla="*/ 100 w 127"/>
                    <a:gd name="T11" fmla="*/ 57 h 199"/>
                    <a:gd name="T12" fmla="*/ 104 w 127"/>
                    <a:gd name="T13" fmla="*/ 49 h 199"/>
                    <a:gd name="T14" fmla="*/ 106 w 127"/>
                    <a:gd name="T15" fmla="*/ 60 h 199"/>
                    <a:gd name="T16" fmla="*/ 115 w 127"/>
                    <a:gd name="T17" fmla="*/ 80 h 199"/>
                    <a:gd name="T18" fmla="*/ 117 w 127"/>
                    <a:gd name="T19" fmla="*/ 117 h 199"/>
                    <a:gd name="T20" fmla="*/ 116 w 127"/>
                    <a:gd name="T21" fmla="*/ 118 h 199"/>
                    <a:gd name="T22" fmla="*/ 123 w 127"/>
                    <a:gd name="T23" fmla="*/ 130 h 199"/>
                    <a:gd name="T24" fmla="*/ 126 w 127"/>
                    <a:gd name="T25" fmla="*/ 144 h 199"/>
                    <a:gd name="T26" fmla="*/ 115 w 127"/>
                    <a:gd name="T27" fmla="*/ 160 h 199"/>
                    <a:gd name="T28" fmla="*/ 114 w 127"/>
                    <a:gd name="T29" fmla="*/ 161 h 199"/>
                    <a:gd name="T30" fmla="*/ 108 w 127"/>
                    <a:gd name="T31" fmla="*/ 168 h 199"/>
                    <a:gd name="T32" fmla="*/ 86 w 127"/>
                    <a:gd name="T33" fmla="*/ 152 h 199"/>
                    <a:gd name="T34" fmla="*/ 79 w 127"/>
                    <a:gd name="T35" fmla="*/ 151 h 199"/>
                    <a:gd name="T36" fmla="*/ 77 w 127"/>
                    <a:gd name="T37" fmla="*/ 147 h 199"/>
                    <a:gd name="T38" fmla="*/ 67 w 127"/>
                    <a:gd name="T39" fmla="*/ 129 h 199"/>
                    <a:gd name="T40" fmla="*/ 50 w 127"/>
                    <a:gd name="T41" fmla="*/ 138 h 199"/>
                    <a:gd name="T42" fmla="*/ 44 w 127"/>
                    <a:gd name="T43" fmla="*/ 157 h 199"/>
                    <a:gd name="T44" fmla="*/ 38 w 127"/>
                    <a:gd name="T45" fmla="*/ 171 h 199"/>
                    <a:gd name="T46" fmla="*/ 14 w 127"/>
                    <a:gd name="T47" fmla="*/ 193 h 199"/>
                    <a:gd name="T48" fmla="*/ 2 w 127"/>
                    <a:gd name="T49" fmla="*/ 189 h 199"/>
                    <a:gd name="T50" fmla="*/ 7 w 127"/>
                    <a:gd name="T51" fmla="*/ 178 h 199"/>
                    <a:gd name="T52" fmla="*/ 11 w 127"/>
                    <a:gd name="T53" fmla="*/ 155 h 199"/>
                    <a:gd name="T54" fmla="*/ 8 w 127"/>
                    <a:gd name="T55" fmla="*/ 115 h 199"/>
                    <a:gd name="T56" fmla="*/ 9 w 127"/>
                    <a:gd name="T57" fmla="*/ 83 h 199"/>
                    <a:gd name="T58" fmla="*/ 11 w 127"/>
                    <a:gd name="T59" fmla="*/ 59 h 199"/>
                    <a:gd name="T60" fmla="*/ 25 w 127"/>
                    <a:gd name="T61" fmla="*/ 27 h 199"/>
                    <a:gd name="T62" fmla="*/ 33 w 127"/>
                    <a:gd name="T63" fmla="*/ 19 h 199"/>
                    <a:gd name="T64" fmla="*/ 43 w 127"/>
                    <a:gd name="T65" fmla="*/ 15 h 199"/>
                    <a:gd name="T66" fmla="*/ 41 w 127"/>
                    <a:gd name="T67" fmla="*/ 2 h 199"/>
                    <a:gd name="T68" fmla="*/ 57 w 127"/>
                    <a:gd name="T69" fmla="*/ 1 h 199"/>
                    <a:gd name="T70" fmla="*/ 65 w 127"/>
                    <a:gd name="T71" fmla="*/ 17 h 199"/>
                    <a:gd name="T72" fmla="*/ 67 w 127"/>
                    <a:gd name="T73" fmla="*/ 49 h 199"/>
                    <a:gd name="T74" fmla="*/ 68 w 127"/>
                    <a:gd name="T75" fmla="*/ 92 h 199"/>
                    <a:gd name="T76" fmla="*/ 56 w 127"/>
                    <a:gd name="T77" fmla="*/ 80 h 199"/>
                    <a:gd name="T78" fmla="*/ 112 w 127"/>
                    <a:gd name="T79" fmla="*/ 102 h 199"/>
                    <a:gd name="T80" fmla="*/ 108 w 127"/>
                    <a:gd name="T81" fmla="*/ 72 h 199"/>
                    <a:gd name="T82" fmla="*/ 105 w 127"/>
                    <a:gd name="T83" fmla="*/ 93 h 199"/>
                    <a:gd name="T84" fmla="*/ 114 w 127"/>
                    <a:gd name="T85" fmla="*/ 116 h 199"/>
                    <a:gd name="T86" fmla="*/ 6 w 127"/>
                    <a:gd name="T87" fmla="*/ 196 h 1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</a:cxnLst>
                  <a:rect l="0" t="0" r="r" b="b"/>
                  <a:pathLst>
                    <a:path w="127" h="199">
                      <a:moveTo>
                        <a:pt x="52" y="97"/>
                      </a:moveTo>
                      <a:cubicBezTo>
                        <a:pt x="54" y="101"/>
                        <a:pt x="58" y="99"/>
                        <a:pt x="62" y="99"/>
                      </a:cubicBezTo>
                      <a:cubicBezTo>
                        <a:pt x="64" y="99"/>
                        <a:pt x="67" y="97"/>
                        <a:pt x="68" y="101"/>
                      </a:cubicBezTo>
                      <a:cubicBezTo>
                        <a:pt x="69" y="104"/>
                        <a:pt x="71" y="101"/>
                        <a:pt x="73" y="101"/>
                      </a:cubicBezTo>
                      <a:cubicBezTo>
                        <a:pt x="73" y="102"/>
                        <a:pt x="74" y="103"/>
                        <a:pt x="74" y="103"/>
                      </a:cubicBezTo>
                      <a:cubicBezTo>
                        <a:pt x="76" y="101"/>
                        <a:pt x="76" y="92"/>
                        <a:pt x="73" y="90"/>
                      </a:cubicBezTo>
                      <a:cubicBezTo>
                        <a:pt x="74" y="66"/>
                        <a:pt x="75" y="41"/>
                        <a:pt x="75" y="17"/>
                      </a:cubicBezTo>
                      <a:cubicBezTo>
                        <a:pt x="76" y="14"/>
                        <a:pt x="80" y="12"/>
                        <a:pt x="77" y="9"/>
                      </a:cubicBezTo>
                      <a:cubicBezTo>
                        <a:pt x="77" y="8"/>
                        <a:pt x="80" y="7"/>
                        <a:pt x="81" y="7"/>
                      </a:cubicBezTo>
                      <a:cubicBezTo>
                        <a:pt x="83" y="8"/>
                        <a:pt x="83" y="9"/>
                        <a:pt x="84" y="11"/>
                      </a:cubicBezTo>
                      <a:cubicBezTo>
                        <a:pt x="84" y="12"/>
                        <a:pt x="86" y="12"/>
                        <a:pt x="86" y="11"/>
                      </a:cubicBezTo>
                      <a:cubicBezTo>
                        <a:pt x="87" y="6"/>
                        <a:pt x="91" y="9"/>
                        <a:pt x="93" y="7"/>
                      </a:cubicBezTo>
                      <a:cubicBezTo>
                        <a:pt x="94" y="11"/>
                        <a:pt x="92" y="16"/>
                        <a:pt x="99" y="15"/>
                      </a:cubicBezTo>
                      <a:cubicBezTo>
                        <a:pt x="100" y="17"/>
                        <a:pt x="97" y="18"/>
                        <a:pt x="98" y="21"/>
                      </a:cubicBezTo>
                      <a:cubicBezTo>
                        <a:pt x="102" y="27"/>
                        <a:pt x="103" y="34"/>
                        <a:pt x="105" y="41"/>
                      </a:cubicBezTo>
                      <a:cubicBezTo>
                        <a:pt x="104" y="43"/>
                        <a:pt x="105" y="48"/>
                        <a:pt x="101" y="43"/>
                      </a:cubicBezTo>
                      <a:cubicBezTo>
                        <a:pt x="100" y="42"/>
                        <a:pt x="99" y="43"/>
                        <a:pt x="99" y="45"/>
                      </a:cubicBezTo>
                      <a:cubicBezTo>
                        <a:pt x="99" y="48"/>
                        <a:pt x="98" y="52"/>
                        <a:pt x="100" y="57"/>
                      </a:cubicBezTo>
                      <a:cubicBezTo>
                        <a:pt x="100" y="54"/>
                        <a:pt x="100" y="52"/>
                        <a:pt x="100" y="49"/>
                      </a:cubicBezTo>
                      <a:cubicBezTo>
                        <a:pt x="101" y="48"/>
                        <a:pt x="101" y="47"/>
                        <a:pt x="102" y="47"/>
                      </a:cubicBezTo>
                      <a:cubicBezTo>
                        <a:pt x="103" y="48"/>
                        <a:pt x="104" y="48"/>
                        <a:pt x="104" y="49"/>
                      </a:cubicBezTo>
                      <a:cubicBezTo>
                        <a:pt x="103" y="53"/>
                        <a:pt x="107" y="56"/>
                        <a:pt x="106" y="60"/>
                      </a:cubicBezTo>
                      <a:cubicBezTo>
                        <a:pt x="106" y="60"/>
                        <a:pt x="105" y="61"/>
                        <a:pt x="106" y="62"/>
                      </a:cubicBezTo>
                      <a:cubicBezTo>
                        <a:pt x="106" y="61"/>
                        <a:pt x="106" y="61"/>
                        <a:pt x="106" y="60"/>
                      </a:cubicBezTo>
                      <a:cubicBezTo>
                        <a:pt x="109" y="60"/>
                        <a:pt x="109" y="62"/>
                        <a:pt x="109" y="63"/>
                      </a:cubicBezTo>
                      <a:cubicBezTo>
                        <a:pt x="109" y="65"/>
                        <a:pt x="109" y="67"/>
                        <a:pt x="111" y="68"/>
                      </a:cubicBezTo>
                      <a:cubicBezTo>
                        <a:pt x="112" y="72"/>
                        <a:pt x="115" y="76"/>
                        <a:pt x="115" y="80"/>
                      </a:cubicBezTo>
                      <a:cubicBezTo>
                        <a:pt x="116" y="88"/>
                        <a:pt x="117" y="96"/>
                        <a:pt x="118" y="104"/>
                      </a:cubicBezTo>
                      <a:cubicBezTo>
                        <a:pt x="118" y="104"/>
                        <a:pt x="118" y="104"/>
                        <a:pt x="118" y="104"/>
                      </a:cubicBezTo>
                      <a:cubicBezTo>
                        <a:pt x="117" y="108"/>
                        <a:pt x="115" y="112"/>
                        <a:pt x="117" y="117"/>
                      </a:cubicBezTo>
                      <a:cubicBezTo>
                        <a:pt x="118" y="118"/>
                        <a:pt x="117" y="118"/>
                        <a:pt x="116" y="118"/>
                      </a:cubicBezTo>
                      <a:cubicBezTo>
                        <a:pt x="116" y="118"/>
                        <a:pt x="116" y="117"/>
                        <a:pt x="115" y="117"/>
                      </a:cubicBezTo>
                      <a:cubicBezTo>
                        <a:pt x="115" y="117"/>
                        <a:pt x="116" y="118"/>
                        <a:pt x="116" y="118"/>
                      </a:cubicBezTo>
                      <a:cubicBezTo>
                        <a:pt x="117" y="119"/>
                        <a:pt x="118" y="121"/>
                        <a:pt x="119" y="122"/>
                      </a:cubicBezTo>
                      <a:cubicBezTo>
                        <a:pt x="120" y="125"/>
                        <a:pt x="120" y="129"/>
                        <a:pt x="123" y="130"/>
                      </a:cubicBezTo>
                      <a:cubicBezTo>
                        <a:pt x="123" y="130"/>
                        <a:pt x="123" y="130"/>
                        <a:pt x="123" y="130"/>
                      </a:cubicBezTo>
                      <a:cubicBezTo>
                        <a:pt x="124" y="133"/>
                        <a:pt x="121" y="136"/>
                        <a:pt x="125" y="138"/>
                      </a:cubicBezTo>
                      <a:cubicBezTo>
                        <a:pt x="126" y="139"/>
                        <a:pt x="126" y="139"/>
                        <a:pt x="125" y="139"/>
                      </a:cubicBezTo>
                      <a:cubicBezTo>
                        <a:pt x="126" y="141"/>
                        <a:pt x="126" y="143"/>
                        <a:pt x="126" y="144"/>
                      </a:cubicBezTo>
                      <a:cubicBezTo>
                        <a:pt x="127" y="149"/>
                        <a:pt x="127" y="152"/>
                        <a:pt x="121" y="153"/>
                      </a:cubicBezTo>
                      <a:cubicBezTo>
                        <a:pt x="118" y="154"/>
                        <a:pt x="114" y="156"/>
                        <a:pt x="116" y="160"/>
                      </a:cubicBezTo>
                      <a:cubicBezTo>
                        <a:pt x="115" y="160"/>
                        <a:pt x="115" y="160"/>
                        <a:pt x="115" y="160"/>
                      </a:cubicBezTo>
                      <a:cubicBezTo>
                        <a:pt x="115" y="160"/>
                        <a:pt x="115" y="160"/>
                        <a:pt x="115" y="160"/>
                      </a:cubicBezTo>
                      <a:cubicBezTo>
                        <a:pt x="114" y="160"/>
                        <a:pt x="114" y="160"/>
                        <a:pt x="114" y="161"/>
                      </a:cubicBezTo>
                      <a:cubicBezTo>
                        <a:pt x="114" y="161"/>
                        <a:pt x="114" y="161"/>
                        <a:pt x="114" y="161"/>
                      </a:cubicBezTo>
                      <a:cubicBezTo>
                        <a:pt x="114" y="161"/>
                        <a:pt x="114" y="162"/>
                        <a:pt x="114" y="162"/>
                      </a:cubicBezTo>
                      <a:cubicBezTo>
                        <a:pt x="109" y="160"/>
                        <a:pt x="109" y="160"/>
                        <a:pt x="110" y="165"/>
                      </a:cubicBezTo>
                      <a:cubicBezTo>
                        <a:pt x="110" y="166"/>
                        <a:pt x="109" y="167"/>
                        <a:pt x="108" y="168"/>
                      </a:cubicBezTo>
                      <a:cubicBezTo>
                        <a:pt x="103" y="166"/>
                        <a:pt x="99" y="168"/>
                        <a:pt x="99" y="174"/>
                      </a:cubicBezTo>
                      <a:cubicBezTo>
                        <a:pt x="89" y="175"/>
                        <a:pt x="81" y="166"/>
                        <a:pt x="80" y="154"/>
                      </a:cubicBezTo>
                      <a:cubicBezTo>
                        <a:pt x="82" y="154"/>
                        <a:pt x="85" y="154"/>
                        <a:pt x="86" y="152"/>
                      </a:cubicBezTo>
                      <a:cubicBezTo>
                        <a:pt x="86" y="151"/>
                        <a:pt x="86" y="150"/>
                        <a:pt x="85" y="150"/>
                      </a:cubicBezTo>
                      <a:cubicBezTo>
                        <a:pt x="83" y="148"/>
                        <a:pt x="82" y="152"/>
                        <a:pt x="80" y="151"/>
                      </a:cubicBezTo>
                      <a:cubicBezTo>
                        <a:pt x="79" y="151"/>
                        <a:pt x="79" y="151"/>
                        <a:pt x="79" y="151"/>
                      </a:cubicBezTo>
                      <a:cubicBezTo>
                        <a:pt x="79" y="151"/>
                        <a:pt x="79" y="151"/>
                        <a:pt x="79" y="151"/>
                      </a:cubicBezTo>
                      <a:cubicBezTo>
                        <a:pt x="79" y="151"/>
                        <a:pt x="78" y="151"/>
                        <a:pt x="78" y="150"/>
                      </a:cubicBezTo>
                      <a:cubicBezTo>
                        <a:pt x="77" y="149"/>
                        <a:pt x="77" y="148"/>
                        <a:pt x="77" y="147"/>
                      </a:cubicBezTo>
                      <a:cubicBezTo>
                        <a:pt x="76" y="142"/>
                        <a:pt x="75" y="136"/>
                        <a:pt x="72" y="131"/>
                      </a:cubicBezTo>
                      <a:cubicBezTo>
                        <a:pt x="71" y="129"/>
                        <a:pt x="71" y="130"/>
                        <a:pt x="71" y="131"/>
                      </a:cubicBezTo>
                      <a:cubicBezTo>
                        <a:pt x="70" y="130"/>
                        <a:pt x="69" y="129"/>
                        <a:pt x="67" y="129"/>
                      </a:cubicBezTo>
                      <a:cubicBezTo>
                        <a:pt x="62" y="128"/>
                        <a:pt x="57" y="130"/>
                        <a:pt x="55" y="134"/>
                      </a:cubicBezTo>
                      <a:cubicBezTo>
                        <a:pt x="55" y="134"/>
                        <a:pt x="55" y="135"/>
                        <a:pt x="55" y="135"/>
                      </a:cubicBezTo>
                      <a:cubicBezTo>
                        <a:pt x="52" y="133"/>
                        <a:pt x="50" y="134"/>
                        <a:pt x="50" y="138"/>
                      </a:cubicBezTo>
                      <a:cubicBezTo>
                        <a:pt x="49" y="138"/>
                        <a:pt x="48" y="139"/>
                        <a:pt x="47" y="140"/>
                      </a:cubicBezTo>
                      <a:cubicBezTo>
                        <a:pt x="44" y="142"/>
                        <a:pt x="42" y="153"/>
                        <a:pt x="44" y="157"/>
                      </a:cubicBezTo>
                      <a:cubicBezTo>
                        <a:pt x="44" y="157"/>
                        <a:pt x="44" y="157"/>
                        <a:pt x="44" y="157"/>
                      </a:cubicBezTo>
                      <a:cubicBezTo>
                        <a:pt x="44" y="158"/>
                        <a:pt x="44" y="160"/>
                        <a:pt x="43" y="161"/>
                      </a:cubicBezTo>
                      <a:cubicBezTo>
                        <a:pt x="40" y="163"/>
                        <a:pt x="37" y="166"/>
                        <a:pt x="38" y="171"/>
                      </a:cubicBezTo>
                      <a:cubicBezTo>
                        <a:pt x="38" y="171"/>
                        <a:pt x="38" y="171"/>
                        <a:pt x="38" y="171"/>
                      </a:cubicBezTo>
                      <a:cubicBezTo>
                        <a:pt x="34" y="170"/>
                        <a:pt x="33" y="173"/>
                        <a:pt x="33" y="175"/>
                      </a:cubicBezTo>
                      <a:cubicBezTo>
                        <a:pt x="31" y="182"/>
                        <a:pt x="29" y="188"/>
                        <a:pt x="21" y="190"/>
                      </a:cubicBezTo>
                      <a:cubicBezTo>
                        <a:pt x="19" y="191"/>
                        <a:pt x="15" y="189"/>
                        <a:pt x="14" y="193"/>
                      </a:cubicBezTo>
                      <a:cubicBezTo>
                        <a:pt x="12" y="195"/>
                        <a:pt x="12" y="199"/>
                        <a:pt x="7" y="199"/>
                      </a:cubicBezTo>
                      <a:cubicBezTo>
                        <a:pt x="2" y="198"/>
                        <a:pt x="1" y="194"/>
                        <a:pt x="0" y="189"/>
                      </a:cubicBezTo>
                      <a:cubicBezTo>
                        <a:pt x="0" y="189"/>
                        <a:pt x="1" y="189"/>
                        <a:pt x="2" y="189"/>
                      </a:cubicBezTo>
                      <a:cubicBezTo>
                        <a:pt x="2" y="191"/>
                        <a:pt x="2" y="193"/>
                        <a:pt x="5" y="194"/>
                      </a:cubicBezTo>
                      <a:cubicBezTo>
                        <a:pt x="6" y="192"/>
                        <a:pt x="6" y="190"/>
                        <a:pt x="5" y="188"/>
                      </a:cubicBezTo>
                      <a:cubicBezTo>
                        <a:pt x="3" y="184"/>
                        <a:pt x="3" y="181"/>
                        <a:pt x="7" y="178"/>
                      </a:cubicBezTo>
                      <a:cubicBezTo>
                        <a:pt x="9" y="178"/>
                        <a:pt x="9" y="177"/>
                        <a:pt x="9" y="175"/>
                      </a:cubicBezTo>
                      <a:cubicBezTo>
                        <a:pt x="10" y="173"/>
                        <a:pt x="9" y="170"/>
                        <a:pt x="11" y="170"/>
                      </a:cubicBezTo>
                      <a:cubicBezTo>
                        <a:pt x="18" y="165"/>
                        <a:pt x="13" y="159"/>
                        <a:pt x="11" y="155"/>
                      </a:cubicBezTo>
                      <a:cubicBezTo>
                        <a:pt x="4" y="146"/>
                        <a:pt x="4" y="147"/>
                        <a:pt x="4" y="136"/>
                      </a:cubicBezTo>
                      <a:cubicBezTo>
                        <a:pt x="4" y="135"/>
                        <a:pt x="4" y="134"/>
                        <a:pt x="4" y="134"/>
                      </a:cubicBezTo>
                      <a:cubicBezTo>
                        <a:pt x="4" y="127"/>
                        <a:pt x="6" y="121"/>
                        <a:pt x="8" y="115"/>
                      </a:cubicBezTo>
                      <a:cubicBezTo>
                        <a:pt x="11" y="106"/>
                        <a:pt x="11" y="96"/>
                        <a:pt x="11" y="86"/>
                      </a:cubicBezTo>
                      <a:cubicBezTo>
                        <a:pt x="11" y="86"/>
                        <a:pt x="10" y="85"/>
                        <a:pt x="10" y="85"/>
                      </a:cubicBezTo>
                      <a:cubicBezTo>
                        <a:pt x="9" y="84"/>
                        <a:pt x="9" y="83"/>
                        <a:pt x="9" y="83"/>
                      </a:cubicBezTo>
                      <a:cubicBezTo>
                        <a:pt x="17" y="78"/>
                        <a:pt x="18" y="70"/>
                        <a:pt x="12" y="63"/>
                      </a:cubicBezTo>
                      <a:cubicBezTo>
                        <a:pt x="12" y="62"/>
                        <a:pt x="11" y="61"/>
                        <a:pt x="10" y="60"/>
                      </a:cubicBezTo>
                      <a:cubicBezTo>
                        <a:pt x="10" y="60"/>
                        <a:pt x="11" y="59"/>
                        <a:pt x="11" y="59"/>
                      </a:cubicBezTo>
                      <a:cubicBezTo>
                        <a:pt x="14" y="55"/>
                        <a:pt x="13" y="51"/>
                        <a:pt x="13" y="47"/>
                      </a:cubicBezTo>
                      <a:cubicBezTo>
                        <a:pt x="12" y="42"/>
                        <a:pt x="16" y="39"/>
                        <a:pt x="18" y="35"/>
                      </a:cubicBezTo>
                      <a:cubicBezTo>
                        <a:pt x="21" y="33"/>
                        <a:pt x="23" y="30"/>
                        <a:pt x="25" y="27"/>
                      </a:cubicBezTo>
                      <a:cubicBezTo>
                        <a:pt x="26" y="25"/>
                        <a:pt x="30" y="23"/>
                        <a:pt x="27" y="20"/>
                      </a:cubicBezTo>
                      <a:cubicBezTo>
                        <a:pt x="28" y="18"/>
                        <a:pt x="27" y="14"/>
                        <a:pt x="30" y="13"/>
                      </a:cubicBezTo>
                      <a:cubicBezTo>
                        <a:pt x="30" y="15"/>
                        <a:pt x="36" y="15"/>
                        <a:pt x="33" y="19"/>
                      </a:cubicBezTo>
                      <a:cubicBezTo>
                        <a:pt x="35" y="20"/>
                        <a:pt x="34" y="24"/>
                        <a:pt x="37" y="24"/>
                      </a:cubicBezTo>
                      <a:cubicBezTo>
                        <a:pt x="40" y="23"/>
                        <a:pt x="39" y="21"/>
                        <a:pt x="39" y="20"/>
                      </a:cubicBezTo>
                      <a:cubicBezTo>
                        <a:pt x="38" y="17"/>
                        <a:pt x="42" y="17"/>
                        <a:pt x="43" y="15"/>
                      </a:cubicBezTo>
                      <a:cubicBezTo>
                        <a:pt x="39" y="16"/>
                        <a:pt x="37" y="17"/>
                        <a:pt x="35" y="13"/>
                      </a:cubicBezTo>
                      <a:cubicBezTo>
                        <a:pt x="33" y="10"/>
                        <a:pt x="35" y="8"/>
                        <a:pt x="37" y="6"/>
                      </a:cubicBezTo>
                      <a:cubicBezTo>
                        <a:pt x="39" y="5"/>
                        <a:pt x="40" y="3"/>
                        <a:pt x="41" y="2"/>
                      </a:cubicBezTo>
                      <a:cubicBezTo>
                        <a:pt x="41" y="2"/>
                        <a:pt x="42" y="3"/>
                        <a:pt x="42" y="3"/>
                      </a:cubicBezTo>
                      <a:cubicBezTo>
                        <a:pt x="48" y="9"/>
                        <a:pt x="50" y="9"/>
                        <a:pt x="54" y="2"/>
                      </a:cubicBezTo>
                      <a:cubicBezTo>
                        <a:pt x="55" y="1"/>
                        <a:pt x="56" y="1"/>
                        <a:pt x="57" y="1"/>
                      </a:cubicBezTo>
                      <a:cubicBezTo>
                        <a:pt x="61" y="0"/>
                        <a:pt x="65" y="1"/>
                        <a:pt x="68" y="3"/>
                      </a:cubicBezTo>
                      <a:cubicBezTo>
                        <a:pt x="72" y="4"/>
                        <a:pt x="71" y="8"/>
                        <a:pt x="69" y="11"/>
                      </a:cubicBezTo>
                      <a:cubicBezTo>
                        <a:pt x="68" y="13"/>
                        <a:pt x="63" y="14"/>
                        <a:pt x="65" y="17"/>
                      </a:cubicBezTo>
                      <a:cubicBezTo>
                        <a:pt x="67" y="19"/>
                        <a:pt x="65" y="23"/>
                        <a:pt x="70" y="23"/>
                      </a:cubicBezTo>
                      <a:cubicBezTo>
                        <a:pt x="70" y="31"/>
                        <a:pt x="70" y="39"/>
                        <a:pt x="69" y="47"/>
                      </a:cubicBezTo>
                      <a:cubicBezTo>
                        <a:pt x="68" y="47"/>
                        <a:pt x="66" y="47"/>
                        <a:pt x="67" y="49"/>
                      </a:cubicBezTo>
                      <a:cubicBezTo>
                        <a:pt x="67" y="52"/>
                        <a:pt x="66" y="55"/>
                        <a:pt x="66" y="57"/>
                      </a:cubicBezTo>
                      <a:cubicBezTo>
                        <a:pt x="67" y="60"/>
                        <a:pt x="64" y="64"/>
                        <a:pt x="68" y="66"/>
                      </a:cubicBezTo>
                      <a:cubicBezTo>
                        <a:pt x="68" y="74"/>
                        <a:pt x="68" y="83"/>
                        <a:pt x="68" y="92"/>
                      </a:cubicBezTo>
                      <a:cubicBezTo>
                        <a:pt x="65" y="91"/>
                        <a:pt x="65" y="88"/>
                        <a:pt x="64" y="86"/>
                      </a:cubicBezTo>
                      <a:cubicBezTo>
                        <a:pt x="63" y="84"/>
                        <a:pt x="64" y="81"/>
                        <a:pt x="60" y="80"/>
                      </a:cubicBezTo>
                      <a:cubicBezTo>
                        <a:pt x="59" y="78"/>
                        <a:pt x="59" y="76"/>
                        <a:pt x="56" y="80"/>
                      </a:cubicBezTo>
                      <a:cubicBezTo>
                        <a:pt x="53" y="85"/>
                        <a:pt x="55" y="91"/>
                        <a:pt x="52" y="97"/>
                      </a:cubicBezTo>
                      <a:close/>
                      <a:moveTo>
                        <a:pt x="114" y="116"/>
                      </a:moveTo>
                      <a:cubicBezTo>
                        <a:pt x="112" y="111"/>
                        <a:pt x="111" y="107"/>
                        <a:pt x="112" y="102"/>
                      </a:cubicBezTo>
                      <a:cubicBezTo>
                        <a:pt x="112" y="101"/>
                        <a:pt x="114" y="99"/>
                        <a:pt x="113" y="98"/>
                      </a:cubicBezTo>
                      <a:cubicBezTo>
                        <a:pt x="112" y="94"/>
                        <a:pt x="108" y="91"/>
                        <a:pt x="111" y="86"/>
                      </a:cubicBezTo>
                      <a:cubicBezTo>
                        <a:pt x="113" y="83"/>
                        <a:pt x="108" y="77"/>
                        <a:pt x="108" y="72"/>
                      </a:cubicBezTo>
                      <a:cubicBezTo>
                        <a:pt x="108" y="72"/>
                        <a:pt x="108" y="71"/>
                        <a:pt x="107" y="71"/>
                      </a:cubicBezTo>
                      <a:cubicBezTo>
                        <a:pt x="105" y="71"/>
                        <a:pt x="101" y="77"/>
                        <a:pt x="102" y="78"/>
                      </a:cubicBezTo>
                      <a:cubicBezTo>
                        <a:pt x="104" y="83"/>
                        <a:pt x="104" y="88"/>
                        <a:pt x="105" y="93"/>
                      </a:cubicBezTo>
                      <a:cubicBezTo>
                        <a:pt x="106" y="99"/>
                        <a:pt x="110" y="105"/>
                        <a:pt x="107" y="112"/>
                      </a:cubicBezTo>
                      <a:cubicBezTo>
                        <a:pt x="106" y="113"/>
                        <a:pt x="107" y="115"/>
                        <a:pt x="108" y="114"/>
                      </a:cubicBezTo>
                      <a:cubicBezTo>
                        <a:pt x="111" y="113"/>
                        <a:pt x="111" y="116"/>
                        <a:pt x="114" y="116"/>
                      </a:cubicBezTo>
                      <a:close/>
                      <a:moveTo>
                        <a:pt x="7" y="196"/>
                      </a:moveTo>
                      <a:cubicBezTo>
                        <a:pt x="7" y="196"/>
                        <a:pt x="7" y="196"/>
                        <a:pt x="7" y="195"/>
                      </a:cubicBezTo>
                      <a:cubicBezTo>
                        <a:pt x="7" y="195"/>
                        <a:pt x="7" y="195"/>
                        <a:pt x="6" y="196"/>
                      </a:cubicBezTo>
                      <a:cubicBezTo>
                        <a:pt x="7" y="196"/>
                        <a:pt x="7" y="196"/>
                        <a:pt x="7" y="196"/>
                      </a:cubicBezTo>
                      <a:cubicBezTo>
                        <a:pt x="7" y="196"/>
                        <a:pt x="7" y="196"/>
                        <a:pt x="7" y="19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AR" dirty="0"/>
                </a:p>
              </p:txBody>
            </p:sp>
            <p:sp>
              <p:nvSpPr>
                <p:cNvPr id="267" name="Freeform 10"/>
                <p:cNvSpPr>
                  <a:spLocks noEditPoints="1"/>
                </p:cNvSpPr>
                <p:nvPr/>
              </p:nvSpPr>
              <p:spPr bwMode="auto">
                <a:xfrm>
                  <a:off x="4402" y="-2696"/>
                  <a:ext cx="454" cy="642"/>
                </a:xfrm>
                <a:custGeom>
                  <a:avLst/>
                  <a:gdLst>
                    <a:gd name="T0" fmla="*/ 4 w 130"/>
                    <a:gd name="T1" fmla="*/ 158 h 184"/>
                    <a:gd name="T2" fmla="*/ 3 w 130"/>
                    <a:gd name="T3" fmla="*/ 150 h 184"/>
                    <a:gd name="T4" fmla="*/ 3 w 130"/>
                    <a:gd name="T5" fmla="*/ 133 h 184"/>
                    <a:gd name="T6" fmla="*/ 2 w 130"/>
                    <a:gd name="T7" fmla="*/ 121 h 184"/>
                    <a:gd name="T8" fmla="*/ 1 w 130"/>
                    <a:gd name="T9" fmla="*/ 106 h 184"/>
                    <a:gd name="T10" fmla="*/ 4 w 130"/>
                    <a:gd name="T11" fmla="*/ 76 h 184"/>
                    <a:gd name="T12" fmla="*/ 7 w 130"/>
                    <a:gd name="T13" fmla="*/ 41 h 184"/>
                    <a:gd name="T14" fmla="*/ 15 w 130"/>
                    <a:gd name="T15" fmla="*/ 23 h 184"/>
                    <a:gd name="T16" fmla="*/ 22 w 130"/>
                    <a:gd name="T17" fmla="*/ 6 h 184"/>
                    <a:gd name="T18" fmla="*/ 24 w 130"/>
                    <a:gd name="T19" fmla="*/ 4 h 184"/>
                    <a:gd name="T20" fmla="*/ 29 w 130"/>
                    <a:gd name="T21" fmla="*/ 2 h 184"/>
                    <a:gd name="T22" fmla="*/ 31 w 130"/>
                    <a:gd name="T23" fmla="*/ 2 h 184"/>
                    <a:gd name="T24" fmla="*/ 39 w 130"/>
                    <a:gd name="T25" fmla="*/ 2 h 184"/>
                    <a:gd name="T26" fmla="*/ 47 w 130"/>
                    <a:gd name="T27" fmla="*/ 19 h 184"/>
                    <a:gd name="T28" fmla="*/ 53 w 130"/>
                    <a:gd name="T29" fmla="*/ 29 h 184"/>
                    <a:gd name="T30" fmla="*/ 52 w 130"/>
                    <a:gd name="T31" fmla="*/ 59 h 184"/>
                    <a:gd name="T32" fmla="*/ 53 w 130"/>
                    <a:gd name="T33" fmla="*/ 65 h 184"/>
                    <a:gd name="T34" fmla="*/ 58 w 130"/>
                    <a:gd name="T35" fmla="*/ 63 h 184"/>
                    <a:gd name="T36" fmla="*/ 82 w 130"/>
                    <a:gd name="T37" fmla="*/ 43 h 184"/>
                    <a:gd name="T38" fmla="*/ 90 w 130"/>
                    <a:gd name="T39" fmla="*/ 36 h 184"/>
                    <a:gd name="T40" fmla="*/ 97 w 130"/>
                    <a:gd name="T41" fmla="*/ 37 h 184"/>
                    <a:gd name="T42" fmla="*/ 103 w 130"/>
                    <a:gd name="T43" fmla="*/ 29 h 184"/>
                    <a:gd name="T44" fmla="*/ 96 w 130"/>
                    <a:gd name="T45" fmla="*/ 32 h 184"/>
                    <a:gd name="T46" fmla="*/ 90 w 130"/>
                    <a:gd name="T47" fmla="*/ 36 h 184"/>
                    <a:gd name="T48" fmla="*/ 104 w 130"/>
                    <a:gd name="T49" fmla="*/ 25 h 184"/>
                    <a:gd name="T50" fmla="*/ 108 w 130"/>
                    <a:gd name="T51" fmla="*/ 29 h 184"/>
                    <a:gd name="T52" fmla="*/ 111 w 130"/>
                    <a:gd name="T53" fmla="*/ 39 h 184"/>
                    <a:gd name="T54" fmla="*/ 108 w 130"/>
                    <a:gd name="T55" fmla="*/ 51 h 184"/>
                    <a:gd name="T56" fmla="*/ 82 w 130"/>
                    <a:gd name="T57" fmla="*/ 80 h 184"/>
                    <a:gd name="T58" fmla="*/ 82 w 130"/>
                    <a:gd name="T59" fmla="*/ 95 h 184"/>
                    <a:gd name="T60" fmla="*/ 104 w 130"/>
                    <a:gd name="T61" fmla="*/ 110 h 184"/>
                    <a:gd name="T62" fmla="*/ 126 w 130"/>
                    <a:gd name="T63" fmla="*/ 130 h 184"/>
                    <a:gd name="T64" fmla="*/ 130 w 130"/>
                    <a:gd name="T65" fmla="*/ 146 h 184"/>
                    <a:gd name="T66" fmla="*/ 124 w 130"/>
                    <a:gd name="T67" fmla="*/ 155 h 184"/>
                    <a:gd name="T68" fmla="*/ 112 w 130"/>
                    <a:gd name="T69" fmla="*/ 162 h 184"/>
                    <a:gd name="T70" fmla="*/ 99 w 130"/>
                    <a:gd name="T71" fmla="*/ 158 h 184"/>
                    <a:gd name="T72" fmla="*/ 82 w 130"/>
                    <a:gd name="T73" fmla="*/ 146 h 184"/>
                    <a:gd name="T74" fmla="*/ 48 w 130"/>
                    <a:gd name="T75" fmla="*/ 127 h 184"/>
                    <a:gd name="T76" fmla="*/ 50 w 130"/>
                    <a:gd name="T77" fmla="*/ 151 h 184"/>
                    <a:gd name="T78" fmla="*/ 44 w 130"/>
                    <a:gd name="T79" fmla="*/ 170 h 184"/>
                    <a:gd name="T80" fmla="*/ 40 w 130"/>
                    <a:gd name="T81" fmla="*/ 174 h 184"/>
                    <a:gd name="T82" fmla="*/ 40 w 130"/>
                    <a:gd name="T83" fmla="*/ 175 h 184"/>
                    <a:gd name="T84" fmla="*/ 40 w 130"/>
                    <a:gd name="T85" fmla="*/ 174 h 184"/>
                    <a:gd name="T86" fmla="*/ 25 w 130"/>
                    <a:gd name="T87" fmla="*/ 182 h 184"/>
                    <a:gd name="T88" fmla="*/ 17 w 130"/>
                    <a:gd name="T89" fmla="*/ 183 h 184"/>
                    <a:gd name="T90" fmla="*/ 12 w 130"/>
                    <a:gd name="T91" fmla="*/ 173 h 184"/>
                    <a:gd name="T92" fmla="*/ 9 w 130"/>
                    <a:gd name="T93" fmla="*/ 170 h 184"/>
                    <a:gd name="T94" fmla="*/ 4 w 130"/>
                    <a:gd name="T95" fmla="*/ 167 h 184"/>
                    <a:gd name="T96" fmla="*/ 4 w 130"/>
                    <a:gd name="T97" fmla="*/ 158 h 184"/>
                    <a:gd name="T98" fmla="*/ 106 w 130"/>
                    <a:gd name="T99" fmla="*/ 31 h 184"/>
                    <a:gd name="T100" fmla="*/ 103 w 130"/>
                    <a:gd name="T101" fmla="*/ 35 h 184"/>
                    <a:gd name="T102" fmla="*/ 106 w 130"/>
                    <a:gd name="T103" fmla="*/ 37 h 184"/>
                    <a:gd name="T104" fmla="*/ 106 w 130"/>
                    <a:gd name="T105" fmla="*/ 31 h 184"/>
                    <a:gd name="T106" fmla="*/ 79 w 130"/>
                    <a:gd name="T107" fmla="*/ 97 h 184"/>
                    <a:gd name="T108" fmla="*/ 78 w 130"/>
                    <a:gd name="T109" fmla="*/ 98 h 184"/>
                    <a:gd name="T110" fmla="*/ 81 w 130"/>
                    <a:gd name="T111" fmla="*/ 100 h 184"/>
                    <a:gd name="T112" fmla="*/ 82 w 130"/>
                    <a:gd name="T113" fmla="*/ 98 h 184"/>
                    <a:gd name="T114" fmla="*/ 79 w 130"/>
                    <a:gd name="T115" fmla="*/ 97 h 184"/>
                    <a:gd name="T116" fmla="*/ 75 w 130"/>
                    <a:gd name="T117" fmla="*/ 95 h 184"/>
                    <a:gd name="T118" fmla="*/ 74 w 130"/>
                    <a:gd name="T119" fmla="*/ 96 h 184"/>
                    <a:gd name="T120" fmla="*/ 75 w 130"/>
                    <a:gd name="T121" fmla="*/ 97 h 184"/>
                    <a:gd name="T122" fmla="*/ 76 w 130"/>
                    <a:gd name="T123" fmla="*/ 96 h 184"/>
                    <a:gd name="T124" fmla="*/ 75 w 130"/>
                    <a:gd name="T125" fmla="*/ 95 h 1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130" h="184">
                      <a:moveTo>
                        <a:pt x="4" y="158"/>
                      </a:moveTo>
                      <a:cubicBezTo>
                        <a:pt x="5" y="155"/>
                        <a:pt x="5" y="153"/>
                        <a:pt x="3" y="150"/>
                      </a:cubicBezTo>
                      <a:cubicBezTo>
                        <a:pt x="0" y="144"/>
                        <a:pt x="2" y="138"/>
                        <a:pt x="3" y="133"/>
                      </a:cubicBezTo>
                      <a:cubicBezTo>
                        <a:pt x="4" y="129"/>
                        <a:pt x="4" y="124"/>
                        <a:pt x="2" y="121"/>
                      </a:cubicBezTo>
                      <a:cubicBezTo>
                        <a:pt x="0" y="116"/>
                        <a:pt x="0" y="111"/>
                        <a:pt x="1" y="106"/>
                      </a:cubicBezTo>
                      <a:cubicBezTo>
                        <a:pt x="2" y="96"/>
                        <a:pt x="1" y="86"/>
                        <a:pt x="4" y="76"/>
                      </a:cubicBezTo>
                      <a:cubicBezTo>
                        <a:pt x="7" y="65"/>
                        <a:pt x="6" y="53"/>
                        <a:pt x="7" y="41"/>
                      </a:cubicBezTo>
                      <a:cubicBezTo>
                        <a:pt x="8" y="35"/>
                        <a:pt x="11" y="28"/>
                        <a:pt x="15" y="23"/>
                      </a:cubicBezTo>
                      <a:cubicBezTo>
                        <a:pt x="19" y="18"/>
                        <a:pt x="22" y="13"/>
                        <a:pt x="22" y="6"/>
                      </a:cubicBezTo>
                      <a:cubicBezTo>
                        <a:pt x="22" y="4"/>
                        <a:pt x="22" y="3"/>
                        <a:pt x="24" y="4"/>
                      </a:cubicBezTo>
                      <a:cubicBezTo>
                        <a:pt x="26" y="4"/>
                        <a:pt x="28" y="5"/>
                        <a:pt x="29" y="2"/>
                      </a:cubicBezTo>
                      <a:cubicBezTo>
                        <a:pt x="29" y="0"/>
                        <a:pt x="30" y="0"/>
                        <a:pt x="31" y="2"/>
                      </a:cubicBezTo>
                      <a:cubicBezTo>
                        <a:pt x="33" y="4"/>
                        <a:pt x="36" y="4"/>
                        <a:pt x="39" y="2"/>
                      </a:cubicBezTo>
                      <a:cubicBezTo>
                        <a:pt x="38" y="8"/>
                        <a:pt x="42" y="16"/>
                        <a:pt x="47" y="19"/>
                      </a:cubicBezTo>
                      <a:cubicBezTo>
                        <a:pt x="52" y="21"/>
                        <a:pt x="53" y="25"/>
                        <a:pt x="53" y="29"/>
                      </a:cubicBezTo>
                      <a:cubicBezTo>
                        <a:pt x="54" y="39"/>
                        <a:pt x="54" y="49"/>
                        <a:pt x="52" y="59"/>
                      </a:cubicBezTo>
                      <a:cubicBezTo>
                        <a:pt x="51" y="61"/>
                        <a:pt x="52" y="64"/>
                        <a:pt x="53" y="65"/>
                      </a:cubicBezTo>
                      <a:cubicBezTo>
                        <a:pt x="55" y="66"/>
                        <a:pt x="56" y="63"/>
                        <a:pt x="58" y="63"/>
                      </a:cubicBezTo>
                      <a:cubicBezTo>
                        <a:pt x="68" y="59"/>
                        <a:pt x="72" y="47"/>
                        <a:pt x="82" y="43"/>
                      </a:cubicBezTo>
                      <a:cubicBezTo>
                        <a:pt x="85" y="42"/>
                        <a:pt x="85" y="36"/>
                        <a:pt x="90" y="36"/>
                      </a:cubicBezTo>
                      <a:cubicBezTo>
                        <a:pt x="92" y="39"/>
                        <a:pt x="94" y="40"/>
                        <a:pt x="97" y="37"/>
                      </a:cubicBezTo>
                      <a:cubicBezTo>
                        <a:pt x="99" y="35"/>
                        <a:pt x="101" y="32"/>
                        <a:pt x="103" y="29"/>
                      </a:cubicBezTo>
                      <a:cubicBezTo>
                        <a:pt x="100" y="29"/>
                        <a:pt x="98" y="30"/>
                        <a:pt x="96" y="32"/>
                      </a:cubicBezTo>
                      <a:cubicBezTo>
                        <a:pt x="94" y="33"/>
                        <a:pt x="93" y="36"/>
                        <a:pt x="90" y="36"/>
                      </a:cubicBezTo>
                      <a:cubicBezTo>
                        <a:pt x="91" y="29"/>
                        <a:pt x="99" y="29"/>
                        <a:pt x="104" y="25"/>
                      </a:cubicBezTo>
                      <a:cubicBezTo>
                        <a:pt x="107" y="23"/>
                        <a:pt x="108" y="27"/>
                        <a:pt x="108" y="29"/>
                      </a:cubicBezTo>
                      <a:cubicBezTo>
                        <a:pt x="108" y="33"/>
                        <a:pt x="109" y="36"/>
                        <a:pt x="111" y="39"/>
                      </a:cubicBezTo>
                      <a:cubicBezTo>
                        <a:pt x="113" y="44"/>
                        <a:pt x="110" y="47"/>
                        <a:pt x="108" y="51"/>
                      </a:cubicBezTo>
                      <a:cubicBezTo>
                        <a:pt x="103" y="63"/>
                        <a:pt x="93" y="72"/>
                        <a:pt x="82" y="80"/>
                      </a:cubicBezTo>
                      <a:cubicBezTo>
                        <a:pt x="72" y="87"/>
                        <a:pt x="72" y="88"/>
                        <a:pt x="82" y="95"/>
                      </a:cubicBezTo>
                      <a:cubicBezTo>
                        <a:pt x="90" y="99"/>
                        <a:pt x="98" y="104"/>
                        <a:pt x="104" y="110"/>
                      </a:cubicBezTo>
                      <a:cubicBezTo>
                        <a:pt x="111" y="117"/>
                        <a:pt x="121" y="120"/>
                        <a:pt x="126" y="130"/>
                      </a:cubicBezTo>
                      <a:cubicBezTo>
                        <a:pt x="128" y="135"/>
                        <a:pt x="130" y="140"/>
                        <a:pt x="130" y="146"/>
                      </a:cubicBezTo>
                      <a:cubicBezTo>
                        <a:pt x="130" y="150"/>
                        <a:pt x="128" y="154"/>
                        <a:pt x="124" y="155"/>
                      </a:cubicBezTo>
                      <a:cubicBezTo>
                        <a:pt x="119" y="157"/>
                        <a:pt x="117" y="161"/>
                        <a:pt x="112" y="162"/>
                      </a:cubicBezTo>
                      <a:cubicBezTo>
                        <a:pt x="106" y="163"/>
                        <a:pt x="102" y="162"/>
                        <a:pt x="99" y="158"/>
                      </a:cubicBezTo>
                      <a:cubicBezTo>
                        <a:pt x="95" y="152"/>
                        <a:pt x="88" y="148"/>
                        <a:pt x="82" y="146"/>
                      </a:cubicBezTo>
                      <a:cubicBezTo>
                        <a:pt x="70" y="141"/>
                        <a:pt x="59" y="134"/>
                        <a:pt x="48" y="127"/>
                      </a:cubicBezTo>
                      <a:cubicBezTo>
                        <a:pt x="47" y="136"/>
                        <a:pt x="48" y="143"/>
                        <a:pt x="50" y="151"/>
                      </a:cubicBezTo>
                      <a:cubicBezTo>
                        <a:pt x="51" y="154"/>
                        <a:pt x="47" y="167"/>
                        <a:pt x="44" y="170"/>
                      </a:cubicBezTo>
                      <a:cubicBezTo>
                        <a:pt x="43" y="171"/>
                        <a:pt x="41" y="172"/>
                        <a:pt x="40" y="174"/>
                      </a:cubicBezTo>
                      <a:cubicBezTo>
                        <a:pt x="40" y="175"/>
                        <a:pt x="40" y="175"/>
                        <a:pt x="40" y="175"/>
                      </a:cubicBezTo>
                      <a:cubicBezTo>
                        <a:pt x="40" y="174"/>
                        <a:pt x="40" y="174"/>
                        <a:pt x="40" y="174"/>
                      </a:cubicBezTo>
                      <a:cubicBezTo>
                        <a:pt x="37" y="180"/>
                        <a:pt x="33" y="184"/>
                        <a:pt x="25" y="182"/>
                      </a:cubicBezTo>
                      <a:cubicBezTo>
                        <a:pt x="23" y="182"/>
                        <a:pt x="20" y="183"/>
                        <a:pt x="17" y="183"/>
                      </a:cubicBezTo>
                      <a:cubicBezTo>
                        <a:pt x="15" y="180"/>
                        <a:pt x="11" y="177"/>
                        <a:pt x="12" y="173"/>
                      </a:cubicBezTo>
                      <a:cubicBezTo>
                        <a:pt x="12" y="171"/>
                        <a:pt x="11" y="170"/>
                        <a:pt x="9" y="170"/>
                      </a:cubicBezTo>
                      <a:cubicBezTo>
                        <a:pt x="5" y="172"/>
                        <a:pt x="4" y="170"/>
                        <a:pt x="4" y="167"/>
                      </a:cubicBezTo>
                      <a:cubicBezTo>
                        <a:pt x="4" y="164"/>
                        <a:pt x="4" y="161"/>
                        <a:pt x="4" y="158"/>
                      </a:cubicBezTo>
                      <a:close/>
                      <a:moveTo>
                        <a:pt x="106" y="31"/>
                      </a:moveTo>
                      <a:cubicBezTo>
                        <a:pt x="105" y="33"/>
                        <a:pt x="103" y="33"/>
                        <a:pt x="103" y="35"/>
                      </a:cubicBezTo>
                      <a:cubicBezTo>
                        <a:pt x="103" y="36"/>
                        <a:pt x="105" y="37"/>
                        <a:pt x="106" y="37"/>
                      </a:cubicBezTo>
                      <a:cubicBezTo>
                        <a:pt x="107" y="35"/>
                        <a:pt x="107" y="34"/>
                        <a:pt x="106" y="31"/>
                      </a:cubicBezTo>
                      <a:close/>
                      <a:moveTo>
                        <a:pt x="79" y="97"/>
                      </a:moveTo>
                      <a:cubicBezTo>
                        <a:pt x="79" y="97"/>
                        <a:pt x="78" y="97"/>
                        <a:pt x="78" y="98"/>
                      </a:cubicBezTo>
                      <a:cubicBezTo>
                        <a:pt x="78" y="99"/>
                        <a:pt x="80" y="100"/>
                        <a:pt x="81" y="100"/>
                      </a:cubicBezTo>
                      <a:cubicBezTo>
                        <a:pt x="82" y="100"/>
                        <a:pt x="82" y="99"/>
                        <a:pt x="82" y="98"/>
                      </a:cubicBezTo>
                      <a:cubicBezTo>
                        <a:pt x="82" y="97"/>
                        <a:pt x="81" y="97"/>
                        <a:pt x="79" y="97"/>
                      </a:cubicBezTo>
                      <a:close/>
                      <a:moveTo>
                        <a:pt x="75" y="95"/>
                      </a:moveTo>
                      <a:cubicBezTo>
                        <a:pt x="74" y="95"/>
                        <a:pt x="74" y="96"/>
                        <a:pt x="74" y="96"/>
                      </a:cubicBezTo>
                      <a:cubicBezTo>
                        <a:pt x="74" y="97"/>
                        <a:pt x="75" y="97"/>
                        <a:pt x="75" y="97"/>
                      </a:cubicBezTo>
                      <a:cubicBezTo>
                        <a:pt x="75" y="97"/>
                        <a:pt x="76" y="96"/>
                        <a:pt x="76" y="96"/>
                      </a:cubicBezTo>
                      <a:cubicBezTo>
                        <a:pt x="76" y="96"/>
                        <a:pt x="75" y="95"/>
                        <a:pt x="75" y="9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AR" dirty="0"/>
                </a:p>
              </p:txBody>
            </p:sp>
            <p:sp>
              <p:nvSpPr>
                <p:cNvPr id="268" name="Freeform 11"/>
                <p:cNvSpPr>
                  <a:spLocks noEditPoints="1"/>
                </p:cNvSpPr>
                <p:nvPr/>
              </p:nvSpPr>
              <p:spPr bwMode="auto">
                <a:xfrm>
                  <a:off x="3506" y="-1021"/>
                  <a:ext cx="837" cy="718"/>
                </a:xfrm>
                <a:custGeom>
                  <a:avLst/>
                  <a:gdLst>
                    <a:gd name="T0" fmla="*/ 211 w 240"/>
                    <a:gd name="T1" fmla="*/ 92 h 206"/>
                    <a:gd name="T2" fmla="*/ 226 w 240"/>
                    <a:gd name="T3" fmla="*/ 78 h 206"/>
                    <a:gd name="T4" fmla="*/ 228 w 240"/>
                    <a:gd name="T5" fmla="*/ 60 h 206"/>
                    <a:gd name="T6" fmla="*/ 177 w 240"/>
                    <a:gd name="T7" fmla="*/ 67 h 206"/>
                    <a:gd name="T8" fmla="*/ 163 w 240"/>
                    <a:gd name="T9" fmla="*/ 116 h 206"/>
                    <a:gd name="T10" fmla="*/ 156 w 240"/>
                    <a:gd name="T11" fmla="*/ 149 h 206"/>
                    <a:gd name="T12" fmla="*/ 161 w 240"/>
                    <a:gd name="T13" fmla="*/ 164 h 206"/>
                    <a:gd name="T14" fmla="*/ 159 w 240"/>
                    <a:gd name="T15" fmla="*/ 186 h 206"/>
                    <a:gd name="T16" fmla="*/ 175 w 240"/>
                    <a:gd name="T17" fmla="*/ 189 h 206"/>
                    <a:gd name="T18" fmla="*/ 167 w 240"/>
                    <a:gd name="T19" fmla="*/ 194 h 206"/>
                    <a:gd name="T20" fmla="*/ 164 w 240"/>
                    <a:gd name="T21" fmla="*/ 206 h 206"/>
                    <a:gd name="T22" fmla="*/ 125 w 240"/>
                    <a:gd name="T23" fmla="*/ 201 h 206"/>
                    <a:gd name="T24" fmla="*/ 112 w 240"/>
                    <a:gd name="T25" fmla="*/ 200 h 206"/>
                    <a:gd name="T26" fmla="*/ 121 w 240"/>
                    <a:gd name="T27" fmla="*/ 168 h 206"/>
                    <a:gd name="T28" fmla="*/ 122 w 240"/>
                    <a:gd name="T29" fmla="*/ 145 h 206"/>
                    <a:gd name="T30" fmla="*/ 133 w 240"/>
                    <a:gd name="T31" fmla="*/ 71 h 206"/>
                    <a:gd name="T32" fmla="*/ 124 w 240"/>
                    <a:gd name="T33" fmla="*/ 53 h 206"/>
                    <a:gd name="T34" fmla="*/ 118 w 240"/>
                    <a:gd name="T35" fmla="*/ 48 h 206"/>
                    <a:gd name="T36" fmla="*/ 111 w 240"/>
                    <a:gd name="T37" fmla="*/ 40 h 206"/>
                    <a:gd name="T38" fmla="*/ 111 w 240"/>
                    <a:gd name="T39" fmla="*/ 40 h 206"/>
                    <a:gd name="T40" fmla="*/ 104 w 240"/>
                    <a:gd name="T41" fmla="*/ 56 h 206"/>
                    <a:gd name="T42" fmla="*/ 101 w 240"/>
                    <a:gd name="T43" fmla="*/ 38 h 206"/>
                    <a:gd name="T44" fmla="*/ 92 w 240"/>
                    <a:gd name="T45" fmla="*/ 38 h 206"/>
                    <a:gd name="T46" fmla="*/ 99 w 240"/>
                    <a:gd name="T47" fmla="*/ 25 h 206"/>
                    <a:gd name="T48" fmla="*/ 70 w 240"/>
                    <a:gd name="T49" fmla="*/ 39 h 206"/>
                    <a:gd name="T50" fmla="*/ 68 w 240"/>
                    <a:gd name="T51" fmla="*/ 25 h 206"/>
                    <a:gd name="T52" fmla="*/ 51 w 240"/>
                    <a:gd name="T53" fmla="*/ 39 h 206"/>
                    <a:gd name="T54" fmla="*/ 43 w 240"/>
                    <a:gd name="T55" fmla="*/ 44 h 206"/>
                    <a:gd name="T56" fmla="*/ 31 w 240"/>
                    <a:gd name="T57" fmla="*/ 43 h 206"/>
                    <a:gd name="T58" fmla="*/ 22 w 240"/>
                    <a:gd name="T59" fmla="*/ 50 h 206"/>
                    <a:gd name="T60" fmla="*/ 6 w 240"/>
                    <a:gd name="T61" fmla="*/ 67 h 206"/>
                    <a:gd name="T62" fmla="*/ 4 w 240"/>
                    <a:gd name="T63" fmla="*/ 74 h 206"/>
                    <a:gd name="T64" fmla="*/ 7 w 240"/>
                    <a:gd name="T65" fmla="*/ 96 h 206"/>
                    <a:gd name="T66" fmla="*/ 3 w 240"/>
                    <a:gd name="T67" fmla="*/ 91 h 206"/>
                    <a:gd name="T68" fmla="*/ 21 w 240"/>
                    <a:gd name="T69" fmla="*/ 40 h 206"/>
                    <a:gd name="T70" fmla="*/ 40 w 240"/>
                    <a:gd name="T71" fmla="*/ 28 h 206"/>
                    <a:gd name="T72" fmla="*/ 130 w 240"/>
                    <a:gd name="T73" fmla="*/ 33 h 206"/>
                    <a:gd name="T74" fmla="*/ 144 w 240"/>
                    <a:gd name="T75" fmla="*/ 27 h 206"/>
                    <a:gd name="T76" fmla="*/ 142 w 240"/>
                    <a:gd name="T77" fmla="*/ 46 h 206"/>
                    <a:gd name="T78" fmla="*/ 167 w 240"/>
                    <a:gd name="T79" fmla="*/ 7 h 206"/>
                    <a:gd name="T80" fmla="*/ 180 w 240"/>
                    <a:gd name="T81" fmla="*/ 14 h 206"/>
                    <a:gd name="T82" fmla="*/ 185 w 240"/>
                    <a:gd name="T83" fmla="*/ 34 h 206"/>
                    <a:gd name="T84" fmla="*/ 192 w 240"/>
                    <a:gd name="T85" fmla="*/ 39 h 206"/>
                    <a:gd name="T86" fmla="*/ 176 w 240"/>
                    <a:gd name="T87" fmla="*/ 51 h 206"/>
                    <a:gd name="T88" fmla="*/ 181 w 240"/>
                    <a:gd name="T89" fmla="*/ 52 h 206"/>
                    <a:gd name="T90" fmla="*/ 227 w 240"/>
                    <a:gd name="T91" fmla="*/ 57 h 206"/>
                    <a:gd name="T92" fmla="*/ 148 w 240"/>
                    <a:gd name="T93" fmla="*/ 161 h 206"/>
                    <a:gd name="T94" fmla="*/ 60 w 240"/>
                    <a:gd name="T95" fmla="*/ 21 h 206"/>
                    <a:gd name="T96" fmla="*/ 49 w 240"/>
                    <a:gd name="T97" fmla="*/ 28 h 206"/>
                    <a:gd name="T98" fmla="*/ 55 w 240"/>
                    <a:gd name="T99" fmla="*/ 33 h 206"/>
                    <a:gd name="T100" fmla="*/ 63 w 240"/>
                    <a:gd name="T101" fmla="*/ 21 h 206"/>
                    <a:gd name="T102" fmla="*/ 144 w 240"/>
                    <a:gd name="T103" fmla="*/ 140 h 206"/>
                    <a:gd name="T104" fmla="*/ 141 w 240"/>
                    <a:gd name="T105" fmla="*/ 201 h 206"/>
                    <a:gd name="T106" fmla="*/ 141 w 240"/>
                    <a:gd name="T107" fmla="*/ 201 h 206"/>
                    <a:gd name="T108" fmla="*/ 128 w 240"/>
                    <a:gd name="T109" fmla="*/ 137 h 206"/>
                    <a:gd name="T110" fmla="*/ 18 w 240"/>
                    <a:gd name="T111" fmla="*/ 43 h 206"/>
                    <a:gd name="T112" fmla="*/ 164 w 240"/>
                    <a:gd name="T113" fmla="*/ 204 h 206"/>
                    <a:gd name="T114" fmla="*/ 164 w 240"/>
                    <a:gd name="T115" fmla="*/ 204 h 2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240" h="206">
                      <a:moveTo>
                        <a:pt x="232" y="58"/>
                      </a:moveTo>
                      <a:cubicBezTo>
                        <a:pt x="233" y="59"/>
                        <a:pt x="234" y="60"/>
                        <a:pt x="234" y="61"/>
                      </a:cubicBezTo>
                      <a:cubicBezTo>
                        <a:pt x="240" y="68"/>
                        <a:pt x="239" y="76"/>
                        <a:pt x="231" y="81"/>
                      </a:cubicBezTo>
                      <a:cubicBezTo>
                        <a:pt x="225" y="85"/>
                        <a:pt x="219" y="90"/>
                        <a:pt x="211" y="92"/>
                      </a:cubicBezTo>
                      <a:cubicBezTo>
                        <a:pt x="207" y="92"/>
                        <a:pt x="203" y="93"/>
                        <a:pt x="201" y="95"/>
                      </a:cubicBezTo>
                      <a:cubicBezTo>
                        <a:pt x="202" y="90"/>
                        <a:pt x="202" y="90"/>
                        <a:pt x="206" y="90"/>
                      </a:cubicBezTo>
                      <a:cubicBezTo>
                        <a:pt x="212" y="90"/>
                        <a:pt x="219" y="86"/>
                        <a:pt x="221" y="80"/>
                      </a:cubicBezTo>
                      <a:cubicBezTo>
                        <a:pt x="222" y="79"/>
                        <a:pt x="223" y="76"/>
                        <a:pt x="226" y="78"/>
                      </a:cubicBezTo>
                      <a:cubicBezTo>
                        <a:pt x="227" y="80"/>
                        <a:pt x="229" y="80"/>
                        <a:pt x="230" y="79"/>
                      </a:cubicBezTo>
                      <a:cubicBezTo>
                        <a:pt x="232" y="78"/>
                        <a:pt x="231" y="77"/>
                        <a:pt x="231" y="75"/>
                      </a:cubicBezTo>
                      <a:cubicBezTo>
                        <a:pt x="231" y="72"/>
                        <a:pt x="230" y="69"/>
                        <a:pt x="232" y="66"/>
                      </a:cubicBezTo>
                      <a:cubicBezTo>
                        <a:pt x="233" y="64"/>
                        <a:pt x="231" y="59"/>
                        <a:pt x="228" y="60"/>
                      </a:cubicBezTo>
                      <a:cubicBezTo>
                        <a:pt x="223" y="60"/>
                        <a:pt x="219" y="57"/>
                        <a:pt x="215" y="58"/>
                      </a:cubicBezTo>
                      <a:cubicBezTo>
                        <a:pt x="210" y="59"/>
                        <a:pt x="204" y="60"/>
                        <a:pt x="198" y="62"/>
                      </a:cubicBezTo>
                      <a:cubicBezTo>
                        <a:pt x="192" y="64"/>
                        <a:pt x="186" y="68"/>
                        <a:pt x="179" y="65"/>
                      </a:cubicBezTo>
                      <a:cubicBezTo>
                        <a:pt x="177" y="64"/>
                        <a:pt x="176" y="66"/>
                        <a:pt x="177" y="67"/>
                      </a:cubicBezTo>
                      <a:cubicBezTo>
                        <a:pt x="177" y="69"/>
                        <a:pt x="179" y="70"/>
                        <a:pt x="180" y="71"/>
                      </a:cubicBezTo>
                      <a:cubicBezTo>
                        <a:pt x="175" y="73"/>
                        <a:pt x="173" y="76"/>
                        <a:pt x="173" y="81"/>
                      </a:cubicBezTo>
                      <a:cubicBezTo>
                        <a:pt x="173" y="85"/>
                        <a:pt x="172" y="90"/>
                        <a:pt x="170" y="93"/>
                      </a:cubicBezTo>
                      <a:cubicBezTo>
                        <a:pt x="167" y="101"/>
                        <a:pt x="162" y="107"/>
                        <a:pt x="163" y="116"/>
                      </a:cubicBezTo>
                      <a:cubicBezTo>
                        <a:pt x="164" y="117"/>
                        <a:pt x="163" y="118"/>
                        <a:pt x="162" y="119"/>
                      </a:cubicBezTo>
                      <a:cubicBezTo>
                        <a:pt x="156" y="125"/>
                        <a:pt x="156" y="129"/>
                        <a:pt x="161" y="135"/>
                      </a:cubicBezTo>
                      <a:cubicBezTo>
                        <a:pt x="162" y="137"/>
                        <a:pt x="162" y="138"/>
                        <a:pt x="161" y="140"/>
                      </a:cubicBezTo>
                      <a:cubicBezTo>
                        <a:pt x="160" y="144"/>
                        <a:pt x="158" y="147"/>
                        <a:pt x="156" y="149"/>
                      </a:cubicBezTo>
                      <a:cubicBezTo>
                        <a:pt x="154" y="151"/>
                        <a:pt x="154" y="153"/>
                        <a:pt x="156" y="155"/>
                      </a:cubicBezTo>
                      <a:cubicBezTo>
                        <a:pt x="158" y="157"/>
                        <a:pt x="160" y="159"/>
                        <a:pt x="161" y="162"/>
                      </a:cubicBezTo>
                      <a:cubicBezTo>
                        <a:pt x="161" y="163"/>
                        <a:pt x="160" y="163"/>
                        <a:pt x="160" y="164"/>
                      </a:cubicBezTo>
                      <a:cubicBezTo>
                        <a:pt x="160" y="164"/>
                        <a:pt x="160" y="164"/>
                        <a:pt x="161" y="164"/>
                      </a:cubicBezTo>
                      <a:cubicBezTo>
                        <a:pt x="161" y="164"/>
                        <a:pt x="161" y="163"/>
                        <a:pt x="161" y="163"/>
                      </a:cubicBezTo>
                      <a:cubicBezTo>
                        <a:pt x="162" y="163"/>
                        <a:pt x="163" y="163"/>
                        <a:pt x="163" y="164"/>
                      </a:cubicBezTo>
                      <a:cubicBezTo>
                        <a:pt x="161" y="168"/>
                        <a:pt x="160" y="172"/>
                        <a:pt x="162" y="177"/>
                      </a:cubicBezTo>
                      <a:cubicBezTo>
                        <a:pt x="164" y="179"/>
                        <a:pt x="163" y="184"/>
                        <a:pt x="159" y="186"/>
                      </a:cubicBezTo>
                      <a:cubicBezTo>
                        <a:pt x="158" y="186"/>
                        <a:pt x="158" y="187"/>
                        <a:pt x="158" y="187"/>
                      </a:cubicBezTo>
                      <a:cubicBezTo>
                        <a:pt x="158" y="187"/>
                        <a:pt x="159" y="186"/>
                        <a:pt x="159" y="186"/>
                      </a:cubicBezTo>
                      <a:cubicBezTo>
                        <a:pt x="160" y="186"/>
                        <a:pt x="161" y="186"/>
                        <a:pt x="162" y="187"/>
                      </a:cubicBezTo>
                      <a:cubicBezTo>
                        <a:pt x="165" y="191"/>
                        <a:pt x="170" y="192"/>
                        <a:pt x="175" y="189"/>
                      </a:cubicBezTo>
                      <a:cubicBezTo>
                        <a:pt x="176" y="189"/>
                        <a:pt x="177" y="189"/>
                        <a:pt x="178" y="191"/>
                      </a:cubicBezTo>
                      <a:cubicBezTo>
                        <a:pt x="176" y="192"/>
                        <a:pt x="172" y="192"/>
                        <a:pt x="174" y="197"/>
                      </a:cubicBezTo>
                      <a:cubicBezTo>
                        <a:pt x="175" y="197"/>
                        <a:pt x="171" y="198"/>
                        <a:pt x="170" y="197"/>
                      </a:cubicBezTo>
                      <a:cubicBezTo>
                        <a:pt x="169" y="196"/>
                        <a:pt x="168" y="194"/>
                        <a:pt x="167" y="194"/>
                      </a:cubicBezTo>
                      <a:cubicBezTo>
                        <a:pt x="166" y="200"/>
                        <a:pt x="168" y="203"/>
                        <a:pt x="174" y="202"/>
                      </a:cubicBezTo>
                      <a:cubicBezTo>
                        <a:pt x="176" y="201"/>
                        <a:pt x="177" y="200"/>
                        <a:pt x="179" y="199"/>
                      </a:cubicBezTo>
                      <a:cubicBezTo>
                        <a:pt x="182" y="198"/>
                        <a:pt x="185" y="195"/>
                        <a:pt x="189" y="196"/>
                      </a:cubicBezTo>
                      <a:cubicBezTo>
                        <a:pt x="182" y="203"/>
                        <a:pt x="173" y="204"/>
                        <a:pt x="164" y="206"/>
                      </a:cubicBezTo>
                      <a:cubicBezTo>
                        <a:pt x="163" y="206"/>
                        <a:pt x="162" y="205"/>
                        <a:pt x="162" y="205"/>
                      </a:cubicBezTo>
                      <a:cubicBezTo>
                        <a:pt x="155" y="203"/>
                        <a:pt x="149" y="200"/>
                        <a:pt x="142" y="205"/>
                      </a:cubicBezTo>
                      <a:cubicBezTo>
                        <a:pt x="141" y="206"/>
                        <a:pt x="137" y="202"/>
                        <a:pt x="134" y="201"/>
                      </a:cubicBezTo>
                      <a:cubicBezTo>
                        <a:pt x="131" y="200"/>
                        <a:pt x="128" y="200"/>
                        <a:pt x="125" y="201"/>
                      </a:cubicBezTo>
                      <a:cubicBezTo>
                        <a:pt x="113" y="206"/>
                        <a:pt x="102" y="200"/>
                        <a:pt x="92" y="194"/>
                      </a:cubicBezTo>
                      <a:cubicBezTo>
                        <a:pt x="98" y="191"/>
                        <a:pt x="103" y="196"/>
                        <a:pt x="109" y="194"/>
                      </a:cubicBezTo>
                      <a:cubicBezTo>
                        <a:pt x="110" y="194"/>
                        <a:pt x="109" y="198"/>
                        <a:pt x="111" y="198"/>
                      </a:cubicBezTo>
                      <a:cubicBezTo>
                        <a:pt x="109" y="201"/>
                        <a:pt x="111" y="200"/>
                        <a:pt x="112" y="200"/>
                      </a:cubicBezTo>
                      <a:cubicBezTo>
                        <a:pt x="115" y="200"/>
                        <a:pt x="118" y="201"/>
                        <a:pt x="120" y="200"/>
                      </a:cubicBezTo>
                      <a:cubicBezTo>
                        <a:pt x="123" y="199"/>
                        <a:pt x="127" y="198"/>
                        <a:pt x="127" y="197"/>
                      </a:cubicBezTo>
                      <a:cubicBezTo>
                        <a:pt x="125" y="194"/>
                        <a:pt x="127" y="191"/>
                        <a:pt x="125" y="187"/>
                      </a:cubicBezTo>
                      <a:cubicBezTo>
                        <a:pt x="122" y="181"/>
                        <a:pt x="119" y="176"/>
                        <a:pt x="121" y="168"/>
                      </a:cubicBezTo>
                      <a:cubicBezTo>
                        <a:pt x="124" y="158"/>
                        <a:pt x="121" y="148"/>
                        <a:pt x="114" y="140"/>
                      </a:cubicBezTo>
                      <a:cubicBezTo>
                        <a:pt x="112" y="139"/>
                        <a:pt x="111" y="137"/>
                        <a:pt x="112" y="135"/>
                      </a:cubicBezTo>
                      <a:cubicBezTo>
                        <a:pt x="115" y="137"/>
                        <a:pt x="116" y="141"/>
                        <a:pt x="119" y="144"/>
                      </a:cubicBezTo>
                      <a:cubicBezTo>
                        <a:pt x="120" y="145"/>
                        <a:pt x="121" y="145"/>
                        <a:pt x="122" y="145"/>
                      </a:cubicBezTo>
                      <a:cubicBezTo>
                        <a:pt x="123" y="145"/>
                        <a:pt x="123" y="143"/>
                        <a:pt x="123" y="142"/>
                      </a:cubicBezTo>
                      <a:cubicBezTo>
                        <a:pt x="124" y="136"/>
                        <a:pt x="124" y="130"/>
                        <a:pt x="124" y="123"/>
                      </a:cubicBezTo>
                      <a:cubicBezTo>
                        <a:pt x="125" y="115"/>
                        <a:pt x="126" y="106"/>
                        <a:pt x="128" y="98"/>
                      </a:cubicBezTo>
                      <a:cubicBezTo>
                        <a:pt x="131" y="89"/>
                        <a:pt x="133" y="80"/>
                        <a:pt x="133" y="71"/>
                      </a:cubicBezTo>
                      <a:cubicBezTo>
                        <a:pt x="137" y="68"/>
                        <a:pt x="138" y="64"/>
                        <a:pt x="137" y="58"/>
                      </a:cubicBezTo>
                      <a:cubicBezTo>
                        <a:pt x="134" y="62"/>
                        <a:pt x="135" y="70"/>
                        <a:pt x="127" y="66"/>
                      </a:cubicBezTo>
                      <a:cubicBezTo>
                        <a:pt x="128" y="64"/>
                        <a:pt x="132" y="64"/>
                        <a:pt x="131" y="60"/>
                      </a:cubicBezTo>
                      <a:cubicBezTo>
                        <a:pt x="130" y="56"/>
                        <a:pt x="130" y="51"/>
                        <a:pt x="124" y="53"/>
                      </a:cubicBezTo>
                      <a:cubicBezTo>
                        <a:pt x="121" y="53"/>
                        <a:pt x="118" y="51"/>
                        <a:pt x="116" y="55"/>
                      </a:cubicBezTo>
                      <a:cubicBezTo>
                        <a:pt x="116" y="56"/>
                        <a:pt x="114" y="57"/>
                        <a:pt x="113" y="55"/>
                      </a:cubicBezTo>
                      <a:cubicBezTo>
                        <a:pt x="112" y="53"/>
                        <a:pt x="115" y="52"/>
                        <a:pt x="114" y="49"/>
                      </a:cubicBezTo>
                      <a:cubicBezTo>
                        <a:pt x="114" y="49"/>
                        <a:pt x="116" y="46"/>
                        <a:pt x="118" y="48"/>
                      </a:cubicBezTo>
                      <a:cubicBezTo>
                        <a:pt x="121" y="51"/>
                        <a:pt x="119" y="47"/>
                        <a:pt x="120" y="46"/>
                      </a:cubicBezTo>
                      <a:cubicBezTo>
                        <a:pt x="122" y="46"/>
                        <a:pt x="123" y="45"/>
                        <a:pt x="120" y="44"/>
                      </a:cubicBezTo>
                      <a:cubicBezTo>
                        <a:pt x="118" y="44"/>
                        <a:pt x="117" y="40"/>
                        <a:pt x="114" y="42"/>
                      </a:cubicBezTo>
                      <a:cubicBezTo>
                        <a:pt x="112" y="43"/>
                        <a:pt x="113" y="40"/>
                        <a:pt x="111" y="40"/>
                      </a:cubicBezTo>
                      <a:cubicBezTo>
                        <a:pt x="113" y="36"/>
                        <a:pt x="110" y="34"/>
                        <a:pt x="110" y="30"/>
                      </a:cubicBezTo>
                      <a:cubicBezTo>
                        <a:pt x="108" y="31"/>
                        <a:pt x="108" y="32"/>
                        <a:pt x="107" y="33"/>
                      </a:cubicBezTo>
                      <a:cubicBezTo>
                        <a:pt x="104" y="37"/>
                        <a:pt x="104" y="39"/>
                        <a:pt x="109" y="39"/>
                      </a:cubicBezTo>
                      <a:cubicBezTo>
                        <a:pt x="110" y="39"/>
                        <a:pt x="111" y="40"/>
                        <a:pt x="111" y="40"/>
                      </a:cubicBezTo>
                      <a:cubicBezTo>
                        <a:pt x="111" y="43"/>
                        <a:pt x="110" y="45"/>
                        <a:pt x="110" y="47"/>
                      </a:cubicBezTo>
                      <a:cubicBezTo>
                        <a:pt x="110" y="47"/>
                        <a:pt x="110" y="47"/>
                        <a:pt x="110" y="47"/>
                      </a:cubicBezTo>
                      <a:cubicBezTo>
                        <a:pt x="106" y="47"/>
                        <a:pt x="108" y="51"/>
                        <a:pt x="107" y="53"/>
                      </a:cubicBezTo>
                      <a:cubicBezTo>
                        <a:pt x="106" y="54"/>
                        <a:pt x="108" y="57"/>
                        <a:pt x="104" y="56"/>
                      </a:cubicBezTo>
                      <a:cubicBezTo>
                        <a:pt x="102" y="55"/>
                        <a:pt x="102" y="54"/>
                        <a:pt x="103" y="52"/>
                      </a:cubicBezTo>
                      <a:cubicBezTo>
                        <a:pt x="103" y="50"/>
                        <a:pt x="105" y="49"/>
                        <a:pt x="104" y="48"/>
                      </a:cubicBezTo>
                      <a:cubicBezTo>
                        <a:pt x="104" y="46"/>
                        <a:pt x="107" y="42"/>
                        <a:pt x="102" y="41"/>
                      </a:cubicBezTo>
                      <a:cubicBezTo>
                        <a:pt x="100" y="41"/>
                        <a:pt x="101" y="39"/>
                        <a:pt x="101" y="38"/>
                      </a:cubicBezTo>
                      <a:cubicBezTo>
                        <a:pt x="100" y="36"/>
                        <a:pt x="100" y="34"/>
                        <a:pt x="98" y="35"/>
                      </a:cubicBezTo>
                      <a:cubicBezTo>
                        <a:pt x="96" y="35"/>
                        <a:pt x="94" y="36"/>
                        <a:pt x="95" y="38"/>
                      </a:cubicBezTo>
                      <a:cubicBezTo>
                        <a:pt x="96" y="40"/>
                        <a:pt x="96" y="43"/>
                        <a:pt x="94" y="43"/>
                      </a:cubicBezTo>
                      <a:cubicBezTo>
                        <a:pt x="92" y="43"/>
                        <a:pt x="92" y="40"/>
                        <a:pt x="92" y="38"/>
                      </a:cubicBezTo>
                      <a:cubicBezTo>
                        <a:pt x="92" y="34"/>
                        <a:pt x="93" y="30"/>
                        <a:pt x="92" y="26"/>
                      </a:cubicBezTo>
                      <a:cubicBezTo>
                        <a:pt x="94" y="28"/>
                        <a:pt x="95" y="31"/>
                        <a:pt x="98" y="32"/>
                      </a:cubicBezTo>
                      <a:cubicBezTo>
                        <a:pt x="98" y="32"/>
                        <a:pt x="100" y="33"/>
                        <a:pt x="100" y="32"/>
                      </a:cubicBezTo>
                      <a:cubicBezTo>
                        <a:pt x="101" y="30"/>
                        <a:pt x="101" y="27"/>
                        <a:pt x="99" y="25"/>
                      </a:cubicBezTo>
                      <a:cubicBezTo>
                        <a:pt x="97" y="24"/>
                        <a:pt x="94" y="22"/>
                        <a:pt x="92" y="26"/>
                      </a:cubicBezTo>
                      <a:cubicBezTo>
                        <a:pt x="90" y="26"/>
                        <a:pt x="88" y="25"/>
                        <a:pt x="87" y="28"/>
                      </a:cubicBezTo>
                      <a:cubicBezTo>
                        <a:pt x="85" y="31"/>
                        <a:pt x="89" y="31"/>
                        <a:pt x="89" y="33"/>
                      </a:cubicBezTo>
                      <a:cubicBezTo>
                        <a:pt x="83" y="35"/>
                        <a:pt x="76" y="36"/>
                        <a:pt x="70" y="39"/>
                      </a:cubicBezTo>
                      <a:cubicBezTo>
                        <a:pt x="70" y="39"/>
                        <a:pt x="70" y="39"/>
                        <a:pt x="70" y="39"/>
                      </a:cubicBezTo>
                      <a:cubicBezTo>
                        <a:pt x="70" y="38"/>
                        <a:pt x="71" y="37"/>
                        <a:pt x="72" y="36"/>
                      </a:cubicBezTo>
                      <a:cubicBezTo>
                        <a:pt x="74" y="34"/>
                        <a:pt x="74" y="31"/>
                        <a:pt x="73" y="29"/>
                      </a:cubicBezTo>
                      <a:cubicBezTo>
                        <a:pt x="71" y="28"/>
                        <a:pt x="70" y="25"/>
                        <a:pt x="68" y="25"/>
                      </a:cubicBezTo>
                      <a:cubicBezTo>
                        <a:pt x="66" y="26"/>
                        <a:pt x="66" y="29"/>
                        <a:pt x="65" y="31"/>
                      </a:cubicBezTo>
                      <a:cubicBezTo>
                        <a:pt x="64" y="33"/>
                        <a:pt x="64" y="35"/>
                        <a:pt x="64" y="38"/>
                      </a:cubicBezTo>
                      <a:cubicBezTo>
                        <a:pt x="64" y="38"/>
                        <a:pt x="64" y="38"/>
                        <a:pt x="64" y="38"/>
                      </a:cubicBezTo>
                      <a:cubicBezTo>
                        <a:pt x="60" y="41"/>
                        <a:pt x="55" y="37"/>
                        <a:pt x="51" y="39"/>
                      </a:cubicBezTo>
                      <a:cubicBezTo>
                        <a:pt x="48" y="40"/>
                        <a:pt x="46" y="41"/>
                        <a:pt x="48" y="44"/>
                      </a:cubicBezTo>
                      <a:cubicBezTo>
                        <a:pt x="49" y="46"/>
                        <a:pt x="49" y="49"/>
                        <a:pt x="47" y="51"/>
                      </a:cubicBezTo>
                      <a:cubicBezTo>
                        <a:pt x="46" y="52"/>
                        <a:pt x="46" y="50"/>
                        <a:pt x="45" y="50"/>
                      </a:cubicBezTo>
                      <a:cubicBezTo>
                        <a:pt x="43" y="49"/>
                        <a:pt x="42" y="47"/>
                        <a:pt x="43" y="44"/>
                      </a:cubicBezTo>
                      <a:cubicBezTo>
                        <a:pt x="44" y="41"/>
                        <a:pt x="38" y="37"/>
                        <a:pt x="35" y="39"/>
                      </a:cubicBezTo>
                      <a:cubicBezTo>
                        <a:pt x="34" y="39"/>
                        <a:pt x="34" y="39"/>
                        <a:pt x="33" y="39"/>
                      </a:cubicBezTo>
                      <a:cubicBezTo>
                        <a:pt x="32" y="38"/>
                        <a:pt x="31" y="38"/>
                        <a:pt x="30" y="39"/>
                      </a:cubicBezTo>
                      <a:cubicBezTo>
                        <a:pt x="29" y="41"/>
                        <a:pt x="31" y="42"/>
                        <a:pt x="31" y="43"/>
                      </a:cubicBezTo>
                      <a:cubicBezTo>
                        <a:pt x="32" y="44"/>
                        <a:pt x="36" y="42"/>
                        <a:pt x="35" y="45"/>
                      </a:cubicBezTo>
                      <a:cubicBezTo>
                        <a:pt x="34" y="47"/>
                        <a:pt x="32" y="51"/>
                        <a:pt x="31" y="51"/>
                      </a:cubicBezTo>
                      <a:cubicBezTo>
                        <a:pt x="28" y="51"/>
                        <a:pt x="24" y="54"/>
                        <a:pt x="22" y="50"/>
                      </a:cubicBezTo>
                      <a:cubicBezTo>
                        <a:pt x="22" y="50"/>
                        <a:pt x="22" y="50"/>
                        <a:pt x="22" y="50"/>
                      </a:cubicBezTo>
                      <a:cubicBezTo>
                        <a:pt x="22" y="49"/>
                        <a:pt x="22" y="47"/>
                        <a:pt x="20" y="48"/>
                      </a:cubicBezTo>
                      <a:cubicBezTo>
                        <a:pt x="19" y="50"/>
                        <a:pt x="19" y="53"/>
                        <a:pt x="16" y="52"/>
                      </a:cubicBezTo>
                      <a:cubicBezTo>
                        <a:pt x="14" y="51"/>
                        <a:pt x="17" y="48"/>
                        <a:pt x="15" y="46"/>
                      </a:cubicBezTo>
                      <a:cubicBezTo>
                        <a:pt x="10" y="53"/>
                        <a:pt x="7" y="59"/>
                        <a:pt x="6" y="67"/>
                      </a:cubicBezTo>
                      <a:cubicBezTo>
                        <a:pt x="5" y="69"/>
                        <a:pt x="9" y="70"/>
                        <a:pt x="9" y="73"/>
                      </a:cubicBezTo>
                      <a:cubicBezTo>
                        <a:pt x="9" y="76"/>
                        <a:pt x="8" y="77"/>
                        <a:pt x="6" y="76"/>
                      </a:cubicBezTo>
                      <a:cubicBezTo>
                        <a:pt x="6" y="76"/>
                        <a:pt x="6" y="76"/>
                        <a:pt x="6" y="76"/>
                      </a:cubicBezTo>
                      <a:cubicBezTo>
                        <a:pt x="5" y="75"/>
                        <a:pt x="5" y="75"/>
                        <a:pt x="4" y="74"/>
                      </a:cubicBezTo>
                      <a:cubicBezTo>
                        <a:pt x="3" y="77"/>
                        <a:pt x="3" y="81"/>
                        <a:pt x="3" y="84"/>
                      </a:cubicBezTo>
                      <a:cubicBezTo>
                        <a:pt x="3" y="87"/>
                        <a:pt x="6" y="84"/>
                        <a:pt x="7" y="85"/>
                      </a:cubicBezTo>
                      <a:cubicBezTo>
                        <a:pt x="7" y="86"/>
                        <a:pt x="8" y="86"/>
                        <a:pt x="9" y="86"/>
                      </a:cubicBezTo>
                      <a:cubicBezTo>
                        <a:pt x="6" y="89"/>
                        <a:pt x="5" y="92"/>
                        <a:pt x="7" y="96"/>
                      </a:cubicBezTo>
                      <a:cubicBezTo>
                        <a:pt x="8" y="101"/>
                        <a:pt x="5" y="106"/>
                        <a:pt x="6" y="111"/>
                      </a:cubicBezTo>
                      <a:cubicBezTo>
                        <a:pt x="6" y="113"/>
                        <a:pt x="5" y="116"/>
                        <a:pt x="7" y="118"/>
                      </a:cubicBezTo>
                      <a:cubicBezTo>
                        <a:pt x="7" y="118"/>
                        <a:pt x="6" y="123"/>
                        <a:pt x="3" y="123"/>
                      </a:cubicBezTo>
                      <a:cubicBezTo>
                        <a:pt x="3" y="113"/>
                        <a:pt x="7" y="102"/>
                        <a:pt x="3" y="91"/>
                      </a:cubicBezTo>
                      <a:cubicBezTo>
                        <a:pt x="0" y="85"/>
                        <a:pt x="1" y="79"/>
                        <a:pt x="2" y="73"/>
                      </a:cubicBezTo>
                      <a:cubicBezTo>
                        <a:pt x="3" y="66"/>
                        <a:pt x="6" y="59"/>
                        <a:pt x="9" y="52"/>
                      </a:cubicBezTo>
                      <a:cubicBezTo>
                        <a:pt x="11" y="46"/>
                        <a:pt x="15" y="42"/>
                        <a:pt x="19" y="38"/>
                      </a:cubicBezTo>
                      <a:cubicBezTo>
                        <a:pt x="20" y="38"/>
                        <a:pt x="20" y="40"/>
                        <a:pt x="21" y="40"/>
                      </a:cubicBezTo>
                      <a:cubicBezTo>
                        <a:pt x="21" y="40"/>
                        <a:pt x="22" y="39"/>
                        <a:pt x="22" y="39"/>
                      </a:cubicBezTo>
                      <a:cubicBezTo>
                        <a:pt x="22" y="38"/>
                        <a:pt x="20" y="38"/>
                        <a:pt x="20" y="37"/>
                      </a:cubicBezTo>
                      <a:cubicBezTo>
                        <a:pt x="22" y="31"/>
                        <a:pt x="27" y="29"/>
                        <a:pt x="33" y="30"/>
                      </a:cubicBezTo>
                      <a:cubicBezTo>
                        <a:pt x="36" y="30"/>
                        <a:pt x="38" y="29"/>
                        <a:pt x="40" y="28"/>
                      </a:cubicBezTo>
                      <a:cubicBezTo>
                        <a:pt x="44" y="25"/>
                        <a:pt x="48" y="21"/>
                        <a:pt x="53" y="20"/>
                      </a:cubicBezTo>
                      <a:cubicBezTo>
                        <a:pt x="68" y="16"/>
                        <a:pt x="84" y="16"/>
                        <a:pt x="99" y="17"/>
                      </a:cubicBezTo>
                      <a:cubicBezTo>
                        <a:pt x="105" y="17"/>
                        <a:pt x="111" y="18"/>
                        <a:pt x="114" y="22"/>
                      </a:cubicBezTo>
                      <a:cubicBezTo>
                        <a:pt x="119" y="26"/>
                        <a:pt x="123" y="31"/>
                        <a:pt x="130" y="33"/>
                      </a:cubicBezTo>
                      <a:cubicBezTo>
                        <a:pt x="135" y="35"/>
                        <a:pt x="135" y="33"/>
                        <a:pt x="136" y="30"/>
                      </a:cubicBezTo>
                      <a:cubicBezTo>
                        <a:pt x="138" y="24"/>
                        <a:pt x="140" y="18"/>
                        <a:pt x="145" y="14"/>
                      </a:cubicBezTo>
                      <a:cubicBezTo>
                        <a:pt x="146" y="16"/>
                        <a:pt x="145" y="17"/>
                        <a:pt x="144" y="18"/>
                      </a:cubicBezTo>
                      <a:cubicBezTo>
                        <a:pt x="142" y="21"/>
                        <a:pt x="138" y="23"/>
                        <a:pt x="144" y="27"/>
                      </a:cubicBezTo>
                      <a:cubicBezTo>
                        <a:pt x="145" y="28"/>
                        <a:pt x="143" y="29"/>
                        <a:pt x="142" y="30"/>
                      </a:cubicBezTo>
                      <a:cubicBezTo>
                        <a:pt x="140" y="32"/>
                        <a:pt x="138" y="35"/>
                        <a:pt x="141" y="38"/>
                      </a:cubicBezTo>
                      <a:cubicBezTo>
                        <a:pt x="142" y="39"/>
                        <a:pt x="142" y="40"/>
                        <a:pt x="140" y="42"/>
                      </a:cubicBezTo>
                      <a:cubicBezTo>
                        <a:pt x="139" y="44"/>
                        <a:pt x="140" y="45"/>
                        <a:pt x="142" y="46"/>
                      </a:cubicBezTo>
                      <a:cubicBezTo>
                        <a:pt x="144" y="46"/>
                        <a:pt x="147" y="47"/>
                        <a:pt x="147" y="44"/>
                      </a:cubicBezTo>
                      <a:cubicBezTo>
                        <a:pt x="147" y="41"/>
                        <a:pt x="149" y="40"/>
                        <a:pt x="149" y="37"/>
                      </a:cubicBezTo>
                      <a:cubicBezTo>
                        <a:pt x="152" y="32"/>
                        <a:pt x="157" y="28"/>
                        <a:pt x="158" y="22"/>
                      </a:cubicBezTo>
                      <a:cubicBezTo>
                        <a:pt x="158" y="15"/>
                        <a:pt x="162" y="11"/>
                        <a:pt x="167" y="7"/>
                      </a:cubicBezTo>
                      <a:cubicBezTo>
                        <a:pt x="171" y="6"/>
                        <a:pt x="172" y="1"/>
                        <a:pt x="175" y="0"/>
                      </a:cubicBezTo>
                      <a:cubicBezTo>
                        <a:pt x="176" y="2"/>
                        <a:pt x="172" y="5"/>
                        <a:pt x="176" y="5"/>
                      </a:cubicBezTo>
                      <a:cubicBezTo>
                        <a:pt x="184" y="4"/>
                        <a:pt x="182" y="7"/>
                        <a:pt x="180" y="11"/>
                      </a:cubicBezTo>
                      <a:cubicBezTo>
                        <a:pt x="179" y="12"/>
                        <a:pt x="179" y="13"/>
                        <a:pt x="180" y="14"/>
                      </a:cubicBezTo>
                      <a:cubicBezTo>
                        <a:pt x="181" y="14"/>
                        <a:pt x="182" y="14"/>
                        <a:pt x="182" y="13"/>
                      </a:cubicBezTo>
                      <a:cubicBezTo>
                        <a:pt x="184" y="8"/>
                        <a:pt x="187" y="9"/>
                        <a:pt x="191" y="10"/>
                      </a:cubicBezTo>
                      <a:cubicBezTo>
                        <a:pt x="188" y="16"/>
                        <a:pt x="190" y="21"/>
                        <a:pt x="191" y="27"/>
                      </a:cubicBezTo>
                      <a:cubicBezTo>
                        <a:pt x="192" y="32"/>
                        <a:pt x="192" y="33"/>
                        <a:pt x="185" y="34"/>
                      </a:cubicBezTo>
                      <a:cubicBezTo>
                        <a:pt x="185" y="34"/>
                        <a:pt x="182" y="33"/>
                        <a:pt x="183" y="35"/>
                      </a:cubicBezTo>
                      <a:cubicBezTo>
                        <a:pt x="183" y="40"/>
                        <a:pt x="179" y="39"/>
                        <a:pt x="176" y="40"/>
                      </a:cubicBezTo>
                      <a:cubicBezTo>
                        <a:pt x="174" y="41"/>
                        <a:pt x="172" y="39"/>
                        <a:pt x="170" y="42"/>
                      </a:cubicBezTo>
                      <a:cubicBezTo>
                        <a:pt x="178" y="43"/>
                        <a:pt x="185" y="44"/>
                        <a:pt x="192" y="39"/>
                      </a:cubicBezTo>
                      <a:cubicBezTo>
                        <a:pt x="193" y="39"/>
                        <a:pt x="194" y="38"/>
                        <a:pt x="196" y="39"/>
                      </a:cubicBezTo>
                      <a:cubicBezTo>
                        <a:pt x="192" y="44"/>
                        <a:pt x="186" y="44"/>
                        <a:pt x="180" y="45"/>
                      </a:cubicBezTo>
                      <a:cubicBezTo>
                        <a:pt x="179" y="45"/>
                        <a:pt x="176" y="43"/>
                        <a:pt x="176" y="45"/>
                      </a:cubicBezTo>
                      <a:cubicBezTo>
                        <a:pt x="175" y="47"/>
                        <a:pt x="175" y="49"/>
                        <a:pt x="176" y="51"/>
                      </a:cubicBezTo>
                      <a:cubicBezTo>
                        <a:pt x="176" y="52"/>
                        <a:pt x="177" y="52"/>
                        <a:pt x="178" y="52"/>
                      </a:cubicBezTo>
                      <a:cubicBezTo>
                        <a:pt x="179" y="53"/>
                        <a:pt x="179" y="51"/>
                        <a:pt x="179" y="51"/>
                      </a:cubicBezTo>
                      <a:cubicBezTo>
                        <a:pt x="179" y="49"/>
                        <a:pt x="179" y="48"/>
                        <a:pt x="180" y="47"/>
                      </a:cubicBezTo>
                      <a:cubicBezTo>
                        <a:pt x="180" y="49"/>
                        <a:pt x="181" y="51"/>
                        <a:pt x="181" y="52"/>
                      </a:cubicBezTo>
                      <a:cubicBezTo>
                        <a:pt x="182" y="56"/>
                        <a:pt x="179" y="61"/>
                        <a:pt x="182" y="64"/>
                      </a:cubicBezTo>
                      <a:cubicBezTo>
                        <a:pt x="185" y="66"/>
                        <a:pt x="189" y="62"/>
                        <a:pt x="193" y="61"/>
                      </a:cubicBezTo>
                      <a:cubicBezTo>
                        <a:pt x="194" y="61"/>
                        <a:pt x="196" y="61"/>
                        <a:pt x="197" y="60"/>
                      </a:cubicBezTo>
                      <a:cubicBezTo>
                        <a:pt x="206" y="56"/>
                        <a:pt x="216" y="54"/>
                        <a:pt x="227" y="57"/>
                      </a:cubicBezTo>
                      <a:cubicBezTo>
                        <a:pt x="228" y="57"/>
                        <a:pt x="230" y="58"/>
                        <a:pt x="232" y="58"/>
                      </a:cubicBezTo>
                      <a:close/>
                      <a:moveTo>
                        <a:pt x="146" y="161"/>
                      </a:moveTo>
                      <a:cubicBezTo>
                        <a:pt x="146" y="161"/>
                        <a:pt x="146" y="161"/>
                        <a:pt x="146" y="161"/>
                      </a:cubicBezTo>
                      <a:cubicBezTo>
                        <a:pt x="147" y="163"/>
                        <a:pt x="148" y="162"/>
                        <a:pt x="148" y="161"/>
                      </a:cubicBezTo>
                      <a:cubicBezTo>
                        <a:pt x="148" y="159"/>
                        <a:pt x="148" y="157"/>
                        <a:pt x="147" y="157"/>
                      </a:cubicBezTo>
                      <a:cubicBezTo>
                        <a:pt x="143" y="158"/>
                        <a:pt x="139" y="156"/>
                        <a:pt x="134" y="158"/>
                      </a:cubicBezTo>
                      <a:cubicBezTo>
                        <a:pt x="139" y="160"/>
                        <a:pt x="142" y="163"/>
                        <a:pt x="146" y="161"/>
                      </a:cubicBezTo>
                      <a:close/>
                      <a:moveTo>
                        <a:pt x="60" y="21"/>
                      </a:moveTo>
                      <a:cubicBezTo>
                        <a:pt x="57" y="21"/>
                        <a:pt x="54" y="21"/>
                        <a:pt x="51" y="23"/>
                      </a:cubicBezTo>
                      <a:cubicBezTo>
                        <a:pt x="54" y="24"/>
                        <a:pt x="58" y="24"/>
                        <a:pt x="56" y="28"/>
                      </a:cubicBezTo>
                      <a:cubicBezTo>
                        <a:pt x="55" y="30"/>
                        <a:pt x="53" y="29"/>
                        <a:pt x="50" y="28"/>
                      </a:cubicBezTo>
                      <a:cubicBezTo>
                        <a:pt x="50" y="28"/>
                        <a:pt x="50" y="28"/>
                        <a:pt x="49" y="28"/>
                      </a:cubicBezTo>
                      <a:cubicBezTo>
                        <a:pt x="48" y="30"/>
                        <a:pt x="47" y="24"/>
                        <a:pt x="46" y="28"/>
                      </a:cubicBezTo>
                      <a:cubicBezTo>
                        <a:pt x="45" y="30"/>
                        <a:pt x="45" y="33"/>
                        <a:pt x="47" y="36"/>
                      </a:cubicBezTo>
                      <a:cubicBezTo>
                        <a:pt x="49" y="38"/>
                        <a:pt x="49" y="35"/>
                        <a:pt x="50" y="34"/>
                      </a:cubicBezTo>
                      <a:cubicBezTo>
                        <a:pt x="52" y="32"/>
                        <a:pt x="54" y="33"/>
                        <a:pt x="55" y="33"/>
                      </a:cubicBezTo>
                      <a:cubicBezTo>
                        <a:pt x="58" y="35"/>
                        <a:pt x="60" y="34"/>
                        <a:pt x="62" y="33"/>
                      </a:cubicBezTo>
                      <a:cubicBezTo>
                        <a:pt x="64" y="31"/>
                        <a:pt x="62" y="29"/>
                        <a:pt x="61" y="28"/>
                      </a:cubicBezTo>
                      <a:cubicBezTo>
                        <a:pt x="58" y="25"/>
                        <a:pt x="59" y="23"/>
                        <a:pt x="60" y="21"/>
                      </a:cubicBezTo>
                      <a:cubicBezTo>
                        <a:pt x="61" y="21"/>
                        <a:pt x="62" y="21"/>
                        <a:pt x="63" y="21"/>
                      </a:cubicBezTo>
                      <a:cubicBezTo>
                        <a:pt x="63" y="21"/>
                        <a:pt x="63" y="20"/>
                        <a:pt x="63" y="20"/>
                      </a:cubicBezTo>
                      <a:cubicBezTo>
                        <a:pt x="62" y="20"/>
                        <a:pt x="61" y="20"/>
                        <a:pt x="60" y="21"/>
                      </a:cubicBezTo>
                      <a:close/>
                      <a:moveTo>
                        <a:pt x="146" y="140"/>
                      </a:moveTo>
                      <a:cubicBezTo>
                        <a:pt x="145" y="138"/>
                        <a:pt x="144" y="139"/>
                        <a:pt x="144" y="140"/>
                      </a:cubicBezTo>
                      <a:cubicBezTo>
                        <a:pt x="145" y="144"/>
                        <a:pt x="147" y="146"/>
                        <a:pt x="150" y="147"/>
                      </a:cubicBezTo>
                      <a:cubicBezTo>
                        <a:pt x="152" y="148"/>
                        <a:pt x="154" y="145"/>
                        <a:pt x="154" y="143"/>
                      </a:cubicBezTo>
                      <a:cubicBezTo>
                        <a:pt x="154" y="134"/>
                        <a:pt x="150" y="138"/>
                        <a:pt x="146" y="140"/>
                      </a:cubicBezTo>
                      <a:close/>
                      <a:moveTo>
                        <a:pt x="141" y="201"/>
                      </a:moveTo>
                      <a:cubicBezTo>
                        <a:pt x="143" y="201"/>
                        <a:pt x="145" y="199"/>
                        <a:pt x="145" y="197"/>
                      </a:cubicBezTo>
                      <a:cubicBezTo>
                        <a:pt x="146" y="194"/>
                        <a:pt x="143" y="193"/>
                        <a:pt x="142" y="194"/>
                      </a:cubicBezTo>
                      <a:cubicBezTo>
                        <a:pt x="140" y="195"/>
                        <a:pt x="137" y="196"/>
                        <a:pt x="137" y="199"/>
                      </a:cubicBezTo>
                      <a:cubicBezTo>
                        <a:pt x="136" y="201"/>
                        <a:pt x="139" y="200"/>
                        <a:pt x="141" y="201"/>
                      </a:cubicBezTo>
                      <a:close/>
                      <a:moveTo>
                        <a:pt x="127" y="125"/>
                      </a:moveTo>
                      <a:cubicBezTo>
                        <a:pt x="130" y="122"/>
                        <a:pt x="133" y="118"/>
                        <a:pt x="128" y="114"/>
                      </a:cubicBezTo>
                      <a:cubicBezTo>
                        <a:pt x="126" y="118"/>
                        <a:pt x="127" y="121"/>
                        <a:pt x="127" y="125"/>
                      </a:cubicBezTo>
                      <a:close/>
                      <a:moveTo>
                        <a:pt x="128" y="137"/>
                      </a:moveTo>
                      <a:cubicBezTo>
                        <a:pt x="128" y="135"/>
                        <a:pt x="128" y="132"/>
                        <a:pt x="128" y="129"/>
                      </a:cubicBezTo>
                      <a:cubicBezTo>
                        <a:pt x="127" y="132"/>
                        <a:pt x="126" y="135"/>
                        <a:pt x="128" y="137"/>
                      </a:cubicBezTo>
                      <a:close/>
                      <a:moveTo>
                        <a:pt x="17" y="44"/>
                      </a:moveTo>
                      <a:cubicBezTo>
                        <a:pt x="18" y="44"/>
                        <a:pt x="18" y="44"/>
                        <a:pt x="18" y="43"/>
                      </a:cubicBezTo>
                      <a:cubicBezTo>
                        <a:pt x="19" y="43"/>
                        <a:pt x="18" y="42"/>
                        <a:pt x="18" y="42"/>
                      </a:cubicBezTo>
                      <a:cubicBezTo>
                        <a:pt x="17" y="42"/>
                        <a:pt x="17" y="43"/>
                        <a:pt x="17" y="44"/>
                      </a:cubicBezTo>
                      <a:cubicBezTo>
                        <a:pt x="17" y="44"/>
                        <a:pt x="17" y="44"/>
                        <a:pt x="17" y="44"/>
                      </a:cubicBezTo>
                      <a:close/>
                      <a:moveTo>
                        <a:pt x="164" y="204"/>
                      </a:moveTo>
                      <a:cubicBezTo>
                        <a:pt x="164" y="204"/>
                        <a:pt x="164" y="203"/>
                        <a:pt x="164" y="203"/>
                      </a:cubicBezTo>
                      <a:cubicBezTo>
                        <a:pt x="164" y="203"/>
                        <a:pt x="164" y="203"/>
                        <a:pt x="164" y="203"/>
                      </a:cubicBezTo>
                      <a:cubicBezTo>
                        <a:pt x="163" y="203"/>
                        <a:pt x="163" y="203"/>
                        <a:pt x="163" y="204"/>
                      </a:cubicBezTo>
                      <a:cubicBezTo>
                        <a:pt x="163" y="204"/>
                        <a:pt x="163" y="204"/>
                        <a:pt x="164" y="20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AR" dirty="0"/>
                </a:p>
              </p:txBody>
            </p:sp>
            <p:sp>
              <p:nvSpPr>
                <p:cNvPr id="269" name="Freeform 12"/>
                <p:cNvSpPr>
                  <a:spLocks noEditPoints="1"/>
                </p:cNvSpPr>
                <p:nvPr/>
              </p:nvSpPr>
              <p:spPr bwMode="auto">
                <a:xfrm>
                  <a:off x="3363" y="-2546"/>
                  <a:ext cx="366" cy="607"/>
                </a:xfrm>
                <a:custGeom>
                  <a:avLst/>
                  <a:gdLst>
                    <a:gd name="T0" fmla="*/ 94 w 105"/>
                    <a:gd name="T1" fmla="*/ 115 h 174"/>
                    <a:gd name="T2" fmla="*/ 102 w 105"/>
                    <a:gd name="T3" fmla="*/ 129 h 174"/>
                    <a:gd name="T4" fmla="*/ 93 w 105"/>
                    <a:gd name="T5" fmla="*/ 140 h 174"/>
                    <a:gd name="T6" fmla="*/ 92 w 105"/>
                    <a:gd name="T7" fmla="*/ 146 h 174"/>
                    <a:gd name="T8" fmla="*/ 91 w 105"/>
                    <a:gd name="T9" fmla="*/ 161 h 174"/>
                    <a:gd name="T10" fmla="*/ 89 w 105"/>
                    <a:gd name="T11" fmla="*/ 147 h 174"/>
                    <a:gd name="T12" fmla="*/ 85 w 105"/>
                    <a:gd name="T13" fmla="*/ 145 h 174"/>
                    <a:gd name="T14" fmla="*/ 69 w 105"/>
                    <a:gd name="T15" fmla="*/ 155 h 174"/>
                    <a:gd name="T16" fmla="*/ 69 w 105"/>
                    <a:gd name="T17" fmla="*/ 155 h 174"/>
                    <a:gd name="T18" fmla="*/ 64 w 105"/>
                    <a:gd name="T19" fmla="*/ 158 h 174"/>
                    <a:gd name="T20" fmla="*/ 62 w 105"/>
                    <a:gd name="T21" fmla="*/ 160 h 174"/>
                    <a:gd name="T22" fmla="*/ 48 w 105"/>
                    <a:gd name="T23" fmla="*/ 167 h 174"/>
                    <a:gd name="T24" fmla="*/ 48 w 105"/>
                    <a:gd name="T25" fmla="*/ 167 h 174"/>
                    <a:gd name="T26" fmla="*/ 45 w 105"/>
                    <a:gd name="T27" fmla="*/ 168 h 174"/>
                    <a:gd name="T28" fmla="*/ 43 w 105"/>
                    <a:gd name="T29" fmla="*/ 169 h 174"/>
                    <a:gd name="T30" fmla="*/ 42 w 105"/>
                    <a:gd name="T31" fmla="*/ 170 h 174"/>
                    <a:gd name="T32" fmla="*/ 42 w 105"/>
                    <a:gd name="T33" fmla="*/ 170 h 174"/>
                    <a:gd name="T34" fmla="*/ 26 w 105"/>
                    <a:gd name="T35" fmla="*/ 170 h 174"/>
                    <a:gd name="T36" fmla="*/ 13 w 105"/>
                    <a:gd name="T37" fmla="*/ 160 h 174"/>
                    <a:gd name="T38" fmla="*/ 10 w 105"/>
                    <a:gd name="T39" fmla="*/ 153 h 174"/>
                    <a:gd name="T40" fmla="*/ 5 w 105"/>
                    <a:gd name="T41" fmla="*/ 136 h 174"/>
                    <a:gd name="T42" fmla="*/ 1 w 105"/>
                    <a:gd name="T43" fmla="*/ 143 h 174"/>
                    <a:gd name="T44" fmla="*/ 2 w 105"/>
                    <a:gd name="T45" fmla="*/ 132 h 174"/>
                    <a:gd name="T46" fmla="*/ 6 w 105"/>
                    <a:gd name="T47" fmla="*/ 136 h 174"/>
                    <a:gd name="T48" fmla="*/ 6 w 105"/>
                    <a:gd name="T49" fmla="*/ 130 h 174"/>
                    <a:gd name="T50" fmla="*/ 8 w 105"/>
                    <a:gd name="T51" fmla="*/ 109 h 174"/>
                    <a:gd name="T52" fmla="*/ 1 w 105"/>
                    <a:gd name="T53" fmla="*/ 85 h 174"/>
                    <a:gd name="T54" fmla="*/ 1 w 105"/>
                    <a:gd name="T55" fmla="*/ 84 h 174"/>
                    <a:gd name="T56" fmla="*/ 8 w 105"/>
                    <a:gd name="T57" fmla="*/ 88 h 174"/>
                    <a:gd name="T58" fmla="*/ 8 w 105"/>
                    <a:gd name="T59" fmla="*/ 82 h 174"/>
                    <a:gd name="T60" fmla="*/ 15 w 105"/>
                    <a:gd name="T61" fmla="*/ 46 h 174"/>
                    <a:gd name="T62" fmla="*/ 30 w 105"/>
                    <a:gd name="T63" fmla="*/ 13 h 174"/>
                    <a:gd name="T64" fmla="*/ 50 w 105"/>
                    <a:gd name="T65" fmla="*/ 2 h 174"/>
                    <a:gd name="T66" fmla="*/ 66 w 105"/>
                    <a:gd name="T67" fmla="*/ 19 h 174"/>
                    <a:gd name="T68" fmla="*/ 63 w 105"/>
                    <a:gd name="T69" fmla="*/ 63 h 174"/>
                    <a:gd name="T70" fmla="*/ 59 w 105"/>
                    <a:gd name="T71" fmla="*/ 102 h 174"/>
                    <a:gd name="T72" fmla="*/ 59 w 105"/>
                    <a:gd name="T73" fmla="*/ 121 h 174"/>
                    <a:gd name="T74" fmla="*/ 63 w 105"/>
                    <a:gd name="T75" fmla="*/ 124 h 174"/>
                    <a:gd name="T76" fmla="*/ 82 w 105"/>
                    <a:gd name="T77" fmla="*/ 116 h 174"/>
                    <a:gd name="T78" fmla="*/ 94 w 105"/>
                    <a:gd name="T79" fmla="*/ 115 h 174"/>
                    <a:gd name="T80" fmla="*/ 14 w 105"/>
                    <a:gd name="T81" fmla="*/ 58 h 174"/>
                    <a:gd name="T82" fmla="*/ 11 w 105"/>
                    <a:gd name="T83" fmla="*/ 70 h 174"/>
                    <a:gd name="T84" fmla="*/ 18 w 105"/>
                    <a:gd name="T85" fmla="*/ 65 h 174"/>
                    <a:gd name="T86" fmla="*/ 14 w 105"/>
                    <a:gd name="T87" fmla="*/ 58 h 1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</a:cxnLst>
                  <a:rect l="0" t="0" r="r" b="b"/>
                  <a:pathLst>
                    <a:path w="105" h="174">
                      <a:moveTo>
                        <a:pt x="94" y="115"/>
                      </a:moveTo>
                      <a:cubicBezTo>
                        <a:pt x="101" y="118"/>
                        <a:pt x="105" y="126"/>
                        <a:pt x="102" y="129"/>
                      </a:cubicBezTo>
                      <a:cubicBezTo>
                        <a:pt x="99" y="133"/>
                        <a:pt x="97" y="137"/>
                        <a:pt x="93" y="140"/>
                      </a:cubicBezTo>
                      <a:cubicBezTo>
                        <a:pt x="91" y="142"/>
                        <a:pt x="91" y="144"/>
                        <a:pt x="92" y="146"/>
                      </a:cubicBezTo>
                      <a:cubicBezTo>
                        <a:pt x="92" y="151"/>
                        <a:pt x="91" y="156"/>
                        <a:pt x="91" y="161"/>
                      </a:cubicBezTo>
                      <a:cubicBezTo>
                        <a:pt x="88" y="156"/>
                        <a:pt x="90" y="152"/>
                        <a:pt x="89" y="147"/>
                      </a:cubicBezTo>
                      <a:cubicBezTo>
                        <a:pt x="89" y="144"/>
                        <a:pt x="88" y="143"/>
                        <a:pt x="85" y="145"/>
                      </a:cubicBezTo>
                      <a:cubicBezTo>
                        <a:pt x="80" y="148"/>
                        <a:pt x="73" y="150"/>
                        <a:pt x="69" y="155"/>
                      </a:cubicBezTo>
                      <a:cubicBezTo>
                        <a:pt x="69" y="155"/>
                        <a:pt x="69" y="155"/>
                        <a:pt x="69" y="155"/>
                      </a:cubicBezTo>
                      <a:cubicBezTo>
                        <a:pt x="67" y="156"/>
                        <a:pt x="65" y="156"/>
                        <a:pt x="64" y="158"/>
                      </a:cubicBezTo>
                      <a:cubicBezTo>
                        <a:pt x="63" y="158"/>
                        <a:pt x="63" y="159"/>
                        <a:pt x="62" y="160"/>
                      </a:cubicBezTo>
                      <a:cubicBezTo>
                        <a:pt x="57" y="162"/>
                        <a:pt x="52" y="163"/>
                        <a:pt x="48" y="167"/>
                      </a:cubicBezTo>
                      <a:cubicBezTo>
                        <a:pt x="48" y="167"/>
                        <a:pt x="48" y="167"/>
                        <a:pt x="48" y="167"/>
                      </a:cubicBezTo>
                      <a:cubicBezTo>
                        <a:pt x="47" y="167"/>
                        <a:pt x="46" y="168"/>
                        <a:pt x="45" y="168"/>
                      </a:cubicBezTo>
                      <a:cubicBezTo>
                        <a:pt x="45" y="168"/>
                        <a:pt x="44" y="169"/>
                        <a:pt x="43" y="169"/>
                      </a:cubicBezTo>
                      <a:cubicBezTo>
                        <a:pt x="42" y="169"/>
                        <a:pt x="42" y="169"/>
                        <a:pt x="42" y="170"/>
                      </a:cubicBezTo>
                      <a:cubicBezTo>
                        <a:pt x="42" y="170"/>
                        <a:pt x="42" y="170"/>
                        <a:pt x="42" y="170"/>
                      </a:cubicBezTo>
                      <a:cubicBezTo>
                        <a:pt x="37" y="171"/>
                        <a:pt x="31" y="174"/>
                        <a:pt x="26" y="170"/>
                      </a:cubicBezTo>
                      <a:cubicBezTo>
                        <a:pt x="22" y="166"/>
                        <a:pt x="17" y="164"/>
                        <a:pt x="13" y="160"/>
                      </a:cubicBezTo>
                      <a:cubicBezTo>
                        <a:pt x="11" y="158"/>
                        <a:pt x="10" y="156"/>
                        <a:pt x="10" y="153"/>
                      </a:cubicBezTo>
                      <a:cubicBezTo>
                        <a:pt x="10" y="147"/>
                        <a:pt x="8" y="142"/>
                        <a:pt x="5" y="136"/>
                      </a:cubicBezTo>
                      <a:cubicBezTo>
                        <a:pt x="3" y="139"/>
                        <a:pt x="3" y="142"/>
                        <a:pt x="1" y="143"/>
                      </a:cubicBezTo>
                      <a:cubicBezTo>
                        <a:pt x="1" y="139"/>
                        <a:pt x="2" y="135"/>
                        <a:pt x="2" y="132"/>
                      </a:cubicBezTo>
                      <a:cubicBezTo>
                        <a:pt x="5" y="133"/>
                        <a:pt x="3" y="136"/>
                        <a:pt x="6" y="136"/>
                      </a:cubicBezTo>
                      <a:cubicBezTo>
                        <a:pt x="7" y="134"/>
                        <a:pt x="6" y="132"/>
                        <a:pt x="6" y="130"/>
                      </a:cubicBezTo>
                      <a:cubicBezTo>
                        <a:pt x="7" y="123"/>
                        <a:pt x="8" y="115"/>
                        <a:pt x="8" y="109"/>
                      </a:cubicBezTo>
                      <a:cubicBezTo>
                        <a:pt x="8" y="101"/>
                        <a:pt x="11" y="91"/>
                        <a:pt x="1" y="85"/>
                      </a:cubicBezTo>
                      <a:cubicBezTo>
                        <a:pt x="0" y="85"/>
                        <a:pt x="1" y="85"/>
                        <a:pt x="1" y="84"/>
                      </a:cubicBezTo>
                      <a:cubicBezTo>
                        <a:pt x="3" y="86"/>
                        <a:pt x="5" y="87"/>
                        <a:pt x="8" y="88"/>
                      </a:cubicBezTo>
                      <a:cubicBezTo>
                        <a:pt x="10" y="86"/>
                        <a:pt x="9" y="84"/>
                        <a:pt x="8" y="82"/>
                      </a:cubicBezTo>
                      <a:cubicBezTo>
                        <a:pt x="8" y="69"/>
                        <a:pt x="13" y="58"/>
                        <a:pt x="15" y="46"/>
                      </a:cubicBezTo>
                      <a:cubicBezTo>
                        <a:pt x="18" y="34"/>
                        <a:pt x="24" y="23"/>
                        <a:pt x="30" y="13"/>
                      </a:cubicBezTo>
                      <a:cubicBezTo>
                        <a:pt x="35" y="6"/>
                        <a:pt x="42" y="3"/>
                        <a:pt x="50" y="2"/>
                      </a:cubicBezTo>
                      <a:cubicBezTo>
                        <a:pt x="58" y="0"/>
                        <a:pt x="64" y="9"/>
                        <a:pt x="66" y="19"/>
                      </a:cubicBezTo>
                      <a:cubicBezTo>
                        <a:pt x="68" y="34"/>
                        <a:pt x="64" y="48"/>
                        <a:pt x="63" y="63"/>
                      </a:cubicBezTo>
                      <a:cubicBezTo>
                        <a:pt x="62" y="76"/>
                        <a:pt x="58" y="88"/>
                        <a:pt x="59" y="102"/>
                      </a:cubicBezTo>
                      <a:cubicBezTo>
                        <a:pt x="59" y="108"/>
                        <a:pt x="61" y="115"/>
                        <a:pt x="59" y="121"/>
                      </a:cubicBezTo>
                      <a:cubicBezTo>
                        <a:pt x="58" y="124"/>
                        <a:pt x="60" y="125"/>
                        <a:pt x="63" y="124"/>
                      </a:cubicBezTo>
                      <a:cubicBezTo>
                        <a:pt x="70" y="122"/>
                        <a:pt x="76" y="119"/>
                        <a:pt x="82" y="116"/>
                      </a:cubicBezTo>
                      <a:cubicBezTo>
                        <a:pt x="86" y="114"/>
                        <a:pt x="90" y="114"/>
                        <a:pt x="94" y="115"/>
                      </a:cubicBezTo>
                      <a:close/>
                      <a:moveTo>
                        <a:pt x="14" y="58"/>
                      </a:moveTo>
                      <a:cubicBezTo>
                        <a:pt x="14" y="63"/>
                        <a:pt x="12" y="66"/>
                        <a:pt x="11" y="70"/>
                      </a:cubicBezTo>
                      <a:cubicBezTo>
                        <a:pt x="15" y="70"/>
                        <a:pt x="17" y="68"/>
                        <a:pt x="18" y="65"/>
                      </a:cubicBezTo>
                      <a:cubicBezTo>
                        <a:pt x="19" y="61"/>
                        <a:pt x="15" y="61"/>
                        <a:pt x="14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AR" dirty="0"/>
                </a:p>
              </p:txBody>
            </p:sp>
            <p:sp>
              <p:nvSpPr>
                <p:cNvPr id="270" name="Freeform 13"/>
                <p:cNvSpPr>
                  <a:spLocks noEditPoints="1"/>
                </p:cNvSpPr>
                <p:nvPr/>
              </p:nvSpPr>
              <p:spPr bwMode="auto">
                <a:xfrm>
                  <a:off x="3000" y="-2490"/>
                  <a:ext cx="401" cy="607"/>
                </a:xfrm>
                <a:custGeom>
                  <a:avLst/>
                  <a:gdLst>
                    <a:gd name="T0" fmla="*/ 105 w 115"/>
                    <a:gd name="T1" fmla="*/ 69 h 174"/>
                    <a:gd name="T2" fmla="*/ 110 w 115"/>
                    <a:gd name="T3" fmla="*/ 114 h 174"/>
                    <a:gd name="T4" fmla="*/ 106 w 115"/>
                    <a:gd name="T5" fmla="*/ 116 h 174"/>
                    <a:gd name="T6" fmla="*/ 105 w 115"/>
                    <a:gd name="T7" fmla="*/ 127 h 174"/>
                    <a:gd name="T8" fmla="*/ 96 w 115"/>
                    <a:gd name="T9" fmla="*/ 134 h 174"/>
                    <a:gd name="T10" fmla="*/ 94 w 115"/>
                    <a:gd name="T11" fmla="*/ 133 h 174"/>
                    <a:gd name="T12" fmla="*/ 94 w 115"/>
                    <a:gd name="T13" fmla="*/ 132 h 174"/>
                    <a:gd name="T14" fmla="*/ 93 w 115"/>
                    <a:gd name="T15" fmla="*/ 142 h 174"/>
                    <a:gd name="T16" fmla="*/ 73 w 115"/>
                    <a:gd name="T17" fmla="*/ 157 h 174"/>
                    <a:gd name="T18" fmla="*/ 64 w 115"/>
                    <a:gd name="T19" fmla="*/ 166 h 174"/>
                    <a:gd name="T20" fmla="*/ 57 w 115"/>
                    <a:gd name="T21" fmla="*/ 168 h 174"/>
                    <a:gd name="T22" fmla="*/ 56 w 115"/>
                    <a:gd name="T23" fmla="*/ 164 h 174"/>
                    <a:gd name="T24" fmla="*/ 39 w 115"/>
                    <a:gd name="T25" fmla="*/ 173 h 174"/>
                    <a:gd name="T26" fmla="*/ 33 w 115"/>
                    <a:gd name="T27" fmla="*/ 168 h 174"/>
                    <a:gd name="T28" fmla="*/ 21 w 115"/>
                    <a:gd name="T29" fmla="*/ 170 h 174"/>
                    <a:gd name="T30" fmla="*/ 20 w 115"/>
                    <a:gd name="T31" fmla="*/ 167 h 174"/>
                    <a:gd name="T32" fmla="*/ 18 w 115"/>
                    <a:gd name="T33" fmla="*/ 166 h 174"/>
                    <a:gd name="T34" fmla="*/ 16 w 115"/>
                    <a:gd name="T35" fmla="*/ 163 h 174"/>
                    <a:gd name="T36" fmla="*/ 13 w 115"/>
                    <a:gd name="T37" fmla="*/ 153 h 174"/>
                    <a:gd name="T38" fmla="*/ 10 w 115"/>
                    <a:gd name="T39" fmla="*/ 136 h 174"/>
                    <a:gd name="T40" fmla="*/ 8 w 115"/>
                    <a:gd name="T41" fmla="*/ 134 h 174"/>
                    <a:gd name="T42" fmla="*/ 6 w 115"/>
                    <a:gd name="T43" fmla="*/ 130 h 174"/>
                    <a:gd name="T44" fmla="*/ 5 w 115"/>
                    <a:gd name="T45" fmla="*/ 129 h 174"/>
                    <a:gd name="T46" fmla="*/ 0 w 115"/>
                    <a:gd name="T47" fmla="*/ 106 h 174"/>
                    <a:gd name="T48" fmla="*/ 9 w 115"/>
                    <a:gd name="T49" fmla="*/ 111 h 174"/>
                    <a:gd name="T50" fmla="*/ 18 w 115"/>
                    <a:gd name="T51" fmla="*/ 132 h 174"/>
                    <a:gd name="T52" fmla="*/ 31 w 115"/>
                    <a:gd name="T53" fmla="*/ 132 h 174"/>
                    <a:gd name="T54" fmla="*/ 37 w 115"/>
                    <a:gd name="T55" fmla="*/ 92 h 174"/>
                    <a:gd name="T56" fmla="*/ 44 w 115"/>
                    <a:gd name="T57" fmla="*/ 60 h 174"/>
                    <a:gd name="T58" fmla="*/ 33 w 115"/>
                    <a:gd name="T59" fmla="*/ 61 h 174"/>
                    <a:gd name="T60" fmla="*/ 28 w 115"/>
                    <a:gd name="T61" fmla="*/ 46 h 174"/>
                    <a:gd name="T62" fmla="*/ 38 w 115"/>
                    <a:gd name="T63" fmla="*/ 14 h 174"/>
                    <a:gd name="T64" fmla="*/ 38 w 115"/>
                    <a:gd name="T65" fmla="*/ 7 h 174"/>
                    <a:gd name="T66" fmla="*/ 52 w 115"/>
                    <a:gd name="T67" fmla="*/ 3 h 174"/>
                    <a:gd name="T68" fmla="*/ 69 w 115"/>
                    <a:gd name="T69" fmla="*/ 3 h 174"/>
                    <a:gd name="T70" fmla="*/ 82 w 115"/>
                    <a:gd name="T71" fmla="*/ 7 h 174"/>
                    <a:gd name="T72" fmla="*/ 87 w 115"/>
                    <a:gd name="T73" fmla="*/ 9 h 174"/>
                    <a:gd name="T74" fmla="*/ 93 w 115"/>
                    <a:gd name="T75" fmla="*/ 19 h 174"/>
                    <a:gd name="T76" fmla="*/ 90 w 115"/>
                    <a:gd name="T77" fmla="*/ 59 h 174"/>
                    <a:gd name="T78" fmla="*/ 101 w 115"/>
                    <a:gd name="T79" fmla="*/ 65 h 174"/>
                    <a:gd name="T80" fmla="*/ 105 w 115"/>
                    <a:gd name="T81" fmla="*/ 68 h 174"/>
                    <a:gd name="T82" fmla="*/ 69 w 115"/>
                    <a:gd name="T83" fmla="*/ 45 h 174"/>
                    <a:gd name="T84" fmla="*/ 70 w 115"/>
                    <a:gd name="T85" fmla="*/ 35 h 174"/>
                    <a:gd name="T86" fmla="*/ 45 w 115"/>
                    <a:gd name="T87" fmla="*/ 37 h 174"/>
                    <a:gd name="T88" fmla="*/ 44 w 115"/>
                    <a:gd name="T89" fmla="*/ 45 h 174"/>
                    <a:gd name="T90" fmla="*/ 45 w 115"/>
                    <a:gd name="T91" fmla="*/ 45 h 174"/>
                    <a:gd name="T92" fmla="*/ 51 w 115"/>
                    <a:gd name="T93" fmla="*/ 61 h 174"/>
                    <a:gd name="T94" fmla="*/ 69 w 115"/>
                    <a:gd name="T95" fmla="*/ 45 h 174"/>
                    <a:gd name="T96" fmla="*/ 55 w 115"/>
                    <a:gd name="T97" fmla="*/ 126 h 174"/>
                    <a:gd name="T98" fmla="*/ 71 w 115"/>
                    <a:gd name="T99" fmla="*/ 115 h 174"/>
                    <a:gd name="T100" fmla="*/ 75 w 115"/>
                    <a:gd name="T101" fmla="*/ 99 h 174"/>
                    <a:gd name="T102" fmla="*/ 72 w 115"/>
                    <a:gd name="T103" fmla="*/ 95 h 174"/>
                    <a:gd name="T104" fmla="*/ 50 w 115"/>
                    <a:gd name="T105" fmla="*/ 92 h 174"/>
                    <a:gd name="T106" fmla="*/ 43 w 115"/>
                    <a:gd name="T107" fmla="*/ 105 h 174"/>
                    <a:gd name="T108" fmla="*/ 49 w 115"/>
                    <a:gd name="T109" fmla="*/ 117 h 174"/>
                    <a:gd name="T110" fmla="*/ 72 w 115"/>
                    <a:gd name="T111" fmla="*/ 77 h 174"/>
                    <a:gd name="T112" fmla="*/ 84 w 115"/>
                    <a:gd name="T113" fmla="*/ 104 h 174"/>
                    <a:gd name="T114" fmla="*/ 94 w 115"/>
                    <a:gd name="T115" fmla="*/ 92 h 174"/>
                    <a:gd name="T116" fmla="*/ 73 w 115"/>
                    <a:gd name="T117" fmla="*/ 65 h 174"/>
                    <a:gd name="T118" fmla="*/ 72 w 115"/>
                    <a:gd name="T119" fmla="*/ 77 h 174"/>
                    <a:gd name="T120" fmla="*/ 93 w 115"/>
                    <a:gd name="T121" fmla="*/ 127 h 174"/>
                    <a:gd name="T122" fmla="*/ 96 w 115"/>
                    <a:gd name="T123" fmla="*/ 127 h 1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</a:cxnLst>
                  <a:rect l="0" t="0" r="r" b="b"/>
                  <a:pathLst>
                    <a:path w="115" h="174">
                      <a:moveTo>
                        <a:pt x="105" y="68"/>
                      </a:moveTo>
                      <a:cubicBezTo>
                        <a:pt x="105" y="69"/>
                        <a:pt x="104" y="69"/>
                        <a:pt x="105" y="69"/>
                      </a:cubicBezTo>
                      <a:cubicBezTo>
                        <a:pt x="115" y="75"/>
                        <a:pt x="112" y="85"/>
                        <a:pt x="112" y="93"/>
                      </a:cubicBezTo>
                      <a:cubicBezTo>
                        <a:pt x="112" y="99"/>
                        <a:pt x="111" y="107"/>
                        <a:pt x="110" y="114"/>
                      </a:cubicBezTo>
                      <a:cubicBezTo>
                        <a:pt x="110" y="116"/>
                        <a:pt x="111" y="118"/>
                        <a:pt x="110" y="120"/>
                      </a:cubicBezTo>
                      <a:cubicBezTo>
                        <a:pt x="107" y="120"/>
                        <a:pt x="109" y="117"/>
                        <a:pt x="106" y="116"/>
                      </a:cubicBezTo>
                      <a:cubicBezTo>
                        <a:pt x="106" y="119"/>
                        <a:pt x="105" y="123"/>
                        <a:pt x="105" y="127"/>
                      </a:cubicBezTo>
                      <a:cubicBezTo>
                        <a:pt x="105" y="127"/>
                        <a:pt x="105" y="127"/>
                        <a:pt x="105" y="127"/>
                      </a:cubicBezTo>
                      <a:cubicBezTo>
                        <a:pt x="103" y="127"/>
                        <a:pt x="100" y="125"/>
                        <a:pt x="101" y="129"/>
                      </a:cubicBezTo>
                      <a:cubicBezTo>
                        <a:pt x="101" y="132"/>
                        <a:pt x="99" y="133"/>
                        <a:pt x="96" y="134"/>
                      </a:cubicBezTo>
                      <a:cubicBezTo>
                        <a:pt x="96" y="134"/>
                        <a:pt x="96" y="134"/>
                        <a:pt x="96" y="134"/>
                      </a:cubicBezTo>
                      <a:cubicBezTo>
                        <a:pt x="95" y="133"/>
                        <a:pt x="95" y="133"/>
                        <a:pt x="94" y="133"/>
                      </a:cubicBezTo>
                      <a:cubicBezTo>
                        <a:pt x="94" y="132"/>
                        <a:pt x="93" y="132"/>
                        <a:pt x="93" y="132"/>
                      </a:cubicBezTo>
                      <a:cubicBezTo>
                        <a:pt x="93" y="132"/>
                        <a:pt x="94" y="132"/>
                        <a:pt x="94" y="132"/>
                      </a:cubicBezTo>
                      <a:cubicBezTo>
                        <a:pt x="91" y="135"/>
                        <a:pt x="92" y="139"/>
                        <a:pt x="93" y="142"/>
                      </a:cubicBezTo>
                      <a:cubicBezTo>
                        <a:pt x="93" y="142"/>
                        <a:pt x="93" y="142"/>
                        <a:pt x="93" y="142"/>
                      </a:cubicBezTo>
                      <a:cubicBezTo>
                        <a:pt x="90" y="142"/>
                        <a:pt x="88" y="141"/>
                        <a:pt x="86" y="143"/>
                      </a:cubicBezTo>
                      <a:cubicBezTo>
                        <a:pt x="82" y="148"/>
                        <a:pt x="80" y="154"/>
                        <a:pt x="73" y="157"/>
                      </a:cubicBezTo>
                      <a:cubicBezTo>
                        <a:pt x="70" y="158"/>
                        <a:pt x="68" y="161"/>
                        <a:pt x="65" y="163"/>
                      </a:cubicBezTo>
                      <a:cubicBezTo>
                        <a:pt x="63" y="164"/>
                        <a:pt x="63" y="165"/>
                        <a:pt x="64" y="166"/>
                      </a:cubicBezTo>
                      <a:cubicBezTo>
                        <a:pt x="64" y="167"/>
                        <a:pt x="63" y="167"/>
                        <a:pt x="62" y="168"/>
                      </a:cubicBezTo>
                      <a:cubicBezTo>
                        <a:pt x="61" y="168"/>
                        <a:pt x="59" y="169"/>
                        <a:pt x="57" y="168"/>
                      </a:cubicBezTo>
                      <a:cubicBezTo>
                        <a:pt x="57" y="166"/>
                        <a:pt x="59" y="167"/>
                        <a:pt x="59" y="166"/>
                      </a:cubicBezTo>
                      <a:cubicBezTo>
                        <a:pt x="58" y="164"/>
                        <a:pt x="57" y="164"/>
                        <a:pt x="56" y="164"/>
                      </a:cubicBezTo>
                      <a:cubicBezTo>
                        <a:pt x="51" y="165"/>
                        <a:pt x="44" y="163"/>
                        <a:pt x="43" y="172"/>
                      </a:cubicBezTo>
                      <a:cubicBezTo>
                        <a:pt x="43" y="174"/>
                        <a:pt x="40" y="172"/>
                        <a:pt x="39" y="173"/>
                      </a:cubicBezTo>
                      <a:cubicBezTo>
                        <a:pt x="39" y="173"/>
                        <a:pt x="38" y="172"/>
                        <a:pt x="38" y="172"/>
                      </a:cubicBezTo>
                      <a:cubicBezTo>
                        <a:pt x="39" y="168"/>
                        <a:pt x="35" y="169"/>
                        <a:pt x="33" y="168"/>
                      </a:cubicBezTo>
                      <a:cubicBezTo>
                        <a:pt x="29" y="167"/>
                        <a:pt x="25" y="170"/>
                        <a:pt x="21" y="169"/>
                      </a:cubicBezTo>
                      <a:cubicBezTo>
                        <a:pt x="21" y="169"/>
                        <a:pt x="21" y="170"/>
                        <a:pt x="21" y="170"/>
                      </a:cubicBezTo>
                      <a:cubicBezTo>
                        <a:pt x="21" y="168"/>
                        <a:pt x="21" y="167"/>
                        <a:pt x="19" y="167"/>
                      </a:cubicBezTo>
                      <a:cubicBezTo>
                        <a:pt x="20" y="167"/>
                        <a:pt x="20" y="167"/>
                        <a:pt x="20" y="167"/>
                      </a:cubicBezTo>
                      <a:cubicBezTo>
                        <a:pt x="20" y="167"/>
                        <a:pt x="19" y="168"/>
                        <a:pt x="19" y="168"/>
                      </a:cubicBezTo>
                      <a:cubicBezTo>
                        <a:pt x="20" y="166"/>
                        <a:pt x="19" y="166"/>
                        <a:pt x="18" y="166"/>
                      </a:cubicBezTo>
                      <a:cubicBezTo>
                        <a:pt x="18" y="166"/>
                        <a:pt x="18" y="165"/>
                        <a:pt x="18" y="165"/>
                      </a:cubicBezTo>
                      <a:cubicBezTo>
                        <a:pt x="18" y="164"/>
                        <a:pt x="18" y="162"/>
                        <a:pt x="16" y="163"/>
                      </a:cubicBezTo>
                      <a:cubicBezTo>
                        <a:pt x="16" y="163"/>
                        <a:pt x="16" y="163"/>
                        <a:pt x="16" y="163"/>
                      </a:cubicBezTo>
                      <a:cubicBezTo>
                        <a:pt x="16" y="159"/>
                        <a:pt x="16" y="155"/>
                        <a:pt x="13" y="153"/>
                      </a:cubicBezTo>
                      <a:cubicBezTo>
                        <a:pt x="13" y="153"/>
                        <a:pt x="13" y="153"/>
                        <a:pt x="13" y="153"/>
                      </a:cubicBezTo>
                      <a:cubicBezTo>
                        <a:pt x="12" y="147"/>
                        <a:pt x="10" y="142"/>
                        <a:pt x="10" y="136"/>
                      </a:cubicBezTo>
                      <a:cubicBezTo>
                        <a:pt x="10" y="135"/>
                        <a:pt x="9" y="134"/>
                        <a:pt x="8" y="134"/>
                      </a:cubicBezTo>
                      <a:cubicBezTo>
                        <a:pt x="8" y="134"/>
                        <a:pt x="8" y="134"/>
                        <a:pt x="8" y="134"/>
                      </a:cubicBezTo>
                      <a:cubicBezTo>
                        <a:pt x="8" y="133"/>
                        <a:pt x="9" y="131"/>
                        <a:pt x="6" y="131"/>
                      </a:cubicBezTo>
                      <a:cubicBezTo>
                        <a:pt x="6" y="130"/>
                        <a:pt x="6" y="130"/>
                        <a:pt x="6" y="130"/>
                      </a:cubicBezTo>
                      <a:cubicBezTo>
                        <a:pt x="6" y="130"/>
                        <a:pt x="7" y="131"/>
                        <a:pt x="7" y="131"/>
                      </a:cubicBezTo>
                      <a:cubicBezTo>
                        <a:pt x="7" y="130"/>
                        <a:pt x="6" y="129"/>
                        <a:pt x="5" y="129"/>
                      </a:cubicBezTo>
                      <a:cubicBezTo>
                        <a:pt x="5" y="129"/>
                        <a:pt x="6" y="129"/>
                        <a:pt x="6" y="129"/>
                      </a:cubicBezTo>
                      <a:cubicBezTo>
                        <a:pt x="4" y="122"/>
                        <a:pt x="4" y="114"/>
                        <a:pt x="0" y="106"/>
                      </a:cubicBezTo>
                      <a:cubicBezTo>
                        <a:pt x="0" y="106"/>
                        <a:pt x="0" y="106"/>
                        <a:pt x="0" y="105"/>
                      </a:cubicBezTo>
                      <a:cubicBezTo>
                        <a:pt x="4" y="106"/>
                        <a:pt x="8" y="107"/>
                        <a:pt x="9" y="111"/>
                      </a:cubicBezTo>
                      <a:cubicBezTo>
                        <a:pt x="11" y="116"/>
                        <a:pt x="14" y="122"/>
                        <a:pt x="18" y="126"/>
                      </a:cubicBezTo>
                      <a:cubicBezTo>
                        <a:pt x="19" y="128"/>
                        <a:pt x="19" y="129"/>
                        <a:pt x="18" y="132"/>
                      </a:cubicBezTo>
                      <a:cubicBezTo>
                        <a:pt x="17" y="135"/>
                        <a:pt x="19" y="136"/>
                        <a:pt x="22" y="136"/>
                      </a:cubicBezTo>
                      <a:cubicBezTo>
                        <a:pt x="26" y="136"/>
                        <a:pt x="29" y="135"/>
                        <a:pt x="31" y="132"/>
                      </a:cubicBezTo>
                      <a:cubicBezTo>
                        <a:pt x="35" y="124"/>
                        <a:pt x="40" y="117"/>
                        <a:pt x="36" y="107"/>
                      </a:cubicBezTo>
                      <a:cubicBezTo>
                        <a:pt x="34" y="102"/>
                        <a:pt x="34" y="97"/>
                        <a:pt x="37" y="92"/>
                      </a:cubicBezTo>
                      <a:cubicBezTo>
                        <a:pt x="41" y="85"/>
                        <a:pt x="40" y="78"/>
                        <a:pt x="42" y="71"/>
                      </a:cubicBezTo>
                      <a:cubicBezTo>
                        <a:pt x="46" y="68"/>
                        <a:pt x="43" y="63"/>
                        <a:pt x="44" y="60"/>
                      </a:cubicBezTo>
                      <a:cubicBezTo>
                        <a:pt x="44" y="59"/>
                        <a:pt x="42" y="60"/>
                        <a:pt x="41" y="60"/>
                      </a:cubicBezTo>
                      <a:cubicBezTo>
                        <a:pt x="39" y="60"/>
                        <a:pt x="36" y="59"/>
                        <a:pt x="33" y="61"/>
                      </a:cubicBezTo>
                      <a:cubicBezTo>
                        <a:pt x="30" y="64"/>
                        <a:pt x="29" y="61"/>
                        <a:pt x="29" y="58"/>
                      </a:cubicBezTo>
                      <a:cubicBezTo>
                        <a:pt x="28" y="54"/>
                        <a:pt x="29" y="50"/>
                        <a:pt x="28" y="46"/>
                      </a:cubicBezTo>
                      <a:cubicBezTo>
                        <a:pt x="27" y="41"/>
                        <a:pt x="27" y="36"/>
                        <a:pt x="31" y="32"/>
                      </a:cubicBezTo>
                      <a:cubicBezTo>
                        <a:pt x="35" y="27"/>
                        <a:pt x="39" y="21"/>
                        <a:pt x="38" y="14"/>
                      </a:cubicBezTo>
                      <a:cubicBezTo>
                        <a:pt x="37" y="12"/>
                        <a:pt x="36" y="9"/>
                        <a:pt x="37" y="7"/>
                      </a:cubicBezTo>
                      <a:cubicBezTo>
                        <a:pt x="37" y="7"/>
                        <a:pt x="38" y="7"/>
                        <a:pt x="38" y="7"/>
                      </a:cubicBezTo>
                      <a:cubicBezTo>
                        <a:pt x="38" y="8"/>
                        <a:pt x="39" y="9"/>
                        <a:pt x="40" y="9"/>
                      </a:cubicBezTo>
                      <a:cubicBezTo>
                        <a:pt x="43" y="6"/>
                        <a:pt x="49" y="7"/>
                        <a:pt x="52" y="3"/>
                      </a:cubicBezTo>
                      <a:cubicBezTo>
                        <a:pt x="52" y="2"/>
                        <a:pt x="55" y="1"/>
                        <a:pt x="56" y="2"/>
                      </a:cubicBezTo>
                      <a:cubicBezTo>
                        <a:pt x="60" y="5"/>
                        <a:pt x="65" y="0"/>
                        <a:pt x="69" y="3"/>
                      </a:cubicBezTo>
                      <a:cubicBezTo>
                        <a:pt x="69" y="1"/>
                        <a:pt x="66" y="2"/>
                        <a:pt x="67" y="0"/>
                      </a:cubicBezTo>
                      <a:cubicBezTo>
                        <a:pt x="73" y="1"/>
                        <a:pt x="78" y="1"/>
                        <a:pt x="82" y="7"/>
                      </a:cubicBezTo>
                      <a:cubicBezTo>
                        <a:pt x="84" y="9"/>
                        <a:pt x="80" y="9"/>
                        <a:pt x="80" y="10"/>
                      </a:cubicBezTo>
                      <a:cubicBezTo>
                        <a:pt x="83" y="12"/>
                        <a:pt x="85" y="9"/>
                        <a:pt x="87" y="9"/>
                      </a:cubicBezTo>
                      <a:cubicBezTo>
                        <a:pt x="87" y="9"/>
                        <a:pt x="87" y="9"/>
                        <a:pt x="87" y="9"/>
                      </a:cubicBezTo>
                      <a:cubicBezTo>
                        <a:pt x="87" y="14"/>
                        <a:pt x="93" y="15"/>
                        <a:pt x="93" y="19"/>
                      </a:cubicBezTo>
                      <a:cubicBezTo>
                        <a:pt x="96" y="29"/>
                        <a:pt x="97" y="38"/>
                        <a:pt x="93" y="48"/>
                      </a:cubicBezTo>
                      <a:cubicBezTo>
                        <a:pt x="91" y="51"/>
                        <a:pt x="87" y="54"/>
                        <a:pt x="90" y="59"/>
                      </a:cubicBezTo>
                      <a:cubicBezTo>
                        <a:pt x="90" y="60"/>
                        <a:pt x="89" y="62"/>
                        <a:pt x="91" y="62"/>
                      </a:cubicBezTo>
                      <a:cubicBezTo>
                        <a:pt x="95" y="63"/>
                        <a:pt x="98" y="64"/>
                        <a:pt x="101" y="65"/>
                      </a:cubicBezTo>
                      <a:cubicBezTo>
                        <a:pt x="101" y="65"/>
                        <a:pt x="101" y="65"/>
                        <a:pt x="101" y="65"/>
                      </a:cubicBezTo>
                      <a:cubicBezTo>
                        <a:pt x="100" y="68"/>
                        <a:pt x="102" y="69"/>
                        <a:pt x="105" y="68"/>
                      </a:cubicBezTo>
                      <a:close/>
                      <a:moveTo>
                        <a:pt x="69" y="45"/>
                      </a:moveTo>
                      <a:cubicBezTo>
                        <a:pt x="69" y="45"/>
                        <a:pt x="69" y="45"/>
                        <a:pt x="69" y="45"/>
                      </a:cubicBezTo>
                      <a:cubicBezTo>
                        <a:pt x="71" y="46"/>
                        <a:pt x="72" y="45"/>
                        <a:pt x="72" y="43"/>
                      </a:cubicBezTo>
                      <a:cubicBezTo>
                        <a:pt x="72" y="40"/>
                        <a:pt x="73" y="37"/>
                        <a:pt x="70" y="35"/>
                      </a:cubicBezTo>
                      <a:cubicBezTo>
                        <a:pt x="64" y="32"/>
                        <a:pt x="58" y="33"/>
                        <a:pt x="51" y="33"/>
                      </a:cubicBezTo>
                      <a:cubicBezTo>
                        <a:pt x="48" y="32"/>
                        <a:pt x="46" y="34"/>
                        <a:pt x="45" y="37"/>
                      </a:cubicBezTo>
                      <a:cubicBezTo>
                        <a:pt x="44" y="39"/>
                        <a:pt x="44" y="42"/>
                        <a:pt x="44" y="45"/>
                      </a:cubicBezTo>
                      <a:cubicBezTo>
                        <a:pt x="44" y="45"/>
                        <a:pt x="44" y="45"/>
                        <a:pt x="44" y="45"/>
                      </a:cubicBezTo>
                      <a:cubicBezTo>
                        <a:pt x="44" y="45"/>
                        <a:pt x="44" y="45"/>
                        <a:pt x="44" y="45"/>
                      </a:cubicBezTo>
                      <a:cubicBezTo>
                        <a:pt x="44" y="45"/>
                        <a:pt x="45" y="45"/>
                        <a:pt x="45" y="45"/>
                      </a:cubicBezTo>
                      <a:cubicBezTo>
                        <a:pt x="46" y="49"/>
                        <a:pt x="44" y="54"/>
                        <a:pt x="46" y="59"/>
                      </a:cubicBezTo>
                      <a:cubicBezTo>
                        <a:pt x="48" y="60"/>
                        <a:pt x="49" y="62"/>
                        <a:pt x="51" y="61"/>
                      </a:cubicBezTo>
                      <a:cubicBezTo>
                        <a:pt x="57" y="58"/>
                        <a:pt x="63" y="56"/>
                        <a:pt x="67" y="50"/>
                      </a:cubicBezTo>
                      <a:cubicBezTo>
                        <a:pt x="69" y="49"/>
                        <a:pt x="71" y="48"/>
                        <a:pt x="69" y="45"/>
                      </a:cubicBezTo>
                      <a:close/>
                      <a:moveTo>
                        <a:pt x="52" y="123"/>
                      </a:moveTo>
                      <a:cubicBezTo>
                        <a:pt x="53" y="125"/>
                        <a:pt x="53" y="126"/>
                        <a:pt x="55" y="126"/>
                      </a:cubicBezTo>
                      <a:cubicBezTo>
                        <a:pt x="58" y="127"/>
                        <a:pt x="68" y="120"/>
                        <a:pt x="70" y="115"/>
                      </a:cubicBezTo>
                      <a:cubicBezTo>
                        <a:pt x="70" y="115"/>
                        <a:pt x="71" y="115"/>
                        <a:pt x="71" y="115"/>
                      </a:cubicBezTo>
                      <a:cubicBezTo>
                        <a:pt x="76" y="113"/>
                        <a:pt x="80" y="104"/>
                        <a:pt x="77" y="100"/>
                      </a:cubicBezTo>
                      <a:cubicBezTo>
                        <a:pt x="77" y="99"/>
                        <a:pt x="76" y="98"/>
                        <a:pt x="75" y="99"/>
                      </a:cubicBezTo>
                      <a:cubicBezTo>
                        <a:pt x="74" y="99"/>
                        <a:pt x="73" y="99"/>
                        <a:pt x="72" y="98"/>
                      </a:cubicBezTo>
                      <a:cubicBezTo>
                        <a:pt x="74" y="96"/>
                        <a:pt x="73" y="96"/>
                        <a:pt x="72" y="95"/>
                      </a:cubicBezTo>
                      <a:cubicBezTo>
                        <a:pt x="69" y="93"/>
                        <a:pt x="66" y="93"/>
                        <a:pt x="63" y="92"/>
                      </a:cubicBezTo>
                      <a:cubicBezTo>
                        <a:pt x="59" y="91"/>
                        <a:pt x="55" y="89"/>
                        <a:pt x="50" y="92"/>
                      </a:cubicBezTo>
                      <a:cubicBezTo>
                        <a:pt x="45" y="95"/>
                        <a:pt x="47" y="101"/>
                        <a:pt x="43" y="104"/>
                      </a:cubicBezTo>
                      <a:cubicBezTo>
                        <a:pt x="42" y="104"/>
                        <a:pt x="42" y="105"/>
                        <a:pt x="43" y="105"/>
                      </a:cubicBezTo>
                      <a:cubicBezTo>
                        <a:pt x="48" y="109"/>
                        <a:pt x="45" y="116"/>
                        <a:pt x="48" y="121"/>
                      </a:cubicBezTo>
                      <a:cubicBezTo>
                        <a:pt x="48" y="119"/>
                        <a:pt x="49" y="118"/>
                        <a:pt x="49" y="117"/>
                      </a:cubicBezTo>
                      <a:cubicBezTo>
                        <a:pt x="51" y="118"/>
                        <a:pt x="47" y="123"/>
                        <a:pt x="52" y="123"/>
                      </a:cubicBezTo>
                      <a:close/>
                      <a:moveTo>
                        <a:pt x="72" y="77"/>
                      </a:moveTo>
                      <a:cubicBezTo>
                        <a:pt x="72" y="80"/>
                        <a:pt x="72" y="83"/>
                        <a:pt x="73" y="86"/>
                      </a:cubicBezTo>
                      <a:cubicBezTo>
                        <a:pt x="75" y="93"/>
                        <a:pt x="81" y="98"/>
                        <a:pt x="84" y="104"/>
                      </a:cubicBezTo>
                      <a:cubicBezTo>
                        <a:pt x="85" y="107"/>
                        <a:pt x="91" y="107"/>
                        <a:pt x="92" y="105"/>
                      </a:cubicBezTo>
                      <a:cubicBezTo>
                        <a:pt x="94" y="101"/>
                        <a:pt x="97" y="96"/>
                        <a:pt x="94" y="92"/>
                      </a:cubicBezTo>
                      <a:cubicBezTo>
                        <a:pt x="91" y="85"/>
                        <a:pt x="93" y="77"/>
                        <a:pt x="86" y="71"/>
                      </a:cubicBezTo>
                      <a:cubicBezTo>
                        <a:pt x="81" y="67"/>
                        <a:pt x="77" y="67"/>
                        <a:pt x="73" y="65"/>
                      </a:cubicBezTo>
                      <a:cubicBezTo>
                        <a:pt x="71" y="65"/>
                        <a:pt x="69" y="67"/>
                        <a:pt x="71" y="69"/>
                      </a:cubicBezTo>
                      <a:cubicBezTo>
                        <a:pt x="73" y="72"/>
                        <a:pt x="72" y="74"/>
                        <a:pt x="72" y="77"/>
                      </a:cubicBezTo>
                      <a:close/>
                      <a:moveTo>
                        <a:pt x="94" y="125"/>
                      </a:moveTo>
                      <a:cubicBezTo>
                        <a:pt x="93" y="125"/>
                        <a:pt x="93" y="126"/>
                        <a:pt x="93" y="127"/>
                      </a:cubicBezTo>
                      <a:cubicBezTo>
                        <a:pt x="93" y="128"/>
                        <a:pt x="94" y="130"/>
                        <a:pt x="95" y="129"/>
                      </a:cubicBezTo>
                      <a:cubicBezTo>
                        <a:pt x="96" y="129"/>
                        <a:pt x="96" y="128"/>
                        <a:pt x="96" y="127"/>
                      </a:cubicBezTo>
                      <a:cubicBezTo>
                        <a:pt x="97" y="126"/>
                        <a:pt x="95" y="125"/>
                        <a:pt x="94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AR" dirty="0"/>
                </a:p>
              </p:txBody>
            </p:sp>
            <p:sp>
              <p:nvSpPr>
                <p:cNvPr id="271" name="Freeform 14"/>
                <p:cNvSpPr>
                  <a:spLocks/>
                </p:cNvSpPr>
                <p:nvPr/>
              </p:nvSpPr>
              <p:spPr bwMode="auto">
                <a:xfrm>
                  <a:off x="4043" y="-822"/>
                  <a:ext cx="275" cy="509"/>
                </a:xfrm>
                <a:custGeom>
                  <a:avLst/>
                  <a:gdLst>
                    <a:gd name="T0" fmla="*/ 8 w 79"/>
                    <a:gd name="T1" fmla="*/ 120 h 146"/>
                    <a:gd name="T2" fmla="*/ 7 w 79"/>
                    <a:gd name="T3" fmla="*/ 106 h 146"/>
                    <a:gd name="T4" fmla="*/ 2 w 79"/>
                    <a:gd name="T5" fmla="*/ 98 h 146"/>
                    <a:gd name="T6" fmla="*/ 7 w 79"/>
                    <a:gd name="T7" fmla="*/ 83 h 146"/>
                    <a:gd name="T8" fmla="*/ 8 w 79"/>
                    <a:gd name="T9" fmla="*/ 62 h 146"/>
                    <a:gd name="T10" fmla="*/ 16 w 79"/>
                    <a:gd name="T11" fmla="*/ 36 h 146"/>
                    <a:gd name="T12" fmla="*/ 26 w 79"/>
                    <a:gd name="T13" fmla="*/ 14 h 146"/>
                    <a:gd name="T14" fmla="*/ 25 w 79"/>
                    <a:gd name="T15" fmla="*/ 8 h 146"/>
                    <a:gd name="T16" fmla="*/ 61 w 79"/>
                    <a:gd name="T17" fmla="*/ 1 h 146"/>
                    <a:gd name="T18" fmla="*/ 78 w 79"/>
                    <a:gd name="T19" fmla="*/ 9 h 146"/>
                    <a:gd name="T20" fmla="*/ 76 w 79"/>
                    <a:gd name="T21" fmla="*/ 22 h 146"/>
                    <a:gd name="T22" fmla="*/ 67 w 79"/>
                    <a:gd name="T23" fmla="*/ 23 h 146"/>
                    <a:gd name="T24" fmla="*/ 47 w 79"/>
                    <a:gd name="T25" fmla="*/ 38 h 146"/>
                    <a:gd name="T26" fmla="*/ 34 w 79"/>
                    <a:gd name="T27" fmla="*/ 38 h 146"/>
                    <a:gd name="T28" fmla="*/ 39 w 79"/>
                    <a:gd name="T29" fmla="*/ 43 h 146"/>
                    <a:gd name="T30" fmla="*/ 37 w 79"/>
                    <a:gd name="T31" fmla="*/ 44 h 146"/>
                    <a:gd name="T32" fmla="*/ 34 w 79"/>
                    <a:gd name="T33" fmla="*/ 46 h 146"/>
                    <a:gd name="T34" fmla="*/ 32 w 79"/>
                    <a:gd name="T35" fmla="*/ 45 h 146"/>
                    <a:gd name="T36" fmla="*/ 32 w 79"/>
                    <a:gd name="T37" fmla="*/ 47 h 146"/>
                    <a:gd name="T38" fmla="*/ 31 w 79"/>
                    <a:gd name="T39" fmla="*/ 49 h 146"/>
                    <a:gd name="T40" fmla="*/ 30 w 79"/>
                    <a:gd name="T41" fmla="*/ 50 h 146"/>
                    <a:gd name="T42" fmla="*/ 27 w 79"/>
                    <a:gd name="T43" fmla="*/ 68 h 146"/>
                    <a:gd name="T44" fmla="*/ 30 w 79"/>
                    <a:gd name="T45" fmla="*/ 80 h 146"/>
                    <a:gd name="T46" fmla="*/ 32 w 79"/>
                    <a:gd name="T47" fmla="*/ 95 h 146"/>
                    <a:gd name="T48" fmla="*/ 29 w 79"/>
                    <a:gd name="T49" fmla="*/ 100 h 146"/>
                    <a:gd name="T50" fmla="*/ 43 w 79"/>
                    <a:gd name="T51" fmla="*/ 92 h 146"/>
                    <a:gd name="T52" fmla="*/ 63 w 79"/>
                    <a:gd name="T53" fmla="*/ 93 h 146"/>
                    <a:gd name="T54" fmla="*/ 62 w 79"/>
                    <a:gd name="T55" fmla="*/ 121 h 146"/>
                    <a:gd name="T56" fmla="*/ 57 w 79"/>
                    <a:gd name="T57" fmla="*/ 121 h 146"/>
                    <a:gd name="T58" fmla="*/ 44 w 79"/>
                    <a:gd name="T59" fmla="*/ 131 h 146"/>
                    <a:gd name="T60" fmla="*/ 35 w 79"/>
                    <a:gd name="T61" fmla="*/ 139 h 146"/>
                    <a:gd name="T62" fmla="*/ 25 w 79"/>
                    <a:gd name="T63" fmla="*/ 142 h 146"/>
                    <a:gd name="T64" fmla="*/ 13 w 79"/>
                    <a:gd name="T65" fmla="*/ 137 h 146"/>
                    <a:gd name="T66" fmla="*/ 20 w 79"/>
                    <a:gd name="T67" fmla="*/ 140 h 146"/>
                    <a:gd name="T68" fmla="*/ 21 w 79"/>
                    <a:gd name="T69" fmla="*/ 132 h 146"/>
                    <a:gd name="T70" fmla="*/ 5 w 79"/>
                    <a:gd name="T71" fmla="*/ 129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79" h="146">
                      <a:moveTo>
                        <a:pt x="5" y="129"/>
                      </a:moveTo>
                      <a:cubicBezTo>
                        <a:pt x="9" y="127"/>
                        <a:pt x="10" y="122"/>
                        <a:pt x="8" y="120"/>
                      </a:cubicBezTo>
                      <a:cubicBezTo>
                        <a:pt x="6" y="115"/>
                        <a:pt x="7" y="111"/>
                        <a:pt x="9" y="107"/>
                      </a:cubicBezTo>
                      <a:cubicBezTo>
                        <a:pt x="9" y="106"/>
                        <a:pt x="8" y="106"/>
                        <a:pt x="7" y="106"/>
                      </a:cubicBezTo>
                      <a:cubicBezTo>
                        <a:pt x="7" y="105"/>
                        <a:pt x="7" y="105"/>
                        <a:pt x="7" y="105"/>
                      </a:cubicBezTo>
                      <a:cubicBezTo>
                        <a:pt x="6" y="102"/>
                        <a:pt x="4" y="100"/>
                        <a:pt x="2" y="98"/>
                      </a:cubicBezTo>
                      <a:cubicBezTo>
                        <a:pt x="0" y="96"/>
                        <a:pt x="0" y="94"/>
                        <a:pt x="2" y="92"/>
                      </a:cubicBezTo>
                      <a:cubicBezTo>
                        <a:pt x="4" y="90"/>
                        <a:pt x="6" y="87"/>
                        <a:pt x="7" y="83"/>
                      </a:cubicBezTo>
                      <a:cubicBezTo>
                        <a:pt x="8" y="81"/>
                        <a:pt x="8" y="80"/>
                        <a:pt x="7" y="78"/>
                      </a:cubicBezTo>
                      <a:cubicBezTo>
                        <a:pt x="2" y="72"/>
                        <a:pt x="2" y="68"/>
                        <a:pt x="8" y="62"/>
                      </a:cubicBezTo>
                      <a:cubicBezTo>
                        <a:pt x="9" y="61"/>
                        <a:pt x="10" y="60"/>
                        <a:pt x="9" y="59"/>
                      </a:cubicBezTo>
                      <a:cubicBezTo>
                        <a:pt x="8" y="50"/>
                        <a:pt x="13" y="44"/>
                        <a:pt x="16" y="36"/>
                      </a:cubicBezTo>
                      <a:cubicBezTo>
                        <a:pt x="18" y="33"/>
                        <a:pt x="19" y="28"/>
                        <a:pt x="19" y="24"/>
                      </a:cubicBezTo>
                      <a:cubicBezTo>
                        <a:pt x="19" y="19"/>
                        <a:pt x="21" y="16"/>
                        <a:pt x="26" y="14"/>
                      </a:cubicBezTo>
                      <a:cubicBezTo>
                        <a:pt x="25" y="13"/>
                        <a:pt x="23" y="12"/>
                        <a:pt x="23" y="10"/>
                      </a:cubicBezTo>
                      <a:cubicBezTo>
                        <a:pt x="22" y="9"/>
                        <a:pt x="23" y="7"/>
                        <a:pt x="25" y="8"/>
                      </a:cubicBezTo>
                      <a:cubicBezTo>
                        <a:pt x="32" y="11"/>
                        <a:pt x="38" y="7"/>
                        <a:pt x="44" y="5"/>
                      </a:cubicBezTo>
                      <a:cubicBezTo>
                        <a:pt x="50" y="3"/>
                        <a:pt x="56" y="2"/>
                        <a:pt x="61" y="1"/>
                      </a:cubicBezTo>
                      <a:cubicBezTo>
                        <a:pt x="65" y="0"/>
                        <a:pt x="69" y="3"/>
                        <a:pt x="74" y="3"/>
                      </a:cubicBezTo>
                      <a:cubicBezTo>
                        <a:pt x="77" y="2"/>
                        <a:pt x="79" y="7"/>
                        <a:pt x="78" y="9"/>
                      </a:cubicBezTo>
                      <a:cubicBezTo>
                        <a:pt x="76" y="12"/>
                        <a:pt x="77" y="15"/>
                        <a:pt x="77" y="18"/>
                      </a:cubicBezTo>
                      <a:cubicBezTo>
                        <a:pt x="77" y="20"/>
                        <a:pt x="78" y="21"/>
                        <a:pt x="76" y="22"/>
                      </a:cubicBezTo>
                      <a:cubicBezTo>
                        <a:pt x="75" y="23"/>
                        <a:pt x="73" y="23"/>
                        <a:pt x="72" y="21"/>
                      </a:cubicBezTo>
                      <a:cubicBezTo>
                        <a:pt x="69" y="19"/>
                        <a:pt x="68" y="22"/>
                        <a:pt x="67" y="23"/>
                      </a:cubicBezTo>
                      <a:cubicBezTo>
                        <a:pt x="65" y="29"/>
                        <a:pt x="58" y="33"/>
                        <a:pt x="52" y="33"/>
                      </a:cubicBezTo>
                      <a:cubicBezTo>
                        <a:pt x="48" y="33"/>
                        <a:pt x="48" y="33"/>
                        <a:pt x="47" y="38"/>
                      </a:cubicBezTo>
                      <a:cubicBezTo>
                        <a:pt x="47" y="38"/>
                        <a:pt x="47" y="38"/>
                        <a:pt x="47" y="38"/>
                      </a:cubicBezTo>
                      <a:cubicBezTo>
                        <a:pt x="43" y="37"/>
                        <a:pt x="39" y="33"/>
                        <a:pt x="34" y="38"/>
                      </a:cubicBezTo>
                      <a:cubicBezTo>
                        <a:pt x="37" y="39"/>
                        <a:pt x="38" y="41"/>
                        <a:pt x="39" y="43"/>
                      </a:cubicBezTo>
                      <a:cubicBezTo>
                        <a:pt x="39" y="43"/>
                        <a:pt x="39" y="43"/>
                        <a:pt x="39" y="43"/>
                      </a:cubicBezTo>
                      <a:cubicBezTo>
                        <a:pt x="38" y="43"/>
                        <a:pt x="38" y="43"/>
                        <a:pt x="38" y="43"/>
                      </a:cubicBezTo>
                      <a:cubicBezTo>
                        <a:pt x="37" y="43"/>
                        <a:pt x="37" y="43"/>
                        <a:pt x="37" y="44"/>
                      </a:cubicBezTo>
                      <a:cubicBezTo>
                        <a:pt x="37" y="45"/>
                        <a:pt x="37" y="45"/>
                        <a:pt x="37" y="45"/>
                      </a:cubicBezTo>
                      <a:cubicBezTo>
                        <a:pt x="36" y="43"/>
                        <a:pt x="35" y="44"/>
                        <a:pt x="34" y="46"/>
                      </a:cubicBezTo>
                      <a:cubicBezTo>
                        <a:pt x="34" y="46"/>
                        <a:pt x="34" y="46"/>
                        <a:pt x="33" y="46"/>
                      </a:cubicBezTo>
                      <a:cubicBezTo>
                        <a:pt x="33" y="46"/>
                        <a:pt x="34" y="45"/>
                        <a:pt x="32" y="45"/>
                      </a:cubicBezTo>
                      <a:cubicBezTo>
                        <a:pt x="33" y="45"/>
                        <a:pt x="33" y="46"/>
                        <a:pt x="33" y="46"/>
                      </a:cubicBezTo>
                      <a:cubicBezTo>
                        <a:pt x="33" y="47"/>
                        <a:pt x="33" y="47"/>
                        <a:pt x="32" y="47"/>
                      </a:cubicBezTo>
                      <a:cubicBezTo>
                        <a:pt x="32" y="48"/>
                        <a:pt x="31" y="48"/>
                        <a:pt x="31" y="49"/>
                      </a:cubicBezTo>
                      <a:cubicBezTo>
                        <a:pt x="31" y="49"/>
                        <a:pt x="31" y="49"/>
                        <a:pt x="31" y="49"/>
                      </a:cubicBezTo>
                      <a:cubicBezTo>
                        <a:pt x="31" y="49"/>
                        <a:pt x="30" y="49"/>
                        <a:pt x="30" y="50"/>
                      </a:cubicBezTo>
                      <a:cubicBezTo>
                        <a:pt x="30" y="50"/>
                        <a:pt x="30" y="50"/>
                        <a:pt x="30" y="50"/>
                      </a:cubicBezTo>
                      <a:cubicBezTo>
                        <a:pt x="27" y="51"/>
                        <a:pt x="27" y="53"/>
                        <a:pt x="27" y="55"/>
                      </a:cubicBezTo>
                      <a:cubicBezTo>
                        <a:pt x="27" y="59"/>
                        <a:pt x="27" y="64"/>
                        <a:pt x="27" y="68"/>
                      </a:cubicBezTo>
                      <a:cubicBezTo>
                        <a:pt x="27" y="69"/>
                        <a:pt x="26" y="71"/>
                        <a:pt x="27" y="71"/>
                      </a:cubicBezTo>
                      <a:cubicBezTo>
                        <a:pt x="32" y="73"/>
                        <a:pt x="29" y="77"/>
                        <a:pt x="30" y="80"/>
                      </a:cubicBezTo>
                      <a:cubicBezTo>
                        <a:pt x="30" y="85"/>
                        <a:pt x="28" y="90"/>
                        <a:pt x="31" y="95"/>
                      </a:cubicBezTo>
                      <a:cubicBezTo>
                        <a:pt x="32" y="95"/>
                        <a:pt x="32" y="95"/>
                        <a:pt x="32" y="95"/>
                      </a:cubicBezTo>
                      <a:cubicBezTo>
                        <a:pt x="32" y="95"/>
                        <a:pt x="32" y="95"/>
                        <a:pt x="32" y="95"/>
                      </a:cubicBezTo>
                      <a:cubicBezTo>
                        <a:pt x="33" y="98"/>
                        <a:pt x="30" y="97"/>
                        <a:pt x="29" y="100"/>
                      </a:cubicBezTo>
                      <a:cubicBezTo>
                        <a:pt x="34" y="97"/>
                        <a:pt x="39" y="96"/>
                        <a:pt x="43" y="92"/>
                      </a:cubicBezTo>
                      <a:cubicBezTo>
                        <a:pt x="43" y="92"/>
                        <a:pt x="43" y="92"/>
                        <a:pt x="43" y="92"/>
                      </a:cubicBezTo>
                      <a:cubicBezTo>
                        <a:pt x="44" y="93"/>
                        <a:pt x="46" y="93"/>
                        <a:pt x="48" y="92"/>
                      </a:cubicBezTo>
                      <a:cubicBezTo>
                        <a:pt x="53" y="89"/>
                        <a:pt x="58" y="90"/>
                        <a:pt x="63" y="93"/>
                      </a:cubicBezTo>
                      <a:cubicBezTo>
                        <a:pt x="65" y="93"/>
                        <a:pt x="65" y="94"/>
                        <a:pt x="65" y="95"/>
                      </a:cubicBezTo>
                      <a:cubicBezTo>
                        <a:pt x="65" y="104"/>
                        <a:pt x="65" y="113"/>
                        <a:pt x="62" y="121"/>
                      </a:cubicBezTo>
                      <a:cubicBezTo>
                        <a:pt x="61" y="121"/>
                        <a:pt x="61" y="122"/>
                        <a:pt x="61" y="122"/>
                      </a:cubicBezTo>
                      <a:cubicBezTo>
                        <a:pt x="60" y="122"/>
                        <a:pt x="57" y="121"/>
                        <a:pt x="57" y="121"/>
                      </a:cubicBezTo>
                      <a:cubicBezTo>
                        <a:pt x="56" y="126"/>
                        <a:pt x="52" y="125"/>
                        <a:pt x="48" y="126"/>
                      </a:cubicBezTo>
                      <a:cubicBezTo>
                        <a:pt x="46" y="127"/>
                        <a:pt x="43" y="127"/>
                        <a:pt x="44" y="131"/>
                      </a:cubicBezTo>
                      <a:cubicBezTo>
                        <a:pt x="44" y="131"/>
                        <a:pt x="44" y="131"/>
                        <a:pt x="44" y="131"/>
                      </a:cubicBezTo>
                      <a:cubicBezTo>
                        <a:pt x="40" y="132"/>
                        <a:pt x="36" y="134"/>
                        <a:pt x="35" y="139"/>
                      </a:cubicBezTo>
                      <a:cubicBezTo>
                        <a:pt x="35" y="139"/>
                        <a:pt x="35" y="139"/>
                        <a:pt x="35" y="139"/>
                      </a:cubicBezTo>
                      <a:cubicBezTo>
                        <a:pt x="31" y="138"/>
                        <a:pt x="28" y="141"/>
                        <a:pt x="25" y="142"/>
                      </a:cubicBezTo>
                      <a:cubicBezTo>
                        <a:pt x="23" y="143"/>
                        <a:pt x="22" y="144"/>
                        <a:pt x="20" y="145"/>
                      </a:cubicBezTo>
                      <a:cubicBezTo>
                        <a:pt x="14" y="146"/>
                        <a:pt x="12" y="143"/>
                        <a:pt x="13" y="137"/>
                      </a:cubicBezTo>
                      <a:cubicBezTo>
                        <a:pt x="14" y="137"/>
                        <a:pt x="15" y="139"/>
                        <a:pt x="16" y="140"/>
                      </a:cubicBezTo>
                      <a:cubicBezTo>
                        <a:pt x="17" y="141"/>
                        <a:pt x="21" y="140"/>
                        <a:pt x="20" y="140"/>
                      </a:cubicBezTo>
                      <a:cubicBezTo>
                        <a:pt x="18" y="135"/>
                        <a:pt x="22" y="135"/>
                        <a:pt x="24" y="134"/>
                      </a:cubicBezTo>
                      <a:cubicBezTo>
                        <a:pt x="23" y="132"/>
                        <a:pt x="22" y="132"/>
                        <a:pt x="21" y="132"/>
                      </a:cubicBezTo>
                      <a:cubicBezTo>
                        <a:pt x="16" y="135"/>
                        <a:pt x="11" y="134"/>
                        <a:pt x="8" y="130"/>
                      </a:cubicBezTo>
                      <a:cubicBezTo>
                        <a:pt x="7" y="129"/>
                        <a:pt x="6" y="129"/>
                        <a:pt x="5" y="12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AR" dirty="0"/>
                </a:p>
              </p:txBody>
            </p:sp>
            <p:sp>
              <p:nvSpPr>
                <p:cNvPr id="272" name="Freeform 15"/>
                <p:cNvSpPr>
                  <a:spLocks/>
                </p:cNvSpPr>
                <p:nvPr/>
              </p:nvSpPr>
              <p:spPr bwMode="auto">
                <a:xfrm>
                  <a:off x="2993" y="-2486"/>
                  <a:ext cx="153" cy="471"/>
                </a:xfrm>
                <a:custGeom>
                  <a:avLst/>
                  <a:gdLst>
                    <a:gd name="T0" fmla="*/ 39 w 44"/>
                    <a:gd name="T1" fmla="*/ 6 h 135"/>
                    <a:gd name="T2" fmla="*/ 40 w 44"/>
                    <a:gd name="T3" fmla="*/ 13 h 135"/>
                    <a:gd name="T4" fmla="*/ 33 w 44"/>
                    <a:gd name="T5" fmla="*/ 31 h 135"/>
                    <a:gd name="T6" fmla="*/ 30 w 44"/>
                    <a:gd name="T7" fmla="*/ 45 h 135"/>
                    <a:gd name="T8" fmla="*/ 31 w 44"/>
                    <a:gd name="T9" fmla="*/ 57 h 135"/>
                    <a:gd name="T10" fmla="*/ 35 w 44"/>
                    <a:gd name="T11" fmla="*/ 60 h 135"/>
                    <a:gd name="T12" fmla="*/ 43 w 44"/>
                    <a:gd name="T13" fmla="*/ 59 h 135"/>
                    <a:gd name="T14" fmla="*/ 44 w 44"/>
                    <a:gd name="T15" fmla="*/ 70 h 135"/>
                    <a:gd name="T16" fmla="*/ 39 w 44"/>
                    <a:gd name="T17" fmla="*/ 91 h 135"/>
                    <a:gd name="T18" fmla="*/ 38 w 44"/>
                    <a:gd name="T19" fmla="*/ 106 h 135"/>
                    <a:gd name="T20" fmla="*/ 33 w 44"/>
                    <a:gd name="T21" fmla="*/ 131 h 135"/>
                    <a:gd name="T22" fmla="*/ 24 w 44"/>
                    <a:gd name="T23" fmla="*/ 135 h 135"/>
                    <a:gd name="T24" fmla="*/ 20 w 44"/>
                    <a:gd name="T25" fmla="*/ 131 h 135"/>
                    <a:gd name="T26" fmla="*/ 20 w 44"/>
                    <a:gd name="T27" fmla="*/ 125 h 135"/>
                    <a:gd name="T28" fmla="*/ 11 w 44"/>
                    <a:gd name="T29" fmla="*/ 110 h 135"/>
                    <a:gd name="T30" fmla="*/ 2 w 44"/>
                    <a:gd name="T31" fmla="*/ 104 h 135"/>
                    <a:gd name="T32" fmla="*/ 2 w 44"/>
                    <a:gd name="T33" fmla="*/ 101 h 135"/>
                    <a:gd name="T34" fmla="*/ 2 w 44"/>
                    <a:gd name="T35" fmla="*/ 98 h 135"/>
                    <a:gd name="T36" fmla="*/ 1 w 44"/>
                    <a:gd name="T37" fmla="*/ 86 h 135"/>
                    <a:gd name="T38" fmla="*/ 0 w 44"/>
                    <a:gd name="T39" fmla="*/ 52 h 135"/>
                    <a:gd name="T40" fmla="*/ 6 w 44"/>
                    <a:gd name="T41" fmla="*/ 22 h 135"/>
                    <a:gd name="T42" fmla="*/ 4 w 44"/>
                    <a:gd name="T43" fmla="*/ 34 h 135"/>
                    <a:gd name="T44" fmla="*/ 4 w 44"/>
                    <a:gd name="T45" fmla="*/ 74 h 135"/>
                    <a:gd name="T46" fmla="*/ 7 w 44"/>
                    <a:gd name="T47" fmla="*/ 64 h 135"/>
                    <a:gd name="T48" fmla="*/ 17 w 44"/>
                    <a:gd name="T49" fmla="*/ 37 h 135"/>
                    <a:gd name="T50" fmla="*/ 22 w 44"/>
                    <a:gd name="T51" fmla="*/ 31 h 135"/>
                    <a:gd name="T52" fmla="*/ 27 w 44"/>
                    <a:gd name="T53" fmla="*/ 19 h 135"/>
                    <a:gd name="T54" fmla="*/ 25 w 44"/>
                    <a:gd name="T55" fmla="*/ 15 h 135"/>
                    <a:gd name="T56" fmla="*/ 30 w 44"/>
                    <a:gd name="T57" fmla="*/ 5 h 135"/>
                    <a:gd name="T58" fmla="*/ 33 w 44"/>
                    <a:gd name="T59" fmla="*/ 0 h 135"/>
                    <a:gd name="T60" fmla="*/ 39 w 44"/>
                    <a:gd name="T61" fmla="*/ 6 h 1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44" h="135">
                      <a:moveTo>
                        <a:pt x="39" y="6"/>
                      </a:moveTo>
                      <a:cubicBezTo>
                        <a:pt x="38" y="8"/>
                        <a:pt x="39" y="11"/>
                        <a:pt x="40" y="13"/>
                      </a:cubicBezTo>
                      <a:cubicBezTo>
                        <a:pt x="41" y="20"/>
                        <a:pt x="37" y="26"/>
                        <a:pt x="33" y="31"/>
                      </a:cubicBezTo>
                      <a:cubicBezTo>
                        <a:pt x="29" y="35"/>
                        <a:pt x="29" y="40"/>
                        <a:pt x="30" y="45"/>
                      </a:cubicBezTo>
                      <a:cubicBezTo>
                        <a:pt x="31" y="49"/>
                        <a:pt x="30" y="53"/>
                        <a:pt x="31" y="57"/>
                      </a:cubicBezTo>
                      <a:cubicBezTo>
                        <a:pt x="31" y="60"/>
                        <a:pt x="32" y="63"/>
                        <a:pt x="35" y="60"/>
                      </a:cubicBezTo>
                      <a:cubicBezTo>
                        <a:pt x="38" y="58"/>
                        <a:pt x="41" y="59"/>
                        <a:pt x="43" y="59"/>
                      </a:cubicBezTo>
                      <a:cubicBezTo>
                        <a:pt x="43" y="63"/>
                        <a:pt x="44" y="66"/>
                        <a:pt x="44" y="70"/>
                      </a:cubicBezTo>
                      <a:cubicBezTo>
                        <a:pt x="42" y="77"/>
                        <a:pt x="43" y="84"/>
                        <a:pt x="39" y="91"/>
                      </a:cubicBezTo>
                      <a:cubicBezTo>
                        <a:pt x="36" y="96"/>
                        <a:pt x="36" y="101"/>
                        <a:pt x="38" y="106"/>
                      </a:cubicBezTo>
                      <a:cubicBezTo>
                        <a:pt x="42" y="116"/>
                        <a:pt x="37" y="123"/>
                        <a:pt x="33" y="131"/>
                      </a:cubicBezTo>
                      <a:cubicBezTo>
                        <a:pt x="31" y="134"/>
                        <a:pt x="28" y="135"/>
                        <a:pt x="24" y="135"/>
                      </a:cubicBezTo>
                      <a:cubicBezTo>
                        <a:pt x="21" y="135"/>
                        <a:pt x="19" y="134"/>
                        <a:pt x="20" y="131"/>
                      </a:cubicBezTo>
                      <a:cubicBezTo>
                        <a:pt x="21" y="128"/>
                        <a:pt x="21" y="127"/>
                        <a:pt x="20" y="125"/>
                      </a:cubicBezTo>
                      <a:cubicBezTo>
                        <a:pt x="16" y="121"/>
                        <a:pt x="13" y="115"/>
                        <a:pt x="11" y="110"/>
                      </a:cubicBezTo>
                      <a:cubicBezTo>
                        <a:pt x="10" y="106"/>
                        <a:pt x="6" y="105"/>
                        <a:pt x="2" y="104"/>
                      </a:cubicBezTo>
                      <a:cubicBezTo>
                        <a:pt x="2" y="103"/>
                        <a:pt x="2" y="102"/>
                        <a:pt x="2" y="101"/>
                      </a:cubicBezTo>
                      <a:cubicBezTo>
                        <a:pt x="4" y="100"/>
                        <a:pt x="3" y="99"/>
                        <a:pt x="2" y="98"/>
                      </a:cubicBezTo>
                      <a:cubicBezTo>
                        <a:pt x="0" y="95"/>
                        <a:pt x="0" y="90"/>
                        <a:pt x="1" y="86"/>
                      </a:cubicBezTo>
                      <a:cubicBezTo>
                        <a:pt x="4" y="75"/>
                        <a:pt x="0" y="63"/>
                        <a:pt x="0" y="52"/>
                      </a:cubicBezTo>
                      <a:cubicBezTo>
                        <a:pt x="0" y="42"/>
                        <a:pt x="0" y="31"/>
                        <a:pt x="6" y="22"/>
                      </a:cubicBezTo>
                      <a:cubicBezTo>
                        <a:pt x="9" y="27"/>
                        <a:pt x="4" y="30"/>
                        <a:pt x="4" y="34"/>
                      </a:cubicBezTo>
                      <a:cubicBezTo>
                        <a:pt x="1" y="47"/>
                        <a:pt x="2" y="60"/>
                        <a:pt x="4" y="74"/>
                      </a:cubicBezTo>
                      <a:cubicBezTo>
                        <a:pt x="6" y="71"/>
                        <a:pt x="5" y="67"/>
                        <a:pt x="7" y="64"/>
                      </a:cubicBezTo>
                      <a:cubicBezTo>
                        <a:pt x="12" y="55"/>
                        <a:pt x="18" y="47"/>
                        <a:pt x="17" y="37"/>
                      </a:cubicBezTo>
                      <a:cubicBezTo>
                        <a:pt x="17" y="34"/>
                        <a:pt x="19" y="31"/>
                        <a:pt x="22" y="31"/>
                      </a:cubicBezTo>
                      <a:cubicBezTo>
                        <a:pt x="29" y="30"/>
                        <a:pt x="29" y="25"/>
                        <a:pt x="27" y="19"/>
                      </a:cubicBezTo>
                      <a:cubicBezTo>
                        <a:pt x="27" y="18"/>
                        <a:pt x="26" y="17"/>
                        <a:pt x="25" y="15"/>
                      </a:cubicBezTo>
                      <a:cubicBezTo>
                        <a:pt x="23" y="10"/>
                        <a:pt x="24" y="6"/>
                        <a:pt x="30" y="5"/>
                      </a:cubicBezTo>
                      <a:cubicBezTo>
                        <a:pt x="34" y="4"/>
                        <a:pt x="33" y="2"/>
                        <a:pt x="33" y="0"/>
                      </a:cubicBezTo>
                      <a:cubicBezTo>
                        <a:pt x="35" y="2"/>
                        <a:pt x="37" y="4"/>
                        <a:pt x="39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AR" dirty="0"/>
                </a:p>
              </p:txBody>
            </p:sp>
            <p:sp>
              <p:nvSpPr>
                <p:cNvPr id="273" name="Freeform 16"/>
                <p:cNvSpPr>
                  <a:spLocks noEditPoints="1"/>
                </p:cNvSpPr>
                <p:nvPr/>
              </p:nvSpPr>
              <p:spPr bwMode="auto">
                <a:xfrm>
                  <a:off x="4109" y="-2612"/>
                  <a:ext cx="206" cy="192"/>
                </a:xfrm>
                <a:custGeom>
                  <a:avLst/>
                  <a:gdLst>
                    <a:gd name="T0" fmla="*/ 34 w 59"/>
                    <a:gd name="T1" fmla="*/ 44 h 55"/>
                    <a:gd name="T2" fmla="*/ 38 w 59"/>
                    <a:gd name="T3" fmla="*/ 39 h 55"/>
                    <a:gd name="T4" fmla="*/ 39 w 59"/>
                    <a:gd name="T5" fmla="*/ 38 h 55"/>
                    <a:gd name="T6" fmla="*/ 38 w 59"/>
                    <a:gd name="T7" fmla="*/ 37 h 55"/>
                    <a:gd name="T8" fmla="*/ 31 w 59"/>
                    <a:gd name="T9" fmla="*/ 35 h 55"/>
                    <a:gd name="T10" fmla="*/ 31 w 59"/>
                    <a:gd name="T11" fmla="*/ 31 h 55"/>
                    <a:gd name="T12" fmla="*/ 34 w 59"/>
                    <a:gd name="T13" fmla="*/ 28 h 55"/>
                    <a:gd name="T14" fmla="*/ 29 w 59"/>
                    <a:gd name="T15" fmla="*/ 25 h 55"/>
                    <a:gd name="T16" fmla="*/ 24 w 59"/>
                    <a:gd name="T17" fmla="*/ 26 h 55"/>
                    <a:gd name="T18" fmla="*/ 26 w 59"/>
                    <a:gd name="T19" fmla="*/ 29 h 55"/>
                    <a:gd name="T20" fmla="*/ 24 w 59"/>
                    <a:gd name="T21" fmla="*/ 39 h 55"/>
                    <a:gd name="T22" fmla="*/ 19 w 59"/>
                    <a:gd name="T23" fmla="*/ 42 h 55"/>
                    <a:gd name="T24" fmla="*/ 15 w 59"/>
                    <a:gd name="T25" fmla="*/ 40 h 55"/>
                    <a:gd name="T26" fmla="*/ 14 w 59"/>
                    <a:gd name="T27" fmla="*/ 37 h 55"/>
                    <a:gd name="T28" fmla="*/ 17 w 59"/>
                    <a:gd name="T29" fmla="*/ 47 h 55"/>
                    <a:gd name="T30" fmla="*/ 1 w 59"/>
                    <a:gd name="T31" fmla="*/ 55 h 55"/>
                    <a:gd name="T32" fmla="*/ 3 w 59"/>
                    <a:gd name="T33" fmla="*/ 43 h 55"/>
                    <a:gd name="T34" fmla="*/ 1 w 59"/>
                    <a:gd name="T35" fmla="*/ 37 h 55"/>
                    <a:gd name="T36" fmla="*/ 9 w 59"/>
                    <a:gd name="T37" fmla="*/ 21 h 55"/>
                    <a:gd name="T38" fmla="*/ 14 w 59"/>
                    <a:gd name="T39" fmla="*/ 15 h 55"/>
                    <a:gd name="T40" fmla="*/ 16 w 59"/>
                    <a:gd name="T41" fmla="*/ 19 h 55"/>
                    <a:gd name="T42" fmla="*/ 17 w 59"/>
                    <a:gd name="T43" fmla="*/ 15 h 55"/>
                    <a:gd name="T44" fmla="*/ 17 w 59"/>
                    <a:gd name="T45" fmla="*/ 10 h 55"/>
                    <a:gd name="T46" fmla="*/ 26 w 59"/>
                    <a:gd name="T47" fmla="*/ 1 h 55"/>
                    <a:gd name="T48" fmla="*/ 38 w 59"/>
                    <a:gd name="T49" fmla="*/ 0 h 55"/>
                    <a:gd name="T50" fmla="*/ 40 w 59"/>
                    <a:gd name="T51" fmla="*/ 3 h 55"/>
                    <a:gd name="T52" fmla="*/ 47 w 59"/>
                    <a:gd name="T53" fmla="*/ 4 h 55"/>
                    <a:gd name="T54" fmla="*/ 50 w 59"/>
                    <a:gd name="T55" fmla="*/ 5 h 55"/>
                    <a:gd name="T56" fmla="*/ 48 w 59"/>
                    <a:gd name="T57" fmla="*/ 13 h 55"/>
                    <a:gd name="T58" fmla="*/ 44 w 59"/>
                    <a:gd name="T59" fmla="*/ 19 h 55"/>
                    <a:gd name="T60" fmla="*/ 36 w 59"/>
                    <a:gd name="T61" fmla="*/ 22 h 55"/>
                    <a:gd name="T62" fmla="*/ 31 w 59"/>
                    <a:gd name="T63" fmla="*/ 16 h 55"/>
                    <a:gd name="T64" fmla="*/ 36 w 59"/>
                    <a:gd name="T65" fmla="*/ 22 h 55"/>
                    <a:gd name="T66" fmla="*/ 36 w 59"/>
                    <a:gd name="T67" fmla="*/ 26 h 55"/>
                    <a:gd name="T68" fmla="*/ 38 w 59"/>
                    <a:gd name="T69" fmla="*/ 30 h 55"/>
                    <a:gd name="T70" fmla="*/ 40 w 59"/>
                    <a:gd name="T71" fmla="*/ 27 h 55"/>
                    <a:gd name="T72" fmla="*/ 43 w 59"/>
                    <a:gd name="T73" fmla="*/ 24 h 55"/>
                    <a:gd name="T74" fmla="*/ 44 w 59"/>
                    <a:gd name="T75" fmla="*/ 19 h 55"/>
                    <a:gd name="T76" fmla="*/ 56 w 59"/>
                    <a:gd name="T77" fmla="*/ 13 h 55"/>
                    <a:gd name="T78" fmla="*/ 59 w 59"/>
                    <a:gd name="T79" fmla="*/ 14 h 55"/>
                    <a:gd name="T80" fmla="*/ 55 w 59"/>
                    <a:gd name="T81" fmla="*/ 20 h 55"/>
                    <a:gd name="T82" fmla="*/ 50 w 59"/>
                    <a:gd name="T83" fmla="*/ 27 h 55"/>
                    <a:gd name="T84" fmla="*/ 57 w 59"/>
                    <a:gd name="T85" fmla="*/ 30 h 55"/>
                    <a:gd name="T86" fmla="*/ 57 w 59"/>
                    <a:gd name="T87" fmla="*/ 32 h 55"/>
                    <a:gd name="T88" fmla="*/ 47 w 59"/>
                    <a:gd name="T89" fmla="*/ 49 h 55"/>
                    <a:gd name="T90" fmla="*/ 44 w 59"/>
                    <a:gd name="T91" fmla="*/ 53 h 55"/>
                    <a:gd name="T92" fmla="*/ 39 w 59"/>
                    <a:gd name="T93" fmla="*/ 52 h 55"/>
                    <a:gd name="T94" fmla="*/ 24 w 59"/>
                    <a:gd name="T95" fmla="*/ 49 h 55"/>
                    <a:gd name="T96" fmla="*/ 31 w 59"/>
                    <a:gd name="T97" fmla="*/ 48 h 55"/>
                    <a:gd name="T98" fmla="*/ 42 w 59"/>
                    <a:gd name="T99" fmla="*/ 48 h 55"/>
                    <a:gd name="T100" fmla="*/ 44 w 59"/>
                    <a:gd name="T101" fmla="*/ 46 h 55"/>
                    <a:gd name="T102" fmla="*/ 42 w 59"/>
                    <a:gd name="T103" fmla="*/ 45 h 55"/>
                    <a:gd name="T104" fmla="*/ 34 w 59"/>
                    <a:gd name="T105" fmla="*/ 44 h 55"/>
                    <a:gd name="T106" fmla="*/ 38 w 59"/>
                    <a:gd name="T107" fmla="*/ 7 h 55"/>
                    <a:gd name="T108" fmla="*/ 29 w 59"/>
                    <a:gd name="T109" fmla="*/ 5 h 55"/>
                    <a:gd name="T110" fmla="*/ 27 w 59"/>
                    <a:gd name="T111" fmla="*/ 7 h 55"/>
                    <a:gd name="T112" fmla="*/ 30 w 59"/>
                    <a:gd name="T113" fmla="*/ 8 h 55"/>
                    <a:gd name="T114" fmla="*/ 34 w 59"/>
                    <a:gd name="T115" fmla="*/ 9 h 55"/>
                    <a:gd name="T116" fmla="*/ 38 w 59"/>
                    <a:gd name="T117" fmla="*/ 7 h 55"/>
                    <a:gd name="T118" fmla="*/ 38 w 59"/>
                    <a:gd name="T119" fmla="*/ 7 h 55"/>
                    <a:gd name="T120" fmla="*/ 38 w 59"/>
                    <a:gd name="T121" fmla="*/ 7 h 55"/>
                    <a:gd name="T122" fmla="*/ 38 w 59"/>
                    <a:gd name="T123" fmla="*/ 7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</a:cxnLst>
                  <a:rect l="0" t="0" r="r" b="b"/>
                  <a:pathLst>
                    <a:path w="59" h="55">
                      <a:moveTo>
                        <a:pt x="34" y="44"/>
                      </a:moveTo>
                      <a:cubicBezTo>
                        <a:pt x="35" y="42"/>
                        <a:pt x="35" y="40"/>
                        <a:pt x="38" y="39"/>
                      </a:cubicBezTo>
                      <a:cubicBezTo>
                        <a:pt x="38" y="39"/>
                        <a:pt x="40" y="39"/>
                        <a:pt x="39" y="38"/>
                      </a:cubicBezTo>
                      <a:cubicBezTo>
                        <a:pt x="39" y="38"/>
                        <a:pt x="38" y="37"/>
                        <a:pt x="38" y="37"/>
                      </a:cubicBezTo>
                      <a:cubicBezTo>
                        <a:pt x="35" y="37"/>
                        <a:pt x="33" y="35"/>
                        <a:pt x="31" y="35"/>
                      </a:cubicBezTo>
                      <a:cubicBezTo>
                        <a:pt x="31" y="33"/>
                        <a:pt x="31" y="32"/>
                        <a:pt x="31" y="31"/>
                      </a:cubicBezTo>
                      <a:cubicBezTo>
                        <a:pt x="32" y="31"/>
                        <a:pt x="34" y="31"/>
                        <a:pt x="34" y="28"/>
                      </a:cubicBezTo>
                      <a:cubicBezTo>
                        <a:pt x="34" y="26"/>
                        <a:pt x="32" y="25"/>
                        <a:pt x="29" y="25"/>
                      </a:cubicBezTo>
                      <a:cubicBezTo>
                        <a:pt x="28" y="25"/>
                        <a:pt x="25" y="24"/>
                        <a:pt x="24" y="26"/>
                      </a:cubicBezTo>
                      <a:cubicBezTo>
                        <a:pt x="23" y="27"/>
                        <a:pt x="28" y="26"/>
                        <a:pt x="26" y="29"/>
                      </a:cubicBezTo>
                      <a:cubicBezTo>
                        <a:pt x="26" y="32"/>
                        <a:pt x="22" y="34"/>
                        <a:pt x="24" y="39"/>
                      </a:cubicBezTo>
                      <a:cubicBezTo>
                        <a:pt x="25" y="42"/>
                        <a:pt x="21" y="41"/>
                        <a:pt x="19" y="42"/>
                      </a:cubicBezTo>
                      <a:cubicBezTo>
                        <a:pt x="17" y="44"/>
                        <a:pt x="16" y="42"/>
                        <a:pt x="15" y="40"/>
                      </a:cubicBezTo>
                      <a:cubicBezTo>
                        <a:pt x="14" y="39"/>
                        <a:pt x="16" y="37"/>
                        <a:pt x="14" y="37"/>
                      </a:cubicBezTo>
                      <a:cubicBezTo>
                        <a:pt x="10" y="43"/>
                        <a:pt x="10" y="43"/>
                        <a:pt x="17" y="47"/>
                      </a:cubicBezTo>
                      <a:cubicBezTo>
                        <a:pt x="13" y="52"/>
                        <a:pt x="7" y="54"/>
                        <a:pt x="1" y="55"/>
                      </a:cubicBezTo>
                      <a:cubicBezTo>
                        <a:pt x="0" y="50"/>
                        <a:pt x="2" y="47"/>
                        <a:pt x="3" y="43"/>
                      </a:cubicBezTo>
                      <a:cubicBezTo>
                        <a:pt x="3" y="41"/>
                        <a:pt x="5" y="38"/>
                        <a:pt x="1" y="37"/>
                      </a:cubicBezTo>
                      <a:cubicBezTo>
                        <a:pt x="1" y="30"/>
                        <a:pt x="4" y="25"/>
                        <a:pt x="9" y="21"/>
                      </a:cubicBezTo>
                      <a:cubicBezTo>
                        <a:pt x="11" y="20"/>
                        <a:pt x="12" y="17"/>
                        <a:pt x="14" y="15"/>
                      </a:cubicBezTo>
                      <a:cubicBezTo>
                        <a:pt x="15" y="17"/>
                        <a:pt x="14" y="19"/>
                        <a:pt x="16" y="19"/>
                      </a:cubicBezTo>
                      <a:cubicBezTo>
                        <a:pt x="19" y="18"/>
                        <a:pt x="17" y="16"/>
                        <a:pt x="17" y="15"/>
                      </a:cubicBezTo>
                      <a:cubicBezTo>
                        <a:pt x="17" y="13"/>
                        <a:pt x="16" y="12"/>
                        <a:pt x="17" y="10"/>
                      </a:cubicBezTo>
                      <a:cubicBezTo>
                        <a:pt x="20" y="7"/>
                        <a:pt x="22" y="3"/>
                        <a:pt x="26" y="1"/>
                      </a:cubicBezTo>
                      <a:cubicBezTo>
                        <a:pt x="30" y="2"/>
                        <a:pt x="34" y="3"/>
                        <a:pt x="38" y="0"/>
                      </a:cubicBezTo>
                      <a:cubicBezTo>
                        <a:pt x="39" y="1"/>
                        <a:pt x="40" y="2"/>
                        <a:pt x="40" y="3"/>
                      </a:cubicBezTo>
                      <a:cubicBezTo>
                        <a:pt x="41" y="9"/>
                        <a:pt x="44" y="9"/>
                        <a:pt x="47" y="4"/>
                      </a:cubicBezTo>
                      <a:cubicBezTo>
                        <a:pt x="49" y="2"/>
                        <a:pt x="50" y="4"/>
                        <a:pt x="50" y="5"/>
                      </a:cubicBezTo>
                      <a:cubicBezTo>
                        <a:pt x="52" y="6"/>
                        <a:pt x="51" y="13"/>
                        <a:pt x="48" y="13"/>
                      </a:cubicBezTo>
                      <a:cubicBezTo>
                        <a:pt x="43" y="13"/>
                        <a:pt x="44" y="16"/>
                        <a:pt x="44" y="19"/>
                      </a:cubicBezTo>
                      <a:cubicBezTo>
                        <a:pt x="41" y="20"/>
                        <a:pt x="38" y="20"/>
                        <a:pt x="36" y="22"/>
                      </a:cubicBezTo>
                      <a:cubicBezTo>
                        <a:pt x="35" y="16"/>
                        <a:pt x="35" y="16"/>
                        <a:pt x="31" y="16"/>
                      </a:cubicBezTo>
                      <a:cubicBezTo>
                        <a:pt x="31" y="19"/>
                        <a:pt x="34" y="19"/>
                        <a:pt x="36" y="22"/>
                      </a:cubicBezTo>
                      <a:cubicBezTo>
                        <a:pt x="36" y="23"/>
                        <a:pt x="35" y="25"/>
                        <a:pt x="36" y="26"/>
                      </a:cubicBezTo>
                      <a:cubicBezTo>
                        <a:pt x="36" y="28"/>
                        <a:pt x="36" y="30"/>
                        <a:pt x="38" y="30"/>
                      </a:cubicBezTo>
                      <a:cubicBezTo>
                        <a:pt x="40" y="31"/>
                        <a:pt x="40" y="29"/>
                        <a:pt x="40" y="27"/>
                      </a:cubicBezTo>
                      <a:cubicBezTo>
                        <a:pt x="40" y="26"/>
                        <a:pt x="41" y="24"/>
                        <a:pt x="43" y="24"/>
                      </a:cubicBezTo>
                      <a:cubicBezTo>
                        <a:pt x="45" y="22"/>
                        <a:pt x="45" y="22"/>
                        <a:pt x="44" y="19"/>
                      </a:cubicBezTo>
                      <a:cubicBezTo>
                        <a:pt x="47" y="16"/>
                        <a:pt x="54" y="20"/>
                        <a:pt x="56" y="13"/>
                      </a:cubicBezTo>
                      <a:cubicBezTo>
                        <a:pt x="56" y="12"/>
                        <a:pt x="58" y="13"/>
                        <a:pt x="59" y="14"/>
                      </a:cubicBezTo>
                      <a:cubicBezTo>
                        <a:pt x="59" y="17"/>
                        <a:pt x="58" y="20"/>
                        <a:pt x="55" y="20"/>
                      </a:cubicBezTo>
                      <a:cubicBezTo>
                        <a:pt x="50" y="20"/>
                        <a:pt x="50" y="24"/>
                        <a:pt x="50" y="27"/>
                      </a:cubicBezTo>
                      <a:cubicBezTo>
                        <a:pt x="50" y="31"/>
                        <a:pt x="54" y="29"/>
                        <a:pt x="57" y="30"/>
                      </a:cubicBezTo>
                      <a:cubicBezTo>
                        <a:pt x="57" y="31"/>
                        <a:pt x="57" y="32"/>
                        <a:pt x="57" y="32"/>
                      </a:cubicBezTo>
                      <a:cubicBezTo>
                        <a:pt x="52" y="37"/>
                        <a:pt x="48" y="42"/>
                        <a:pt x="47" y="49"/>
                      </a:cubicBezTo>
                      <a:cubicBezTo>
                        <a:pt x="47" y="50"/>
                        <a:pt x="45" y="51"/>
                        <a:pt x="44" y="53"/>
                      </a:cubicBezTo>
                      <a:cubicBezTo>
                        <a:pt x="43" y="51"/>
                        <a:pt x="41" y="51"/>
                        <a:pt x="39" y="52"/>
                      </a:cubicBezTo>
                      <a:cubicBezTo>
                        <a:pt x="34" y="54"/>
                        <a:pt x="29" y="52"/>
                        <a:pt x="24" y="49"/>
                      </a:cubicBezTo>
                      <a:cubicBezTo>
                        <a:pt x="26" y="47"/>
                        <a:pt x="29" y="48"/>
                        <a:pt x="31" y="48"/>
                      </a:cubicBezTo>
                      <a:cubicBezTo>
                        <a:pt x="35" y="49"/>
                        <a:pt x="39" y="50"/>
                        <a:pt x="42" y="48"/>
                      </a:cubicBezTo>
                      <a:cubicBezTo>
                        <a:pt x="43" y="48"/>
                        <a:pt x="45" y="48"/>
                        <a:pt x="44" y="46"/>
                      </a:cubicBezTo>
                      <a:cubicBezTo>
                        <a:pt x="44" y="45"/>
                        <a:pt x="43" y="45"/>
                        <a:pt x="42" y="45"/>
                      </a:cubicBezTo>
                      <a:cubicBezTo>
                        <a:pt x="39" y="46"/>
                        <a:pt x="37" y="44"/>
                        <a:pt x="34" y="44"/>
                      </a:cubicBezTo>
                      <a:close/>
                      <a:moveTo>
                        <a:pt x="38" y="7"/>
                      </a:moveTo>
                      <a:cubicBezTo>
                        <a:pt x="36" y="4"/>
                        <a:pt x="32" y="7"/>
                        <a:pt x="29" y="5"/>
                      </a:cubicBezTo>
                      <a:cubicBezTo>
                        <a:pt x="28" y="4"/>
                        <a:pt x="27" y="6"/>
                        <a:pt x="27" y="7"/>
                      </a:cubicBezTo>
                      <a:cubicBezTo>
                        <a:pt x="27" y="9"/>
                        <a:pt x="28" y="9"/>
                        <a:pt x="30" y="8"/>
                      </a:cubicBezTo>
                      <a:cubicBezTo>
                        <a:pt x="31" y="7"/>
                        <a:pt x="32" y="8"/>
                        <a:pt x="34" y="9"/>
                      </a:cubicBezTo>
                      <a:cubicBezTo>
                        <a:pt x="37" y="13"/>
                        <a:pt x="37" y="9"/>
                        <a:pt x="38" y="7"/>
                      </a:cubicBezTo>
                      <a:cubicBezTo>
                        <a:pt x="38" y="7"/>
                        <a:pt x="38" y="7"/>
                        <a:pt x="38" y="7"/>
                      </a:cubicBezTo>
                      <a:cubicBezTo>
                        <a:pt x="38" y="7"/>
                        <a:pt x="38" y="7"/>
                        <a:pt x="38" y="7"/>
                      </a:cubicBezTo>
                      <a:cubicBezTo>
                        <a:pt x="38" y="7"/>
                        <a:pt x="38" y="7"/>
                        <a:pt x="38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AR" dirty="0"/>
                </a:p>
              </p:txBody>
            </p:sp>
            <p:sp>
              <p:nvSpPr>
                <p:cNvPr id="274" name="Freeform 17"/>
                <p:cNvSpPr>
                  <a:spLocks/>
                </p:cNvSpPr>
                <p:nvPr/>
              </p:nvSpPr>
              <p:spPr bwMode="auto">
                <a:xfrm>
                  <a:off x="2860" y="-1018"/>
                  <a:ext cx="94" cy="684"/>
                </a:xfrm>
                <a:custGeom>
                  <a:avLst/>
                  <a:gdLst>
                    <a:gd name="T0" fmla="*/ 11 w 27"/>
                    <a:gd name="T1" fmla="*/ 0 h 196"/>
                    <a:gd name="T2" fmla="*/ 14 w 27"/>
                    <a:gd name="T3" fmla="*/ 0 h 196"/>
                    <a:gd name="T4" fmla="*/ 27 w 27"/>
                    <a:gd name="T5" fmla="*/ 19 h 196"/>
                    <a:gd name="T6" fmla="*/ 24 w 27"/>
                    <a:gd name="T7" fmla="*/ 23 h 196"/>
                    <a:gd name="T8" fmla="*/ 18 w 27"/>
                    <a:gd name="T9" fmla="*/ 28 h 196"/>
                    <a:gd name="T10" fmla="*/ 22 w 27"/>
                    <a:gd name="T11" fmla="*/ 29 h 196"/>
                    <a:gd name="T12" fmla="*/ 21 w 27"/>
                    <a:gd name="T13" fmla="*/ 39 h 196"/>
                    <a:gd name="T14" fmla="*/ 19 w 27"/>
                    <a:gd name="T15" fmla="*/ 36 h 196"/>
                    <a:gd name="T16" fmla="*/ 18 w 27"/>
                    <a:gd name="T17" fmla="*/ 55 h 196"/>
                    <a:gd name="T18" fmla="*/ 20 w 27"/>
                    <a:gd name="T19" fmla="*/ 58 h 196"/>
                    <a:gd name="T20" fmla="*/ 19 w 27"/>
                    <a:gd name="T21" fmla="*/ 80 h 196"/>
                    <a:gd name="T22" fmla="*/ 20 w 27"/>
                    <a:gd name="T23" fmla="*/ 86 h 196"/>
                    <a:gd name="T24" fmla="*/ 19 w 27"/>
                    <a:gd name="T25" fmla="*/ 95 h 196"/>
                    <a:gd name="T26" fmla="*/ 18 w 27"/>
                    <a:gd name="T27" fmla="*/ 94 h 196"/>
                    <a:gd name="T28" fmla="*/ 19 w 27"/>
                    <a:gd name="T29" fmla="*/ 120 h 196"/>
                    <a:gd name="T30" fmla="*/ 16 w 27"/>
                    <a:gd name="T31" fmla="*/ 170 h 196"/>
                    <a:gd name="T32" fmla="*/ 16 w 27"/>
                    <a:gd name="T33" fmla="*/ 172 h 196"/>
                    <a:gd name="T34" fmla="*/ 15 w 27"/>
                    <a:gd name="T35" fmla="*/ 191 h 196"/>
                    <a:gd name="T36" fmla="*/ 11 w 27"/>
                    <a:gd name="T37" fmla="*/ 196 h 196"/>
                    <a:gd name="T38" fmla="*/ 8 w 27"/>
                    <a:gd name="T39" fmla="*/ 191 h 196"/>
                    <a:gd name="T40" fmla="*/ 8 w 27"/>
                    <a:gd name="T41" fmla="*/ 188 h 196"/>
                    <a:gd name="T42" fmla="*/ 8 w 27"/>
                    <a:gd name="T43" fmla="*/ 186 h 196"/>
                    <a:gd name="T44" fmla="*/ 8 w 27"/>
                    <a:gd name="T45" fmla="*/ 186 h 196"/>
                    <a:gd name="T46" fmla="*/ 8 w 27"/>
                    <a:gd name="T47" fmla="*/ 185 h 196"/>
                    <a:gd name="T48" fmla="*/ 8 w 27"/>
                    <a:gd name="T49" fmla="*/ 184 h 196"/>
                    <a:gd name="T50" fmla="*/ 9 w 27"/>
                    <a:gd name="T51" fmla="*/ 171 h 196"/>
                    <a:gd name="T52" fmla="*/ 10 w 27"/>
                    <a:gd name="T53" fmla="*/ 130 h 196"/>
                    <a:gd name="T54" fmla="*/ 12 w 27"/>
                    <a:gd name="T55" fmla="*/ 127 h 196"/>
                    <a:gd name="T56" fmla="*/ 13 w 27"/>
                    <a:gd name="T57" fmla="*/ 59 h 196"/>
                    <a:gd name="T58" fmla="*/ 11 w 27"/>
                    <a:gd name="T59" fmla="*/ 55 h 196"/>
                    <a:gd name="T60" fmla="*/ 11 w 27"/>
                    <a:gd name="T61" fmla="*/ 39 h 196"/>
                    <a:gd name="T62" fmla="*/ 10 w 27"/>
                    <a:gd name="T63" fmla="*/ 38 h 196"/>
                    <a:gd name="T64" fmla="*/ 11 w 27"/>
                    <a:gd name="T65" fmla="*/ 31 h 196"/>
                    <a:gd name="T66" fmla="*/ 2 w 27"/>
                    <a:gd name="T67" fmla="*/ 32 h 196"/>
                    <a:gd name="T68" fmla="*/ 1 w 27"/>
                    <a:gd name="T69" fmla="*/ 25 h 196"/>
                    <a:gd name="T70" fmla="*/ 12 w 27"/>
                    <a:gd name="T71" fmla="*/ 27 h 196"/>
                    <a:gd name="T72" fmla="*/ 12 w 27"/>
                    <a:gd name="T73" fmla="*/ 19 h 196"/>
                    <a:gd name="T74" fmla="*/ 11 w 27"/>
                    <a:gd name="T75" fmla="*/ 0 h 1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</a:cxnLst>
                  <a:rect l="0" t="0" r="r" b="b"/>
                  <a:pathLst>
                    <a:path w="27" h="196">
                      <a:moveTo>
                        <a:pt x="11" y="0"/>
                      </a:moveTo>
                      <a:cubicBezTo>
                        <a:pt x="12" y="0"/>
                        <a:pt x="14" y="0"/>
                        <a:pt x="14" y="0"/>
                      </a:cubicBezTo>
                      <a:cubicBezTo>
                        <a:pt x="14" y="9"/>
                        <a:pt x="22" y="14"/>
                        <a:pt x="27" y="19"/>
                      </a:cubicBezTo>
                      <a:cubicBezTo>
                        <a:pt x="26" y="20"/>
                        <a:pt x="23" y="20"/>
                        <a:pt x="24" y="23"/>
                      </a:cubicBezTo>
                      <a:cubicBezTo>
                        <a:pt x="24" y="25"/>
                        <a:pt x="22" y="28"/>
                        <a:pt x="18" y="28"/>
                      </a:cubicBezTo>
                      <a:cubicBezTo>
                        <a:pt x="20" y="28"/>
                        <a:pt x="21" y="29"/>
                        <a:pt x="22" y="29"/>
                      </a:cubicBezTo>
                      <a:cubicBezTo>
                        <a:pt x="20" y="32"/>
                        <a:pt x="21" y="35"/>
                        <a:pt x="21" y="39"/>
                      </a:cubicBezTo>
                      <a:cubicBezTo>
                        <a:pt x="20" y="38"/>
                        <a:pt x="20" y="37"/>
                        <a:pt x="19" y="36"/>
                      </a:cubicBezTo>
                      <a:cubicBezTo>
                        <a:pt x="20" y="42"/>
                        <a:pt x="17" y="48"/>
                        <a:pt x="18" y="55"/>
                      </a:cubicBezTo>
                      <a:cubicBezTo>
                        <a:pt x="18" y="56"/>
                        <a:pt x="19" y="57"/>
                        <a:pt x="20" y="58"/>
                      </a:cubicBezTo>
                      <a:cubicBezTo>
                        <a:pt x="19" y="65"/>
                        <a:pt x="20" y="73"/>
                        <a:pt x="19" y="80"/>
                      </a:cubicBezTo>
                      <a:cubicBezTo>
                        <a:pt x="18" y="82"/>
                        <a:pt x="18" y="84"/>
                        <a:pt x="20" y="86"/>
                      </a:cubicBezTo>
                      <a:cubicBezTo>
                        <a:pt x="21" y="89"/>
                        <a:pt x="20" y="92"/>
                        <a:pt x="19" y="95"/>
                      </a:cubicBezTo>
                      <a:cubicBezTo>
                        <a:pt x="19" y="95"/>
                        <a:pt x="18" y="93"/>
                        <a:pt x="18" y="94"/>
                      </a:cubicBezTo>
                      <a:cubicBezTo>
                        <a:pt x="18" y="103"/>
                        <a:pt x="16" y="111"/>
                        <a:pt x="19" y="120"/>
                      </a:cubicBezTo>
                      <a:cubicBezTo>
                        <a:pt x="18" y="137"/>
                        <a:pt x="17" y="153"/>
                        <a:pt x="16" y="170"/>
                      </a:cubicBezTo>
                      <a:cubicBezTo>
                        <a:pt x="16" y="171"/>
                        <a:pt x="16" y="171"/>
                        <a:pt x="16" y="172"/>
                      </a:cubicBezTo>
                      <a:cubicBezTo>
                        <a:pt x="15" y="178"/>
                        <a:pt x="15" y="185"/>
                        <a:pt x="15" y="191"/>
                      </a:cubicBezTo>
                      <a:cubicBezTo>
                        <a:pt x="15" y="193"/>
                        <a:pt x="14" y="195"/>
                        <a:pt x="11" y="196"/>
                      </a:cubicBezTo>
                      <a:cubicBezTo>
                        <a:pt x="9" y="196"/>
                        <a:pt x="8" y="193"/>
                        <a:pt x="8" y="191"/>
                      </a:cubicBezTo>
                      <a:cubicBezTo>
                        <a:pt x="8" y="190"/>
                        <a:pt x="8" y="189"/>
                        <a:pt x="8" y="188"/>
                      </a:cubicBezTo>
                      <a:cubicBezTo>
                        <a:pt x="8" y="187"/>
                        <a:pt x="8" y="187"/>
                        <a:pt x="8" y="186"/>
                      </a:cubicBezTo>
                      <a:cubicBezTo>
                        <a:pt x="8" y="186"/>
                        <a:pt x="8" y="186"/>
                        <a:pt x="8" y="186"/>
                      </a:cubicBezTo>
                      <a:cubicBezTo>
                        <a:pt x="9" y="186"/>
                        <a:pt x="9" y="186"/>
                        <a:pt x="8" y="185"/>
                      </a:cubicBezTo>
                      <a:cubicBezTo>
                        <a:pt x="8" y="185"/>
                        <a:pt x="8" y="184"/>
                        <a:pt x="8" y="184"/>
                      </a:cubicBezTo>
                      <a:cubicBezTo>
                        <a:pt x="10" y="180"/>
                        <a:pt x="9" y="175"/>
                        <a:pt x="9" y="171"/>
                      </a:cubicBezTo>
                      <a:cubicBezTo>
                        <a:pt x="9" y="157"/>
                        <a:pt x="8" y="144"/>
                        <a:pt x="10" y="130"/>
                      </a:cubicBezTo>
                      <a:cubicBezTo>
                        <a:pt x="14" y="132"/>
                        <a:pt x="12" y="128"/>
                        <a:pt x="12" y="127"/>
                      </a:cubicBezTo>
                      <a:cubicBezTo>
                        <a:pt x="13" y="104"/>
                        <a:pt x="13" y="82"/>
                        <a:pt x="13" y="59"/>
                      </a:cubicBezTo>
                      <a:cubicBezTo>
                        <a:pt x="13" y="57"/>
                        <a:pt x="13" y="56"/>
                        <a:pt x="11" y="55"/>
                      </a:cubicBezTo>
                      <a:cubicBezTo>
                        <a:pt x="11" y="49"/>
                        <a:pt x="13" y="44"/>
                        <a:pt x="11" y="39"/>
                      </a:cubicBezTo>
                      <a:cubicBezTo>
                        <a:pt x="10" y="39"/>
                        <a:pt x="10" y="39"/>
                        <a:pt x="10" y="38"/>
                      </a:cubicBezTo>
                      <a:cubicBezTo>
                        <a:pt x="10" y="36"/>
                        <a:pt x="11" y="34"/>
                        <a:pt x="11" y="31"/>
                      </a:cubicBezTo>
                      <a:cubicBezTo>
                        <a:pt x="7" y="36"/>
                        <a:pt x="4" y="34"/>
                        <a:pt x="2" y="32"/>
                      </a:cubicBezTo>
                      <a:cubicBezTo>
                        <a:pt x="0" y="31"/>
                        <a:pt x="0" y="26"/>
                        <a:pt x="1" y="25"/>
                      </a:cubicBezTo>
                      <a:cubicBezTo>
                        <a:pt x="4" y="23"/>
                        <a:pt x="8" y="24"/>
                        <a:pt x="12" y="27"/>
                      </a:cubicBezTo>
                      <a:cubicBezTo>
                        <a:pt x="10" y="24"/>
                        <a:pt x="12" y="22"/>
                        <a:pt x="12" y="19"/>
                      </a:cubicBezTo>
                      <a:cubicBezTo>
                        <a:pt x="12" y="13"/>
                        <a:pt x="9" y="6"/>
                        <a:pt x="1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AR" dirty="0"/>
                </a:p>
              </p:txBody>
            </p:sp>
            <p:sp>
              <p:nvSpPr>
                <p:cNvPr id="275" name="Freeform 18"/>
                <p:cNvSpPr>
                  <a:spLocks noEditPoints="1"/>
                </p:cNvSpPr>
                <p:nvPr/>
              </p:nvSpPr>
              <p:spPr bwMode="auto">
                <a:xfrm>
                  <a:off x="2996" y="-2500"/>
                  <a:ext cx="115" cy="272"/>
                </a:xfrm>
                <a:custGeom>
                  <a:avLst/>
                  <a:gdLst>
                    <a:gd name="T0" fmla="*/ 32 w 33"/>
                    <a:gd name="T1" fmla="*/ 4 h 78"/>
                    <a:gd name="T2" fmla="*/ 29 w 33"/>
                    <a:gd name="T3" fmla="*/ 9 h 78"/>
                    <a:gd name="T4" fmla="*/ 24 w 33"/>
                    <a:gd name="T5" fmla="*/ 19 h 78"/>
                    <a:gd name="T6" fmla="*/ 26 w 33"/>
                    <a:gd name="T7" fmla="*/ 23 h 78"/>
                    <a:gd name="T8" fmla="*/ 21 w 33"/>
                    <a:gd name="T9" fmla="*/ 35 h 78"/>
                    <a:gd name="T10" fmla="*/ 16 w 33"/>
                    <a:gd name="T11" fmla="*/ 41 h 78"/>
                    <a:gd name="T12" fmla="*/ 6 w 33"/>
                    <a:gd name="T13" fmla="*/ 68 h 78"/>
                    <a:gd name="T14" fmla="*/ 3 w 33"/>
                    <a:gd name="T15" fmla="*/ 78 h 78"/>
                    <a:gd name="T16" fmla="*/ 3 w 33"/>
                    <a:gd name="T17" fmla="*/ 38 h 78"/>
                    <a:gd name="T18" fmla="*/ 5 w 33"/>
                    <a:gd name="T19" fmla="*/ 26 h 78"/>
                    <a:gd name="T20" fmla="*/ 18 w 33"/>
                    <a:gd name="T21" fmla="*/ 5 h 78"/>
                    <a:gd name="T22" fmla="*/ 28 w 33"/>
                    <a:gd name="T23" fmla="*/ 0 h 78"/>
                    <a:gd name="T24" fmla="*/ 32 w 33"/>
                    <a:gd name="T25" fmla="*/ 4 h 78"/>
                    <a:gd name="T26" fmla="*/ 15 w 33"/>
                    <a:gd name="T27" fmla="*/ 14 h 78"/>
                    <a:gd name="T28" fmla="*/ 20 w 33"/>
                    <a:gd name="T29" fmla="*/ 15 h 78"/>
                    <a:gd name="T30" fmla="*/ 20 w 33"/>
                    <a:gd name="T31" fmla="*/ 8 h 78"/>
                    <a:gd name="T32" fmla="*/ 15 w 33"/>
                    <a:gd name="T33" fmla="*/ 14 h 78"/>
                    <a:gd name="T34" fmla="*/ 15 w 33"/>
                    <a:gd name="T35" fmla="*/ 23 h 78"/>
                    <a:gd name="T36" fmla="*/ 11 w 33"/>
                    <a:gd name="T37" fmla="*/ 18 h 78"/>
                    <a:gd name="T38" fmla="*/ 10 w 33"/>
                    <a:gd name="T39" fmla="*/ 25 h 78"/>
                    <a:gd name="T40" fmla="*/ 15 w 33"/>
                    <a:gd name="T41" fmla="*/ 23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33" h="78">
                      <a:moveTo>
                        <a:pt x="32" y="4"/>
                      </a:moveTo>
                      <a:cubicBezTo>
                        <a:pt x="32" y="6"/>
                        <a:pt x="33" y="8"/>
                        <a:pt x="29" y="9"/>
                      </a:cubicBezTo>
                      <a:cubicBezTo>
                        <a:pt x="23" y="10"/>
                        <a:pt x="22" y="14"/>
                        <a:pt x="24" y="19"/>
                      </a:cubicBezTo>
                      <a:cubicBezTo>
                        <a:pt x="25" y="21"/>
                        <a:pt x="26" y="22"/>
                        <a:pt x="26" y="23"/>
                      </a:cubicBezTo>
                      <a:cubicBezTo>
                        <a:pt x="28" y="29"/>
                        <a:pt x="28" y="34"/>
                        <a:pt x="21" y="35"/>
                      </a:cubicBezTo>
                      <a:cubicBezTo>
                        <a:pt x="18" y="35"/>
                        <a:pt x="16" y="38"/>
                        <a:pt x="16" y="41"/>
                      </a:cubicBezTo>
                      <a:cubicBezTo>
                        <a:pt x="17" y="51"/>
                        <a:pt x="11" y="59"/>
                        <a:pt x="6" y="68"/>
                      </a:cubicBezTo>
                      <a:cubicBezTo>
                        <a:pt x="4" y="71"/>
                        <a:pt x="5" y="75"/>
                        <a:pt x="3" y="78"/>
                      </a:cubicBezTo>
                      <a:cubicBezTo>
                        <a:pt x="1" y="64"/>
                        <a:pt x="0" y="51"/>
                        <a:pt x="3" y="38"/>
                      </a:cubicBezTo>
                      <a:cubicBezTo>
                        <a:pt x="3" y="34"/>
                        <a:pt x="8" y="31"/>
                        <a:pt x="5" y="26"/>
                      </a:cubicBezTo>
                      <a:cubicBezTo>
                        <a:pt x="7" y="17"/>
                        <a:pt x="14" y="12"/>
                        <a:pt x="18" y="5"/>
                      </a:cubicBezTo>
                      <a:cubicBezTo>
                        <a:pt x="21" y="2"/>
                        <a:pt x="25" y="1"/>
                        <a:pt x="28" y="0"/>
                      </a:cubicBezTo>
                      <a:cubicBezTo>
                        <a:pt x="29" y="3"/>
                        <a:pt x="30" y="4"/>
                        <a:pt x="32" y="4"/>
                      </a:cubicBezTo>
                      <a:close/>
                      <a:moveTo>
                        <a:pt x="15" y="14"/>
                      </a:moveTo>
                      <a:cubicBezTo>
                        <a:pt x="17" y="15"/>
                        <a:pt x="18" y="16"/>
                        <a:pt x="20" y="15"/>
                      </a:cubicBezTo>
                      <a:cubicBezTo>
                        <a:pt x="22" y="13"/>
                        <a:pt x="21" y="11"/>
                        <a:pt x="20" y="8"/>
                      </a:cubicBezTo>
                      <a:cubicBezTo>
                        <a:pt x="18" y="10"/>
                        <a:pt x="17" y="12"/>
                        <a:pt x="15" y="14"/>
                      </a:cubicBezTo>
                      <a:close/>
                      <a:moveTo>
                        <a:pt x="15" y="23"/>
                      </a:moveTo>
                      <a:cubicBezTo>
                        <a:pt x="12" y="23"/>
                        <a:pt x="12" y="21"/>
                        <a:pt x="11" y="18"/>
                      </a:cubicBezTo>
                      <a:cubicBezTo>
                        <a:pt x="10" y="21"/>
                        <a:pt x="9" y="23"/>
                        <a:pt x="10" y="25"/>
                      </a:cubicBezTo>
                      <a:cubicBezTo>
                        <a:pt x="12" y="26"/>
                        <a:pt x="13" y="24"/>
                        <a:pt x="15" y="2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AR" dirty="0"/>
                </a:p>
              </p:txBody>
            </p:sp>
            <p:sp>
              <p:nvSpPr>
                <p:cNvPr id="276" name="Freeform 19"/>
                <p:cNvSpPr>
                  <a:spLocks/>
                </p:cNvSpPr>
                <p:nvPr/>
              </p:nvSpPr>
              <p:spPr bwMode="auto">
                <a:xfrm>
                  <a:off x="3802" y="-2640"/>
                  <a:ext cx="175" cy="136"/>
                </a:xfrm>
                <a:custGeom>
                  <a:avLst/>
                  <a:gdLst>
                    <a:gd name="T0" fmla="*/ 50 w 50"/>
                    <a:gd name="T1" fmla="*/ 37 h 39"/>
                    <a:gd name="T2" fmla="*/ 43 w 50"/>
                    <a:gd name="T3" fmla="*/ 34 h 39"/>
                    <a:gd name="T4" fmla="*/ 42 w 50"/>
                    <a:gd name="T5" fmla="*/ 33 h 39"/>
                    <a:gd name="T6" fmla="*/ 37 w 50"/>
                    <a:gd name="T7" fmla="*/ 26 h 39"/>
                    <a:gd name="T8" fmla="*/ 37 w 50"/>
                    <a:gd name="T9" fmla="*/ 23 h 39"/>
                    <a:gd name="T10" fmla="*/ 33 w 50"/>
                    <a:gd name="T11" fmla="*/ 23 h 39"/>
                    <a:gd name="T12" fmla="*/ 33 w 50"/>
                    <a:gd name="T13" fmla="*/ 28 h 39"/>
                    <a:gd name="T14" fmla="*/ 24 w 50"/>
                    <a:gd name="T15" fmla="*/ 22 h 39"/>
                    <a:gd name="T16" fmla="*/ 13 w 50"/>
                    <a:gd name="T17" fmla="*/ 26 h 39"/>
                    <a:gd name="T18" fmla="*/ 8 w 50"/>
                    <a:gd name="T19" fmla="*/ 30 h 39"/>
                    <a:gd name="T20" fmla="*/ 6 w 50"/>
                    <a:gd name="T21" fmla="*/ 25 h 39"/>
                    <a:gd name="T22" fmla="*/ 9 w 50"/>
                    <a:gd name="T23" fmla="*/ 24 h 39"/>
                    <a:gd name="T24" fmla="*/ 6 w 50"/>
                    <a:gd name="T25" fmla="*/ 23 h 39"/>
                    <a:gd name="T26" fmla="*/ 0 w 50"/>
                    <a:gd name="T27" fmla="*/ 23 h 39"/>
                    <a:gd name="T28" fmla="*/ 16 w 50"/>
                    <a:gd name="T29" fmla="*/ 10 h 39"/>
                    <a:gd name="T30" fmla="*/ 20 w 50"/>
                    <a:gd name="T31" fmla="*/ 6 h 39"/>
                    <a:gd name="T32" fmla="*/ 26 w 50"/>
                    <a:gd name="T33" fmla="*/ 2 h 39"/>
                    <a:gd name="T34" fmla="*/ 45 w 50"/>
                    <a:gd name="T35" fmla="*/ 23 h 39"/>
                    <a:gd name="T36" fmla="*/ 50 w 50"/>
                    <a:gd name="T37" fmla="*/ 37 h 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50" h="39">
                      <a:moveTo>
                        <a:pt x="50" y="37"/>
                      </a:moveTo>
                      <a:cubicBezTo>
                        <a:pt x="47" y="38"/>
                        <a:pt x="44" y="39"/>
                        <a:pt x="43" y="34"/>
                      </a:cubicBezTo>
                      <a:cubicBezTo>
                        <a:pt x="43" y="34"/>
                        <a:pt x="42" y="33"/>
                        <a:pt x="42" y="33"/>
                      </a:cubicBezTo>
                      <a:cubicBezTo>
                        <a:pt x="34" y="35"/>
                        <a:pt x="40" y="28"/>
                        <a:pt x="37" y="26"/>
                      </a:cubicBezTo>
                      <a:cubicBezTo>
                        <a:pt x="37" y="26"/>
                        <a:pt x="40" y="24"/>
                        <a:pt x="37" y="23"/>
                      </a:cubicBezTo>
                      <a:cubicBezTo>
                        <a:pt x="36" y="23"/>
                        <a:pt x="35" y="22"/>
                        <a:pt x="33" y="23"/>
                      </a:cubicBezTo>
                      <a:cubicBezTo>
                        <a:pt x="31" y="24"/>
                        <a:pt x="34" y="26"/>
                        <a:pt x="33" y="28"/>
                      </a:cubicBezTo>
                      <a:cubicBezTo>
                        <a:pt x="30" y="26"/>
                        <a:pt x="27" y="24"/>
                        <a:pt x="24" y="22"/>
                      </a:cubicBezTo>
                      <a:cubicBezTo>
                        <a:pt x="19" y="20"/>
                        <a:pt x="15" y="21"/>
                        <a:pt x="13" y="26"/>
                      </a:cubicBezTo>
                      <a:cubicBezTo>
                        <a:pt x="11" y="27"/>
                        <a:pt x="10" y="29"/>
                        <a:pt x="8" y="30"/>
                      </a:cubicBezTo>
                      <a:cubicBezTo>
                        <a:pt x="6" y="29"/>
                        <a:pt x="3" y="29"/>
                        <a:pt x="6" y="25"/>
                      </a:cubicBezTo>
                      <a:cubicBezTo>
                        <a:pt x="8" y="26"/>
                        <a:pt x="9" y="26"/>
                        <a:pt x="9" y="24"/>
                      </a:cubicBezTo>
                      <a:cubicBezTo>
                        <a:pt x="9" y="22"/>
                        <a:pt x="7" y="23"/>
                        <a:pt x="6" y="23"/>
                      </a:cubicBezTo>
                      <a:cubicBezTo>
                        <a:pt x="4" y="23"/>
                        <a:pt x="2" y="24"/>
                        <a:pt x="0" y="23"/>
                      </a:cubicBezTo>
                      <a:cubicBezTo>
                        <a:pt x="5" y="18"/>
                        <a:pt x="7" y="10"/>
                        <a:pt x="16" y="10"/>
                      </a:cubicBezTo>
                      <a:cubicBezTo>
                        <a:pt x="18" y="10"/>
                        <a:pt x="20" y="9"/>
                        <a:pt x="20" y="6"/>
                      </a:cubicBezTo>
                      <a:cubicBezTo>
                        <a:pt x="19" y="1"/>
                        <a:pt x="22" y="0"/>
                        <a:pt x="26" y="2"/>
                      </a:cubicBezTo>
                      <a:cubicBezTo>
                        <a:pt x="35" y="6"/>
                        <a:pt x="41" y="14"/>
                        <a:pt x="45" y="23"/>
                      </a:cubicBezTo>
                      <a:cubicBezTo>
                        <a:pt x="47" y="28"/>
                        <a:pt x="47" y="33"/>
                        <a:pt x="50" y="3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AR" dirty="0"/>
                </a:p>
              </p:txBody>
            </p:sp>
            <p:sp>
              <p:nvSpPr>
                <p:cNvPr id="277" name="Freeform 20"/>
                <p:cNvSpPr>
                  <a:spLocks/>
                </p:cNvSpPr>
                <p:nvPr/>
              </p:nvSpPr>
              <p:spPr bwMode="auto">
                <a:xfrm>
                  <a:off x="4193" y="-732"/>
                  <a:ext cx="150" cy="363"/>
                </a:xfrm>
                <a:custGeom>
                  <a:avLst/>
                  <a:gdLst>
                    <a:gd name="T0" fmla="*/ 19 w 43"/>
                    <a:gd name="T1" fmla="*/ 95 h 104"/>
                    <a:gd name="T2" fmla="*/ 22 w 43"/>
                    <a:gd name="T3" fmla="*/ 69 h 104"/>
                    <a:gd name="T4" fmla="*/ 20 w 43"/>
                    <a:gd name="T5" fmla="*/ 67 h 104"/>
                    <a:gd name="T6" fmla="*/ 5 w 43"/>
                    <a:gd name="T7" fmla="*/ 66 h 104"/>
                    <a:gd name="T8" fmla="*/ 0 w 43"/>
                    <a:gd name="T9" fmla="*/ 66 h 104"/>
                    <a:gd name="T10" fmla="*/ 20 w 43"/>
                    <a:gd name="T11" fmla="*/ 63 h 104"/>
                    <a:gd name="T12" fmla="*/ 25 w 43"/>
                    <a:gd name="T13" fmla="*/ 60 h 104"/>
                    <a:gd name="T14" fmla="*/ 28 w 43"/>
                    <a:gd name="T15" fmla="*/ 45 h 104"/>
                    <a:gd name="T16" fmla="*/ 35 w 43"/>
                    <a:gd name="T17" fmla="*/ 0 h 104"/>
                    <a:gd name="T18" fmla="*/ 36 w 43"/>
                    <a:gd name="T19" fmla="*/ 1 h 104"/>
                    <a:gd name="T20" fmla="*/ 33 w 43"/>
                    <a:gd name="T21" fmla="*/ 30 h 104"/>
                    <a:gd name="T22" fmla="*/ 29 w 43"/>
                    <a:gd name="T23" fmla="*/ 49 h 104"/>
                    <a:gd name="T24" fmla="*/ 29 w 43"/>
                    <a:gd name="T25" fmla="*/ 51 h 104"/>
                    <a:gd name="T26" fmla="*/ 36 w 43"/>
                    <a:gd name="T27" fmla="*/ 70 h 104"/>
                    <a:gd name="T28" fmla="*/ 36 w 43"/>
                    <a:gd name="T29" fmla="*/ 85 h 104"/>
                    <a:gd name="T30" fmla="*/ 34 w 43"/>
                    <a:gd name="T31" fmla="*/ 90 h 104"/>
                    <a:gd name="T32" fmla="*/ 27 w 43"/>
                    <a:gd name="T33" fmla="*/ 104 h 104"/>
                    <a:gd name="T34" fmla="*/ 25 w 43"/>
                    <a:gd name="T35" fmla="*/ 104 h 104"/>
                    <a:gd name="T36" fmla="*/ 23 w 43"/>
                    <a:gd name="T37" fmla="*/ 98 h 104"/>
                    <a:gd name="T38" fmla="*/ 19 w 43"/>
                    <a:gd name="T39" fmla="*/ 95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43" h="104">
                      <a:moveTo>
                        <a:pt x="19" y="95"/>
                      </a:moveTo>
                      <a:cubicBezTo>
                        <a:pt x="22" y="87"/>
                        <a:pt x="22" y="78"/>
                        <a:pt x="22" y="69"/>
                      </a:cubicBezTo>
                      <a:cubicBezTo>
                        <a:pt x="22" y="68"/>
                        <a:pt x="22" y="67"/>
                        <a:pt x="20" y="67"/>
                      </a:cubicBezTo>
                      <a:cubicBezTo>
                        <a:pt x="15" y="64"/>
                        <a:pt x="10" y="63"/>
                        <a:pt x="5" y="66"/>
                      </a:cubicBezTo>
                      <a:cubicBezTo>
                        <a:pt x="3" y="67"/>
                        <a:pt x="1" y="67"/>
                        <a:pt x="0" y="66"/>
                      </a:cubicBezTo>
                      <a:cubicBezTo>
                        <a:pt x="6" y="62"/>
                        <a:pt x="13" y="61"/>
                        <a:pt x="20" y="63"/>
                      </a:cubicBezTo>
                      <a:cubicBezTo>
                        <a:pt x="24" y="65"/>
                        <a:pt x="24" y="63"/>
                        <a:pt x="25" y="60"/>
                      </a:cubicBezTo>
                      <a:cubicBezTo>
                        <a:pt x="26" y="55"/>
                        <a:pt x="27" y="50"/>
                        <a:pt x="28" y="45"/>
                      </a:cubicBezTo>
                      <a:cubicBezTo>
                        <a:pt x="30" y="30"/>
                        <a:pt x="35" y="15"/>
                        <a:pt x="35" y="0"/>
                      </a:cubicBezTo>
                      <a:cubicBezTo>
                        <a:pt x="35" y="0"/>
                        <a:pt x="36" y="1"/>
                        <a:pt x="36" y="1"/>
                      </a:cubicBezTo>
                      <a:cubicBezTo>
                        <a:pt x="36" y="11"/>
                        <a:pt x="36" y="21"/>
                        <a:pt x="33" y="30"/>
                      </a:cubicBezTo>
                      <a:cubicBezTo>
                        <a:pt x="31" y="36"/>
                        <a:pt x="29" y="42"/>
                        <a:pt x="29" y="49"/>
                      </a:cubicBezTo>
                      <a:cubicBezTo>
                        <a:pt x="29" y="49"/>
                        <a:pt x="29" y="50"/>
                        <a:pt x="29" y="51"/>
                      </a:cubicBezTo>
                      <a:cubicBezTo>
                        <a:pt x="29" y="62"/>
                        <a:pt x="29" y="61"/>
                        <a:pt x="36" y="70"/>
                      </a:cubicBezTo>
                      <a:cubicBezTo>
                        <a:pt x="38" y="74"/>
                        <a:pt x="43" y="80"/>
                        <a:pt x="36" y="85"/>
                      </a:cubicBezTo>
                      <a:cubicBezTo>
                        <a:pt x="34" y="85"/>
                        <a:pt x="35" y="88"/>
                        <a:pt x="34" y="90"/>
                      </a:cubicBezTo>
                      <a:cubicBezTo>
                        <a:pt x="25" y="94"/>
                        <a:pt x="24" y="96"/>
                        <a:pt x="27" y="104"/>
                      </a:cubicBezTo>
                      <a:cubicBezTo>
                        <a:pt x="26" y="104"/>
                        <a:pt x="25" y="104"/>
                        <a:pt x="25" y="104"/>
                      </a:cubicBezTo>
                      <a:cubicBezTo>
                        <a:pt x="23" y="103"/>
                        <a:pt x="24" y="100"/>
                        <a:pt x="23" y="98"/>
                      </a:cubicBezTo>
                      <a:cubicBezTo>
                        <a:pt x="23" y="96"/>
                        <a:pt x="22" y="94"/>
                        <a:pt x="19" y="9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AR" dirty="0"/>
                </a:p>
              </p:txBody>
            </p:sp>
            <p:sp>
              <p:nvSpPr>
                <p:cNvPr id="278" name="Freeform 21"/>
                <p:cNvSpPr>
                  <a:spLocks/>
                </p:cNvSpPr>
                <p:nvPr/>
              </p:nvSpPr>
              <p:spPr bwMode="auto">
                <a:xfrm>
                  <a:off x="4901" y="-1244"/>
                  <a:ext cx="129" cy="62"/>
                </a:xfrm>
                <a:custGeom>
                  <a:avLst/>
                  <a:gdLst>
                    <a:gd name="T0" fmla="*/ 24 w 37"/>
                    <a:gd name="T1" fmla="*/ 0 h 18"/>
                    <a:gd name="T2" fmla="*/ 27 w 37"/>
                    <a:gd name="T3" fmla="*/ 0 h 18"/>
                    <a:gd name="T4" fmla="*/ 27 w 37"/>
                    <a:gd name="T5" fmla="*/ 0 h 18"/>
                    <a:gd name="T6" fmla="*/ 28 w 37"/>
                    <a:gd name="T7" fmla="*/ 0 h 18"/>
                    <a:gd name="T8" fmla="*/ 30 w 37"/>
                    <a:gd name="T9" fmla="*/ 0 h 18"/>
                    <a:gd name="T10" fmla="*/ 36 w 37"/>
                    <a:gd name="T11" fmla="*/ 1 h 18"/>
                    <a:gd name="T12" fmla="*/ 37 w 37"/>
                    <a:gd name="T13" fmla="*/ 2 h 18"/>
                    <a:gd name="T14" fmla="*/ 36 w 37"/>
                    <a:gd name="T15" fmla="*/ 3 h 18"/>
                    <a:gd name="T16" fmla="*/ 36 w 37"/>
                    <a:gd name="T17" fmla="*/ 6 h 18"/>
                    <a:gd name="T18" fmla="*/ 21 w 37"/>
                    <a:gd name="T19" fmla="*/ 17 h 18"/>
                    <a:gd name="T20" fmla="*/ 6 w 37"/>
                    <a:gd name="T21" fmla="*/ 17 h 18"/>
                    <a:gd name="T22" fmla="*/ 1 w 37"/>
                    <a:gd name="T23" fmla="*/ 16 h 18"/>
                    <a:gd name="T24" fmla="*/ 8 w 37"/>
                    <a:gd name="T25" fmla="*/ 2 h 18"/>
                    <a:gd name="T26" fmla="*/ 8 w 37"/>
                    <a:gd name="T27" fmla="*/ 1 h 18"/>
                    <a:gd name="T28" fmla="*/ 9 w 37"/>
                    <a:gd name="T29" fmla="*/ 2 h 18"/>
                    <a:gd name="T30" fmla="*/ 11 w 37"/>
                    <a:gd name="T31" fmla="*/ 2 h 18"/>
                    <a:gd name="T32" fmla="*/ 20 w 37"/>
                    <a:gd name="T33" fmla="*/ 0 h 18"/>
                    <a:gd name="T34" fmla="*/ 22 w 37"/>
                    <a:gd name="T35" fmla="*/ 0 h 18"/>
                    <a:gd name="T36" fmla="*/ 24 w 37"/>
                    <a:gd name="T37" fmla="*/ 0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37" h="18">
                      <a:moveTo>
                        <a:pt x="24" y="0"/>
                      </a:moveTo>
                      <a:cubicBezTo>
                        <a:pt x="25" y="0"/>
                        <a:pt x="26" y="0"/>
                        <a:pt x="27" y="0"/>
                      </a:cubicBezTo>
                      <a:cubicBezTo>
                        <a:pt x="27" y="0"/>
                        <a:pt x="27" y="0"/>
                        <a:pt x="27" y="0"/>
                      </a:cubicBezTo>
                      <a:cubicBezTo>
                        <a:pt x="28" y="0"/>
                        <a:pt x="28" y="0"/>
                        <a:pt x="28" y="0"/>
                      </a:cubicBezTo>
                      <a:cubicBezTo>
                        <a:pt x="29" y="0"/>
                        <a:pt x="29" y="0"/>
                        <a:pt x="30" y="0"/>
                      </a:cubicBezTo>
                      <a:cubicBezTo>
                        <a:pt x="32" y="1"/>
                        <a:pt x="34" y="1"/>
                        <a:pt x="36" y="1"/>
                      </a:cubicBezTo>
                      <a:cubicBezTo>
                        <a:pt x="36" y="1"/>
                        <a:pt x="36" y="2"/>
                        <a:pt x="37" y="2"/>
                      </a:cubicBezTo>
                      <a:cubicBezTo>
                        <a:pt x="36" y="3"/>
                        <a:pt x="36" y="3"/>
                        <a:pt x="36" y="3"/>
                      </a:cubicBezTo>
                      <a:cubicBezTo>
                        <a:pt x="36" y="4"/>
                        <a:pt x="36" y="5"/>
                        <a:pt x="36" y="6"/>
                      </a:cubicBezTo>
                      <a:cubicBezTo>
                        <a:pt x="34" y="12"/>
                        <a:pt x="29" y="18"/>
                        <a:pt x="21" y="17"/>
                      </a:cubicBezTo>
                      <a:cubicBezTo>
                        <a:pt x="16" y="16"/>
                        <a:pt x="11" y="16"/>
                        <a:pt x="6" y="17"/>
                      </a:cubicBezTo>
                      <a:cubicBezTo>
                        <a:pt x="5" y="16"/>
                        <a:pt x="3" y="16"/>
                        <a:pt x="1" y="16"/>
                      </a:cubicBezTo>
                      <a:cubicBezTo>
                        <a:pt x="0" y="10"/>
                        <a:pt x="3" y="6"/>
                        <a:pt x="8" y="2"/>
                      </a:cubicBezTo>
                      <a:cubicBezTo>
                        <a:pt x="8" y="2"/>
                        <a:pt x="8" y="2"/>
                        <a:pt x="8" y="1"/>
                      </a:cubicBezTo>
                      <a:cubicBezTo>
                        <a:pt x="8" y="2"/>
                        <a:pt x="8" y="2"/>
                        <a:pt x="9" y="2"/>
                      </a:cubicBezTo>
                      <a:cubicBezTo>
                        <a:pt x="10" y="2"/>
                        <a:pt x="10" y="2"/>
                        <a:pt x="11" y="2"/>
                      </a:cubicBezTo>
                      <a:cubicBezTo>
                        <a:pt x="14" y="3"/>
                        <a:pt x="17" y="1"/>
                        <a:pt x="20" y="0"/>
                      </a:cubicBezTo>
                      <a:cubicBezTo>
                        <a:pt x="21" y="0"/>
                        <a:pt x="21" y="0"/>
                        <a:pt x="22" y="0"/>
                      </a:cubicBezTo>
                      <a:cubicBezTo>
                        <a:pt x="23" y="0"/>
                        <a:pt x="24" y="0"/>
                        <a:pt x="24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AR" dirty="0"/>
                </a:p>
              </p:txBody>
            </p:sp>
            <p:sp>
              <p:nvSpPr>
                <p:cNvPr id="279" name="Freeform 22"/>
                <p:cNvSpPr>
                  <a:spLocks noEditPoints="1"/>
                </p:cNvSpPr>
                <p:nvPr/>
              </p:nvSpPr>
              <p:spPr bwMode="auto">
                <a:xfrm>
                  <a:off x="3509" y="-501"/>
                  <a:ext cx="202" cy="258"/>
                </a:xfrm>
                <a:custGeom>
                  <a:avLst/>
                  <a:gdLst>
                    <a:gd name="T0" fmla="*/ 43 w 58"/>
                    <a:gd name="T1" fmla="*/ 35 h 74"/>
                    <a:gd name="T2" fmla="*/ 47 w 58"/>
                    <a:gd name="T3" fmla="*/ 28 h 74"/>
                    <a:gd name="T4" fmla="*/ 50 w 58"/>
                    <a:gd name="T5" fmla="*/ 17 h 74"/>
                    <a:gd name="T6" fmla="*/ 46 w 58"/>
                    <a:gd name="T7" fmla="*/ 12 h 74"/>
                    <a:gd name="T8" fmla="*/ 45 w 58"/>
                    <a:gd name="T9" fmla="*/ 9 h 74"/>
                    <a:gd name="T10" fmla="*/ 51 w 58"/>
                    <a:gd name="T11" fmla="*/ 2 h 74"/>
                    <a:gd name="T12" fmla="*/ 58 w 58"/>
                    <a:gd name="T13" fmla="*/ 4 h 74"/>
                    <a:gd name="T14" fmla="*/ 52 w 58"/>
                    <a:gd name="T15" fmla="*/ 8 h 74"/>
                    <a:gd name="T16" fmla="*/ 50 w 58"/>
                    <a:gd name="T17" fmla="*/ 30 h 74"/>
                    <a:gd name="T18" fmla="*/ 39 w 58"/>
                    <a:gd name="T19" fmla="*/ 43 h 74"/>
                    <a:gd name="T20" fmla="*/ 26 w 58"/>
                    <a:gd name="T21" fmla="*/ 61 h 74"/>
                    <a:gd name="T22" fmla="*/ 15 w 58"/>
                    <a:gd name="T23" fmla="*/ 71 h 74"/>
                    <a:gd name="T24" fmla="*/ 1 w 58"/>
                    <a:gd name="T25" fmla="*/ 62 h 74"/>
                    <a:gd name="T26" fmla="*/ 0 w 58"/>
                    <a:gd name="T27" fmla="*/ 54 h 74"/>
                    <a:gd name="T28" fmla="*/ 1 w 58"/>
                    <a:gd name="T29" fmla="*/ 52 h 74"/>
                    <a:gd name="T30" fmla="*/ 3 w 58"/>
                    <a:gd name="T31" fmla="*/ 56 h 74"/>
                    <a:gd name="T32" fmla="*/ 9 w 58"/>
                    <a:gd name="T33" fmla="*/ 61 h 74"/>
                    <a:gd name="T34" fmla="*/ 16 w 58"/>
                    <a:gd name="T35" fmla="*/ 54 h 74"/>
                    <a:gd name="T36" fmla="*/ 20 w 58"/>
                    <a:gd name="T37" fmla="*/ 59 h 74"/>
                    <a:gd name="T38" fmla="*/ 26 w 58"/>
                    <a:gd name="T39" fmla="*/ 55 h 74"/>
                    <a:gd name="T40" fmla="*/ 33 w 58"/>
                    <a:gd name="T41" fmla="*/ 47 h 74"/>
                    <a:gd name="T42" fmla="*/ 35 w 58"/>
                    <a:gd name="T43" fmla="*/ 35 h 74"/>
                    <a:gd name="T44" fmla="*/ 36 w 58"/>
                    <a:gd name="T45" fmla="*/ 32 h 74"/>
                    <a:gd name="T46" fmla="*/ 43 w 58"/>
                    <a:gd name="T47" fmla="*/ 35 h 74"/>
                    <a:gd name="T48" fmla="*/ 42 w 58"/>
                    <a:gd name="T49" fmla="*/ 35 h 74"/>
                    <a:gd name="T50" fmla="*/ 42 w 58"/>
                    <a:gd name="T51" fmla="*/ 35 h 74"/>
                    <a:gd name="T52" fmla="*/ 43 w 58"/>
                    <a:gd name="T53" fmla="*/ 35 h 74"/>
                    <a:gd name="T54" fmla="*/ 14 w 58"/>
                    <a:gd name="T55" fmla="*/ 65 h 74"/>
                    <a:gd name="T56" fmla="*/ 15 w 58"/>
                    <a:gd name="T57" fmla="*/ 65 h 74"/>
                    <a:gd name="T58" fmla="*/ 14 w 58"/>
                    <a:gd name="T59" fmla="*/ 64 h 74"/>
                    <a:gd name="T60" fmla="*/ 13 w 58"/>
                    <a:gd name="T61" fmla="*/ 64 h 74"/>
                    <a:gd name="T62" fmla="*/ 13 w 58"/>
                    <a:gd name="T63" fmla="*/ 64 h 74"/>
                    <a:gd name="T64" fmla="*/ 14 w 58"/>
                    <a:gd name="T65" fmla="*/ 65 h 74"/>
                    <a:gd name="T66" fmla="*/ 15 w 58"/>
                    <a:gd name="T67" fmla="*/ 68 h 74"/>
                    <a:gd name="T68" fmla="*/ 12 w 58"/>
                    <a:gd name="T69" fmla="*/ 69 h 74"/>
                    <a:gd name="T70" fmla="*/ 15 w 58"/>
                    <a:gd name="T71" fmla="*/ 68 h 74"/>
                    <a:gd name="T72" fmla="*/ 16 w 58"/>
                    <a:gd name="T73" fmla="*/ 67 h 74"/>
                    <a:gd name="T74" fmla="*/ 15 w 58"/>
                    <a:gd name="T75" fmla="*/ 68 h 74"/>
                    <a:gd name="T76" fmla="*/ 19 w 58"/>
                    <a:gd name="T77" fmla="*/ 63 h 74"/>
                    <a:gd name="T78" fmla="*/ 18 w 58"/>
                    <a:gd name="T79" fmla="*/ 63 h 74"/>
                    <a:gd name="T80" fmla="*/ 18 w 58"/>
                    <a:gd name="T81" fmla="*/ 63 h 74"/>
                    <a:gd name="T82" fmla="*/ 18 w 58"/>
                    <a:gd name="T83" fmla="*/ 64 h 74"/>
                    <a:gd name="T84" fmla="*/ 19 w 58"/>
                    <a:gd name="T85" fmla="*/ 63 h 74"/>
                    <a:gd name="T86" fmla="*/ 21 w 58"/>
                    <a:gd name="T87" fmla="*/ 61 h 74"/>
                    <a:gd name="T88" fmla="*/ 20 w 58"/>
                    <a:gd name="T89" fmla="*/ 61 h 74"/>
                    <a:gd name="T90" fmla="*/ 21 w 58"/>
                    <a:gd name="T91" fmla="*/ 61 h 74"/>
                    <a:gd name="T92" fmla="*/ 21 w 58"/>
                    <a:gd name="T93" fmla="*/ 61 h 74"/>
                    <a:gd name="T94" fmla="*/ 21 w 58"/>
                    <a:gd name="T95" fmla="*/ 61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58" h="74">
                      <a:moveTo>
                        <a:pt x="43" y="35"/>
                      </a:moveTo>
                      <a:cubicBezTo>
                        <a:pt x="46" y="34"/>
                        <a:pt x="48" y="32"/>
                        <a:pt x="47" y="28"/>
                      </a:cubicBezTo>
                      <a:cubicBezTo>
                        <a:pt x="47" y="24"/>
                        <a:pt x="51" y="21"/>
                        <a:pt x="50" y="17"/>
                      </a:cubicBezTo>
                      <a:cubicBezTo>
                        <a:pt x="49" y="15"/>
                        <a:pt x="50" y="12"/>
                        <a:pt x="46" y="12"/>
                      </a:cubicBezTo>
                      <a:cubicBezTo>
                        <a:pt x="44" y="12"/>
                        <a:pt x="43" y="10"/>
                        <a:pt x="45" y="9"/>
                      </a:cubicBezTo>
                      <a:cubicBezTo>
                        <a:pt x="48" y="8"/>
                        <a:pt x="49" y="5"/>
                        <a:pt x="51" y="2"/>
                      </a:cubicBezTo>
                      <a:cubicBezTo>
                        <a:pt x="54" y="0"/>
                        <a:pt x="57" y="0"/>
                        <a:pt x="58" y="4"/>
                      </a:cubicBezTo>
                      <a:cubicBezTo>
                        <a:pt x="53" y="2"/>
                        <a:pt x="51" y="4"/>
                        <a:pt x="52" y="8"/>
                      </a:cubicBezTo>
                      <a:cubicBezTo>
                        <a:pt x="53" y="16"/>
                        <a:pt x="51" y="23"/>
                        <a:pt x="50" y="30"/>
                      </a:cubicBezTo>
                      <a:cubicBezTo>
                        <a:pt x="48" y="37"/>
                        <a:pt x="42" y="38"/>
                        <a:pt x="39" y="43"/>
                      </a:cubicBezTo>
                      <a:cubicBezTo>
                        <a:pt x="34" y="49"/>
                        <a:pt x="29" y="54"/>
                        <a:pt x="26" y="61"/>
                      </a:cubicBezTo>
                      <a:cubicBezTo>
                        <a:pt x="24" y="65"/>
                        <a:pt x="19" y="69"/>
                        <a:pt x="15" y="71"/>
                      </a:cubicBezTo>
                      <a:cubicBezTo>
                        <a:pt x="11" y="74"/>
                        <a:pt x="2" y="68"/>
                        <a:pt x="1" y="62"/>
                      </a:cubicBezTo>
                      <a:cubicBezTo>
                        <a:pt x="1" y="59"/>
                        <a:pt x="0" y="57"/>
                        <a:pt x="0" y="54"/>
                      </a:cubicBezTo>
                      <a:cubicBezTo>
                        <a:pt x="0" y="54"/>
                        <a:pt x="0" y="53"/>
                        <a:pt x="1" y="52"/>
                      </a:cubicBezTo>
                      <a:cubicBezTo>
                        <a:pt x="1" y="54"/>
                        <a:pt x="3" y="54"/>
                        <a:pt x="3" y="56"/>
                      </a:cubicBezTo>
                      <a:cubicBezTo>
                        <a:pt x="3" y="63"/>
                        <a:pt x="4" y="62"/>
                        <a:pt x="9" y="61"/>
                      </a:cubicBezTo>
                      <a:cubicBezTo>
                        <a:pt x="14" y="60"/>
                        <a:pt x="13" y="56"/>
                        <a:pt x="16" y="54"/>
                      </a:cubicBezTo>
                      <a:cubicBezTo>
                        <a:pt x="18" y="55"/>
                        <a:pt x="16" y="59"/>
                        <a:pt x="20" y="59"/>
                      </a:cubicBezTo>
                      <a:cubicBezTo>
                        <a:pt x="23" y="59"/>
                        <a:pt x="25" y="58"/>
                        <a:pt x="26" y="55"/>
                      </a:cubicBezTo>
                      <a:cubicBezTo>
                        <a:pt x="28" y="52"/>
                        <a:pt x="30" y="49"/>
                        <a:pt x="33" y="47"/>
                      </a:cubicBezTo>
                      <a:cubicBezTo>
                        <a:pt x="36" y="43"/>
                        <a:pt x="40" y="40"/>
                        <a:pt x="35" y="35"/>
                      </a:cubicBezTo>
                      <a:cubicBezTo>
                        <a:pt x="33" y="34"/>
                        <a:pt x="33" y="32"/>
                        <a:pt x="36" y="32"/>
                      </a:cubicBezTo>
                      <a:cubicBezTo>
                        <a:pt x="38" y="31"/>
                        <a:pt x="42" y="29"/>
                        <a:pt x="43" y="35"/>
                      </a:cubicBezTo>
                      <a:cubicBezTo>
                        <a:pt x="42" y="35"/>
                        <a:pt x="42" y="35"/>
                        <a:pt x="42" y="35"/>
                      </a:cubicBezTo>
                      <a:cubicBezTo>
                        <a:pt x="42" y="35"/>
                        <a:pt x="42" y="35"/>
                        <a:pt x="42" y="35"/>
                      </a:cubicBezTo>
                      <a:cubicBezTo>
                        <a:pt x="42" y="35"/>
                        <a:pt x="42" y="35"/>
                        <a:pt x="43" y="35"/>
                      </a:cubicBezTo>
                      <a:close/>
                      <a:moveTo>
                        <a:pt x="14" y="65"/>
                      </a:moveTo>
                      <a:cubicBezTo>
                        <a:pt x="14" y="65"/>
                        <a:pt x="14" y="65"/>
                        <a:pt x="15" y="65"/>
                      </a:cubicBezTo>
                      <a:cubicBezTo>
                        <a:pt x="15" y="65"/>
                        <a:pt x="14" y="65"/>
                        <a:pt x="14" y="64"/>
                      </a:cubicBezTo>
                      <a:cubicBezTo>
                        <a:pt x="14" y="64"/>
                        <a:pt x="13" y="64"/>
                        <a:pt x="13" y="64"/>
                      </a:cubicBezTo>
                      <a:cubicBezTo>
                        <a:pt x="13" y="64"/>
                        <a:pt x="13" y="64"/>
                        <a:pt x="13" y="64"/>
                      </a:cubicBezTo>
                      <a:cubicBezTo>
                        <a:pt x="13" y="64"/>
                        <a:pt x="14" y="64"/>
                        <a:pt x="14" y="65"/>
                      </a:cubicBezTo>
                      <a:close/>
                      <a:moveTo>
                        <a:pt x="15" y="68"/>
                      </a:moveTo>
                      <a:cubicBezTo>
                        <a:pt x="14" y="68"/>
                        <a:pt x="13" y="67"/>
                        <a:pt x="12" y="69"/>
                      </a:cubicBezTo>
                      <a:cubicBezTo>
                        <a:pt x="13" y="69"/>
                        <a:pt x="14" y="69"/>
                        <a:pt x="15" y="68"/>
                      </a:cubicBezTo>
                      <a:cubicBezTo>
                        <a:pt x="16" y="68"/>
                        <a:pt x="16" y="68"/>
                        <a:pt x="16" y="67"/>
                      </a:cubicBezTo>
                      <a:cubicBezTo>
                        <a:pt x="16" y="68"/>
                        <a:pt x="15" y="68"/>
                        <a:pt x="15" y="68"/>
                      </a:cubicBezTo>
                      <a:close/>
                      <a:moveTo>
                        <a:pt x="19" y="63"/>
                      </a:moveTo>
                      <a:cubicBezTo>
                        <a:pt x="19" y="63"/>
                        <a:pt x="18" y="63"/>
                        <a:pt x="18" y="63"/>
                      </a:cubicBezTo>
                      <a:cubicBezTo>
                        <a:pt x="18" y="63"/>
                        <a:pt x="18" y="63"/>
                        <a:pt x="18" y="63"/>
                      </a:cubicBezTo>
                      <a:cubicBezTo>
                        <a:pt x="18" y="63"/>
                        <a:pt x="18" y="63"/>
                        <a:pt x="18" y="64"/>
                      </a:cubicBezTo>
                      <a:cubicBezTo>
                        <a:pt x="19" y="63"/>
                        <a:pt x="19" y="63"/>
                        <a:pt x="19" y="63"/>
                      </a:cubicBezTo>
                      <a:close/>
                      <a:moveTo>
                        <a:pt x="21" y="61"/>
                      </a:moveTo>
                      <a:cubicBezTo>
                        <a:pt x="20" y="61"/>
                        <a:pt x="20" y="61"/>
                        <a:pt x="20" y="61"/>
                      </a:cubicBezTo>
                      <a:cubicBezTo>
                        <a:pt x="21" y="62"/>
                        <a:pt x="21" y="62"/>
                        <a:pt x="21" y="61"/>
                      </a:cubicBezTo>
                      <a:cubicBezTo>
                        <a:pt x="21" y="61"/>
                        <a:pt x="21" y="61"/>
                        <a:pt x="21" y="61"/>
                      </a:cubicBezTo>
                      <a:cubicBezTo>
                        <a:pt x="21" y="61"/>
                        <a:pt x="21" y="61"/>
                        <a:pt x="21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AR" dirty="0"/>
                </a:p>
              </p:txBody>
            </p:sp>
            <p:sp>
              <p:nvSpPr>
                <p:cNvPr id="280" name="Freeform 23"/>
                <p:cNvSpPr>
                  <a:spLocks/>
                </p:cNvSpPr>
                <p:nvPr/>
              </p:nvSpPr>
              <p:spPr bwMode="auto">
                <a:xfrm>
                  <a:off x="4619" y="-1098"/>
                  <a:ext cx="45" cy="213"/>
                </a:xfrm>
                <a:custGeom>
                  <a:avLst/>
                  <a:gdLst>
                    <a:gd name="T0" fmla="*/ 12 w 13"/>
                    <a:gd name="T1" fmla="*/ 60 h 61"/>
                    <a:gd name="T2" fmla="*/ 11 w 13"/>
                    <a:gd name="T3" fmla="*/ 60 h 61"/>
                    <a:gd name="T4" fmla="*/ 10 w 13"/>
                    <a:gd name="T5" fmla="*/ 61 h 61"/>
                    <a:gd name="T6" fmla="*/ 8 w 13"/>
                    <a:gd name="T7" fmla="*/ 61 h 61"/>
                    <a:gd name="T8" fmla="*/ 1 w 13"/>
                    <a:gd name="T9" fmla="*/ 41 h 61"/>
                    <a:gd name="T10" fmla="*/ 2 w 13"/>
                    <a:gd name="T11" fmla="*/ 35 h 61"/>
                    <a:gd name="T12" fmla="*/ 2 w 13"/>
                    <a:gd name="T13" fmla="*/ 29 h 61"/>
                    <a:gd name="T14" fmla="*/ 4 w 13"/>
                    <a:gd name="T15" fmla="*/ 32 h 61"/>
                    <a:gd name="T16" fmla="*/ 2 w 13"/>
                    <a:gd name="T17" fmla="*/ 14 h 61"/>
                    <a:gd name="T18" fmla="*/ 0 w 13"/>
                    <a:gd name="T19" fmla="*/ 5 h 61"/>
                    <a:gd name="T20" fmla="*/ 6 w 13"/>
                    <a:gd name="T21" fmla="*/ 1 h 61"/>
                    <a:gd name="T22" fmla="*/ 11 w 13"/>
                    <a:gd name="T23" fmla="*/ 1 h 61"/>
                    <a:gd name="T24" fmla="*/ 12 w 13"/>
                    <a:gd name="T25" fmla="*/ 10 h 61"/>
                    <a:gd name="T26" fmla="*/ 12 w 13"/>
                    <a:gd name="T27" fmla="*/ 16 h 61"/>
                    <a:gd name="T28" fmla="*/ 10 w 13"/>
                    <a:gd name="T29" fmla="*/ 31 h 61"/>
                    <a:gd name="T30" fmla="*/ 11 w 13"/>
                    <a:gd name="T31" fmla="*/ 52 h 61"/>
                    <a:gd name="T32" fmla="*/ 11 w 13"/>
                    <a:gd name="T33" fmla="*/ 54 h 61"/>
                    <a:gd name="T34" fmla="*/ 12 w 13"/>
                    <a:gd name="T35" fmla="*/ 55 h 61"/>
                    <a:gd name="T36" fmla="*/ 12 w 13"/>
                    <a:gd name="T37" fmla="*/ 60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13" h="61">
                      <a:moveTo>
                        <a:pt x="12" y="60"/>
                      </a:moveTo>
                      <a:cubicBezTo>
                        <a:pt x="12" y="60"/>
                        <a:pt x="11" y="60"/>
                        <a:pt x="11" y="60"/>
                      </a:cubicBezTo>
                      <a:cubicBezTo>
                        <a:pt x="11" y="60"/>
                        <a:pt x="11" y="61"/>
                        <a:pt x="10" y="61"/>
                      </a:cubicBezTo>
                      <a:cubicBezTo>
                        <a:pt x="10" y="61"/>
                        <a:pt x="9" y="61"/>
                        <a:pt x="8" y="61"/>
                      </a:cubicBezTo>
                      <a:cubicBezTo>
                        <a:pt x="6" y="54"/>
                        <a:pt x="5" y="47"/>
                        <a:pt x="1" y="41"/>
                      </a:cubicBezTo>
                      <a:cubicBezTo>
                        <a:pt x="0" y="38"/>
                        <a:pt x="3" y="37"/>
                        <a:pt x="2" y="35"/>
                      </a:cubicBezTo>
                      <a:cubicBezTo>
                        <a:pt x="2" y="33"/>
                        <a:pt x="2" y="31"/>
                        <a:pt x="2" y="29"/>
                      </a:cubicBezTo>
                      <a:cubicBezTo>
                        <a:pt x="4" y="29"/>
                        <a:pt x="3" y="31"/>
                        <a:pt x="4" y="32"/>
                      </a:cubicBezTo>
                      <a:cubicBezTo>
                        <a:pt x="4" y="26"/>
                        <a:pt x="4" y="20"/>
                        <a:pt x="2" y="14"/>
                      </a:cubicBezTo>
                      <a:cubicBezTo>
                        <a:pt x="3" y="11"/>
                        <a:pt x="0" y="8"/>
                        <a:pt x="0" y="5"/>
                      </a:cubicBezTo>
                      <a:cubicBezTo>
                        <a:pt x="1" y="2"/>
                        <a:pt x="4" y="2"/>
                        <a:pt x="6" y="1"/>
                      </a:cubicBezTo>
                      <a:cubicBezTo>
                        <a:pt x="7" y="0"/>
                        <a:pt x="10" y="0"/>
                        <a:pt x="11" y="1"/>
                      </a:cubicBezTo>
                      <a:cubicBezTo>
                        <a:pt x="12" y="4"/>
                        <a:pt x="13" y="7"/>
                        <a:pt x="12" y="10"/>
                      </a:cubicBezTo>
                      <a:cubicBezTo>
                        <a:pt x="11" y="12"/>
                        <a:pt x="12" y="14"/>
                        <a:pt x="12" y="16"/>
                      </a:cubicBezTo>
                      <a:cubicBezTo>
                        <a:pt x="10" y="21"/>
                        <a:pt x="12" y="26"/>
                        <a:pt x="10" y="31"/>
                      </a:cubicBezTo>
                      <a:cubicBezTo>
                        <a:pt x="8" y="38"/>
                        <a:pt x="9" y="45"/>
                        <a:pt x="11" y="52"/>
                      </a:cubicBezTo>
                      <a:cubicBezTo>
                        <a:pt x="11" y="53"/>
                        <a:pt x="11" y="53"/>
                        <a:pt x="11" y="54"/>
                      </a:cubicBezTo>
                      <a:cubicBezTo>
                        <a:pt x="11" y="54"/>
                        <a:pt x="11" y="55"/>
                        <a:pt x="12" y="55"/>
                      </a:cubicBezTo>
                      <a:cubicBezTo>
                        <a:pt x="12" y="57"/>
                        <a:pt x="12" y="58"/>
                        <a:pt x="12" y="6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AR" dirty="0"/>
                </a:p>
              </p:txBody>
            </p:sp>
            <p:sp>
              <p:nvSpPr>
                <p:cNvPr id="281" name="Freeform 24"/>
                <p:cNvSpPr>
                  <a:spLocks/>
                </p:cNvSpPr>
                <p:nvPr/>
              </p:nvSpPr>
              <p:spPr bwMode="auto">
                <a:xfrm>
                  <a:off x="3687" y="-2560"/>
                  <a:ext cx="143" cy="412"/>
                </a:xfrm>
                <a:custGeom>
                  <a:avLst/>
                  <a:gdLst>
                    <a:gd name="T0" fmla="*/ 39 w 41"/>
                    <a:gd name="T1" fmla="*/ 2 h 118"/>
                    <a:gd name="T2" fmla="*/ 41 w 41"/>
                    <a:gd name="T3" fmla="*/ 7 h 118"/>
                    <a:gd name="T4" fmla="*/ 41 w 41"/>
                    <a:gd name="T5" fmla="*/ 8 h 118"/>
                    <a:gd name="T6" fmla="*/ 26 w 41"/>
                    <a:gd name="T7" fmla="*/ 17 h 118"/>
                    <a:gd name="T8" fmla="*/ 26 w 41"/>
                    <a:gd name="T9" fmla="*/ 17 h 118"/>
                    <a:gd name="T10" fmla="*/ 23 w 41"/>
                    <a:gd name="T11" fmla="*/ 21 h 118"/>
                    <a:gd name="T12" fmla="*/ 18 w 41"/>
                    <a:gd name="T13" fmla="*/ 28 h 118"/>
                    <a:gd name="T14" fmla="*/ 17 w 41"/>
                    <a:gd name="T15" fmla="*/ 29 h 118"/>
                    <a:gd name="T16" fmla="*/ 10 w 41"/>
                    <a:gd name="T17" fmla="*/ 60 h 118"/>
                    <a:gd name="T18" fmla="*/ 7 w 41"/>
                    <a:gd name="T19" fmla="*/ 93 h 118"/>
                    <a:gd name="T20" fmla="*/ 3 w 41"/>
                    <a:gd name="T21" fmla="*/ 114 h 118"/>
                    <a:gd name="T22" fmla="*/ 1 w 41"/>
                    <a:gd name="T23" fmla="*/ 118 h 118"/>
                    <a:gd name="T24" fmla="*/ 5 w 41"/>
                    <a:gd name="T25" fmla="*/ 92 h 118"/>
                    <a:gd name="T26" fmla="*/ 8 w 41"/>
                    <a:gd name="T27" fmla="*/ 52 h 118"/>
                    <a:gd name="T28" fmla="*/ 18 w 41"/>
                    <a:gd name="T29" fmla="*/ 24 h 118"/>
                    <a:gd name="T30" fmla="*/ 27 w 41"/>
                    <a:gd name="T31" fmla="*/ 8 h 118"/>
                    <a:gd name="T32" fmla="*/ 33 w 41"/>
                    <a:gd name="T33" fmla="*/ 0 h 118"/>
                    <a:gd name="T34" fmla="*/ 39 w 41"/>
                    <a:gd name="T35" fmla="*/ 0 h 118"/>
                    <a:gd name="T36" fmla="*/ 39 w 41"/>
                    <a:gd name="T37" fmla="*/ 2 h 1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41" h="118">
                      <a:moveTo>
                        <a:pt x="39" y="2"/>
                      </a:moveTo>
                      <a:cubicBezTo>
                        <a:pt x="36" y="6"/>
                        <a:pt x="39" y="6"/>
                        <a:pt x="41" y="7"/>
                      </a:cubicBezTo>
                      <a:cubicBezTo>
                        <a:pt x="41" y="8"/>
                        <a:pt x="41" y="8"/>
                        <a:pt x="41" y="8"/>
                      </a:cubicBezTo>
                      <a:cubicBezTo>
                        <a:pt x="33" y="6"/>
                        <a:pt x="29" y="12"/>
                        <a:pt x="26" y="17"/>
                      </a:cubicBezTo>
                      <a:cubicBezTo>
                        <a:pt x="26" y="17"/>
                        <a:pt x="26" y="17"/>
                        <a:pt x="26" y="17"/>
                      </a:cubicBezTo>
                      <a:cubicBezTo>
                        <a:pt x="23" y="17"/>
                        <a:pt x="23" y="19"/>
                        <a:pt x="23" y="21"/>
                      </a:cubicBezTo>
                      <a:cubicBezTo>
                        <a:pt x="22" y="24"/>
                        <a:pt x="22" y="27"/>
                        <a:pt x="18" y="28"/>
                      </a:cubicBezTo>
                      <a:cubicBezTo>
                        <a:pt x="18" y="28"/>
                        <a:pt x="17" y="28"/>
                        <a:pt x="17" y="29"/>
                      </a:cubicBezTo>
                      <a:cubicBezTo>
                        <a:pt x="17" y="39"/>
                        <a:pt x="7" y="47"/>
                        <a:pt x="10" y="60"/>
                      </a:cubicBezTo>
                      <a:cubicBezTo>
                        <a:pt x="12" y="70"/>
                        <a:pt x="8" y="82"/>
                        <a:pt x="7" y="93"/>
                      </a:cubicBezTo>
                      <a:cubicBezTo>
                        <a:pt x="6" y="100"/>
                        <a:pt x="2" y="107"/>
                        <a:pt x="3" y="114"/>
                      </a:cubicBezTo>
                      <a:cubicBezTo>
                        <a:pt x="4" y="116"/>
                        <a:pt x="3" y="117"/>
                        <a:pt x="1" y="118"/>
                      </a:cubicBezTo>
                      <a:cubicBezTo>
                        <a:pt x="0" y="109"/>
                        <a:pt x="4" y="101"/>
                        <a:pt x="5" y="92"/>
                      </a:cubicBezTo>
                      <a:cubicBezTo>
                        <a:pt x="7" y="79"/>
                        <a:pt x="9" y="65"/>
                        <a:pt x="8" y="52"/>
                      </a:cubicBezTo>
                      <a:cubicBezTo>
                        <a:pt x="8" y="41"/>
                        <a:pt x="12" y="32"/>
                        <a:pt x="18" y="24"/>
                      </a:cubicBezTo>
                      <a:cubicBezTo>
                        <a:pt x="21" y="19"/>
                        <a:pt x="24" y="14"/>
                        <a:pt x="27" y="8"/>
                      </a:cubicBezTo>
                      <a:cubicBezTo>
                        <a:pt x="29" y="5"/>
                        <a:pt x="30" y="3"/>
                        <a:pt x="33" y="0"/>
                      </a:cubicBezTo>
                      <a:cubicBezTo>
                        <a:pt x="35" y="1"/>
                        <a:pt x="37" y="0"/>
                        <a:pt x="39" y="0"/>
                      </a:cubicBezTo>
                      <a:cubicBezTo>
                        <a:pt x="39" y="1"/>
                        <a:pt x="39" y="2"/>
                        <a:pt x="39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AR" dirty="0"/>
                </a:p>
              </p:txBody>
            </p:sp>
            <p:sp>
              <p:nvSpPr>
                <p:cNvPr id="282" name="Freeform 25"/>
                <p:cNvSpPr>
                  <a:spLocks/>
                </p:cNvSpPr>
                <p:nvPr/>
              </p:nvSpPr>
              <p:spPr bwMode="auto">
                <a:xfrm>
                  <a:off x="4200" y="-2580"/>
                  <a:ext cx="185" cy="348"/>
                </a:xfrm>
                <a:custGeom>
                  <a:avLst/>
                  <a:gdLst>
                    <a:gd name="T0" fmla="*/ 18 w 53"/>
                    <a:gd name="T1" fmla="*/ 44 h 100"/>
                    <a:gd name="T2" fmla="*/ 21 w 53"/>
                    <a:gd name="T3" fmla="*/ 40 h 100"/>
                    <a:gd name="T4" fmla="*/ 31 w 53"/>
                    <a:gd name="T5" fmla="*/ 23 h 100"/>
                    <a:gd name="T6" fmla="*/ 31 w 53"/>
                    <a:gd name="T7" fmla="*/ 21 h 100"/>
                    <a:gd name="T8" fmla="*/ 31 w 53"/>
                    <a:gd name="T9" fmla="*/ 21 h 100"/>
                    <a:gd name="T10" fmla="*/ 35 w 53"/>
                    <a:gd name="T11" fmla="*/ 15 h 100"/>
                    <a:gd name="T12" fmla="*/ 45 w 53"/>
                    <a:gd name="T13" fmla="*/ 6 h 100"/>
                    <a:gd name="T14" fmla="*/ 52 w 53"/>
                    <a:gd name="T15" fmla="*/ 1 h 100"/>
                    <a:gd name="T16" fmla="*/ 53 w 53"/>
                    <a:gd name="T17" fmla="*/ 1 h 100"/>
                    <a:gd name="T18" fmla="*/ 34 w 53"/>
                    <a:gd name="T19" fmla="*/ 23 h 100"/>
                    <a:gd name="T20" fmla="*/ 12 w 53"/>
                    <a:gd name="T21" fmla="*/ 65 h 100"/>
                    <a:gd name="T22" fmla="*/ 2 w 53"/>
                    <a:gd name="T23" fmla="*/ 100 h 100"/>
                    <a:gd name="T24" fmla="*/ 1 w 53"/>
                    <a:gd name="T25" fmla="*/ 90 h 100"/>
                    <a:gd name="T26" fmla="*/ 9 w 53"/>
                    <a:gd name="T27" fmla="*/ 66 h 100"/>
                    <a:gd name="T28" fmla="*/ 16 w 53"/>
                    <a:gd name="T29" fmla="*/ 50 h 100"/>
                    <a:gd name="T30" fmla="*/ 18 w 53"/>
                    <a:gd name="T31" fmla="*/ 44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53" h="100">
                      <a:moveTo>
                        <a:pt x="18" y="44"/>
                      </a:moveTo>
                      <a:cubicBezTo>
                        <a:pt x="19" y="42"/>
                        <a:pt x="21" y="41"/>
                        <a:pt x="21" y="40"/>
                      </a:cubicBezTo>
                      <a:cubicBezTo>
                        <a:pt x="22" y="33"/>
                        <a:pt x="26" y="28"/>
                        <a:pt x="31" y="23"/>
                      </a:cubicBezTo>
                      <a:cubicBezTo>
                        <a:pt x="31" y="23"/>
                        <a:pt x="31" y="22"/>
                        <a:pt x="31" y="21"/>
                      </a:cubicBezTo>
                      <a:cubicBezTo>
                        <a:pt x="31" y="21"/>
                        <a:pt x="31" y="21"/>
                        <a:pt x="31" y="21"/>
                      </a:cubicBezTo>
                      <a:cubicBezTo>
                        <a:pt x="35" y="21"/>
                        <a:pt x="34" y="17"/>
                        <a:pt x="35" y="15"/>
                      </a:cubicBezTo>
                      <a:cubicBezTo>
                        <a:pt x="38" y="12"/>
                        <a:pt x="42" y="9"/>
                        <a:pt x="45" y="6"/>
                      </a:cubicBezTo>
                      <a:cubicBezTo>
                        <a:pt x="47" y="4"/>
                        <a:pt x="48" y="0"/>
                        <a:pt x="52" y="1"/>
                      </a:cubicBezTo>
                      <a:cubicBezTo>
                        <a:pt x="52" y="1"/>
                        <a:pt x="53" y="1"/>
                        <a:pt x="53" y="1"/>
                      </a:cubicBezTo>
                      <a:cubicBezTo>
                        <a:pt x="47" y="9"/>
                        <a:pt x="41" y="16"/>
                        <a:pt x="34" y="23"/>
                      </a:cubicBezTo>
                      <a:cubicBezTo>
                        <a:pt x="22" y="35"/>
                        <a:pt x="18" y="51"/>
                        <a:pt x="12" y="65"/>
                      </a:cubicBezTo>
                      <a:cubicBezTo>
                        <a:pt x="7" y="76"/>
                        <a:pt x="3" y="88"/>
                        <a:pt x="2" y="100"/>
                      </a:cubicBezTo>
                      <a:cubicBezTo>
                        <a:pt x="0" y="97"/>
                        <a:pt x="0" y="94"/>
                        <a:pt x="1" y="90"/>
                      </a:cubicBezTo>
                      <a:cubicBezTo>
                        <a:pt x="4" y="82"/>
                        <a:pt x="7" y="75"/>
                        <a:pt x="9" y="66"/>
                      </a:cubicBezTo>
                      <a:cubicBezTo>
                        <a:pt x="10" y="60"/>
                        <a:pt x="15" y="56"/>
                        <a:pt x="16" y="50"/>
                      </a:cubicBezTo>
                      <a:cubicBezTo>
                        <a:pt x="18" y="48"/>
                        <a:pt x="18" y="46"/>
                        <a:pt x="18" y="4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AR" dirty="0"/>
                </a:p>
              </p:txBody>
            </p:sp>
            <p:sp>
              <p:nvSpPr>
                <p:cNvPr id="283" name="Freeform 26"/>
                <p:cNvSpPr>
                  <a:spLocks/>
                </p:cNvSpPr>
                <p:nvPr/>
              </p:nvSpPr>
              <p:spPr bwMode="auto">
                <a:xfrm>
                  <a:off x="3132" y="-2504"/>
                  <a:ext cx="171" cy="56"/>
                </a:xfrm>
                <a:custGeom>
                  <a:avLst/>
                  <a:gdLst>
                    <a:gd name="T0" fmla="*/ 49 w 49"/>
                    <a:gd name="T1" fmla="*/ 13 h 16"/>
                    <a:gd name="T2" fmla="*/ 42 w 49"/>
                    <a:gd name="T3" fmla="*/ 14 h 16"/>
                    <a:gd name="T4" fmla="*/ 44 w 49"/>
                    <a:gd name="T5" fmla="*/ 11 h 16"/>
                    <a:gd name="T6" fmla="*/ 29 w 49"/>
                    <a:gd name="T7" fmla="*/ 4 h 16"/>
                    <a:gd name="T8" fmla="*/ 31 w 49"/>
                    <a:gd name="T9" fmla="*/ 7 h 16"/>
                    <a:gd name="T10" fmla="*/ 18 w 49"/>
                    <a:gd name="T11" fmla="*/ 6 h 16"/>
                    <a:gd name="T12" fmla="*/ 14 w 49"/>
                    <a:gd name="T13" fmla="*/ 7 h 16"/>
                    <a:gd name="T14" fmla="*/ 2 w 49"/>
                    <a:gd name="T15" fmla="*/ 13 h 16"/>
                    <a:gd name="T16" fmla="*/ 0 w 49"/>
                    <a:gd name="T17" fmla="*/ 11 h 16"/>
                    <a:gd name="T18" fmla="*/ 36 w 49"/>
                    <a:gd name="T19" fmla="*/ 2 h 16"/>
                    <a:gd name="T20" fmla="*/ 49 w 49"/>
                    <a:gd name="T21" fmla="*/ 13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49" h="16">
                      <a:moveTo>
                        <a:pt x="49" y="13"/>
                      </a:moveTo>
                      <a:cubicBezTo>
                        <a:pt x="47" y="13"/>
                        <a:pt x="45" y="16"/>
                        <a:pt x="42" y="14"/>
                      </a:cubicBezTo>
                      <a:cubicBezTo>
                        <a:pt x="42" y="13"/>
                        <a:pt x="46" y="13"/>
                        <a:pt x="44" y="11"/>
                      </a:cubicBezTo>
                      <a:cubicBezTo>
                        <a:pt x="40" y="5"/>
                        <a:pt x="35" y="5"/>
                        <a:pt x="29" y="4"/>
                      </a:cubicBezTo>
                      <a:cubicBezTo>
                        <a:pt x="28" y="6"/>
                        <a:pt x="31" y="5"/>
                        <a:pt x="31" y="7"/>
                      </a:cubicBezTo>
                      <a:cubicBezTo>
                        <a:pt x="27" y="4"/>
                        <a:pt x="22" y="9"/>
                        <a:pt x="18" y="6"/>
                      </a:cubicBezTo>
                      <a:cubicBezTo>
                        <a:pt x="17" y="5"/>
                        <a:pt x="14" y="6"/>
                        <a:pt x="14" y="7"/>
                      </a:cubicBezTo>
                      <a:cubicBezTo>
                        <a:pt x="11" y="11"/>
                        <a:pt x="5" y="10"/>
                        <a:pt x="2" y="13"/>
                      </a:cubicBezTo>
                      <a:cubicBezTo>
                        <a:pt x="1" y="13"/>
                        <a:pt x="0" y="12"/>
                        <a:pt x="0" y="11"/>
                      </a:cubicBezTo>
                      <a:cubicBezTo>
                        <a:pt x="11" y="5"/>
                        <a:pt x="23" y="0"/>
                        <a:pt x="36" y="2"/>
                      </a:cubicBezTo>
                      <a:cubicBezTo>
                        <a:pt x="42" y="3"/>
                        <a:pt x="45" y="8"/>
                        <a:pt x="49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AR" dirty="0"/>
                </a:p>
              </p:txBody>
            </p:sp>
            <p:sp>
              <p:nvSpPr>
                <p:cNvPr id="284" name="Freeform 27"/>
                <p:cNvSpPr>
                  <a:spLocks/>
                </p:cNvSpPr>
                <p:nvPr/>
              </p:nvSpPr>
              <p:spPr bwMode="auto">
                <a:xfrm>
                  <a:off x="2892" y="-826"/>
                  <a:ext cx="17" cy="269"/>
                </a:xfrm>
                <a:custGeom>
                  <a:avLst/>
                  <a:gdLst>
                    <a:gd name="T0" fmla="*/ 2 w 5"/>
                    <a:gd name="T1" fmla="*/ 0 h 77"/>
                    <a:gd name="T2" fmla="*/ 4 w 5"/>
                    <a:gd name="T3" fmla="*/ 4 h 77"/>
                    <a:gd name="T4" fmla="*/ 3 w 5"/>
                    <a:gd name="T5" fmla="*/ 72 h 77"/>
                    <a:gd name="T6" fmla="*/ 1 w 5"/>
                    <a:gd name="T7" fmla="*/ 75 h 77"/>
                    <a:gd name="T8" fmla="*/ 1 w 5"/>
                    <a:gd name="T9" fmla="*/ 75 h 77"/>
                    <a:gd name="T10" fmla="*/ 3 w 5"/>
                    <a:gd name="T11" fmla="*/ 70 h 77"/>
                    <a:gd name="T12" fmla="*/ 1 w 5"/>
                    <a:gd name="T13" fmla="*/ 25 h 77"/>
                    <a:gd name="T14" fmla="*/ 2 w 5"/>
                    <a:gd name="T15" fmla="*/ 12 h 77"/>
                    <a:gd name="T16" fmla="*/ 2 w 5"/>
                    <a:gd name="T17" fmla="*/ 0 h 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" h="77">
                      <a:moveTo>
                        <a:pt x="2" y="0"/>
                      </a:moveTo>
                      <a:cubicBezTo>
                        <a:pt x="4" y="1"/>
                        <a:pt x="4" y="2"/>
                        <a:pt x="4" y="4"/>
                      </a:cubicBezTo>
                      <a:cubicBezTo>
                        <a:pt x="4" y="27"/>
                        <a:pt x="4" y="49"/>
                        <a:pt x="3" y="72"/>
                      </a:cubicBezTo>
                      <a:cubicBezTo>
                        <a:pt x="3" y="73"/>
                        <a:pt x="5" y="77"/>
                        <a:pt x="1" y="75"/>
                      </a:cubicBezTo>
                      <a:cubicBezTo>
                        <a:pt x="1" y="75"/>
                        <a:pt x="1" y="75"/>
                        <a:pt x="1" y="75"/>
                      </a:cubicBezTo>
                      <a:cubicBezTo>
                        <a:pt x="4" y="74"/>
                        <a:pt x="3" y="72"/>
                        <a:pt x="3" y="70"/>
                      </a:cubicBezTo>
                      <a:cubicBezTo>
                        <a:pt x="0" y="55"/>
                        <a:pt x="2" y="40"/>
                        <a:pt x="1" y="25"/>
                      </a:cubicBezTo>
                      <a:cubicBezTo>
                        <a:pt x="1" y="21"/>
                        <a:pt x="2" y="17"/>
                        <a:pt x="2" y="12"/>
                      </a:cubicBezTo>
                      <a:cubicBezTo>
                        <a:pt x="2" y="8"/>
                        <a:pt x="2" y="4"/>
                        <a:pt x="2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AR" dirty="0"/>
                </a:p>
              </p:txBody>
            </p:sp>
            <p:sp>
              <p:nvSpPr>
                <p:cNvPr id="285" name="Freeform 28"/>
                <p:cNvSpPr>
                  <a:spLocks/>
                </p:cNvSpPr>
                <p:nvPr/>
              </p:nvSpPr>
              <p:spPr bwMode="auto">
                <a:xfrm>
                  <a:off x="4681" y="-749"/>
                  <a:ext cx="28" cy="174"/>
                </a:xfrm>
                <a:custGeom>
                  <a:avLst/>
                  <a:gdLst>
                    <a:gd name="T0" fmla="*/ 3 w 8"/>
                    <a:gd name="T1" fmla="*/ 24 h 50"/>
                    <a:gd name="T2" fmla="*/ 0 w 8"/>
                    <a:gd name="T3" fmla="*/ 0 h 50"/>
                    <a:gd name="T4" fmla="*/ 4 w 8"/>
                    <a:gd name="T5" fmla="*/ 10 h 50"/>
                    <a:gd name="T6" fmla="*/ 7 w 8"/>
                    <a:gd name="T7" fmla="*/ 16 h 50"/>
                    <a:gd name="T8" fmla="*/ 7 w 8"/>
                    <a:gd name="T9" fmla="*/ 16 h 50"/>
                    <a:gd name="T10" fmla="*/ 4 w 8"/>
                    <a:gd name="T11" fmla="*/ 30 h 50"/>
                    <a:gd name="T12" fmla="*/ 6 w 8"/>
                    <a:gd name="T13" fmla="*/ 42 h 50"/>
                    <a:gd name="T14" fmla="*/ 8 w 8"/>
                    <a:gd name="T15" fmla="*/ 50 h 50"/>
                    <a:gd name="T16" fmla="*/ 4 w 8"/>
                    <a:gd name="T17" fmla="*/ 42 h 50"/>
                    <a:gd name="T18" fmla="*/ 1 w 8"/>
                    <a:gd name="T19" fmla="*/ 38 h 50"/>
                    <a:gd name="T20" fmla="*/ 1 w 8"/>
                    <a:gd name="T21" fmla="*/ 38 h 50"/>
                    <a:gd name="T22" fmla="*/ 2 w 8"/>
                    <a:gd name="T23" fmla="*/ 37 h 50"/>
                    <a:gd name="T24" fmla="*/ 3 w 8"/>
                    <a:gd name="T25" fmla="*/ 24 h 50"/>
                    <a:gd name="T26" fmla="*/ 3 w 8"/>
                    <a:gd name="T27" fmla="*/ 19 h 50"/>
                    <a:gd name="T28" fmla="*/ 3 w 8"/>
                    <a:gd name="T29" fmla="*/ 24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8" h="50">
                      <a:moveTo>
                        <a:pt x="3" y="24"/>
                      </a:moveTo>
                      <a:cubicBezTo>
                        <a:pt x="2" y="16"/>
                        <a:pt x="1" y="8"/>
                        <a:pt x="0" y="0"/>
                      </a:cubicBezTo>
                      <a:cubicBezTo>
                        <a:pt x="2" y="3"/>
                        <a:pt x="3" y="6"/>
                        <a:pt x="4" y="10"/>
                      </a:cubicBezTo>
                      <a:cubicBezTo>
                        <a:pt x="4" y="12"/>
                        <a:pt x="5" y="14"/>
                        <a:pt x="7" y="16"/>
                      </a:cubicBezTo>
                      <a:cubicBezTo>
                        <a:pt x="7" y="16"/>
                        <a:pt x="7" y="16"/>
                        <a:pt x="7" y="16"/>
                      </a:cubicBezTo>
                      <a:cubicBezTo>
                        <a:pt x="7" y="20"/>
                        <a:pt x="7" y="25"/>
                        <a:pt x="4" y="30"/>
                      </a:cubicBezTo>
                      <a:cubicBezTo>
                        <a:pt x="2" y="33"/>
                        <a:pt x="5" y="38"/>
                        <a:pt x="6" y="42"/>
                      </a:cubicBezTo>
                      <a:cubicBezTo>
                        <a:pt x="7" y="45"/>
                        <a:pt x="8" y="47"/>
                        <a:pt x="8" y="50"/>
                      </a:cubicBezTo>
                      <a:cubicBezTo>
                        <a:pt x="5" y="49"/>
                        <a:pt x="5" y="45"/>
                        <a:pt x="4" y="42"/>
                      </a:cubicBezTo>
                      <a:cubicBezTo>
                        <a:pt x="3" y="41"/>
                        <a:pt x="2" y="39"/>
                        <a:pt x="1" y="38"/>
                      </a:cubicBezTo>
                      <a:cubicBezTo>
                        <a:pt x="1" y="38"/>
                        <a:pt x="1" y="38"/>
                        <a:pt x="1" y="38"/>
                      </a:cubicBezTo>
                      <a:cubicBezTo>
                        <a:pt x="2" y="38"/>
                        <a:pt x="3" y="38"/>
                        <a:pt x="2" y="37"/>
                      </a:cubicBezTo>
                      <a:cubicBezTo>
                        <a:pt x="0" y="32"/>
                        <a:pt x="2" y="28"/>
                        <a:pt x="3" y="24"/>
                      </a:cubicBezTo>
                      <a:cubicBezTo>
                        <a:pt x="5" y="23"/>
                        <a:pt x="5" y="21"/>
                        <a:pt x="3" y="19"/>
                      </a:cubicBezTo>
                      <a:cubicBezTo>
                        <a:pt x="3" y="21"/>
                        <a:pt x="3" y="22"/>
                        <a:pt x="3" y="2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AR" dirty="0"/>
                </a:p>
              </p:txBody>
            </p:sp>
            <p:sp>
              <p:nvSpPr>
                <p:cNvPr id="286" name="Freeform 29"/>
                <p:cNvSpPr>
                  <a:spLocks/>
                </p:cNvSpPr>
                <p:nvPr/>
              </p:nvSpPr>
              <p:spPr bwMode="auto">
                <a:xfrm>
                  <a:off x="4528" y="-578"/>
                  <a:ext cx="101" cy="167"/>
                </a:xfrm>
                <a:custGeom>
                  <a:avLst/>
                  <a:gdLst>
                    <a:gd name="T0" fmla="*/ 9 w 29"/>
                    <a:gd name="T1" fmla="*/ 25 h 48"/>
                    <a:gd name="T2" fmla="*/ 28 w 29"/>
                    <a:gd name="T3" fmla="*/ 45 h 48"/>
                    <a:gd name="T4" fmla="*/ 29 w 29"/>
                    <a:gd name="T5" fmla="*/ 46 h 48"/>
                    <a:gd name="T6" fmla="*/ 14 w 29"/>
                    <a:gd name="T7" fmla="*/ 42 h 48"/>
                    <a:gd name="T8" fmla="*/ 4 w 29"/>
                    <a:gd name="T9" fmla="*/ 21 h 48"/>
                    <a:gd name="T10" fmla="*/ 0 w 29"/>
                    <a:gd name="T11" fmla="*/ 2 h 48"/>
                    <a:gd name="T12" fmla="*/ 1 w 29"/>
                    <a:gd name="T13" fmla="*/ 2 h 48"/>
                    <a:gd name="T14" fmla="*/ 6 w 29"/>
                    <a:gd name="T15" fmla="*/ 18 h 48"/>
                    <a:gd name="T16" fmla="*/ 7 w 29"/>
                    <a:gd name="T17" fmla="*/ 21 h 48"/>
                    <a:gd name="T18" fmla="*/ 8 w 29"/>
                    <a:gd name="T19" fmla="*/ 22 h 48"/>
                    <a:gd name="T20" fmla="*/ 8 w 29"/>
                    <a:gd name="T21" fmla="*/ 22 h 48"/>
                    <a:gd name="T22" fmla="*/ 9 w 29"/>
                    <a:gd name="T23" fmla="*/ 25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29" h="48">
                      <a:moveTo>
                        <a:pt x="9" y="25"/>
                      </a:moveTo>
                      <a:cubicBezTo>
                        <a:pt x="10" y="37"/>
                        <a:pt x="18" y="46"/>
                        <a:pt x="28" y="45"/>
                      </a:cubicBezTo>
                      <a:cubicBezTo>
                        <a:pt x="28" y="46"/>
                        <a:pt x="28" y="46"/>
                        <a:pt x="29" y="46"/>
                      </a:cubicBezTo>
                      <a:cubicBezTo>
                        <a:pt x="26" y="48"/>
                        <a:pt x="17" y="45"/>
                        <a:pt x="14" y="42"/>
                      </a:cubicBezTo>
                      <a:cubicBezTo>
                        <a:pt x="8" y="36"/>
                        <a:pt x="7" y="28"/>
                        <a:pt x="4" y="21"/>
                      </a:cubicBezTo>
                      <a:cubicBezTo>
                        <a:pt x="2" y="15"/>
                        <a:pt x="1" y="9"/>
                        <a:pt x="0" y="2"/>
                      </a:cubicBezTo>
                      <a:cubicBezTo>
                        <a:pt x="0" y="1"/>
                        <a:pt x="0" y="0"/>
                        <a:pt x="1" y="2"/>
                      </a:cubicBezTo>
                      <a:cubicBezTo>
                        <a:pt x="4" y="7"/>
                        <a:pt x="5" y="13"/>
                        <a:pt x="6" y="18"/>
                      </a:cubicBezTo>
                      <a:cubicBezTo>
                        <a:pt x="6" y="19"/>
                        <a:pt x="6" y="20"/>
                        <a:pt x="7" y="21"/>
                      </a:cubicBezTo>
                      <a:cubicBezTo>
                        <a:pt x="7" y="22"/>
                        <a:pt x="8" y="22"/>
                        <a:pt x="8" y="22"/>
                      </a:cubicBezTo>
                      <a:cubicBezTo>
                        <a:pt x="8" y="22"/>
                        <a:pt x="8" y="22"/>
                        <a:pt x="8" y="22"/>
                      </a:cubicBezTo>
                      <a:cubicBezTo>
                        <a:pt x="8" y="23"/>
                        <a:pt x="9" y="24"/>
                        <a:pt x="9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AR" dirty="0"/>
                </a:p>
              </p:txBody>
            </p:sp>
            <p:sp>
              <p:nvSpPr>
                <p:cNvPr id="287" name="Freeform 30"/>
                <p:cNvSpPr>
                  <a:spLocks/>
                </p:cNvSpPr>
                <p:nvPr/>
              </p:nvSpPr>
              <p:spPr bwMode="auto">
                <a:xfrm>
                  <a:off x="3303" y="-2458"/>
                  <a:ext cx="42" cy="174"/>
                </a:xfrm>
                <a:custGeom>
                  <a:avLst/>
                  <a:gdLst>
                    <a:gd name="T0" fmla="*/ 3 w 12"/>
                    <a:gd name="T1" fmla="*/ 50 h 50"/>
                    <a:gd name="T2" fmla="*/ 6 w 12"/>
                    <a:gd name="T3" fmla="*/ 39 h 50"/>
                    <a:gd name="T4" fmla="*/ 6 w 12"/>
                    <a:gd name="T5" fmla="*/ 10 h 50"/>
                    <a:gd name="T6" fmla="*/ 0 w 12"/>
                    <a:gd name="T7" fmla="*/ 0 h 50"/>
                    <a:gd name="T8" fmla="*/ 8 w 12"/>
                    <a:gd name="T9" fmla="*/ 8 h 50"/>
                    <a:gd name="T10" fmla="*/ 3 w 12"/>
                    <a:gd name="T11" fmla="*/ 50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2" h="50">
                      <a:moveTo>
                        <a:pt x="3" y="50"/>
                      </a:moveTo>
                      <a:cubicBezTo>
                        <a:pt x="0" y="45"/>
                        <a:pt x="4" y="42"/>
                        <a:pt x="6" y="39"/>
                      </a:cubicBezTo>
                      <a:cubicBezTo>
                        <a:pt x="10" y="29"/>
                        <a:pt x="9" y="20"/>
                        <a:pt x="6" y="10"/>
                      </a:cubicBezTo>
                      <a:cubicBezTo>
                        <a:pt x="6" y="6"/>
                        <a:pt x="0" y="5"/>
                        <a:pt x="0" y="0"/>
                      </a:cubicBezTo>
                      <a:cubicBezTo>
                        <a:pt x="4" y="1"/>
                        <a:pt x="7" y="2"/>
                        <a:pt x="8" y="8"/>
                      </a:cubicBezTo>
                      <a:cubicBezTo>
                        <a:pt x="12" y="23"/>
                        <a:pt x="11" y="37"/>
                        <a:pt x="3" y="5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AR" dirty="0"/>
                </a:p>
              </p:txBody>
            </p:sp>
            <p:sp>
              <p:nvSpPr>
                <p:cNvPr id="288" name="Freeform 31"/>
                <p:cNvSpPr>
                  <a:spLocks/>
                </p:cNvSpPr>
                <p:nvPr/>
              </p:nvSpPr>
              <p:spPr bwMode="auto">
                <a:xfrm>
                  <a:off x="4622" y="-885"/>
                  <a:ext cx="45" cy="94"/>
                </a:xfrm>
                <a:custGeom>
                  <a:avLst/>
                  <a:gdLst>
                    <a:gd name="T0" fmla="*/ 7 w 13"/>
                    <a:gd name="T1" fmla="*/ 0 h 27"/>
                    <a:gd name="T2" fmla="*/ 9 w 13"/>
                    <a:gd name="T3" fmla="*/ 0 h 27"/>
                    <a:gd name="T4" fmla="*/ 13 w 13"/>
                    <a:gd name="T5" fmla="*/ 27 h 27"/>
                    <a:gd name="T6" fmla="*/ 11 w 13"/>
                    <a:gd name="T7" fmla="*/ 22 h 27"/>
                    <a:gd name="T8" fmla="*/ 8 w 13"/>
                    <a:gd name="T9" fmla="*/ 19 h 27"/>
                    <a:gd name="T10" fmla="*/ 8 w 13"/>
                    <a:gd name="T11" fmla="*/ 19 h 27"/>
                    <a:gd name="T12" fmla="*/ 6 w 13"/>
                    <a:gd name="T13" fmla="*/ 8 h 27"/>
                    <a:gd name="T14" fmla="*/ 4 w 13"/>
                    <a:gd name="T15" fmla="*/ 6 h 27"/>
                    <a:gd name="T16" fmla="*/ 2 w 13"/>
                    <a:gd name="T17" fmla="*/ 8 h 27"/>
                    <a:gd name="T18" fmla="*/ 2 w 13"/>
                    <a:gd name="T19" fmla="*/ 16 h 27"/>
                    <a:gd name="T20" fmla="*/ 1 w 13"/>
                    <a:gd name="T21" fmla="*/ 4 h 27"/>
                    <a:gd name="T22" fmla="*/ 3 w 13"/>
                    <a:gd name="T23" fmla="*/ 2 h 27"/>
                    <a:gd name="T24" fmla="*/ 7 w 13"/>
                    <a:gd name="T25" fmla="*/ 0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3" h="27">
                      <a:moveTo>
                        <a:pt x="7" y="0"/>
                      </a:moveTo>
                      <a:cubicBezTo>
                        <a:pt x="8" y="0"/>
                        <a:pt x="9" y="0"/>
                        <a:pt x="9" y="0"/>
                      </a:cubicBezTo>
                      <a:cubicBezTo>
                        <a:pt x="9" y="9"/>
                        <a:pt x="12" y="18"/>
                        <a:pt x="13" y="27"/>
                      </a:cubicBezTo>
                      <a:cubicBezTo>
                        <a:pt x="11" y="26"/>
                        <a:pt x="11" y="24"/>
                        <a:pt x="11" y="22"/>
                      </a:cubicBezTo>
                      <a:cubicBezTo>
                        <a:pt x="11" y="21"/>
                        <a:pt x="11" y="19"/>
                        <a:pt x="8" y="19"/>
                      </a:cubicBezTo>
                      <a:cubicBezTo>
                        <a:pt x="8" y="19"/>
                        <a:pt x="8" y="19"/>
                        <a:pt x="8" y="19"/>
                      </a:cubicBezTo>
                      <a:cubicBezTo>
                        <a:pt x="9" y="15"/>
                        <a:pt x="5" y="12"/>
                        <a:pt x="6" y="8"/>
                      </a:cubicBezTo>
                      <a:cubicBezTo>
                        <a:pt x="6" y="7"/>
                        <a:pt x="5" y="7"/>
                        <a:pt x="4" y="6"/>
                      </a:cubicBezTo>
                      <a:cubicBezTo>
                        <a:pt x="3" y="6"/>
                        <a:pt x="3" y="7"/>
                        <a:pt x="2" y="8"/>
                      </a:cubicBezTo>
                      <a:cubicBezTo>
                        <a:pt x="2" y="11"/>
                        <a:pt x="2" y="13"/>
                        <a:pt x="2" y="16"/>
                      </a:cubicBezTo>
                      <a:cubicBezTo>
                        <a:pt x="0" y="11"/>
                        <a:pt x="1" y="7"/>
                        <a:pt x="1" y="4"/>
                      </a:cubicBezTo>
                      <a:cubicBezTo>
                        <a:pt x="1" y="2"/>
                        <a:pt x="2" y="1"/>
                        <a:pt x="3" y="2"/>
                      </a:cubicBezTo>
                      <a:cubicBezTo>
                        <a:pt x="7" y="7"/>
                        <a:pt x="6" y="2"/>
                        <a:pt x="7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AR" dirty="0"/>
                </a:p>
              </p:txBody>
            </p:sp>
            <p:sp>
              <p:nvSpPr>
                <p:cNvPr id="289" name="Freeform 32"/>
                <p:cNvSpPr>
                  <a:spLocks/>
                </p:cNvSpPr>
                <p:nvPr/>
              </p:nvSpPr>
              <p:spPr bwMode="auto">
                <a:xfrm>
                  <a:off x="4270" y="-2727"/>
                  <a:ext cx="143" cy="66"/>
                </a:xfrm>
                <a:custGeom>
                  <a:avLst/>
                  <a:gdLst>
                    <a:gd name="T0" fmla="*/ 0 w 41"/>
                    <a:gd name="T1" fmla="*/ 19 h 19"/>
                    <a:gd name="T2" fmla="*/ 12 w 41"/>
                    <a:gd name="T3" fmla="*/ 13 h 19"/>
                    <a:gd name="T4" fmla="*/ 31 w 41"/>
                    <a:gd name="T5" fmla="*/ 5 h 19"/>
                    <a:gd name="T6" fmla="*/ 36 w 41"/>
                    <a:gd name="T7" fmla="*/ 3 h 19"/>
                    <a:gd name="T8" fmla="*/ 41 w 41"/>
                    <a:gd name="T9" fmla="*/ 13 h 19"/>
                    <a:gd name="T10" fmla="*/ 39 w 41"/>
                    <a:gd name="T11" fmla="*/ 18 h 19"/>
                    <a:gd name="T12" fmla="*/ 39 w 41"/>
                    <a:gd name="T13" fmla="*/ 18 h 19"/>
                    <a:gd name="T14" fmla="*/ 38 w 41"/>
                    <a:gd name="T15" fmla="*/ 15 h 19"/>
                    <a:gd name="T16" fmla="*/ 27 w 41"/>
                    <a:gd name="T17" fmla="*/ 8 h 19"/>
                    <a:gd name="T18" fmla="*/ 11 w 41"/>
                    <a:gd name="T19" fmla="*/ 15 h 19"/>
                    <a:gd name="T20" fmla="*/ 0 w 41"/>
                    <a:gd name="T21" fmla="*/ 19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41" h="19">
                      <a:moveTo>
                        <a:pt x="0" y="19"/>
                      </a:moveTo>
                      <a:cubicBezTo>
                        <a:pt x="3" y="15"/>
                        <a:pt x="8" y="14"/>
                        <a:pt x="12" y="13"/>
                      </a:cubicBezTo>
                      <a:cubicBezTo>
                        <a:pt x="19" y="12"/>
                        <a:pt x="24" y="6"/>
                        <a:pt x="31" y="5"/>
                      </a:cubicBezTo>
                      <a:cubicBezTo>
                        <a:pt x="33" y="5"/>
                        <a:pt x="34" y="0"/>
                        <a:pt x="36" y="3"/>
                      </a:cubicBezTo>
                      <a:cubicBezTo>
                        <a:pt x="38" y="6"/>
                        <a:pt x="41" y="9"/>
                        <a:pt x="41" y="13"/>
                      </a:cubicBezTo>
                      <a:cubicBezTo>
                        <a:pt x="40" y="14"/>
                        <a:pt x="40" y="16"/>
                        <a:pt x="39" y="18"/>
                      </a:cubicBezTo>
                      <a:cubicBezTo>
                        <a:pt x="39" y="18"/>
                        <a:pt x="39" y="18"/>
                        <a:pt x="39" y="18"/>
                      </a:cubicBezTo>
                      <a:cubicBezTo>
                        <a:pt x="38" y="17"/>
                        <a:pt x="38" y="16"/>
                        <a:pt x="38" y="15"/>
                      </a:cubicBezTo>
                      <a:cubicBezTo>
                        <a:pt x="37" y="4"/>
                        <a:pt x="34" y="4"/>
                        <a:pt x="27" y="8"/>
                      </a:cubicBezTo>
                      <a:cubicBezTo>
                        <a:pt x="22" y="12"/>
                        <a:pt x="16" y="14"/>
                        <a:pt x="11" y="15"/>
                      </a:cubicBezTo>
                      <a:cubicBezTo>
                        <a:pt x="7" y="16"/>
                        <a:pt x="4" y="19"/>
                        <a:pt x="0" y="1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AR" dirty="0"/>
                </a:p>
              </p:txBody>
            </p:sp>
            <p:sp>
              <p:nvSpPr>
                <p:cNvPr id="290" name="Freeform 33"/>
                <p:cNvSpPr>
                  <a:spLocks noEditPoints="1"/>
                </p:cNvSpPr>
                <p:nvPr/>
              </p:nvSpPr>
              <p:spPr bwMode="auto">
                <a:xfrm>
                  <a:off x="4200" y="-2661"/>
                  <a:ext cx="70" cy="60"/>
                </a:xfrm>
                <a:custGeom>
                  <a:avLst/>
                  <a:gdLst>
                    <a:gd name="T0" fmla="*/ 12 w 20"/>
                    <a:gd name="T1" fmla="*/ 14 h 17"/>
                    <a:gd name="T2" fmla="*/ 0 w 20"/>
                    <a:gd name="T3" fmla="*/ 15 h 17"/>
                    <a:gd name="T4" fmla="*/ 2 w 20"/>
                    <a:gd name="T5" fmla="*/ 10 h 17"/>
                    <a:gd name="T6" fmla="*/ 3 w 20"/>
                    <a:gd name="T7" fmla="*/ 9 h 17"/>
                    <a:gd name="T8" fmla="*/ 3 w 20"/>
                    <a:gd name="T9" fmla="*/ 9 h 17"/>
                    <a:gd name="T10" fmla="*/ 5 w 20"/>
                    <a:gd name="T11" fmla="*/ 8 h 17"/>
                    <a:gd name="T12" fmla="*/ 20 w 20"/>
                    <a:gd name="T13" fmla="*/ 0 h 17"/>
                    <a:gd name="T14" fmla="*/ 20 w 20"/>
                    <a:gd name="T15" fmla="*/ 0 h 17"/>
                    <a:gd name="T16" fmla="*/ 13 w 20"/>
                    <a:gd name="T17" fmla="*/ 7 h 17"/>
                    <a:gd name="T18" fmla="*/ 12 w 20"/>
                    <a:gd name="T19" fmla="*/ 14 h 17"/>
                    <a:gd name="T20" fmla="*/ 7 w 20"/>
                    <a:gd name="T21" fmla="*/ 10 h 17"/>
                    <a:gd name="T22" fmla="*/ 6 w 20"/>
                    <a:gd name="T23" fmla="*/ 10 h 17"/>
                    <a:gd name="T24" fmla="*/ 7 w 20"/>
                    <a:gd name="T25" fmla="*/ 11 h 17"/>
                    <a:gd name="T26" fmla="*/ 8 w 20"/>
                    <a:gd name="T27" fmla="*/ 11 h 17"/>
                    <a:gd name="T28" fmla="*/ 7 w 20"/>
                    <a:gd name="T29" fmla="*/ 10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20" h="17">
                      <a:moveTo>
                        <a:pt x="12" y="14"/>
                      </a:moveTo>
                      <a:cubicBezTo>
                        <a:pt x="8" y="17"/>
                        <a:pt x="4" y="16"/>
                        <a:pt x="0" y="15"/>
                      </a:cubicBezTo>
                      <a:cubicBezTo>
                        <a:pt x="0" y="13"/>
                        <a:pt x="3" y="12"/>
                        <a:pt x="2" y="10"/>
                      </a:cubicBezTo>
                      <a:cubicBezTo>
                        <a:pt x="3" y="9"/>
                        <a:pt x="3" y="9"/>
                        <a:pt x="3" y="9"/>
                      </a:cubicBezTo>
                      <a:cubicBezTo>
                        <a:pt x="3" y="9"/>
                        <a:pt x="3" y="9"/>
                        <a:pt x="3" y="9"/>
                      </a:cubicBezTo>
                      <a:cubicBezTo>
                        <a:pt x="4" y="9"/>
                        <a:pt x="4" y="9"/>
                        <a:pt x="5" y="8"/>
                      </a:cubicBezTo>
                      <a:cubicBezTo>
                        <a:pt x="10" y="5"/>
                        <a:pt x="16" y="4"/>
                        <a:pt x="20" y="0"/>
                      </a:cubicBezTo>
                      <a:cubicBezTo>
                        <a:pt x="20" y="0"/>
                        <a:pt x="20" y="0"/>
                        <a:pt x="20" y="0"/>
                      </a:cubicBezTo>
                      <a:cubicBezTo>
                        <a:pt x="19" y="3"/>
                        <a:pt x="16" y="6"/>
                        <a:pt x="13" y="7"/>
                      </a:cubicBezTo>
                      <a:cubicBezTo>
                        <a:pt x="8" y="9"/>
                        <a:pt x="9" y="11"/>
                        <a:pt x="12" y="14"/>
                      </a:cubicBezTo>
                      <a:close/>
                      <a:moveTo>
                        <a:pt x="7" y="10"/>
                      </a:moveTo>
                      <a:cubicBezTo>
                        <a:pt x="7" y="10"/>
                        <a:pt x="6" y="10"/>
                        <a:pt x="6" y="10"/>
                      </a:cubicBezTo>
                      <a:cubicBezTo>
                        <a:pt x="6" y="10"/>
                        <a:pt x="6" y="11"/>
                        <a:pt x="7" y="11"/>
                      </a:cubicBezTo>
                      <a:cubicBezTo>
                        <a:pt x="7" y="11"/>
                        <a:pt x="7" y="11"/>
                        <a:pt x="8" y="11"/>
                      </a:cubicBezTo>
                      <a:cubicBezTo>
                        <a:pt x="8" y="10"/>
                        <a:pt x="7" y="10"/>
                        <a:pt x="7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AR" dirty="0"/>
                </a:p>
              </p:txBody>
            </p:sp>
            <p:sp>
              <p:nvSpPr>
                <p:cNvPr id="291" name="Freeform 34"/>
                <p:cNvSpPr>
                  <a:spLocks/>
                </p:cNvSpPr>
                <p:nvPr/>
              </p:nvSpPr>
              <p:spPr bwMode="auto">
                <a:xfrm>
                  <a:off x="4329" y="-435"/>
                  <a:ext cx="84" cy="80"/>
                </a:xfrm>
                <a:custGeom>
                  <a:avLst/>
                  <a:gdLst>
                    <a:gd name="T0" fmla="*/ 0 w 24"/>
                    <a:gd name="T1" fmla="*/ 23 h 23"/>
                    <a:gd name="T2" fmla="*/ 7 w 24"/>
                    <a:gd name="T3" fmla="*/ 20 h 23"/>
                    <a:gd name="T4" fmla="*/ 19 w 24"/>
                    <a:gd name="T5" fmla="*/ 5 h 23"/>
                    <a:gd name="T6" fmla="*/ 24 w 24"/>
                    <a:gd name="T7" fmla="*/ 1 h 23"/>
                    <a:gd name="T8" fmla="*/ 18 w 24"/>
                    <a:gd name="T9" fmla="*/ 14 h 23"/>
                    <a:gd name="T10" fmla="*/ 4 w 24"/>
                    <a:gd name="T11" fmla="*/ 23 h 23"/>
                    <a:gd name="T12" fmla="*/ 0 w 24"/>
                    <a:gd name="T13" fmla="*/ 23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4" h="23">
                      <a:moveTo>
                        <a:pt x="0" y="23"/>
                      </a:moveTo>
                      <a:cubicBezTo>
                        <a:pt x="1" y="19"/>
                        <a:pt x="5" y="21"/>
                        <a:pt x="7" y="20"/>
                      </a:cubicBezTo>
                      <a:cubicBezTo>
                        <a:pt x="15" y="18"/>
                        <a:pt x="17" y="12"/>
                        <a:pt x="19" y="5"/>
                      </a:cubicBezTo>
                      <a:cubicBezTo>
                        <a:pt x="19" y="3"/>
                        <a:pt x="20" y="0"/>
                        <a:pt x="24" y="1"/>
                      </a:cubicBezTo>
                      <a:cubicBezTo>
                        <a:pt x="20" y="4"/>
                        <a:pt x="20" y="9"/>
                        <a:pt x="18" y="14"/>
                      </a:cubicBezTo>
                      <a:cubicBezTo>
                        <a:pt x="16" y="19"/>
                        <a:pt x="11" y="23"/>
                        <a:pt x="4" y="23"/>
                      </a:cubicBezTo>
                      <a:cubicBezTo>
                        <a:pt x="3" y="23"/>
                        <a:pt x="1" y="23"/>
                        <a:pt x="0" y="2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AR" dirty="0"/>
                </a:p>
              </p:txBody>
            </p:sp>
            <p:sp>
              <p:nvSpPr>
                <p:cNvPr id="292" name="Freeform 35"/>
                <p:cNvSpPr>
                  <a:spLocks/>
                </p:cNvSpPr>
                <p:nvPr/>
              </p:nvSpPr>
              <p:spPr bwMode="auto">
                <a:xfrm>
                  <a:off x="3342" y="-418"/>
                  <a:ext cx="45" cy="129"/>
                </a:xfrm>
                <a:custGeom>
                  <a:avLst/>
                  <a:gdLst>
                    <a:gd name="T0" fmla="*/ 0 w 13"/>
                    <a:gd name="T1" fmla="*/ 0 h 37"/>
                    <a:gd name="T2" fmla="*/ 3 w 13"/>
                    <a:gd name="T3" fmla="*/ 4 h 37"/>
                    <a:gd name="T4" fmla="*/ 13 w 13"/>
                    <a:gd name="T5" fmla="*/ 37 h 37"/>
                    <a:gd name="T6" fmla="*/ 6 w 13"/>
                    <a:gd name="T7" fmla="*/ 21 h 37"/>
                    <a:gd name="T8" fmla="*/ 0 w 13"/>
                    <a:gd name="T9" fmla="*/ 0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37">
                      <a:moveTo>
                        <a:pt x="0" y="0"/>
                      </a:moveTo>
                      <a:cubicBezTo>
                        <a:pt x="2" y="1"/>
                        <a:pt x="3" y="2"/>
                        <a:pt x="3" y="4"/>
                      </a:cubicBezTo>
                      <a:cubicBezTo>
                        <a:pt x="6" y="15"/>
                        <a:pt x="11" y="26"/>
                        <a:pt x="13" y="37"/>
                      </a:cubicBezTo>
                      <a:cubicBezTo>
                        <a:pt x="9" y="33"/>
                        <a:pt x="8" y="26"/>
                        <a:pt x="6" y="21"/>
                      </a:cubicBezTo>
                      <a:cubicBezTo>
                        <a:pt x="4" y="14"/>
                        <a:pt x="2" y="7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AR" dirty="0"/>
                </a:p>
              </p:txBody>
            </p:sp>
            <p:sp>
              <p:nvSpPr>
                <p:cNvPr id="293" name="Freeform 36"/>
                <p:cNvSpPr>
                  <a:spLocks/>
                </p:cNvSpPr>
                <p:nvPr/>
              </p:nvSpPr>
              <p:spPr bwMode="auto">
                <a:xfrm>
                  <a:off x="3226" y="-400"/>
                  <a:ext cx="42" cy="122"/>
                </a:xfrm>
                <a:custGeom>
                  <a:avLst/>
                  <a:gdLst>
                    <a:gd name="T0" fmla="*/ 0 w 12"/>
                    <a:gd name="T1" fmla="*/ 35 h 35"/>
                    <a:gd name="T2" fmla="*/ 8 w 12"/>
                    <a:gd name="T3" fmla="*/ 6 h 35"/>
                    <a:gd name="T4" fmla="*/ 12 w 12"/>
                    <a:gd name="T5" fmla="*/ 1 h 35"/>
                    <a:gd name="T6" fmla="*/ 9 w 12"/>
                    <a:gd name="T7" fmla="*/ 7 h 35"/>
                    <a:gd name="T8" fmla="*/ 6 w 12"/>
                    <a:gd name="T9" fmla="*/ 28 h 35"/>
                    <a:gd name="T10" fmla="*/ 0 w 12"/>
                    <a:gd name="T11" fmla="*/ 35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2" h="35">
                      <a:moveTo>
                        <a:pt x="0" y="35"/>
                      </a:moveTo>
                      <a:cubicBezTo>
                        <a:pt x="5" y="26"/>
                        <a:pt x="7" y="16"/>
                        <a:pt x="8" y="6"/>
                      </a:cubicBezTo>
                      <a:cubicBezTo>
                        <a:pt x="8" y="4"/>
                        <a:pt x="8" y="0"/>
                        <a:pt x="12" y="1"/>
                      </a:cubicBezTo>
                      <a:cubicBezTo>
                        <a:pt x="11" y="3"/>
                        <a:pt x="9" y="4"/>
                        <a:pt x="9" y="7"/>
                      </a:cubicBezTo>
                      <a:cubicBezTo>
                        <a:pt x="10" y="14"/>
                        <a:pt x="7" y="21"/>
                        <a:pt x="6" y="28"/>
                      </a:cubicBezTo>
                      <a:cubicBezTo>
                        <a:pt x="6" y="31"/>
                        <a:pt x="3" y="33"/>
                        <a:pt x="0" y="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AR" dirty="0"/>
                </a:p>
              </p:txBody>
            </p:sp>
            <p:sp>
              <p:nvSpPr>
                <p:cNvPr id="294" name="Freeform 37"/>
                <p:cNvSpPr>
                  <a:spLocks/>
                </p:cNvSpPr>
                <p:nvPr/>
              </p:nvSpPr>
              <p:spPr bwMode="auto">
                <a:xfrm>
                  <a:off x="3143" y="-275"/>
                  <a:ext cx="80" cy="74"/>
                </a:xfrm>
                <a:custGeom>
                  <a:avLst/>
                  <a:gdLst>
                    <a:gd name="T0" fmla="*/ 0 w 23"/>
                    <a:gd name="T1" fmla="*/ 20 h 21"/>
                    <a:gd name="T2" fmla="*/ 14 w 23"/>
                    <a:gd name="T3" fmla="*/ 15 h 21"/>
                    <a:gd name="T4" fmla="*/ 17 w 23"/>
                    <a:gd name="T5" fmla="*/ 10 h 21"/>
                    <a:gd name="T6" fmla="*/ 23 w 23"/>
                    <a:gd name="T7" fmla="*/ 0 h 21"/>
                    <a:gd name="T8" fmla="*/ 19 w 23"/>
                    <a:gd name="T9" fmla="*/ 11 h 21"/>
                    <a:gd name="T10" fmla="*/ 4 w 23"/>
                    <a:gd name="T11" fmla="*/ 21 h 21"/>
                    <a:gd name="T12" fmla="*/ 1 w 23"/>
                    <a:gd name="T13" fmla="*/ 20 h 21"/>
                    <a:gd name="T14" fmla="*/ 0 w 23"/>
                    <a:gd name="T15" fmla="*/ 20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3" h="21">
                      <a:moveTo>
                        <a:pt x="0" y="20"/>
                      </a:moveTo>
                      <a:cubicBezTo>
                        <a:pt x="5" y="17"/>
                        <a:pt x="10" y="20"/>
                        <a:pt x="14" y="15"/>
                      </a:cubicBezTo>
                      <a:cubicBezTo>
                        <a:pt x="16" y="14"/>
                        <a:pt x="17" y="12"/>
                        <a:pt x="17" y="10"/>
                      </a:cubicBezTo>
                      <a:cubicBezTo>
                        <a:pt x="18" y="6"/>
                        <a:pt x="18" y="1"/>
                        <a:pt x="23" y="0"/>
                      </a:cubicBezTo>
                      <a:cubicBezTo>
                        <a:pt x="21" y="3"/>
                        <a:pt x="21" y="7"/>
                        <a:pt x="19" y="11"/>
                      </a:cubicBezTo>
                      <a:cubicBezTo>
                        <a:pt x="16" y="18"/>
                        <a:pt x="12" y="21"/>
                        <a:pt x="4" y="21"/>
                      </a:cubicBezTo>
                      <a:cubicBezTo>
                        <a:pt x="3" y="19"/>
                        <a:pt x="2" y="19"/>
                        <a:pt x="1" y="20"/>
                      </a:cubicBezTo>
                      <a:lnTo>
                        <a:pt x="0" y="2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AR" dirty="0"/>
                </a:p>
              </p:txBody>
            </p:sp>
            <p:sp>
              <p:nvSpPr>
                <p:cNvPr id="295" name="Freeform 38"/>
                <p:cNvSpPr>
                  <a:spLocks/>
                </p:cNvSpPr>
                <p:nvPr/>
              </p:nvSpPr>
              <p:spPr bwMode="auto">
                <a:xfrm>
                  <a:off x="4284" y="-2263"/>
                  <a:ext cx="59" cy="49"/>
                </a:xfrm>
                <a:custGeom>
                  <a:avLst/>
                  <a:gdLst>
                    <a:gd name="T0" fmla="*/ 17 w 17"/>
                    <a:gd name="T1" fmla="*/ 0 h 14"/>
                    <a:gd name="T2" fmla="*/ 16 w 17"/>
                    <a:gd name="T3" fmla="*/ 2 h 14"/>
                    <a:gd name="T4" fmla="*/ 13 w 17"/>
                    <a:gd name="T5" fmla="*/ 5 h 14"/>
                    <a:gd name="T6" fmla="*/ 8 w 17"/>
                    <a:gd name="T7" fmla="*/ 14 h 14"/>
                    <a:gd name="T8" fmla="*/ 0 w 17"/>
                    <a:gd name="T9" fmla="*/ 12 h 14"/>
                    <a:gd name="T10" fmla="*/ 17 w 17"/>
                    <a:gd name="T11" fmla="*/ 0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7" h="14">
                      <a:moveTo>
                        <a:pt x="17" y="0"/>
                      </a:moveTo>
                      <a:cubicBezTo>
                        <a:pt x="17" y="1"/>
                        <a:pt x="17" y="2"/>
                        <a:pt x="16" y="2"/>
                      </a:cubicBezTo>
                      <a:cubicBezTo>
                        <a:pt x="15" y="3"/>
                        <a:pt x="14" y="4"/>
                        <a:pt x="13" y="5"/>
                      </a:cubicBezTo>
                      <a:cubicBezTo>
                        <a:pt x="9" y="7"/>
                        <a:pt x="10" y="11"/>
                        <a:pt x="8" y="14"/>
                      </a:cubicBezTo>
                      <a:cubicBezTo>
                        <a:pt x="6" y="11"/>
                        <a:pt x="3" y="10"/>
                        <a:pt x="0" y="12"/>
                      </a:cubicBezTo>
                      <a:cubicBezTo>
                        <a:pt x="5" y="8"/>
                        <a:pt x="11" y="4"/>
                        <a:pt x="17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AR" dirty="0"/>
                </a:p>
              </p:txBody>
            </p:sp>
            <p:sp>
              <p:nvSpPr>
                <p:cNvPr id="296" name="Freeform 39"/>
                <p:cNvSpPr>
                  <a:spLocks/>
                </p:cNvSpPr>
                <p:nvPr/>
              </p:nvSpPr>
              <p:spPr bwMode="auto">
                <a:xfrm>
                  <a:off x="4772" y="-878"/>
                  <a:ext cx="42" cy="70"/>
                </a:xfrm>
                <a:custGeom>
                  <a:avLst/>
                  <a:gdLst>
                    <a:gd name="T0" fmla="*/ 11 w 12"/>
                    <a:gd name="T1" fmla="*/ 16 h 20"/>
                    <a:gd name="T2" fmla="*/ 10 w 12"/>
                    <a:gd name="T3" fmla="*/ 19 h 20"/>
                    <a:gd name="T4" fmla="*/ 3 w 12"/>
                    <a:gd name="T5" fmla="*/ 12 h 20"/>
                    <a:gd name="T6" fmla="*/ 1 w 12"/>
                    <a:gd name="T7" fmla="*/ 3 h 20"/>
                    <a:gd name="T8" fmla="*/ 0 w 12"/>
                    <a:gd name="T9" fmla="*/ 0 h 20"/>
                    <a:gd name="T10" fmla="*/ 4 w 12"/>
                    <a:gd name="T11" fmla="*/ 10 h 20"/>
                    <a:gd name="T12" fmla="*/ 11 w 12"/>
                    <a:gd name="T13" fmla="*/ 16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" h="20">
                      <a:moveTo>
                        <a:pt x="11" y="16"/>
                      </a:moveTo>
                      <a:cubicBezTo>
                        <a:pt x="12" y="17"/>
                        <a:pt x="12" y="18"/>
                        <a:pt x="10" y="19"/>
                      </a:cubicBezTo>
                      <a:cubicBezTo>
                        <a:pt x="5" y="20"/>
                        <a:pt x="3" y="17"/>
                        <a:pt x="3" y="12"/>
                      </a:cubicBezTo>
                      <a:cubicBezTo>
                        <a:pt x="2" y="9"/>
                        <a:pt x="2" y="6"/>
                        <a:pt x="1" y="3"/>
                      </a:cubicBezTo>
                      <a:cubicBezTo>
                        <a:pt x="0" y="2"/>
                        <a:pt x="0" y="1"/>
                        <a:pt x="0" y="0"/>
                      </a:cubicBezTo>
                      <a:cubicBezTo>
                        <a:pt x="4" y="2"/>
                        <a:pt x="4" y="6"/>
                        <a:pt x="4" y="10"/>
                      </a:cubicBezTo>
                      <a:cubicBezTo>
                        <a:pt x="4" y="15"/>
                        <a:pt x="6" y="17"/>
                        <a:pt x="11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AR" dirty="0"/>
                </a:p>
              </p:txBody>
            </p:sp>
            <p:sp>
              <p:nvSpPr>
                <p:cNvPr id="297" name="Freeform 40"/>
                <p:cNvSpPr>
                  <a:spLocks/>
                </p:cNvSpPr>
                <p:nvPr/>
              </p:nvSpPr>
              <p:spPr bwMode="auto">
                <a:xfrm>
                  <a:off x="4678" y="-543"/>
                  <a:ext cx="59" cy="73"/>
                </a:xfrm>
                <a:custGeom>
                  <a:avLst/>
                  <a:gdLst>
                    <a:gd name="T0" fmla="*/ 2 w 17"/>
                    <a:gd name="T1" fmla="*/ 21 h 21"/>
                    <a:gd name="T2" fmla="*/ 7 w 17"/>
                    <a:gd name="T3" fmla="*/ 14 h 21"/>
                    <a:gd name="T4" fmla="*/ 12 w 17"/>
                    <a:gd name="T5" fmla="*/ 5 h 21"/>
                    <a:gd name="T6" fmla="*/ 11 w 17"/>
                    <a:gd name="T7" fmla="*/ 0 h 21"/>
                    <a:gd name="T8" fmla="*/ 6 w 17"/>
                    <a:gd name="T9" fmla="*/ 17 h 21"/>
                    <a:gd name="T10" fmla="*/ 2 w 17"/>
                    <a:gd name="T11" fmla="*/ 21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7" h="21">
                      <a:moveTo>
                        <a:pt x="2" y="21"/>
                      </a:moveTo>
                      <a:cubicBezTo>
                        <a:pt x="0" y="17"/>
                        <a:pt x="4" y="15"/>
                        <a:pt x="7" y="14"/>
                      </a:cubicBezTo>
                      <a:cubicBezTo>
                        <a:pt x="13" y="13"/>
                        <a:pt x="13" y="10"/>
                        <a:pt x="12" y="5"/>
                      </a:cubicBezTo>
                      <a:cubicBezTo>
                        <a:pt x="12" y="4"/>
                        <a:pt x="12" y="2"/>
                        <a:pt x="11" y="0"/>
                      </a:cubicBezTo>
                      <a:cubicBezTo>
                        <a:pt x="17" y="10"/>
                        <a:pt x="16" y="13"/>
                        <a:pt x="6" y="17"/>
                      </a:cubicBezTo>
                      <a:cubicBezTo>
                        <a:pt x="4" y="18"/>
                        <a:pt x="3" y="20"/>
                        <a:pt x="2" y="2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AR" dirty="0"/>
                </a:p>
              </p:txBody>
            </p:sp>
            <p:sp>
              <p:nvSpPr>
                <p:cNvPr id="298" name="Freeform 41"/>
                <p:cNvSpPr>
                  <a:spLocks/>
                </p:cNvSpPr>
                <p:nvPr/>
              </p:nvSpPr>
              <p:spPr bwMode="auto">
                <a:xfrm>
                  <a:off x="2919" y="-892"/>
                  <a:ext cx="14" cy="77"/>
                </a:xfrm>
                <a:custGeom>
                  <a:avLst/>
                  <a:gdLst>
                    <a:gd name="T0" fmla="*/ 3 w 4"/>
                    <a:gd name="T1" fmla="*/ 22 h 22"/>
                    <a:gd name="T2" fmla="*/ 1 w 4"/>
                    <a:gd name="T3" fmla="*/ 19 h 22"/>
                    <a:gd name="T4" fmla="*/ 2 w 4"/>
                    <a:gd name="T5" fmla="*/ 0 h 22"/>
                    <a:gd name="T6" fmla="*/ 4 w 4"/>
                    <a:gd name="T7" fmla="*/ 3 h 22"/>
                    <a:gd name="T8" fmla="*/ 4 w 4"/>
                    <a:gd name="T9" fmla="*/ 19 h 22"/>
                    <a:gd name="T10" fmla="*/ 3 w 4"/>
                    <a:gd name="T11" fmla="*/ 22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" h="22">
                      <a:moveTo>
                        <a:pt x="3" y="22"/>
                      </a:moveTo>
                      <a:cubicBezTo>
                        <a:pt x="2" y="21"/>
                        <a:pt x="1" y="20"/>
                        <a:pt x="1" y="19"/>
                      </a:cubicBezTo>
                      <a:cubicBezTo>
                        <a:pt x="0" y="12"/>
                        <a:pt x="3" y="6"/>
                        <a:pt x="2" y="0"/>
                      </a:cubicBezTo>
                      <a:cubicBezTo>
                        <a:pt x="3" y="1"/>
                        <a:pt x="3" y="2"/>
                        <a:pt x="4" y="3"/>
                      </a:cubicBezTo>
                      <a:cubicBezTo>
                        <a:pt x="4" y="8"/>
                        <a:pt x="4" y="13"/>
                        <a:pt x="4" y="19"/>
                      </a:cubicBezTo>
                      <a:cubicBezTo>
                        <a:pt x="3" y="20"/>
                        <a:pt x="3" y="21"/>
                        <a:pt x="3" y="2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AR" dirty="0"/>
                </a:p>
              </p:txBody>
            </p:sp>
            <p:sp>
              <p:nvSpPr>
                <p:cNvPr id="299" name="Freeform 42"/>
                <p:cNvSpPr>
                  <a:spLocks/>
                </p:cNvSpPr>
                <p:nvPr/>
              </p:nvSpPr>
              <p:spPr bwMode="auto">
                <a:xfrm>
                  <a:off x="4228" y="-2221"/>
                  <a:ext cx="56" cy="31"/>
                </a:xfrm>
                <a:custGeom>
                  <a:avLst/>
                  <a:gdLst>
                    <a:gd name="T0" fmla="*/ 0 w 16"/>
                    <a:gd name="T1" fmla="*/ 9 h 9"/>
                    <a:gd name="T2" fmla="*/ 0 w 16"/>
                    <a:gd name="T3" fmla="*/ 6 h 9"/>
                    <a:gd name="T4" fmla="*/ 16 w 16"/>
                    <a:gd name="T5" fmla="*/ 0 h 9"/>
                    <a:gd name="T6" fmla="*/ 15 w 16"/>
                    <a:gd name="T7" fmla="*/ 4 h 9"/>
                    <a:gd name="T8" fmla="*/ 6 w 16"/>
                    <a:gd name="T9" fmla="*/ 8 h 9"/>
                    <a:gd name="T10" fmla="*/ 6 w 16"/>
                    <a:gd name="T11" fmla="*/ 8 h 9"/>
                    <a:gd name="T12" fmla="*/ 0 w 16"/>
                    <a:gd name="T13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6" h="9">
                      <a:moveTo>
                        <a:pt x="0" y="9"/>
                      </a:moveTo>
                      <a:cubicBezTo>
                        <a:pt x="0" y="8"/>
                        <a:pt x="0" y="7"/>
                        <a:pt x="0" y="6"/>
                      </a:cubicBezTo>
                      <a:cubicBezTo>
                        <a:pt x="6" y="5"/>
                        <a:pt x="11" y="3"/>
                        <a:pt x="16" y="0"/>
                      </a:cubicBezTo>
                      <a:cubicBezTo>
                        <a:pt x="15" y="1"/>
                        <a:pt x="15" y="2"/>
                        <a:pt x="15" y="4"/>
                      </a:cubicBezTo>
                      <a:cubicBezTo>
                        <a:pt x="12" y="5"/>
                        <a:pt x="8" y="5"/>
                        <a:pt x="6" y="8"/>
                      </a:cubicBezTo>
                      <a:cubicBezTo>
                        <a:pt x="6" y="8"/>
                        <a:pt x="6" y="8"/>
                        <a:pt x="6" y="8"/>
                      </a:cubicBezTo>
                      <a:cubicBezTo>
                        <a:pt x="4" y="9"/>
                        <a:pt x="2" y="9"/>
                        <a:pt x="0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AR" dirty="0"/>
                </a:p>
              </p:txBody>
            </p:sp>
            <p:sp>
              <p:nvSpPr>
                <p:cNvPr id="300" name="Freeform 43"/>
                <p:cNvSpPr>
                  <a:spLocks/>
                </p:cNvSpPr>
                <p:nvPr/>
              </p:nvSpPr>
              <p:spPr bwMode="auto">
                <a:xfrm>
                  <a:off x="2916" y="-693"/>
                  <a:ext cx="17" cy="94"/>
                </a:xfrm>
                <a:custGeom>
                  <a:avLst/>
                  <a:gdLst>
                    <a:gd name="T0" fmla="*/ 3 w 5"/>
                    <a:gd name="T1" fmla="*/ 27 h 27"/>
                    <a:gd name="T2" fmla="*/ 2 w 5"/>
                    <a:gd name="T3" fmla="*/ 1 h 27"/>
                    <a:gd name="T4" fmla="*/ 3 w 5"/>
                    <a:gd name="T5" fmla="*/ 2 h 27"/>
                    <a:gd name="T6" fmla="*/ 3 w 5"/>
                    <a:gd name="T7" fmla="*/ 4 h 27"/>
                    <a:gd name="T8" fmla="*/ 3 w 5"/>
                    <a:gd name="T9" fmla="*/ 7 h 27"/>
                    <a:gd name="T10" fmla="*/ 3 w 5"/>
                    <a:gd name="T11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5" h="27">
                      <a:moveTo>
                        <a:pt x="3" y="27"/>
                      </a:moveTo>
                      <a:cubicBezTo>
                        <a:pt x="0" y="18"/>
                        <a:pt x="2" y="10"/>
                        <a:pt x="2" y="1"/>
                      </a:cubicBezTo>
                      <a:cubicBezTo>
                        <a:pt x="2" y="0"/>
                        <a:pt x="3" y="2"/>
                        <a:pt x="3" y="2"/>
                      </a:cubicBezTo>
                      <a:cubicBezTo>
                        <a:pt x="3" y="3"/>
                        <a:pt x="3" y="4"/>
                        <a:pt x="3" y="4"/>
                      </a:cubicBezTo>
                      <a:cubicBezTo>
                        <a:pt x="3" y="5"/>
                        <a:pt x="3" y="6"/>
                        <a:pt x="3" y="7"/>
                      </a:cubicBezTo>
                      <a:cubicBezTo>
                        <a:pt x="3" y="14"/>
                        <a:pt x="5" y="20"/>
                        <a:pt x="3" y="2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AR" dirty="0"/>
                </a:p>
              </p:txBody>
            </p:sp>
            <p:sp>
              <p:nvSpPr>
                <p:cNvPr id="301" name="Freeform 44"/>
                <p:cNvSpPr>
                  <a:spLocks/>
                </p:cNvSpPr>
                <p:nvPr/>
              </p:nvSpPr>
              <p:spPr bwMode="auto">
                <a:xfrm>
                  <a:off x="4165" y="-2626"/>
                  <a:ext cx="45" cy="49"/>
                </a:xfrm>
                <a:custGeom>
                  <a:avLst/>
                  <a:gdLst>
                    <a:gd name="T0" fmla="*/ 12 w 13"/>
                    <a:gd name="T1" fmla="*/ 0 h 14"/>
                    <a:gd name="T2" fmla="*/ 10 w 13"/>
                    <a:gd name="T3" fmla="*/ 5 h 14"/>
                    <a:gd name="T4" fmla="*/ 1 w 13"/>
                    <a:gd name="T5" fmla="*/ 14 h 14"/>
                    <a:gd name="T6" fmla="*/ 0 w 13"/>
                    <a:gd name="T7" fmla="*/ 12 h 14"/>
                    <a:gd name="T8" fmla="*/ 12 w 13"/>
                    <a:gd name="T9" fmla="*/ 0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4">
                      <a:moveTo>
                        <a:pt x="12" y="0"/>
                      </a:moveTo>
                      <a:cubicBezTo>
                        <a:pt x="13" y="2"/>
                        <a:pt x="10" y="3"/>
                        <a:pt x="10" y="5"/>
                      </a:cubicBezTo>
                      <a:cubicBezTo>
                        <a:pt x="6" y="7"/>
                        <a:pt x="4" y="11"/>
                        <a:pt x="1" y="14"/>
                      </a:cubicBezTo>
                      <a:cubicBezTo>
                        <a:pt x="1" y="13"/>
                        <a:pt x="1" y="13"/>
                        <a:pt x="0" y="12"/>
                      </a:cubicBezTo>
                      <a:cubicBezTo>
                        <a:pt x="3" y="7"/>
                        <a:pt x="7" y="2"/>
                        <a:pt x="12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AR" dirty="0"/>
                </a:p>
              </p:txBody>
            </p:sp>
            <p:sp>
              <p:nvSpPr>
                <p:cNvPr id="302" name="Freeform 45"/>
                <p:cNvSpPr>
                  <a:spLocks/>
                </p:cNvSpPr>
                <p:nvPr/>
              </p:nvSpPr>
              <p:spPr bwMode="auto">
                <a:xfrm>
                  <a:off x="4141" y="-2584"/>
                  <a:ext cx="34" cy="45"/>
                </a:xfrm>
                <a:custGeom>
                  <a:avLst/>
                  <a:gdLst>
                    <a:gd name="T0" fmla="*/ 7 w 10"/>
                    <a:gd name="T1" fmla="*/ 0 h 13"/>
                    <a:gd name="T2" fmla="*/ 8 w 10"/>
                    <a:gd name="T3" fmla="*/ 2 h 13"/>
                    <a:gd name="T4" fmla="*/ 8 w 10"/>
                    <a:gd name="T5" fmla="*/ 7 h 13"/>
                    <a:gd name="T6" fmla="*/ 7 w 10"/>
                    <a:gd name="T7" fmla="*/ 11 h 13"/>
                    <a:gd name="T8" fmla="*/ 5 w 10"/>
                    <a:gd name="T9" fmla="*/ 7 h 13"/>
                    <a:gd name="T10" fmla="*/ 0 w 10"/>
                    <a:gd name="T11" fmla="*/ 13 h 13"/>
                    <a:gd name="T12" fmla="*/ 7 w 10"/>
                    <a:gd name="T13" fmla="*/ 0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" h="13">
                      <a:moveTo>
                        <a:pt x="7" y="0"/>
                      </a:moveTo>
                      <a:cubicBezTo>
                        <a:pt x="8" y="1"/>
                        <a:pt x="8" y="1"/>
                        <a:pt x="8" y="2"/>
                      </a:cubicBezTo>
                      <a:cubicBezTo>
                        <a:pt x="7" y="4"/>
                        <a:pt x="8" y="5"/>
                        <a:pt x="8" y="7"/>
                      </a:cubicBezTo>
                      <a:cubicBezTo>
                        <a:pt x="8" y="8"/>
                        <a:pt x="10" y="10"/>
                        <a:pt x="7" y="11"/>
                      </a:cubicBezTo>
                      <a:cubicBezTo>
                        <a:pt x="5" y="11"/>
                        <a:pt x="6" y="9"/>
                        <a:pt x="5" y="7"/>
                      </a:cubicBezTo>
                      <a:cubicBezTo>
                        <a:pt x="3" y="9"/>
                        <a:pt x="2" y="12"/>
                        <a:pt x="0" y="13"/>
                      </a:cubicBezTo>
                      <a:cubicBezTo>
                        <a:pt x="1" y="8"/>
                        <a:pt x="3" y="4"/>
                        <a:pt x="7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AR" dirty="0"/>
                </a:p>
              </p:txBody>
            </p:sp>
            <p:sp>
              <p:nvSpPr>
                <p:cNvPr id="303" name="Freeform 46"/>
                <p:cNvSpPr>
                  <a:spLocks/>
                </p:cNvSpPr>
                <p:nvPr/>
              </p:nvSpPr>
              <p:spPr bwMode="auto">
                <a:xfrm>
                  <a:off x="3453" y="-324"/>
                  <a:ext cx="46" cy="53"/>
                </a:xfrm>
                <a:custGeom>
                  <a:avLst/>
                  <a:gdLst>
                    <a:gd name="T0" fmla="*/ 2 w 13"/>
                    <a:gd name="T1" fmla="*/ 15 h 15"/>
                    <a:gd name="T2" fmla="*/ 3 w 13"/>
                    <a:gd name="T3" fmla="*/ 12 h 15"/>
                    <a:gd name="T4" fmla="*/ 9 w 13"/>
                    <a:gd name="T5" fmla="*/ 4 h 15"/>
                    <a:gd name="T6" fmla="*/ 13 w 13"/>
                    <a:gd name="T7" fmla="*/ 2 h 15"/>
                    <a:gd name="T8" fmla="*/ 8 w 13"/>
                    <a:gd name="T9" fmla="*/ 11 h 15"/>
                    <a:gd name="T10" fmla="*/ 2 w 13"/>
                    <a:gd name="T11" fmla="*/ 15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3" h="15">
                      <a:moveTo>
                        <a:pt x="2" y="15"/>
                      </a:moveTo>
                      <a:cubicBezTo>
                        <a:pt x="0" y="13"/>
                        <a:pt x="2" y="13"/>
                        <a:pt x="3" y="12"/>
                      </a:cubicBezTo>
                      <a:cubicBezTo>
                        <a:pt x="6" y="10"/>
                        <a:pt x="9" y="8"/>
                        <a:pt x="9" y="4"/>
                      </a:cubicBezTo>
                      <a:cubicBezTo>
                        <a:pt x="9" y="2"/>
                        <a:pt x="11" y="0"/>
                        <a:pt x="13" y="2"/>
                      </a:cubicBezTo>
                      <a:cubicBezTo>
                        <a:pt x="10" y="4"/>
                        <a:pt x="11" y="9"/>
                        <a:pt x="8" y="11"/>
                      </a:cubicBezTo>
                      <a:cubicBezTo>
                        <a:pt x="6" y="13"/>
                        <a:pt x="4" y="15"/>
                        <a:pt x="2" y="1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AR" dirty="0"/>
                </a:p>
              </p:txBody>
            </p:sp>
            <p:sp>
              <p:nvSpPr>
                <p:cNvPr id="304" name="Freeform 47"/>
                <p:cNvSpPr>
                  <a:spLocks/>
                </p:cNvSpPr>
                <p:nvPr/>
              </p:nvSpPr>
              <p:spPr bwMode="auto">
                <a:xfrm>
                  <a:off x="2923" y="-826"/>
                  <a:ext cx="10" cy="108"/>
                </a:xfrm>
                <a:custGeom>
                  <a:avLst/>
                  <a:gdLst>
                    <a:gd name="T0" fmla="*/ 2 w 3"/>
                    <a:gd name="T1" fmla="*/ 3 h 31"/>
                    <a:gd name="T2" fmla="*/ 3 w 3"/>
                    <a:gd name="T3" fmla="*/ 0 h 31"/>
                    <a:gd name="T4" fmla="*/ 3 w 3"/>
                    <a:gd name="T5" fmla="*/ 28 h 31"/>
                    <a:gd name="T6" fmla="*/ 2 w 3"/>
                    <a:gd name="T7" fmla="*/ 31 h 31"/>
                    <a:gd name="T8" fmla="*/ 1 w 3"/>
                    <a:gd name="T9" fmla="*/ 25 h 31"/>
                    <a:gd name="T10" fmla="*/ 2 w 3"/>
                    <a:gd name="T11" fmla="*/ 3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" h="31">
                      <a:moveTo>
                        <a:pt x="2" y="3"/>
                      </a:moveTo>
                      <a:cubicBezTo>
                        <a:pt x="2" y="2"/>
                        <a:pt x="2" y="1"/>
                        <a:pt x="3" y="0"/>
                      </a:cubicBezTo>
                      <a:cubicBezTo>
                        <a:pt x="3" y="9"/>
                        <a:pt x="3" y="18"/>
                        <a:pt x="3" y="28"/>
                      </a:cubicBezTo>
                      <a:cubicBezTo>
                        <a:pt x="3" y="29"/>
                        <a:pt x="3" y="30"/>
                        <a:pt x="2" y="31"/>
                      </a:cubicBezTo>
                      <a:cubicBezTo>
                        <a:pt x="0" y="29"/>
                        <a:pt x="0" y="27"/>
                        <a:pt x="1" y="25"/>
                      </a:cubicBezTo>
                      <a:cubicBezTo>
                        <a:pt x="2" y="18"/>
                        <a:pt x="1" y="10"/>
                        <a:pt x="2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AR" dirty="0"/>
                </a:p>
              </p:txBody>
            </p:sp>
            <p:sp>
              <p:nvSpPr>
                <p:cNvPr id="305" name="Freeform 48"/>
                <p:cNvSpPr>
                  <a:spLocks/>
                </p:cNvSpPr>
                <p:nvPr/>
              </p:nvSpPr>
              <p:spPr bwMode="auto">
                <a:xfrm>
                  <a:off x="2850" y="-1346"/>
                  <a:ext cx="42" cy="32"/>
                </a:xfrm>
                <a:custGeom>
                  <a:avLst/>
                  <a:gdLst>
                    <a:gd name="T0" fmla="*/ 11 w 12"/>
                    <a:gd name="T1" fmla="*/ 0 h 9"/>
                    <a:gd name="T2" fmla="*/ 9 w 12"/>
                    <a:gd name="T3" fmla="*/ 6 h 9"/>
                    <a:gd name="T4" fmla="*/ 0 w 12"/>
                    <a:gd name="T5" fmla="*/ 9 h 9"/>
                    <a:gd name="T6" fmla="*/ 0 w 12"/>
                    <a:gd name="T7" fmla="*/ 7 h 9"/>
                    <a:gd name="T8" fmla="*/ 11 w 12"/>
                    <a:gd name="T9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" h="9">
                      <a:moveTo>
                        <a:pt x="11" y="0"/>
                      </a:moveTo>
                      <a:cubicBezTo>
                        <a:pt x="12" y="3"/>
                        <a:pt x="12" y="6"/>
                        <a:pt x="9" y="6"/>
                      </a:cubicBezTo>
                      <a:cubicBezTo>
                        <a:pt x="6" y="6"/>
                        <a:pt x="3" y="8"/>
                        <a:pt x="0" y="9"/>
                      </a:cubicBezTo>
                      <a:cubicBezTo>
                        <a:pt x="0" y="8"/>
                        <a:pt x="0" y="8"/>
                        <a:pt x="0" y="7"/>
                      </a:cubicBezTo>
                      <a:cubicBezTo>
                        <a:pt x="5" y="6"/>
                        <a:pt x="7" y="2"/>
                        <a:pt x="1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AR" dirty="0"/>
                </a:p>
              </p:txBody>
            </p:sp>
            <p:sp>
              <p:nvSpPr>
                <p:cNvPr id="306" name="Freeform 49"/>
                <p:cNvSpPr>
                  <a:spLocks/>
                </p:cNvSpPr>
                <p:nvPr/>
              </p:nvSpPr>
              <p:spPr bwMode="auto">
                <a:xfrm>
                  <a:off x="4720" y="-1973"/>
                  <a:ext cx="24" cy="69"/>
                </a:xfrm>
                <a:custGeom>
                  <a:avLst/>
                  <a:gdLst>
                    <a:gd name="T0" fmla="*/ 2 w 7"/>
                    <a:gd name="T1" fmla="*/ 20 h 20"/>
                    <a:gd name="T2" fmla="*/ 1 w 7"/>
                    <a:gd name="T3" fmla="*/ 18 h 20"/>
                    <a:gd name="T4" fmla="*/ 2 w 7"/>
                    <a:gd name="T5" fmla="*/ 0 h 20"/>
                    <a:gd name="T6" fmla="*/ 2 w 7"/>
                    <a:gd name="T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" h="20">
                      <a:moveTo>
                        <a:pt x="2" y="20"/>
                      </a:moveTo>
                      <a:cubicBezTo>
                        <a:pt x="1" y="20"/>
                        <a:pt x="0" y="20"/>
                        <a:pt x="1" y="18"/>
                      </a:cubicBezTo>
                      <a:cubicBezTo>
                        <a:pt x="3" y="13"/>
                        <a:pt x="2" y="6"/>
                        <a:pt x="2" y="0"/>
                      </a:cubicBezTo>
                      <a:cubicBezTo>
                        <a:pt x="7" y="7"/>
                        <a:pt x="3" y="13"/>
                        <a:pt x="2" y="2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AR" dirty="0"/>
                </a:p>
              </p:txBody>
            </p:sp>
            <p:sp>
              <p:nvSpPr>
                <p:cNvPr id="307" name="Freeform 50"/>
                <p:cNvSpPr>
                  <a:spLocks/>
                </p:cNvSpPr>
                <p:nvPr/>
              </p:nvSpPr>
              <p:spPr bwMode="auto">
                <a:xfrm>
                  <a:off x="2923" y="-951"/>
                  <a:ext cx="45" cy="34"/>
                </a:xfrm>
                <a:custGeom>
                  <a:avLst/>
                  <a:gdLst>
                    <a:gd name="T0" fmla="*/ 4 w 13"/>
                    <a:gd name="T1" fmla="*/ 10 h 10"/>
                    <a:gd name="T2" fmla="*/ 0 w 13"/>
                    <a:gd name="T3" fmla="*/ 9 h 10"/>
                    <a:gd name="T4" fmla="*/ 6 w 13"/>
                    <a:gd name="T5" fmla="*/ 4 h 10"/>
                    <a:gd name="T6" fmla="*/ 9 w 13"/>
                    <a:gd name="T7" fmla="*/ 0 h 10"/>
                    <a:gd name="T8" fmla="*/ 13 w 13"/>
                    <a:gd name="T9" fmla="*/ 2 h 10"/>
                    <a:gd name="T10" fmla="*/ 4 w 13"/>
                    <a:gd name="T11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3" h="10">
                      <a:moveTo>
                        <a:pt x="4" y="10"/>
                      </a:moveTo>
                      <a:cubicBezTo>
                        <a:pt x="3" y="10"/>
                        <a:pt x="2" y="9"/>
                        <a:pt x="0" y="9"/>
                      </a:cubicBezTo>
                      <a:cubicBezTo>
                        <a:pt x="4" y="9"/>
                        <a:pt x="6" y="6"/>
                        <a:pt x="6" y="4"/>
                      </a:cubicBezTo>
                      <a:cubicBezTo>
                        <a:pt x="5" y="1"/>
                        <a:pt x="8" y="1"/>
                        <a:pt x="9" y="0"/>
                      </a:cubicBezTo>
                      <a:cubicBezTo>
                        <a:pt x="10" y="1"/>
                        <a:pt x="11" y="2"/>
                        <a:pt x="13" y="2"/>
                      </a:cubicBezTo>
                      <a:cubicBezTo>
                        <a:pt x="8" y="3"/>
                        <a:pt x="8" y="8"/>
                        <a:pt x="4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AR" dirty="0"/>
                </a:p>
              </p:txBody>
            </p:sp>
            <p:sp>
              <p:nvSpPr>
                <p:cNvPr id="308" name="Freeform 51"/>
                <p:cNvSpPr>
                  <a:spLocks/>
                </p:cNvSpPr>
                <p:nvPr/>
              </p:nvSpPr>
              <p:spPr bwMode="auto">
                <a:xfrm>
                  <a:off x="4193" y="-400"/>
                  <a:ext cx="63" cy="35"/>
                </a:xfrm>
                <a:custGeom>
                  <a:avLst/>
                  <a:gdLst>
                    <a:gd name="T0" fmla="*/ 1 w 18"/>
                    <a:gd name="T1" fmla="*/ 10 h 10"/>
                    <a:gd name="T2" fmla="*/ 5 w 18"/>
                    <a:gd name="T3" fmla="*/ 5 h 10"/>
                    <a:gd name="T4" fmla="*/ 14 w 18"/>
                    <a:gd name="T5" fmla="*/ 0 h 10"/>
                    <a:gd name="T6" fmla="*/ 18 w 18"/>
                    <a:gd name="T7" fmla="*/ 1 h 10"/>
                    <a:gd name="T8" fmla="*/ 1 w 18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" h="10">
                      <a:moveTo>
                        <a:pt x="1" y="10"/>
                      </a:moveTo>
                      <a:cubicBezTo>
                        <a:pt x="0" y="6"/>
                        <a:pt x="3" y="6"/>
                        <a:pt x="5" y="5"/>
                      </a:cubicBezTo>
                      <a:cubicBezTo>
                        <a:pt x="9" y="4"/>
                        <a:pt x="13" y="5"/>
                        <a:pt x="14" y="0"/>
                      </a:cubicBezTo>
                      <a:cubicBezTo>
                        <a:pt x="14" y="0"/>
                        <a:pt x="17" y="1"/>
                        <a:pt x="18" y="1"/>
                      </a:cubicBezTo>
                      <a:cubicBezTo>
                        <a:pt x="14" y="7"/>
                        <a:pt x="6" y="6"/>
                        <a:pt x="1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AR" dirty="0"/>
                </a:p>
              </p:txBody>
            </p:sp>
            <p:sp>
              <p:nvSpPr>
                <p:cNvPr id="309" name="Freeform 52"/>
                <p:cNvSpPr>
                  <a:spLocks/>
                </p:cNvSpPr>
                <p:nvPr/>
              </p:nvSpPr>
              <p:spPr bwMode="auto">
                <a:xfrm>
                  <a:off x="4050" y="-2392"/>
                  <a:ext cx="35" cy="49"/>
                </a:xfrm>
                <a:custGeom>
                  <a:avLst/>
                  <a:gdLst>
                    <a:gd name="T0" fmla="*/ 4 w 10"/>
                    <a:gd name="T1" fmla="*/ 12 h 14"/>
                    <a:gd name="T2" fmla="*/ 0 w 10"/>
                    <a:gd name="T3" fmla="*/ 14 h 14"/>
                    <a:gd name="T4" fmla="*/ 8 w 10"/>
                    <a:gd name="T5" fmla="*/ 0 h 14"/>
                    <a:gd name="T6" fmla="*/ 7 w 10"/>
                    <a:gd name="T7" fmla="*/ 4 h 14"/>
                    <a:gd name="T8" fmla="*/ 4 w 10"/>
                    <a:gd name="T9" fmla="*/ 12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" h="14">
                      <a:moveTo>
                        <a:pt x="4" y="12"/>
                      </a:moveTo>
                      <a:cubicBezTo>
                        <a:pt x="2" y="12"/>
                        <a:pt x="2" y="14"/>
                        <a:pt x="0" y="14"/>
                      </a:cubicBezTo>
                      <a:cubicBezTo>
                        <a:pt x="2" y="9"/>
                        <a:pt x="5" y="4"/>
                        <a:pt x="8" y="0"/>
                      </a:cubicBezTo>
                      <a:cubicBezTo>
                        <a:pt x="10" y="2"/>
                        <a:pt x="7" y="3"/>
                        <a:pt x="7" y="4"/>
                      </a:cubicBezTo>
                      <a:cubicBezTo>
                        <a:pt x="5" y="6"/>
                        <a:pt x="4" y="9"/>
                        <a:pt x="4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AR" dirty="0"/>
                </a:p>
              </p:txBody>
            </p:sp>
            <p:sp>
              <p:nvSpPr>
                <p:cNvPr id="310" name="Freeform 53"/>
                <p:cNvSpPr>
                  <a:spLocks/>
                </p:cNvSpPr>
                <p:nvPr/>
              </p:nvSpPr>
              <p:spPr bwMode="auto">
                <a:xfrm>
                  <a:off x="3268" y="-432"/>
                  <a:ext cx="63" cy="35"/>
                </a:xfrm>
                <a:custGeom>
                  <a:avLst/>
                  <a:gdLst>
                    <a:gd name="T0" fmla="*/ 0 w 18"/>
                    <a:gd name="T1" fmla="*/ 10 h 10"/>
                    <a:gd name="T2" fmla="*/ 18 w 18"/>
                    <a:gd name="T3" fmla="*/ 3 h 10"/>
                    <a:gd name="T4" fmla="*/ 0 w 18"/>
                    <a:gd name="T5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8" h="10">
                      <a:moveTo>
                        <a:pt x="0" y="10"/>
                      </a:moveTo>
                      <a:cubicBezTo>
                        <a:pt x="3" y="5"/>
                        <a:pt x="13" y="0"/>
                        <a:pt x="18" y="3"/>
                      </a:cubicBezTo>
                      <a:cubicBezTo>
                        <a:pt x="11" y="3"/>
                        <a:pt x="6" y="7"/>
                        <a:pt x="0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AR" dirty="0"/>
                </a:p>
              </p:txBody>
            </p:sp>
            <p:sp>
              <p:nvSpPr>
                <p:cNvPr id="311" name="Freeform 54"/>
                <p:cNvSpPr>
                  <a:spLocks/>
                </p:cNvSpPr>
                <p:nvPr/>
              </p:nvSpPr>
              <p:spPr bwMode="auto">
                <a:xfrm>
                  <a:off x="4395" y="-2664"/>
                  <a:ext cx="39" cy="35"/>
                </a:xfrm>
                <a:custGeom>
                  <a:avLst/>
                  <a:gdLst>
                    <a:gd name="T0" fmla="*/ 3 w 11"/>
                    <a:gd name="T1" fmla="*/ 0 h 10"/>
                    <a:gd name="T2" fmla="*/ 9 w 11"/>
                    <a:gd name="T3" fmla="*/ 10 h 10"/>
                    <a:gd name="T4" fmla="*/ 8 w 11"/>
                    <a:gd name="T5" fmla="*/ 9 h 10"/>
                    <a:gd name="T6" fmla="*/ 5 w 11"/>
                    <a:gd name="T7" fmla="*/ 4 h 10"/>
                    <a:gd name="T8" fmla="*/ 3 w 11"/>
                    <a:gd name="T9" fmla="*/ 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" h="10">
                      <a:moveTo>
                        <a:pt x="3" y="0"/>
                      </a:moveTo>
                      <a:cubicBezTo>
                        <a:pt x="11" y="3"/>
                        <a:pt x="11" y="3"/>
                        <a:pt x="9" y="10"/>
                      </a:cubicBezTo>
                      <a:cubicBezTo>
                        <a:pt x="9" y="10"/>
                        <a:pt x="8" y="10"/>
                        <a:pt x="8" y="9"/>
                      </a:cubicBezTo>
                      <a:cubicBezTo>
                        <a:pt x="8" y="7"/>
                        <a:pt x="8" y="4"/>
                        <a:pt x="5" y="4"/>
                      </a:cubicBezTo>
                      <a:cubicBezTo>
                        <a:pt x="0" y="4"/>
                        <a:pt x="2" y="2"/>
                        <a:pt x="3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AR" dirty="0"/>
                </a:p>
              </p:txBody>
            </p:sp>
            <p:sp>
              <p:nvSpPr>
                <p:cNvPr id="312" name="Freeform 55"/>
                <p:cNvSpPr>
                  <a:spLocks/>
                </p:cNvSpPr>
                <p:nvPr/>
              </p:nvSpPr>
              <p:spPr bwMode="auto">
                <a:xfrm>
                  <a:off x="3024" y="-2022"/>
                  <a:ext cx="21" cy="66"/>
                </a:xfrm>
                <a:custGeom>
                  <a:avLst/>
                  <a:gdLst>
                    <a:gd name="T0" fmla="*/ 1 w 6"/>
                    <a:gd name="T1" fmla="*/ 0 h 19"/>
                    <a:gd name="T2" fmla="*/ 3 w 6"/>
                    <a:gd name="T3" fmla="*/ 2 h 19"/>
                    <a:gd name="T4" fmla="*/ 6 w 6"/>
                    <a:gd name="T5" fmla="*/ 19 h 19"/>
                    <a:gd name="T6" fmla="*/ 1 w 6"/>
                    <a:gd name="T7" fmla="*/ 0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9">
                      <a:moveTo>
                        <a:pt x="1" y="0"/>
                      </a:moveTo>
                      <a:cubicBezTo>
                        <a:pt x="2" y="0"/>
                        <a:pt x="3" y="1"/>
                        <a:pt x="3" y="2"/>
                      </a:cubicBezTo>
                      <a:cubicBezTo>
                        <a:pt x="3" y="8"/>
                        <a:pt x="5" y="13"/>
                        <a:pt x="6" y="19"/>
                      </a:cubicBezTo>
                      <a:cubicBezTo>
                        <a:pt x="0" y="14"/>
                        <a:pt x="2" y="6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AR" dirty="0"/>
                </a:p>
              </p:txBody>
            </p:sp>
            <p:sp>
              <p:nvSpPr>
                <p:cNvPr id="313" name="Freeform 56"/>
                <p:cNvSpPr>
                  <a:spLocks/>
                </p:cNvSpPr>
                <p:nvPr/>
              </p:nvSpPr>
              <p:spPr bwMode="auto">
                <a:xfrm>
                  <a:off x="4653" y="-470"/>
                  <a:ext cx="25" cy="38"/>
                </a:xfrm>
                <a:custGeom>
                  <a:avLst/>
                  <a:gdLst>
                    <a:gd name="T0" fmla="*/ 1 w 7"/>
                    <a:gd name="T1" fmla="*/ 8 h 11"/>
                    <a:gd name="T2" fmla="*/ 3 w 7"/>
                    <a:gd name="T3" fmla="*/ 5 h 11"/>
                    <a:gd name="T4" fmla="*/ 7 w 7"/>
                    <a:gd name="T5" fmla="*/ 2 h 11"/>
                    <a:gd name="T6" fmla="*/ 1 w 7"/>
                    <a:gd name="T7" fmla="*/ 11 h 11"/>
                    <a:gd name="T8" fmla="*/ 1 w 7"/>
                    <a:gd name="T9" fmla="*/ 8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" h="11">
                      <a:moveTo>
                        <a:pt x="1" y="8"/>
                      </a:moveTo>
                      <a:cubicBezTo>
                        <a:pt x="2" y="7"/>
                        <a:pt x="3" y="6"/>
                        <a:pt x="3" y="5"/>
                      </a:cubicBezTo>
                      <a:cubicBezTo>
                        <a:pt x="2" y="0"/>
                        <a:pt x="2" y="0"/>
                        <a:pt x="7" y="2"/>
                      </a:cubicBezTo>
                      <a:cubicBezTo>
                        <a:pt x="5" y="5"/>
                        <a:pt x="6" y="10"/>
                        <a:pt x="1" y="11"/>
                      </a:cubicBezTo>
                      <a:cubicBezTo>
                        <a:pt x="0" y="10"/>
                        <a:pt x="1" y="9"/>
                        <a:pt x="1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AR" dirty="0"/>
                </a:p>
              </p:txBody>
            </p:sp>
            <p:sp>
              <p:nvSpPr>
                <p:cNvPr id="314" name="Freeform 57"/>
                <p:cNvSpPr>
                  <a:spLocks/>
                </p:cNvSpPr>
                <p:nvPr/>
              </p:nvSpPr>
              <p:spPr bwMode="auto">
                <a:xfrm>
                  <a:off x="3000" y="-2120"/>
                  <a:ext cx="21" cy="80"/>
                </a:xfrm>
                <a:custGeom>
                  <a:avLst/>
                  <a:gdLst>
                    <a:gd name="T0" fmla="*/ 0 w 6"/>
                    <a:gd name="T1" fmla="*/ 0 h 23"/>
                    <a:gd name="T2" fmla="*/ 6 w 6"/>
                    <a:gd name="T3" fmla="*/ 23 h 23"/>
                    <a:gd name="T4" fmla="*/ 0 w 6"/>
                    <a:gd name="T5" fmla="*/ 0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6" h="23">
                      <a:moveTo>
                        <a:pt x="0" y="0"/>
                      </a:moveTo>
                      <a:cubicBezTo>
                        <a:pt x="4" y="8"/>
                        <a:pt x="4" y="16"/>
                        <a:pt x="6" y="23"/>
                      </a:cubicBezTo>
                      <a:cubicBezTo>
                        <a:pt x="1" y="16"/>
                        <a:pt x="1" y="8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AR" dirty="0"/>
                </a:p>
              </p:txBody>
            </p:sp>
            <p:sp>
              <p:nvSpPr>
                <p:cNvPr id="315" name="Freeform 58"/>
                <p:cNvSpPr>
                  <a:spLocks/>
                </p:cNvSpPr>
                <p:nvPr/>
              </p:nvSpPr>
              <p:spPr bwMode="auto">
                <a:xfrm>
                  <a:off x="4427" y="-540"/>
                  <a:ext cx="17" cy="59"/>
                </a:xfrm>
                <a:custGeom>
                  <a:avLst/>
                  <a:gdLst>
                    <a:gd name="T0" fmla="*/ 2 w 5"/>
                    <a:gd name="T1" fmla="*/ 17 h 17"/>
                    <a:gd name="T2" fmla="*/ 2 w 5"/>
                    <a:gd name="T3" fmla="*/ 17 h 17"/>
                    <a:gd name="T4" fmla="*/ 5 w 5"/>
                    <a:gd name="T5" fmla="*/ 0 h 17"/>
                    <a:gd name="T6" fmla="*/ 2 w 5"/>
                    <a:gd name="T7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7">
                      <a:moveTo>
                        <a:pt x="2" y="17"/>
                      </a:moveTo>
                      <a:cubicBezTo>
                        <a:pt x="2" y="17"/>
                        <a:pt x="2" y="17"/>
                        <a:pt x="2" y="17"/>
                      </a:cubicBezTo>
                      <a:cubicBezTo>
                        <a:pt x="0" y="13"/>
                        <a:pt x="2" y="2"/>
                        <a:pt x="5" y="0"/>
                      </a:cubicBezTo>
                      <a:cubicBezTo>
                        <a:pt x="3" y="5"/>
                        <a:pt x="4" y="12"/>
                        <a:pt x="2" y="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AR" dirty="0"/>
                </a:p>
              </p:txBody>
            </p:sp>
            <p:sp>
              <p:nvSpPr>
                <p:cNvPr id="316" name="Freeform 59"/>
                <p:cNvSpPr>
                  <a:spLocks/>
                </p:cNvSpPr>
                <p:nvPr/>
              </p:nvSpPr>
              <p:spPr bwMode="auto">
                <a:xfrm>
                  <a:off x="4626" y="-449"/>
                  <a:ext cx="31" cy="31"/>
                </a:xfrm>
                <a:custGeom>
                  <a:avLst/>
                  <a:gdLst>
                    <a:gd name="T0" fmla="*/ 9 w 9"/>
                    <a:gd name="T1" fmla="*/ 2 h 9"/>
                    <a:gd name="T2" fmla="*/ 9 w 9"/>
                    <a:gd name="T3" fmla="*/ 5 h 9"/>
                    <a:gd name="T4" fmla="*/ 9 w 9"/>
                    <a:gd name="T5" fmla="*/ 5 h 9"/>
                    <a:gd name="T6" fmla="*/ 1 w 9"/>
                    <a:gd name="T7" fmla="*/ 9 h 9"/>
                    <a:gd name="T8" fmla="*/ 1 w 9"/>
                    <a:gd name="T9" fmla="*/ 9 h 9"/>
                    <a:gd name="T10" fmla="*/ 1 w 9"/>
                    <a:gd name="T11" fmla="*/ 9 h 9"/>
                    <a:gd name="T12" fmla="*/ 0 w 9"/>
                    <a:gd name="T13" fmla="*/ 8 h 9"/>
                    <a:gd name="T14" fmla="*/ 9 w 9"/>
                    <a:gd name="T15" fmla="*/ 2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9" h="9">
                      <a:moveTo>
                        <a:pt x="9" y="2"/>
                      </a:moveTo>
                      <a:cubicBezTo>
                        <a:pt x="9" y="3"/>
                        <a:pt x="8" y="4"/>
                        <a:pt x="9" y="5"/>
                      </a:cubicBezTo>
                      <a:cubicBezTo>
                        <a:pt x="9" y="5"/>
                        <a:pt x="9" y="5"/>
                        <a:pt x="9" y="5"/>
                      </a:cubicBezTo>
                      <a:cubicBezTo>
                        <a:pt x="5" y="4"/>
                        <a:pt x="3" y="6"/>
                        <a:pt x="1" y="9"/>
                      </a:cubicBezTo>
                      <a:cubicBezTo>
                        <a:pt x="1" y="9"/>
                        <a:pt x="1" y="9"/>
                        <a:pt x="1" y="9"/>
                      </a:cubicBezTo>
                      <a:cubicBezTo>
                        <a:pt x="1" y="9"/>
                        <a:pt x="1" y="9"/>
                        <a:pt x="1" y="9"/>
                      </a:cubicBezTo>
                      <a:cubicBezTo>
                        <a:pt x="0" y="9"/>
                        <a:pt x="0" y="9"/>
                        <a:pt x="0" y="8"/>
                      </a:cubicBezTo>
                      <a:cubicBezTo>
                        <a:pt x="0" y="2"/>
                        <a:pt x="4" y="0"/>
                        <a:pt x="9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AR" dirty="0"/>
                </a:p>
              </p:txBody>
            </p:sp>
            <p:sp>
              <p:nvSpPr>
                <p:cNvPr id="317" name="Freeform 60"/>
                <p:cNvSpPr>
                  <a:spLocks/>
                </p:cNvSpPr>
                <p:nvPr/>
              </p:nvSpPr>
              <p:spPr bwMode="auto">
                <a:xfrm>
                  <a:off x="3073" y="-1907"/>
                  <a:ext cx="63" cy="17"/>
                </a:xfrm>
                <a:custGeom>
                  <a:avLst/>
                  <a:gdLst>
                    <a:gd name="T0" fmla="*/ 0 w 18"/>
                    <a:gd name="T1" fmla="*/ 2 h 5"/>
                    <a:gd name="T2" fmla="*/ 12 w 18"/>
                    <a:gd name="T3" fmla="*/ 1 h 5"/>
                    <a:gd name="T4" fmla="*/ 17 w 18"/>
                    <a:gd name="T5" fmla="*/ 5 h 5"/>
                    <a:gd name="T6" fmla="*/ 4 w 18"/>
                    <a:gd name="T7" fmla="*/ 4 h 5"/>
                    <a:gd name="T8" fmla="*/ 0 w 18"/>
                    <a:gd name="T9" fmla="*/ 2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" h="5">
                      <a:moveTo>
                        <a:pt x="0" y="2"/>
                      </a:moveTo>
                      <a:cubicBezTo>
                        <a:pt x="4" y="3"/>
                        <a:pt x="8" y="0"/>
                        <a:pt x="12" y="1"/>
                      </a:cubicBezTo>
                      <a:cubicBezTo>
                        <a:pt x="14" y="2"/>
                        <a:pt x="18" y="1"/>
                        <a:pt x="17" y="5"/>
                      </a:cubicBezTo>
                      <a:cubicBezTo>
                        <a:pt x="12" y="3"/>
                        <a:pt x="8" y="1"/>
                        <a:pt x="4" y="4"/>
                      </a:cubicBezTo>
                      <a:cubicBezTo>
                        <a:pt x="2" y="5"/>
                        <a:pt x="1" y="3"/>
                        <a:pt x="0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AR" dirty="0"/>
                </a:p>
              </p:txBody>
            </p:sp>
            <p:sp>
              <p:nvSpPr>
                <p:cNvPr id="318" name="Freeform 61"/>
                <p:cNvSpPr>
                  <a:spLocks/>
                </p:cNvSpPr>
                <p:nvPr/>
              </p:nvSpPr>
              <p:spPr bwMode="auto">
                <a:xfrm>
                  <a:off x="3711" y="-491"/>
                  <a:ext cx="32" cy="45"/>
                </a:xfrm>
                <a:custGeom>
                  <a:avLst/>
                  <a:gdLst>
                    <a:gd name="T0" fmla="*/ 0 w 9"/>
                    <a:gd name="T1" fmla="*/ 1 h 13"/>
                    <a:gd name="T2" fmla="*/ 8 w 9"/>
                    <a:gd name="T3" fmla="*/ 8 h 13"/>
                    <a:gd name="T4" fmla="*/ 8 w 9"/>
                    <a:gd name="T5" fmla="*/ 13 h 13"/>
                    <a:gd name="T6" fmla="*/ 8 w 9"/>
                    <a:gd name="T7" fmla="*/ 13 h 13"/>
                    <a:gd name="T8" fmla="*/ 0 w 9"/>
                    <a:gd name="T9" fmla="*/ 1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" h="13">
                      <a:moveTo>
                        <a:pt x="0" y="1"/>
                      </a:moveTo>
                      <a:cubicBezTo>
                        <a:pt x="5" y="0"/>
                        <a:pt x="4" y="7"/>
                        <a:pt x="8" y="8"/>
                      </a:cubicBezTo>
                      <a:cubicBezTo>
                        <a:pt x="8" y="10"/>
                        <a:pt x="9" y="11"/>
                        <a:pt x="8" y="13"/>
                      </a:cubicBezTo>
                      <a:cubicBezTo>
                        <a:pt x="8" y="13"/>
                        <a:pt x="8" y="13"/>
                        <a:pt x="8" y="13"/>
                      </a:cubicBezTo>
                      <a:cubicBezTo>
                        <a:pt x="4" y="10"/>
                        <a:pt x="3" y="5"/>
                        <a:pt x="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AR" dirty="0"/>
                </a:p>
              </p:txBody>
            </p:sp>
            <p:sp>
              <p:nvSpPr>
                <p:cNvPr id="319" name="Freeform 62"/>
                <p:cNvSpPr>
                  <a:spLocks/>
                </p:cNvSpPr>
                <p:nvPr/>
              </p:nvSpPr>
              <p:spPr bwMode="auto">
                <a:xfrm>
                  <a:off x="2899" y="-882"/>
                  <a:ext cx="7" cy="98"/>
                </a:xfrm>
                <a:custGeom>
                  <a:avLst/>
                  <a:gdLst>
                    <a:gd name="T0" fmla="*/ 0 w 2"/>
                    <a:gd name="T1" fmla="*/ 16 h 28"/>
                    <a:gd name="T2" fmla="*/ 0 w 2"/>
                    <a:gd name="T3" fmla="*/ 28 h 28"/>
                    <a:gd name="T4" fmla="*/ 0 w 2"/>
                    <a:gd name="T5" fmla="*/ 0 h 28"/>
                    <a:gd name="T6" fmla="*/ 0 w 2"/>
                    <a:gd name="T7" fmla="*/ 16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28">
                      <a:moveTo>
                        <a:pt x="0" y="16"/>
                      </a:moveTo>
                      <a:cubicBezTo>
                        <a:pt x="0" y="20"/>
                        <a:pt x="0" y="24"/>
                        <a:pt x="0" y="28"/>
                      </a:cubicBezTo>
                      <a:cubicBezTo>
                        <a:pt x="0" y="19"/>
                        <a:pt x="0" y="10"/>
                        <a:pt x="0" y="0"/>
                      </a:cubicBezTo>
                      <a:cubicBezTo>
                        <a:pt x="2" y="5"/>
                        <a:pt x="0" y="10"/>
                        <a:pt x="0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AR" dirty="0"/>
                </a:p>
              </p:txBody>
            </p:sp>
            <p:sp>
              <p:nvSpPr>
                <p:cNvPr id="320" name="Freeform 63"/>
                <p:cNvSpPr>
                  <a:spLocks/>
                </p:cNvSpPr>
                <p:nvPr/>
              </p:nvSpPr>
              <p:spPr bwMode="auto">
                <a:xfrm>
                  <a:off x="4409" y="-467"/>
                  <a:ext cx="25" cy="35"/>
                </a:xfrm>
                <a:custGeom>
                  <a:avLst/>
                  <a:gdLst>
                    <a:gd name="T0" fmla="*/ 1 w 7"/>
                    <a:gd name="T1" fmla="*/ 10 h 10"/>
                    <a:gd name="T2" fmla="*/ 6 w 7"/>
                    <a:gd name="T3" fmla="*/ 0 h 10"/>
                    <a:gd name="T4" fmla="*/ 1 w 7"/>
                    <a:gd name="T5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7" h="10">
                      <a:moveTo>
                        <a:pt x="1" y="10"/>
                      </a:moveTo>
                      <a:cubicBezTo>
                        <a:pt x="0" y="5"/>
                        <a:pt x="3" y="2"/>
                        <a:pt x="6" y="0"/>
                      </a:cubicBezTo>
                      <a:cubicBezTo>
                        <a:pt x="7" y="5"/>
                        <a:pt x="5" y="8"/>
                        <a:pt x="1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AR" dirty="0"/>
                </a:p>
              </p:txBody>
            </p:sp>
            <p:sp>
              <p:nvSpPr>
                <p:cNvPr id="321" name="Freeform 64"/>
                <p:cNvSpPr>
                  <a:spLocks/>
                </p:cNvSpPr>
                <p:nvPr/>
              </p:nvSpPr>
              <p:spPr bwMode="auto">
                <a:xfrm>
                  <a:off x="2804" y="-1136"/>
                  <a:ext cx="28" cy="42"/>
                </a:xfrm>
                <a:custGeom>
                  <a:avLst/>
                  <a:gdLst>
                    <a:gd name="T0" fmla="*/ 0 w 8"/>
                    <a:gd name="T1" fmla="*/ 0 h 12"/>
                    <a:gd name="T2" fmla="*/ 3 w 8"/>
                    <a:gd name="T3" fmla="*/ 1 h 12"/>
                    <a:gd name="T4" fmla="*/ 7 w 8"/>
                    <a:gd name="T5" fmla="*/ 11 h 12"/>
                    <a:gd name="T6" fmla="*/ 5 w 8"/>
                    <a:gd name="T7" fmla="*/ 12 h 12"/>
                    <a:gd name="T8" fmla="*/ 0 w 8"/>
                    <a:gd name="T9" fmla="*/ 0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" h="12">
                      <a:moveTo>
                        <a:pt x="0" y="0"/>
                      </a:moveTo>
                      <a:cubicBezTo>
                        <a:pt x="3" y="0"/>
                        <a:pt x="3" y="0"/>
                        <a:pt x="3" y="1"/>
                      </a:cubicBezTo>
                      <a:cubicBezTo>
                        <a:pt x="5" y="4"/>
                        <a:pt x="5" y="8"/>
                        <a:pt x="7" y="11"/>
                      </a:cubicBezTo>
                      <a:cubicBezTo>
                        <a:pt x="8" y="12"/>
                        <a:pt x="6" y="11"/>
                        <a:pt x="5" y="12"/>
                      </a:cubicBezTo>
                      <a:cubicBezTo>
                        <a:pt x="3" y="8"/>
                        <a:pt x="4" y="3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AR" dirty="0"/>
                </a:p>
              </p:txBody>
            </p:sp>
            <p:sp>
              <p:nvSpPr>
                <p:cNvPr id="322" name="Freeform 65"/>
                <p:cNvSpPr>
                  <a:spLocks/>
                </p:cNvSpPr>
                <p:nvPr/>
              </p:nvSpPr>
              <p:spPr bwMode="auto">
                <a:xfrm>
                  <a:off x="4685" y="-1890"/>
                  <a:ext cx="28" cy="32"/>
                </a:xfrm>
                <a:custGeom>
                  <a:avLst/>
                  <a:gdLst>
                    <a:gd name="T0" fmla="*/ 2 w 8"/>
                    <a:gd name="T1" fmla="*/ 9 h 9"/>
                    <a:gd name="T2" fmla="*/ 8 w 8"/>
                    <a:gd name="T3" fmla="*/ 2 h 9"/>
                    <a:gd name="T4" fmla="*/ 2 w 8"/>
                    <a:gd name="T5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8" h="9">
                      <a:moveTo>
                        <a:pt x="2" y="9"/>
                      </a:moveTo>
                      <a:cubicBezTo>
                        <a:pt x="3" y="6"/>
                        <a:pt x="0" y="0"/>
                        <a:pt x="8" y="2"/>
                      </a:cubicBezTo>
                      <a:cubicBezTo>
                        <a:pt x="8" y="6"/>
                        <a:pt x="5" y="7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AR" dirty="0"/>
                </a:p>
              </p:txBody>
            </p:sp>
            <p:sp>
              <p:nvSpPr>
                <p:cNvPr id="323" name="Freeform 66"/>
                <p:cNvSpPr>
                  <a:spLocks/>
                </p:cNvSpPr>
                <p:nvPr/>
              </p:nvSpPr>
              <p:spPr bwMode="auto">
                <a:xfrm>
                  <a:off x="2808" y="-993"/>
                  <a:ext cx="28" cy="24"/>
                </a:xfrm>
                <a:custGeom>
                  <a:avLst/>
                  <a:gdLst>
                    <a:gd name="T0" fmla="*/ 6 w 8"/>
                    <a:gd name="T1" fmla="*/ 2 h 7"/>
                    <a:gd name="T2" fmla="*/ 1 w 8"/>
                    <a:gd name="T3" fmla="*/ 6 h 7"/>
                    <a:gd name="T4" fmla="*/ 6 w 8"/>
                    <a:gd name="T5" fmla="*/ 2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8" h="7">
                      <a:moveTo>
                        <a:pt x="6" y="2"/>
                      </a:moveTo>
                      <a:cubicBezTo>
                        <a:pt x="8" y="7"/>
                        <a:pt x="4" y="6"/>
                        <a:pt x="1" y="6"/>
                      </a:cubicBezTo>
                      <a:cubicBezTo>
                        <a:pt x="0" y="2"/>
                        <a:pt x="2" y="0"/>
                        <a:pt x="6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AR" dirty="0"/>
                </a:p>
              </p:txBody>
            </p:sp>
            <p:sp>
              <p:nvSpPr>
                <p:cNvPr id="324" name="Freeform 67"/>
                <p:cNvSpPr>
                  <a:spLocks/>
                </p:cNvSpPr>
                <p:nvPr/>
              </p:nvSpPr>
              <p:spPr bwMode="auto">
                <a:xfrm>
                  <a:off x="4165" y="-365"/>
                  <a:ext cx="31" cy="27"/>
                </a:xfrm>
                <a:custGeom>
                  <a:avLst/>
                  <a:gdLst>
                    <a:gd name="T0" fmla="*/ 0 w 9"/>
                    <a:gd name="T1" fmla="*/ 8 h 8"/>
                    <a:gd name="T2" fmla="*/ 9 w 9"/>
                    <a:gd name="T3" fmla="*/ 0 h 8"/>
                    <a:gd name="T4" fmla="*/ 0 w 9"/>
                    <a:gd name="T5" fmla="*/ 8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9" h="8">
                      <a:moveTo>
                        <a:pt x="0" y="8"/>
                      </a:moveTo>
                      <a:cubicBezTo>
                        <a:pt x="1" y="3"/>
                        <a:pt x="5" y="1"/>
                        <a:pt x="9" y="0"/>
                      </a:cubicBezTo>
                      <a:cubicBezTo>
                        <a:pt x="7" y="3"/>
                        <a:pt x="4" y="6"/>
                        <a:pt x="0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AR" dirty="0"/>
                </a:p>
              </p:txBody>
            </p:sp>
            <p:sp>
              <p:nvSpPr>
                <p:cNvPr id="325" name="Freeform 68"/>
                <p:cNvSpPr>
                  <a:spLocks/>
                </p:cNvSpPr>
                <p:nvPr/>
              </p:nvSpPr>
              <p:spPr bwMode="auto">
                <a:xfrm>
                  <a:off x="4472" y="-582"/>
                  <a:ext cx="42" cy="21"/>
                </a:xfrm>
                <a:custGeom>
                  <a:avLst/>
                  <a:gdLst>
                    <a:gd name="T0" fmla="*/ 0 w 12"/>
                    <a:gd name="T1" fmla="*/ 6 h 6"/>
                    <a:gd name="T2" fmla="*/ 12 w 12"/>
                    <a:gd name="T3" fmla="*/ 1 h 6"/>
                    <a:gd name="T4" fmla="*/ 0 w 12"/>
                    <a:gd name="T5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2" h="6">
                      <a:moveTo>
                        <a:pt x="0" y="6"/>
                      </a:moveTo>
                      <a:cubicBezTo>
                        <a:pt x="2" y="2"/>
                        <a:pt x="7" y="0"/>
                        <a:pt x="12" y="1"/>
                      </a:cubicBezTo>
                      <a:cubicBezTo>
                        <a:pt x="8" y="3"/>
                        <a:pt x="4" y="4"/>
                        <a:pt x="0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AR" dirty="0"/>
                </a:p>
              </p:txBody>
            </p:sp>
            <p:sp>
              <p:nvSpPr>
                <p:cNvPr id="326" name="Freeform 69"/>
                <p:cNvSpPr>
                  <a:spLocks/>
                </p:cNvSpPr>
                <p:nvPr/>
              </p:nvSpPr>
              <p:spPr bwMode="auto">
                <a:xfrm>
                  <a:off x="3739" y="-446"/>
                  <a:ext cx="28" cy="35"/>
                </a:xfrm>
                <a:custGeom>
                  <a:avLst/>
                  <a:gdLst>
                    <a:gd name="T0" fmla="*/ 6 w 8"/>
                    <a:gd name="T1" fmla="*/ 6 h 10"/>
                    <a:gd name="T2" fmla="*/ 6 w 8"/>
                    <a:gd name="T3" fmla="*/ 10 h 10"/>
                    <a:gd name="T4" fmla="*/ 0 w 8"/>
                    <a:gd name="T5" fmla="*/ 0 h 10"/>
                    <a:gd name="T6" fmla="*/ 0 w 8"/>
                    <a:gd name="T7" fmla="*/ 0 h 10"/>
                    <a:gd name="T8" fmla="*/ 6 w 8"/>
                    <a:gd name="T9" fmla="*/ 6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" h="10">
                      <a:moveTo>
                        <a:pt x="6" y="6"/>
                      </a:moveTo>
                      <a:cubicBezTo>
                        <a:pt x="7" y="7"/>
                        <a:pt x="8" y="8"/>
                        <a:pt x="6" y="10"/>
                      </a:cubicBezTo>
                      <a:cubicBezTo>
                        <a:pt x="4" y="7"/>
                        <a:pt x="1" y="4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4" y="0"/>
                        <a:pt x="4" y="4"/>
                        <a:pt x="6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AR" dirty="0"/>
                </a:p>
              </p:txBody>
            </p:sp>
            <p:sp>
              <p:nvSpPr>
                <p:cNvPr id="327" name="Freeform 70"/>
                <p:cNvSpPr>
                  <a:spLocks/>
                </p:cNvSpPr>
                <p:nvPr/>
              </p:nvSpPr>
              <p:spPr bwMode="auto">
                <a:xfrm>
                  <a:off x="3802" y="-369"/>
                  <a:ext cx="21" cy="25"/>
                </a:xfrm>
                <a:custGeom>
                  <a:avLst/>
                  <a:gdLst>
                    <a:gd name="T0" fmla="*/ 0 w 6"/>
                    <a:gd name="T1" fmla="*/ 0 h 7"/>
                    <a:gd name="T2" fmla="*/ 6 w 6"/>
                    <a:gd name="T3" fmla="*/ 7 h 7"/>
                    <a:gd name="T4" fmla="*/ 0 w 6"/>
                    <a:gd name="T5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6" h="7">
                      <a:moveTo>
                        <a:pt x="0" y="0"/>
                      </a:moveTo>
                      <a:cubicBezTo>
                        <a:pt x="4" y="1"/>
                        <a:pt x="6" y="3"/>
                        <a:pt x="6" y="7"/>
                      </a:cubicBezTo>
                      <a:cubicBezTo>
                        <a:pt x="3" y="6"/>
                        <a:pt x="2" y="3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AR" dirty="0"/>
                </a:p>
              </p:txBody>
            </p:sp>
            <p:sp>
              <p:nvSpPr>
                <p:cNvPr id="328" name="Freeform 71"/>
                <p:cNvSpPr>
                  <a:spLocks/>
                </p:cNvSpPr>
                <p:nvPr/>
              </p:nvSpPr>
              <p:spPr bwMode="auto">
                <a:xfrm>
                  <a:off x="3317" y="-2280"/>
                  <a:ext cx="35" cy="17"/>
                </a:xfrm>
                <a:custGeom>
                  <a:avLst/>
                  <a:gdLst>
                    <a:gd name="T0" fmla="*/ 10 w 10"/>
                    <a:gd name="T1" fmla="*/ 5 h 5"/>
                    <a:gd name="T2" fmla="*/ 0 w 10"/>
                    <a:gd name="T3" fmla="*/ 2 h 5"/>
                    <a:gd name="T4" fmla="*/ 10 w 10"/>
                    <a:gd name="T5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0" h="5">
                      <a:moveTo>
                        <a:pt x="10" y="5"/>
                      </a:moveTo>
                      <a:cubicBezTo>
                        <a:pt x="7" y="4"/>
                        <a:pt x="4" y="3"/>
                        <a:pt x="0" y="2"/>
                      </a:cubicBezTo>
                      <a:cubicBezTo>
                        <a:pt x="4" y="1"/>
                        <a:pt x="8" y="0"/>
                        <a:pt x="10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AR" dirty="0"/>
                </a:p>
              </p:txBody>
            </p:sp>
            <p:sp>
              <p:nvSpPr>
                <p:cNvPr id="329" name="Freeform 72"/>
                <p:cNvSpPr>
                  <a:spLocks/>
                </p:cNvSpPr>
                <p:nvPr/>
              </p:nvSpPr>
              <p:spPr bwMode="auto">
                <a:xfrm>
                  <a:off x="3764" y="-407"/>
                  <a:ext cx="17" cy="21"/>
                </a:xfrm>
                <a:custGeom>
                  <a:avLst/>
                  <a:gdLst>
                    <a:gd name="T0" fmla="*/ 0 w 5"/>
                    <a:gd name="T1" fmla="*/ 0 h 6"/>
                    <a:gd name="T2" fmla="*/ 4 w 5"/>
                    <a:gd name="T3" fmla="*/ 6 h 6"/>
                    <a:gd name="T4" fmla="*/ 0 w 5"/>
                    <a:gd name="T5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5" h="6">
                      <a:moveTo>
                        <a:pt x="0" y="0"/>
                      </a:moveTo>
                      <a:cubicBezTo>
                        <a:pt x="4" y="0"/>
                        <a:pt x="5" y="2"/>
                        <a:pt x="4" y="6"/>
                      </a:cubicBezTo>
                      <a:cubicBezTo>
                        <a:pt x="2" y="4"/>
                        <a:pt x="1" y="2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AR" dirty="0"/>
                </a:p>
              </p:txBody>
            </p:sp>
            <p:sp>
              <p:nvSpPr>
                <p:cNvPr id="330" name="Freeform 73"/>
                <p:cNvSpPr>
                  <a:spLocks/>
                </p:cNvSpPr>
                <p:nvPr/>
              </p:nvSpPr>
              <p:spPr bwMode="auto">
                <a:xfrm>
                  <a:off x="4406" y="-2633"/>
                  <a:ext cx="21" cy="28"/>
                </a:xfrm>
                <a:custGeom>
                  <a:avLst/>
                  <a:gdLst>
                    <a:gd name="T0" fmla="*/ 6 w 6"/>
                    <a:gd name="T1" fmla="*/ 1 h 8"/>
                    <a:gd name="T2" fmla="*/ 1 w 6"/>
                    <a:gd name="T3" fmla="*/ 8 h 8"/>
                    <a:gd name="T4" fmla="*/ 0 w 6"/>
                    <a:gd name="T5" fmla="*/ 7 h 8"/>
                    <a:gd name="T6" fmla="*/ 5 w 6"/>
                    <a:gd name="T7" fmla="*/ 0 h 8"/>
                    <a:gd name="T8" fmla="*/ 6 w 6"/>
                    <a:gd name="T9" fmla="*/ 1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" h="8">
                      <a:moveTo>
                        <a:pt x="6" y="1"/>
                      </a:moveTo>
                      <a:cubicBezTo>
                        <a:pt x="5" y="4"/>
                        <a:pt x="3" y="6"/>
                        <a:pt x="1" y="8"/>
                      </a:cubicBezTo>
                      <a:cubicBezTo>
                        <a:pt x="1" y="8"/>
                        <a:pt x="1" y="8"/>
                        <a:pt x="0" y="7"/>
                      </a:cubicBezTo>
                      <a:cubicBezTo>
                        <a:pt x="1" y="4"/>
                        <a:pt x="3" y="3"/>
                        <a:pt x="5" y="0"/>
                      </a:cubicBezTo>
                      <a:cubicBezTo>
                        <a:pt x="5" y="1"/>
                        <a:pt x="6" y="1"/>
                        <a:pt x="6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AR" dirty="0"/>
                </a:p>
              </p:txBody>
            </p:sp>
            <p:sp>
              <p:nvSpPr>
                <p:cNvPr id="331" name="Freeform 74"/>
                <p:cNvSpPr>
                  <a:spLocks/>
                </p:cNvSpPr>
                <p:nvPr/>
              </p:nvSpPr>
              <p:spPr bwMode="auto">
                <a:xfrm>
                  <a:off x="3045" y="-1956"/>
                  <a:ext cx="11" cy="35"/>
                </a:xfrm>
                <a:custGeom>
                  <a:avLst/>
                  <a:gdLst>
                    <a:gd name="T0" fmla="*/ 0 w 3"/>
                    <a:gd name="T1" fmla="*/ 0 h 10"/>
                    <a:gd name="T2" fmla="*/ 3 w 3"/>
                    <a:gd name="T3" fmla="*/ 10 h 10"/>
                    <a:gd name="T4" fmla="*/ 0 w 3"/>
                    <a:gd name="T5" fmla="*/ 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10">
                      <a:moveTo>
                        <a:pt x="0" y="0"/>
                      </a:moveTo>
                      <a:cubicBezTo>
                        <a:pt x="3" y="2"/>
                        <a:pt x="3" y="6"/>
                        <a:pt x="3" y="10"/>
                      </a:cubicBezTo>
                      <a:cubicBezTo>
                        <a:pt x="0" y="7"/>
                        <a:pt x="0" y="3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AR" dirty="0"/>
                </a:p>
              </p:txBody>
            </p:sp>
            <p:sp>
              <p:nvSpPr>
                <p:cNvPr id="332" name="Freeform 75"/>
                <p:cNvSpPr>
                  <a:spLocks/>
                </p:cNvSpPr>
                <p:nvPr/>
              </p:nvSpPr>
              <p:spPr bwMode="auto">
                <a:xfrm>
                  <a:off x="4702" y="-575"/>
                  <a:ext cx="18" cy="28"/>
                </a:xfrm>
                <a:custGeom>
                  <a:avLst/>
                  <a:gdLst>
                    <a:gd name="T0" fmla="*/ 4 w 5"/>
                    <a:gd name="T1" fmla="*/ 8 h 8"/>
                    <a:gd name="T2" fmla="*/ 2 w 5"/>
                    <a:gd name="T3" fmla="*/ 0 h 8"/>
                    <a:gd name="T4" fmla="*/ 4 w 5"/>
                    <a:gd name="T5" fmla="*/ 8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5" h="8">
                      <a:moveTo>
                        <a:pt x="4" y="8"/>
                      </a:moveTo>
                      <a:cubicBezTo>
                        <a:pt x="0" y="6"/>
                        <a:pt x="3" y="3"/>
                        <a:pt x="2" y="0"/>
                      </a:cubicBezTo>
                      <a:cubicBezTo>
                        <a:pt x="4" y="2"/>
                        <a:pt x="5" y="5"/>
                        <a:pt x="4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AR" dirty="0"/>
                </a:p>
              </p:txBody>
            </p:sp>
            <p:sp>
              <p:nvSpPr>
                <p:cNvPr id="333" name="Freeform 76"/>
                <p:cNvSpPr>
                  <a:spLocks/>
                </p:cNvSpPr>
                <p:nvPr/>
              </p:nvSpPr>
              <p:spPr bwMode="auto">
                <a:xfrm>
                  <a:off x="4392" y="-2608"/>
                  <a:ext cx="17" cy="24"/>
                </a:xfrm>
                <a:custGeom>
                  <a:avLst/>
                  <a:gdLst>
                    <a:gd name="T0" fmla="*/ 5 w 5"/>
                    <a:gd name="T1" fmla="*/ 1 h 7"/>
                    <a:gd name="T2" fmla="*/ 0 w 5"/>
                    <a:gd name="T3" fmla="*/ 7 h 7"/>
                    <a:gd name="T4" fmla="*/ 0 w 5"/>
                    <a:gd name="T5" fmla="*/ 6 h 7"/>
                    <a:gd name="T6" fmla="*/ 4 w 5"/>
                    <a:gd name="T7" fmla="*/ 0 h 7"/>
                    <a:gd name="T8" fmla="*/ 5 w 5"/>
                    <a:gd name="T9" fmla="*/ 1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7">
                      <a:moveTo>
                        <a:pt x="5" y="1"/>
                      </a:moveTo>
                      <a:cubicBezTo>
                        <a:pt x="4" y="4"/>
                        <a:pt x="2" y="6"/>
                        <a:pt x="0" y="7"/>
                      </a:cubicBezTo>
                      <a:cubicBezTo>
                        <a:pt x="0" y="7"/>
                        <a:pt x="0" y="7"/>
                        <a:pt x="0" y="6"/>
                      </a:cubicBezTo>
                      <a:cubicBezTo>
                        <a:pt x="0" y="3"/>
                        <a:pt x="3" y="2"/>
                        <a:pt x="4" y="0"/>
                      </a:cubicBezTo>
                      <a:cubicBezTo>
                        <a:pt x="5" y="1"/>
                        <a:pt x="5" y="1"/>
                        <a:pt x="5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AR" dirty="0"/>
                </a:p>
              </p:txBody>
            </p:sp>
            <p:sp>
              <p:nvSpPr>
                <p:cNvPr id="334" name="Freeform 77"/>
                <p:cNvSpPr>
                  <a:spLocks/>
                </p:cNvSpPr>
                <p:nvPr/>
              </p:nvSpPr>
              <p:spPr bwMode="auto">
                <a:xfrm>
                  <a:off x="4629" y="-435"/>
                  <a:ext cx="28" cy="17"/>
                </a:xfrm>
                <a:custGeom>
                  <a:avLst/>
                  <a:gdLst>
                    <a:gd name="T0" fmla="*/ 0 w 8"/>
                    <a:gd name="T1" fmla="*/ 5 h 5"/>
                    <a:gd name="T2" fmla="*/ 8 w 8"/>
                    <a:gd name="T3" fmla="*/ 1 h 5"/>
                    <a:gd name="T4" fmla="*/ 0 w 8"/>
                    <a:gd name="T5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8" h="5">
                      <a:moveTo>
                        <a:pt x="0" y="5"/>
                      </a:moveTo>
                      <a:cubicBezTo>
                        <a:pt x="2" y="2"/>
                        <a:pt x="4" y="0"/>
                        <a:pt x="8" y="1"/>
                      </a:cubicBezTo>
                      <a:cubicBezTo>
                        <a:pt x="6" y="3"/>
                        <a:pt x="3" y="3"/>
                        <a:pt x="0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AR" dirty="0"/>
                </a:p>
              </p:txBody>
            </p:sp>
            <p:sp>
              <p:nvSpPr>
                <p:cNvPr id="335" name="Freeform 78"/>
                <p:cNvSpPr>
                  <a:spLocks/>
                </p:cNvSpPr>
                <p:nvPr/>
              </p:nvSpPr>
              <p:spPr bwMode="auto">
                <a:xfrm>
                  <a:off x="3418" y="-268"/>
                  <a:ext cx="25" cy="18"/>
                </a:xfrm>
                <a:custGeom>
                  <a:avLst/>
                  <a:gdLst>
                    <a:gd name="T0" fmla="*/ 0 w 7"/>
                    <a:gd name="T1" fmla="*/ 1 h 5"/>
                    <a:gd name="T2" fmla="*/ 7 w 7"/>
                    <a:gd name="T3" fmla="*/ 2 h 5"/>
                    <a:gd name="T4" fmla="*/ 0 w 7"/>
                    <a:gd name="T5" fmla="*/ 1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7" h="5">
                      <a:moveTo>
                        <a:pt x="0" y="1"/>
                      </a:moveTo>
                      <a:cubicBezTo>
                        <a:pt x="3" y="0"/>
                        <a:pt x="5" y="1"/>
                        <a:pt x="7" y="2"/>
                      </a:cubicBezTo>
                      <a:cubicBezTo>
                        <a:pt x="4" y="5"/>
                        <a:pt x="2" y="2"/>
                        <a:pt x="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AR" dirty="0"/>
                </a:p>
              </p:txBody>
            </p:sp>
            <p:sp>
              <p:nvSpPr>
                <p:cNvPr id="336" name="Freeform 79"/>
                <p:cNvSpPr>
                  <a:spLocks/>
                </p:cNvSpPr>
                <p:nvPr/>
              </p:nvSpPr>
              <p:spPr bwMode="auto">
                <a:xfrm>
                  <a:off x="4772" y="-808"/>
                  <a:ext cx="17" cy="10"/>
                </a:xfrm>
                <a:custGeom>
                  <a:avLst/>
                  <a:gdLst>
                    <a:gd name="T0" fmla="*/ 3 w 5"/>
                    <a:gd name="T1" fmla="*/ 3 h 3"/>
                    <a:gd name="T2" fmla="*/ 0 w 5"/>
                    <a:gd name="T3" fmla="*/ 1 h 3"/>
                    <a:gd name="T4" fmla="*/ 5 w 5"/>
                    <a:gd name="T5" fmla="*/ 2 h 3"/>
                    <a:gd name="T6" fmla="*/ 3 w 5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3">
                      <a:moveTo>
                        <a:pt x="3" y="3"/>
                      </a:moveTo>
                      <a:cubicBezTo>
                        <a:pt x="3" y="1"/>
                        <a:pt x="1" y="2"/>
                        <a:pt x="0" y="1"/>
                      </a:cubicBezTo>
                      <a:cubicBezTo>
                        <a:pt x="2" y="1"/>
                        <a:pt x="4" y="0"/>
                        <a:pt x="5" y="2"/>
                      </a:cubicBezTo>
                      <a:cubicBezTo>
                        <a:pt x="5" y="2"/>
                        <a:pt x="4" y="3"/>
                        <a:pt x="3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AR" dirty="0"/>
                </a:p>
              </p:txBody>
            </p:sp>
            <p:sp>
              <p:nvSpPr>
                <p:cNvPr id="337" name="Freeform 80"/>
                <p:cNvSpPr>
                  <a:spLocks/>
                </p:cNvSpPr>
                <p:nvPr/>
              </p:nvSpPr>
              <p:spPr bwMode="auto">
                <a:xfrm>
                  <a:off x="4455" y="-564"/>
                  <a:ext cx="17" cy="17"/>
                </a:xfrm>
                <a:custGeom>
                  <a:avLst/>
                  <a:gdLst>
                    <a:gd name="T0" fmla="*/ 0 w 5"/>
                    <a:gd name="T1" fmla="*/ 5 h 5"/>
                    <a:gd name="T2" fmla="*/ 5 w 5"/>
                    <a:gd name="T3" fmla="*/ 2 h 5"/>
                    <a:gd name="T4" fmla="*/ 0 w 5"/>
                    <a:gd name="T5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5" h="5">
                      <a:moveTo>
                        <a:pt x="0" y="5"/>
                      </a:moveTo>
                      <a:cubicBezTo>
                        <a:pt x="0" y="1"/>
                        <a:pt x="2" y="0"/>
                        <a:pt x="5" y="2"/>
                      </a:cubicBezTo>
                      <a:cubicBezTo>
                        <a:pt x="3" y="3"/>
                        <a:pt x="1" y="4"/>
                        <a:pt x="0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AR" dirty="0"/>
                </a:p>
              </p:txBody>
            </p:sp>
            <p:sp>
              <p:nvSpPr>
                <p:cNvPr id="338" name="Freeform 81"/>
                <p:cNvSpPr>
                  <a:spLocks/>
                </p:cNvSpPr>
                <p:nvPr/>
              </p:nvSpPr>
              <p:spPr bwMode="auto">
                <a:xfrm>
                  <a:off x="4946" y="-955"/>
                  <a:ext cx="11" cy="21"/>
                </a:xfrm>
                <a:custGeom>
                  <a:avLst/>
                  <a:gdLst>
                    <a:gd name="T0" fmla="*/ 3 w 3"/>
                    <a:gd name="T1" fmla="*/ 0 h 6"/>
                    <a:gd name="T2" fmla="*/ 2 w 3"/>
                    <a:gd name="T3" fmla="*/ 6 h 6"/>
                    <a:gd name="T4" fmla="*/ 0 w 3"/>
                    <a:gd name="T5" fmla="*/ 6 h 6"/>
                    <a:gd name="T6" fmla="*/ 0 w 3"/>
                    <a:gd name="T7" fmla="*/ 6 h 6"/>
                    <a:gd name="T8" fmla="*/ 3 w 3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6">
                      <a:moveTo>
                        <a:pt x="3" y="0"/>
                      </a:moveTo>
                      <a:cubicBezTo>
                        <a:pt x="3" y="2"/>
                        <a:pt x="2" y="4"/>
                        <a:pt x="2" y="6"/>
                      </a:cubicBezTo>
                      <a:cubicBezTo>
                        <a:pt x="1" y="6"/>
                        <a:pt x="0" y="6"/>
                        <a:pt x="0" y="6"/>
                      </a:cubicBez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0" y="3"/>
                        <a:pt x="0" y="1"/>
                        <a:pt x="3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AR" dirty="0"/>
                </a:p>
              </p:txBody>
            </p:sp>
            <p:sp>
              <p:nvSpPr>
                <p:cNvPr id="339" name="Freeform 82"/>
                <p:cNvSpPr>
                  <a:spLocks/>
                </p:cNvSpPr>
                <p:nvPr/>
              </p:nvSpPr>
              <p:spPr bwMode="auto">
                <a:xfrm>
                  <a:off x="2888" y="-582"/>
                  <a:ext cx="18" cy="18"/>
                </a:xfrm>
                <a:custGeom>
                  <a:avLst/>
                  <a:gdLst>
                    <a:gd name="T0" fmla="*/ 4 w 5"/>
                    <a:gd name="T1" fmla="*/ 0 h 5"/>
                    <a:gd name="T2" fmla="*/ 2 w 5"/>
                    <a:gd name="T3" fmla="*/ 5 h 5"/>
                    <a:gd name="T4" fmla="*/ 4 w 5"/>
                    <a:gd name="T5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5" h="5">
                      <a:moveTo>
                        <a:pt x="4" y="0"/>
                      </a:moveTo>
                      <a:cubicBezTo>
                        <a:pt x="4" y="2"/>
                        <a:pt x="5" y="4"/>
                        <a:pt x="2" y="5"/>
                      </a:cubicBezTo>
                      <a:cubicBezTo>
                        <a:pt x="1" y="3"/>
                        <a:pt x="0" y="1"/>
                        <a:pt x="4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AR" dirty="0"/>
                </a:p>
              </p:txBody>
            </p:sp>
            <p:sp>
              <p:nvSpPr>
                <p:cNvPr id="340" name="Freeform 83"/>
                <p:cNvSpPr>
                  <a:spLocks/>
                </p:cNvSpPr>
                <p:nvPr/>
              </p:nvSpPr>
              <p:spPr bwMode="auto">
                <a:xfrm>
                  <a:off x="3094" y="-2500"/>
                  <a:ext cx="14" cy="14"/>
                </a:xfrm>
                <a:custGeom>
                  <a:avLst/>
                  <a:gdLst>
                    <a:gd name="T0" fmla="*/ 4 w 4"/>
                    <a:gd name="T1" fmla="*/ 4 h 4"/>
                    <a:gd name="T2" fmla="*/ 0 w 4"/>
                    <a:gd name="T3" fmla="*/ 0 h 4"/>
                    <a:gd name="T4" fmla="*/ 4 w 4"/>
                    <a:gd name="T5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" h="4">
                      <a:moveTo>
                        <a:pt x="4" y="4"/>
                      </a:moveTo>
                      <a:cubicBezTo>
                        <a:pt x="2" y="4"/>
                        <a:pt x="1" y="3"/>
                        <a:pt x="0" y="0"/>
                      </a:cubicBezTo>
                      <a:cubicBezTo>
                        <a:pt x="3" y="0"/>
                        <a:pt x="3" y="3"/>
                        <a:pt x="4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AR" dirty="0"/>
                </a:p>
              </p:txBody>
            </p:sp>
            <p:sp>
              <p:nvSpPr>
                <p:cNvPr id="341" name="Freeform 84"/>
                <p:cNvSpPr>
                  <a:spLocks/>
                </p:cNvSpPr>
                <p:nvPr/>
              </p:nvSpPr>
              <p:spPr bwMode="auto">
                <a:xfrm>
                  <a:off x="3394" y="-282"/>
                  <a:ext cx="17" cy="11"/>
                </a:xfrm>
                <a:custGeom>
                  <a:avLst/>
                  <a:gdLst>
                    <a:gd name="T0" fmla="*/ 0 w 5"/>
                    <a:gd name="T1" fmla="*/ 1 h 3"/>
                    <a:gd name="T2" fmla="*/ 5 w 5"/>
                    <a:gd name="T3" fmla="*/ 3 h 3"/>
                    <a:gd name="T4" fmla="*/ 0 w 5"/>
                    <a:gd name="T5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5" h="3">
                      <a:moveTo>
                        <a:pt x="0" y="1"/>
                      </a:moveTo>
                      <a:cubicBezTo>
                        <a:pt x="3" y="0"/>
                        <a:pt x="5" y="0"/>
                        <a:pt x="5" y="3"/>
                      </a:cubicBezTo>
                      <a:cubicBezTo>
                        <a:pt x="4" y="3"/>
                        <a:pt x="2" y="2"/>
                        <a:pt x="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AR" dirty="0"/>
                </a:p>
              </p:txBody>
            </p:sp>
            <p:sp>
              <p:nvSpPr>
                <p:cNvPr id="342" name="Freeform 85"/>
                <p:cNvSpPr>
                  <a:spLocks/>
                </p:cNvSpPr>
                <p:nvPr/>
              </p:nvSpPr>
              <p:spPr bwMode="auto">
                <a:xfrm>
                  <a:off x="3349" y="-2263"/>
                  <a:ext cx="17" cy="14"/>
                </a:xfrm>
                <a:custGeom>
                  <a:avLst/>
                  <a:gdLst>
                    <a:gd name="T0" fmla="*/ 5 w 5"/>
                    <a:gd name="T1" fmla="*/ 3 h 4"/>
                    <a:gd name="T2" fmla="*/ 1 w 5"/>
                    <a:gd name="T3" fmla="*/ 0 h 4"/>
                    <a:gd name="T4" fmla="*/ 5 w 5"/>
                    <a:gd name="T5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5" h="4">
                      <a:moveTo>
                        <a:pt x="5" y="3"/>
                      </a:moveTo>
                      <a:cubicBezTo>
                        <a:pt x="2" y="4"/>
                        <a:pt x="0" y="3"/>
                        <a:pt x="1" y="0"/>
                      </a:cubicBezTo>
                      <a:cubicBezTo>
                        <a:pt x="2" y="1"/>
                        <a:pt x="3" y="2"/>
                        <a:pt x="5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AR" dirty="0"/>
                </a:p>
              </p:txBody>
            </p:sp>
            <p:sp>
              <p:nvSpPr>
                <p:cNvPr id="343" name="Freeform 86"/>
                <p:cNvSpPr>
                  <a:spLocks/>
                </p:cNvSpPr>
                <p:nvPr/>
              </p:nvSpPr>
              <p:spPr bwMode="auto">
                <a:xfrm>
                  <a:off x="3781" y="-386"/>
                  <a:ext cx="14" cy="10"/>
                </a:xfrm>
                <a:custGeom>
                  <a:avLst/>
                  <a:gdLst>
                    <a:gd name="T0" fmla="*/ 0 w 4"/>
                    <a:gd name="T1" fmla="*/ 1 h 3"/>
                    <a:gd name="T2" fmla="*/ 4 w 4"/>
                    <a:gd name="T3" fmla="*/ 3 h 3"/>
                    <a:gd name="T4" fmla="*/ 0 w 4"/>
                    <a:gd name="T5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" h="3">
                      <a:moveTo>
                        <a:pt x="0" y="1"/>
                      </a:moveTo>
                      <a:cubicBezTo>
                        <a:pt x="2" y="0"/>
                        <a:pt x="4" y="1"/>
                        <a:pt x="4" y="3"/>
                      </a:cubicBezTo>
                      <a:cubicBezTo>
                        <a:pt x="2" y="3"/>
                        <a:pt x="1" y="2"/>
                        <a:pt x="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AR" dirty="0"/>
                </a:p>
              </p:txBody>
            </p:sp>
            <p:sp>
              <p:nvSpPr>
                <p:cNvPr id="344" name="Freeform 87"/>
                <p:cNvSpPr>
                  <a:spLocks/>
                </p:cNvSpPr>
                <p:nvPr/>
              </p:nvSpPr>
              <p:spPr bwMode="auto">
                <a:xfrm>
                  <a:off x="3387" y="-289"/>
                  <a:ext cx="10" cy="11"/>
                </a:xfrm>
                <a:custGeom>
                  <a:avLst/>
                  <a:gdLst>
                    <a:gd name="T0" fmla="*/ 0 w 3"/>
                    <a:gd name="T1" fmla="*/ 0 h 3"/>
                    <a:gd name="T2" fmla="*/ 2 w 3"/>
                    <a:gd name="T3" fmla="*/ 3 h 3"/>
                    <a:gd name="T4" fmla="*/ 0 w 3"/>
                    <a:gd name="T5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3">
                      <a:moveTo>
                        <a:pt x="0" y="0"/>
                      </a:moveTo>
                      <a:cubicBezTo>
                        <a:pt x="2" y="0"/>
                        <a:pt x="3" y="0"/>
                        <a:pt x="2" y="3"/>
                      </a:cubicBezTo>
                      <a:cubicBezTo>
                        <a:pt x="1" y="2"/>
                        <a:pt x="1" y="1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AR" dirty="0"/>
                </a:p>
              </p:txBody>
            </p:sp>
            <p:sp>
              <p:nvSpPr>
                <p:cNvPr id="345" name="Freeform 88"/>
                <p:cNvSpPr>
                  <a:spLocks/>
                </p:cNvSpPr>
                <p:nvPr/>
              </p:nvSpPr>
              <p:spPr bwMode="auto">
                <a:xfrm>
                  <a:off x="4381" y="-2587"/>
                  <a:ext cx="11" cy="10"/>
                </a:xfrm>
                <a:custGeom>
                  <a:avLst/>
                  <a:gdLst>
                    <a:gd name="T0" fmla="*/ 3 w 3"/>
                    <a:gd name="T1" fmla="*/ 1 h 3"/>
                    <a:gd name="T2" fmla="*/ 1 w 3"/>
                    <a:gd name="T3" fmla="*/ 3 h 3"/>
                    <a:gd name="T4" fmla="*/ 0 w 3"/>
                    <a:gd name="T5" fmla="*/ 3 h 3"/>
                    <a:gd name="T6" fmla="*/ 3 w 3"/>
                    <a:gd name="T7" fmla="*/ 0 h 3"/>
                    <a:gd name="T8" fmla="*/ 3 w 3"/>
                    <a:gd name="T9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3">
                      <a:moveTo>
                        <a:pt x="3" y="1"/>
                      </a:moveTo>
                      <a:cubicBezTo>
                        <a:pt x="3" y="2"/>
                        <a:pt x="2" y="3"/>
                        <a:pt x="1" y="3"/>
                      </a:cubicBezTo>
                      <a:cubicBezTo>
                        <a:pt x="1" y="3"/>
                        <a:pt x="0" y="3"/>
                        <a:pt x="0" y="3"/>
                      </a:cubicBezTo>
                      <a:cubicBezTo>
                        <a:pt x="0" y="1"/>
                        <a:pt x="1" y="0"/>
                        <a:pt x="3" y="0"/>
                      </a:cubicBezTo>
                      <a:cubicBezTo>
                        <a:pt x="3" y="1"/>
                        <a:pt x="3" y="1"/>
                        <a:pt x="3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AR" dirty="0"/>
                </a:p>
              </p:txBody>
            </p:sp>
            <p:sp>
              <p:nvSpPr>
                <p:cNvPr id="346" name="Freeform 89"/>
                <p:cNvSpPr>
                  <a:spLocks/>
                </p:cNvSpPr>
                <p:nvPr/>
              </p:nvSpPr>
              <p:spPr bwMode="auto">
                <a:xfrm>
                  <a:off x="3143" y="-208"/>
                  <a:ext cx="14" cy="7"/>
                </a:xfrm>
                <a:custGeom>
                  <a:avLst/>
                  <a:gdLst>
                    <a:gd name="T0" fmla="*/ 1 w 4"/>
                    <a:gd name="T1" fmla="*/ 1 h 2"/>
                    <a:gd name="T2" fmla="*/ 4 w 4"/>
                    <a:gd name="T3" fmla="*/ 2 h 2"/>
                    <a:gd name="T4" fmla="*/ 0 w 4"/>
                    <a:gd name="T5" fmla="*/ 1 h 2"/>
                    <a:gd name="T6" fmla="*/ 1 w 4"/>
                    <a:gd name="T7" fmla="*/ 1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2">
                      <a:moveTo>
                        <a:pt x="1" y="1"/>
                      </a:moveTo>
                      <a:cubicBezTo>
                        <a:pt x="2" y="0"/>
                        <a:pt x="3" y="0"/>
                        <a:pt x="4" y="2"/>
                      </a:cubicBezTo>
                      <a:cubicBezTo>
                        <a:pt x="3" y="1"/>
                        <a:pt x="2" y="1"/>
                        <a:pt x="0" y="1"/>
                      </a:cubicBez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AR" dirty="0"/>
                </a:p>
              </p:txBody>
            </p:sp>
            <p:sp>
              <p:nvSpPr>
                <p:cNvPr id="347" name="Freeform 90"/>
                <p:cNvSpPr>
                  <a:spLocks/>
                </p:cNvSpPr>
                <p:nvPr/>
              </p:nvSpPr>
              <p:spPr bwMode="auto">
                <a:xfrm>
                  <a:off x="3021" y="-2033"/>
                  <a:ext cx="10" cy="11"/>
                </a:xfrm>
                <a:custGeom>
                  <a:avLst/>
                  <a:gdLst>
                    <a:gd name="T0" fmla="*/ 0 w 3"/>
                    <a:gd name="T1" fmla="*/ 0 h 3"/>
                    <a:gd name="T2" fmla="*/ 2 w 3"/>
                    <a:gd name="T3" fmla="*/ 3 h 3"/>
                    <a:gd name="T4" fmla="*/ 0 w 3"/>
                    <a:gd name="T5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3">
                      <a:moveTo>
                        <a:pt x="0" y="0"/>
                      </a:moveTo>
                      <a:cubicBezTo>
                        <a:pt x="3" y="0"/>
                        <a:pt x="2" y="2"/>
                        <a:pt x="2" y="3"/>
                      </a:cubicBezTo>
                      <a:cubicBezTo>
                        <a:pt x="2" y="2"/>
                        <a:pt x="1" y="1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AR" dirty="0"/>
                </a:p>
              </p:txBody>
            </p:sp>
            <p:sp>
              <p:nvSpPr>
                <p:cNvPr id="348" name="Freeform 91"/>
                <p:cNvSpPr>
                  <a:spLocks/>
                </p:cNvSpPr>
                <p:nvPr/>
              </p:nvSpPr>
              <p:spPr bwMode="auto">
                <a:xfrm>
                  <a:off x="3411" y="-271"/>
                  <a:ext cx="11" cy="7"/>
                </a:xfrm>
                <a:custGeom>
                  <a:avLst/>
                  <a:gdLst>
                    <a:gd name="T0" fmla="*/ 0 w 3"/>
                    <a:gd name="T1" fmla="*/ 0 h 2"/>
                    <a:gd name="T2" fmla="*/ 3 w 3"/>
                    <a:gd name="T3" fmla="*/ 2 h 2"/>
                    <a:gd name="T4" fmla="*/ 0 w 3"/>
                    <a:gd name="T5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2">
                      <a:moveTo>
                        <a:pt x="0" y="0"/>
                      </a:moveTo>
                      <a:cubicBezTo>
                        <a:pt x="2" y="0"/>
                        <a:pt x="3" y="0"/>
                        <a:pt x="3" y="2"/>
                      </a:cubicBezTo>
                      <a:cubicBezTo>
                        <a:pt x="2" y="1"/>
                        <a:pt x="1" y="1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AR" dirty="0"/>
                </a:p>
              </p:txBody>
            </p:sp>
            <p:sp>
              <p:nvSpPr>
                <p:cNvPr id="349" name="Freeform 92"/>
                <p:cNvSpPr>
                  <a:spLocks/>
                </p:cNvSpPr>
                <p:nvPr/>
              </p:nvSpPr>
              <p:spPr bwMode="auto">
                <a:xfrm>
                  <a:off x="2926" y="-679"/>
                  <a:ext cx="4" cy="10"/>
                </a:xfrm>
                <a:custGeom>
                  <a:avLst/>
                  <a:gdLst>
                    <a:gd name="T0" fmla="*/ 0 w 1"/>
                    <a:gd name="T1" fmla="*/ 3 h 3"/>
                    <a:gd name="T2" fmla="*/ 0 w 1"/>
                    <a:gd name="T3" fmla="*/ 0 h 3"/>
                    <a:gd name="T4" fmla="*/ 0 w 1"/>
                    <a:gd name="T5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3">
                      <a:moveTo>
                        <a:pt x="0" y="3"/>
                      </a:moveTo>
                      <a:cubicBezTo>
                        <a:pt x="0" y="2"/>
                        <a:pt x="0" y="1"/>
                        <a:pt x="0" y="0"/>
                      </a:cubicBezTo>
                      <a:cubicBezTo>
                        <a:pt x="1" y="1"/>
                        <a:pt x="1" y="2"/>
                        <a:pt x="0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AR" dirty="0"/>
                </a:p>
              </p:txBody>
            </p:sp>
            <p:sp>
              <p:nvSpPr>
                <p:cNvPr id="350" name="Freeform 93"/>
                <p:cNvSpPr>
                  <a:spLocks/>
                </p:cNvSpPr>
                <p:nvPr/>
              </p:nvSpPr>
              <p:spPr bwMode="auto">
                <a:xfrm>
                  <a:off x="3066" y="-1907"/>
                  <a:ext cx="7" cy="10"/>
                </a:xfrm>
                <a:custGeom>
                  <a:avLst/>
                  <a:gdLst>
                    <a:gd name="T0" fmla="*/ 0 w 2"/>
                    <a:gd name="T1" fmla="*/ 0 h 3"/>
                    <a:gd name="T2" fmla="*/ 2 w 2"/>
                    <a:gd name="T3" fmla="*/ 3 h 3"/>
                    <a:gd name="T4" fmla="*/ 0 w 2"/>
                    <a:gd name="T5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3">
                      <a:moveTo>
                        <a:pt x="0" y="0"/>
                      </a:moveTo>
                      <a:cubicBezTo>
                        <a:pt x="2" y="0"/>
                        <a:pt x="2" y="1"/>
                        <a:pt x="2" y="3"/>
                      </a:cubicBezTo>
                      <a:cubicBezTo>
                        <a:pt x="2" y="2"/>
                        <a:pt x="1" y="1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AR" dirty="0"/>
                </a:p>
              </p:txBody>
            </p:sp>
            <p:sp>
              <p:nvSpPr>
                <p:cNvPr id="351" name="Freeform 94"/>
                <p:cNvSpPr>
                  <a:spLocks/>
                </p:cNvSpPr>
                <p:nvPr/>
              </p:nvSpPr>
              <p:spPr bwMode="auto">
                <a:xfrm>
                  <a:off x="3063" y="-1911"/>
                  <a:ext cx="6" cy="7"/>
                </a:xfrm>
                <a:custGeom>
                  <a:avLst/>
                  <a:gdLst>
                    <a:gd name="T0" fmla="*/ 0 w 2"/>
                    <a:gd name="T1" fmla="*/ 0 h 2"/>
                    <a:gd name="T2" fmla="*/ 1 w 2"/>
                    <a:gd name="T3" fmla="*/ 2 h 2"/>
                    <a:gd name="T4" fmla="*/ 0 w 2"/>
                    <a:gd name="T5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2">
                      <a:moveTo>
                        <a:pt x="0" y="0"/>
                      </a:moveTo>
                      <a:cubicBezTo>
                        <a:pt x="1" y="0"/>
                        <a:pt x="2" y="0"/>
                        <a:pt x="1" y="2"/>
                      </a:cubicBezTo>
                      <a:cubicBezTo>
                        <a:pt x="1" y="1"/>
                        <a:pt x="1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AR" dirty="0"/>
                </a:p>
              </p:txBody>
            </p:sp>
            <p:sp>
              <p:nvSpPr>
                <p:cNvPr id="352" name="Freeform 95"/>
                <p:cNvSpPr>
                  <a:spLocks/>
                </p:cNvSpPr>
                <p:nvPr/>
              </p:nvSpPr>
              <p:spPr bwMode="auto">
                <a:xfrm>
                  <a:off x="3056" y="-1925"/>
                  <a:ext cx="7" cy="11"/>
                </a:xfrm>
                <a:custGeom>
                  <a:avLst/>
                  <a:gdLst>
                    <a:gd name="T0" fmla="*/ 0 w 2"/>
                    <a:gd name="T1" fmla="*/ 1 h 3"/>
                    <a:gd name="T2" fmla="*/ 2 w 2"/>
                    <a:gd name="T3" fmla="*/ 3 h 3"/>
                    <a:gd name="T4" fmla="*/ 0 w 2"/>
                    <a:gd name="T5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3">
                      <a:moveTo>
                        <a:pt x="0" y="1"/>
                      </a:moveTo>
                      <a:cubicBezTo>
                        <a:pt x="2" y="0"/>
                        <a:pt x="2" y="2"/>
                        <a:pt x="2" y="3"/>
                      </a:cubicBezTo>
                      <a:cubicBezTo>
                        <a:pt x="1" y="3"/>
                        <a:pt x="0" y="2"/>
                        <a:pt x="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AR" dirty="0"/>
                </a:p>
              </p:txBody>
            </p:sp>
            <p:sp>
              <p:nvSpPr>
                <p:cNvPr id="353" name="Freeform 96"/>
                <p:cNvSpPr>
                  <a:spLocks/>
                </p:cNvSpPr>
                <p:nvPr/>
              </p:nvSpPr>
              <p:spPr bwMode="auto">
                <a:xfrm>
                  <a:off x="4039" y="-2340"/>
                  <a:ext cx="7" cy="11"/>
                </a:xfrm>
                <a:custGeom>
                  <a:avLst/>
                  <a:gdLst>
                    <a:gd name="T0" fmla="*/ 2 w 2"/>
                    <a:gd name="T1" fmla="*/ 0 h 3"/>
                    <a:gd name="T2" fmla="*/ 0 w 2"/>
                    <a:gd name="T3" fmla="*/ 3 h 3"/>
                    <a:gd name="T4" fmla="*/ 2 w 2"/>
                    <a:gd name="T5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3">
                      <a:moveTo>
                        <a:pt x="2" y="0"/>
                      </a:moveTo>
                      <a:cubicBezTo>
                        <a:pt x="2" y="2"/>
                        <a:pt x="1" y="3"/>
                        <a:pt x="0" y="3"/>
                      </a:cubicBezTo>
                      <a:cubicBezTo>
                        <a:pt x="0" y="2"/>
                        <a:pt x="0" y="1"/>
                        <a:pt x="2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AR" dirty="0"/>
                </a:p>
              </p:txBody>
            </p:sp>
            <p:sp>
              <p:nvSpPr>
                <p:cNvPr id="354" name="Freeform 97"/>
                <p:cNvSpPr>
                  <a:spLocks/>
                </p:cNvSpPr>
                <p:nvPr/>
              </p:nvSpPr>
              <p:spPr bwMode="auto">
                <a:xfrm>
                  <a:off x="3000" y="-2144"/>
                  <a:ext cx="7" cy="10"/>
                </a:xfrm>
                <a:custGeom>
                  <a:avLst/>
                  <a:gdLst>
                    <a:gd name="T0" fmla="*/ 0 w 2"/>
                    <a:gd name="T1" fmla="*/ 0 h 3"/>
                    <a:gd name="T2" fmla="*/ 0 w 2"/>
                    <a:gd name="T3" fmla="*/ 3 h 3"/>
                    <a:gd name="T4" fmla="*/ 0 w 2"/>
                    <a:gd name="T5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3">
                      <a:moveTo>
                        <a:pt x="0" y="0"/>
                      </a:moveTo>
                      <a:cubicBezTo>
                        <a:pt x="1" y="1"/>
                        <a:pt x="2" y="2"/>
                        <a:pt x="0" y="3"/>
                      </a:cubicBezTo>
                      <a:cubicBezTo>
                        <a:pt x="0" y="2"/>
                        <a:pt x="0" y="1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AR" dirty="0"/>
                </a:p>
              </p:txBody>
            </p:sp>
            <p:sp>
              <p:nvSpPr>
                <p:cNvPr id="355" name="Freeform 98"/>
                <p:cNvSpPr>
                  <a:spLocks/>
                </p:cNvSpPr>
                <p:nvPr/>
              </p:nvSpPr>
              <p:spPr bwMode="auto">
                <a:xfrm>
                  <a:off x="4210" y="-2633"/>
                  <a:ext cx="7" cy="4"/>
                </a:xfrm>
                <a:custGeom>
                  <a:avLst/>
                  <a:gdLst>
                    <a:gd name="T0" fmla="*/ 2 w 2"/>
                    <a:gd name="T1" fmla="*/ 0 h 1"/>
                    <a:gd name="T2" fmla="*/ 0 w 2"/>
                    <a:gd name="T3" fmla="*/ 1 h 1"/>
                    <a:gd name="T4" fmla="*/ 2 w 2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2" y="0"/>
                      </a:moveTo>
                      <a:cubicBezTo>
                        <a:pt x="1" y="1"/>
                        <a:pt x="1" y="1"/>
                        <a:pt x="0" y="1"/>
                      </a:cubicBezTo>
                      <a:cubicBezTo>
                        <a:pt x="1" y="1"/>
                        <a:pt x="1" y="1"/>
                        <a:pt x="2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AR" dirty="0"/>
                </a:p>
              </p:txBody>
            </p:sp>
            <p:sp>
              <p:nvSpPr>
                <p:cNvPr id="356" name="Freeform 99"/>
                <p:cNvSpPr>
                  <a:spLocks/>
                </p:cNvSpPr>
                <p:nvPr/>
              </p:nvSpPr>
              <p:spPr bwMode="auto">
                <a:xfrm>
                  <a:off x="2846" y="-1321"/>
                  <a:ext cx="4" cy="7"/>
                </a:xfrm>
                <a:custGeom>
                  <a:avLst/>
                  <a:gdLst>
                    <a:gd name="T0" fmla="*/ 1 w 1"/>
                    <a:gd name="T1" fmla="*/ 0 h 2"/>
                    <a:gd name="T2" fmla="*/ 1 w 1"/>
                    <a:gd name="T3" fmla="*/ 2 h 2"/>
                    <a:gd name="T4" fmla="*/ 1 w 1"/>
                    <a:gd name="T5" fmla="*/ 2 h 2"/>
                    <a:gd name="T6" fmla="*/ 1 w 1"/>
                    <a:gd name="T7" fmla="*/ 2 h 2"/>
                    <a:gd name="T8" fmla="*/ 0 w 1"/>
                    <a:gd name="T9" fmla="*/ 1 h 2"/>
                    <a:gd name="T10" fmla="*/ 1 w 1"/>
                    <a:gd name="T11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" h="2">
                      <a:moveTo>
                        <a:pt x="1" y="0"/>
                      </a:moveTo>
                      <a:cubicBezTo>
                        <a:pt x="1" y="1"/>
                        <a:pt x="1" y="1"/>
                        <a:pt x="1" y="2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0" y="2"/>
                        <a:pt x="0" y="1"/>
                        <a:pt x="0" y="1"/>
                      </a:cubicBezTo>
                      <a:cubicBezTo>
                        <a:pt x="0" y="1"/>
                        <a:pt x="1" y="1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AR" dirty="0"/>
                </a:p>
              </p:txBody>
            </p:sp>
            <p:sp>
              <p:nvSpPr>
                <p:cNvPr id="357" name="Freeform 100"/>
                <p:cNvSpPr>
                  <a:spLocks/>
                </p:cNvSpPr>
                <p:nvPr/>
              </p:nvSpPr>
              <p:spPr bwMode="auto">
                <a:xfrm>
                  <a:off x="4678" y="-470"/>
                  <a:ext cx="3" cy="7"/>
                </a:xfrm>
                <a:custGeom>
                  <a:avLst/>
                  <a:gdLst>
                    <a:gd name="T0" fmla="*/ 0 w 1"/>
                    <a:gd name="T1" fmla="*/ 1 h 2"/>
                    <a:gd name="T2" fmla="*/ 1 w 1"/>
                    <a:gd name="T3" fmla="*/ 0 h 2"/>
                    <a:gd name="T4" fmla="*/ 0 w 1"/>
                    <a:gd name="T5" fmla="*/ 1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2">
                      <a:moveTo>
                        <a:pt x="0" y="1"/>
                      </a:moveTo>
                      <a:cubicBezTo>
                        <a:pt x="0" y="0"/>
                        <a:pt x="0" y="0"/>
                        <a:pt x="1" y="0"/>
                      </a:cubicBezTo>
                      <a:cubicBezTo>
                        <a:pt x="1" y="1"/>
                        <a:pt x="1" y="2"/>
                        <a:pt x="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AR" dirty="0"/>
                </a:p>
              </p:txBody>
            </p:sp>
            <p:sp>
              <p:nvSpPr>
                <p:cNvPr id="358" name="Freeform 101"/>
                <p:cNvSpPr>
                  <a:spLocks/>
                </p:cNvSpPr>
                <p:nvPr/>
              </p:nvSpPr>
              <p:spPr bwMode="auto">
                <a:xfrm>
                  <a:off x="4967" y="-1108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AR" dirty="0"/>
                </a:p>
              </p:txBody>
            </p:sp>
            <p:sp>
              <p:nvSpPr>
                <p:cNvPr id="359" name="Freeform 102"/>
                <p:cNvSpPr>
                  <a:spLocks/>
                </p:cNvSpPr>
                <p:nvPr/>
              </p:nvSpPr>
              <p:spPr bwMode="auto">
                <a:xfrm>
                  <a:off x="3017" y="-2040"/>
                  <a:ext cx="7" cy="7"/>
                </a:xfrm>
                <a:custGeom>
                  <a:avLst/>
                  <a:gdLst>
                    <a:gd name="T0" fmla="*/ 0 w 2"/>
                    <a:gd name="T1" fmla="*/ 0 h 2"/>
                    <a:gd name="T2" fmla="*/ 2 w 2"/>
                    <a:gd name="T3" fmla="*/ 2 h 2"/>
                    <a:gd name="T4" fmla="*/ 0 w 2"/>
                    <a:gd name="T5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2">
                      <a:moveTo>
                        <a:pt x="0" y="0"/>
                      </a:moveTo>
                      <a:cubicBezTo>
                        <a:pt x="1" y="0"/>
                        <a:pt x="2" y="1"/>
                        <a:pt x="2" y="2"/>
                      </a:cubicBezTo>
                      <a:cubicBezTo>
                        <a:pt x="1" y="2"/>
                        <a:pt x="1" y="1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AR" dirty="0"/>
                </a:p>
              </p:txBody>
            </p:sp>
            <p:sp>
              <p:nvSpPr>
                <p:cNvPr id="360" name="Freeform 103"/>
                <p:cNvSpPr>
                  <a:spLocks/>
                </p:cNvSpPr>
                <p:nvPr/>
              </p:nvSpPr>
              <p:spPr bwMode="auto">
                <a:xfrm>
                  <a:off x="4046" y="-2343"/>
                  <a:ext cx="4" cy="3"/>
                </a:xfrm>
                <a:custGeom>
                  <a:avLst/>
                  <a:gdLst>
                    <a:gd name="T0" fmla="*/ 1 w 1"/>
                    <a:gd name="T1" fmla="*/ 0 h 1"/>
                    <a:gd name="T2" fmla="*/ 0 w 1"/>
                    <a:gd name="T3" fmla="*/ 1 h 1"/>
                    <a:gd name="T4" fmla="*/ 1 w 1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1" y="0"/>
                      </a:moveTo>
                      <a:cubicBezTo>
                        <a:pt x="1" y="1"/>
                        <a:pt x="1" y="1"/>
                        <a:pt x="0" y="1"/>
                      </a:cubicBezTo>
                      <a:cubicBezTo>
                        <a:pt x="0" y="0"/>
                        <a:pt x="0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AR" dirty="0"/>
                </a:p>
              </p:txBody>
            </p:sp>
            <p:sp>
              <p:nvSpPr>
                <p:cNvPr id="361" name="Freeform 104"/>
                <p:cNvSpPr>
                  <a:spLocks/>
                </p:cNvSpPr>
                <p:nvPr/>
              </p:nvSpPr>
              <p:spPr bwMode="auto">
                <a:xfrm>
                  <a:off x="3104" y="-404"/>
                  <a:ext cx="4" cy="7"/>
                </a:xfrm>
                <a:custGeom>
                  <a:avLst/>
                  <a:gdLst>
                    <a:gd name="T0" fmla="*/ 1 w 1"/>
                    <a:gd name="T1" fmla="*/ 0 h 2"/>
                    <a:gd name="T2" fmla="*/ 0 w 1"/>
                    <a:gd name="T3" fmla="*/ 2 h 2"/>
                    <a:gd name="T4" fmla="*/ 1 w 1"/>
                    <a:gd name="T5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2">
                      <a:moveTo>
                        <a:pt x="1" y="0"/>
                      </a:moveTo>
                      <a:cubicBezTo>
                        <a:pt x="1" y="1"/>
                        <a:pt x="1" y="2"/>
                        <a:pt x="0" y="2"/>
                      </a:cubicBezTo>
                      <a:cubicBezTo>
                        <a:pt x="0" y="2"/>
                        <a:pt x="0" y="1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AR" dirty="0"/>
                </a:p>
              </p:txBody>
            </p:sp>
            <p:sp>
              <p:nvSpPr>
                <p:cNvPr id="362" name="Freeform 105"/>
                <p:cNvSpPr>
                  <a:spLocks/>
                </p:cNvSpPr>
                <p:nvPr/>
              </p:nvSpPr>
              <p:spPr bwMode="auto">
                <a:xfrm>
                  <a:off x="4807" y="-2015"/>
                  <a:ext cx="3" cy="0"/>
                </a:xfrm>
                <a:custGeom>
                  <a:avLst/>
                  <a:gdLst>
                    <a:gd name="T0" fmla="*/ 0 w 1"/>
                    <a:gd name="T1" fmla="*/ 1 w 1"/>
                    <a:gd name="T2" fmla="*/ 0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1" y="0"/>
                        <a:pt x="1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AR" dirty="0"/>
                </a:p>
              </p:txBody>
            </p:sp>
            <p:sp>
              <p:nvSpPr>
                <p:cNvPr id="363" name="Freeform 106"/>
                <p:cNvSpPr>
                  <a:spLocks noEditPoints="1"/>
                </p:cNvSpPr>
                <p:nvPr/>
              </p:nvSpPr>
              <p:spPr bwMode="auto">
                <a:xfrm>
                  <a:off x="3467" y="-2117"/>
                  <a:ext cx="817" cy="831"/>
                </a:xfrm>
                <a:custGeom>
                  <a:avLst/>
                  <a:gdLst>
                    <a:gd name="T0" fmla="*/ 217 w 234"/>
                    <a:gd name="T1" fmla="*/ 9 h 238"/>
                    <a:gd name="T2" fmla="*/ 220 w 234"/>
                    <a:gd name="T3" fmla="*/ 10 h 238"/>
                    <a:gd name="T4" fmla="*/ 225 w 234"/>
                    <a:gd name="T5" fmla="*/ 27 h 238"/>
                    <a:gd name="T6" fmla="*/ 227 w 234"/>
                    <a:gd name="T7" fmla="*/ 29 h 238"/>
                    <a:gd name="T8" fmla="*/ 232 w 234"/>
                    <a:gd name="T9" fmla="*/ 103 h 238"/>
                    <a:gd name="T10" fmla="*/ 219 w 234"/>
                    <a:gd name="T11" fmla="*/ 174 h 238"/>
                    <a:gd name="T12" fmla="*/ 225 w 234"/>
                    <a:gd name="T13" fmla="*/ 196 h 238"/>
                    <a:gd name="T14" fmla="*/ 198 w 234"/>
                    <a:gd name="T15" fmla="*/ 216 h 238"/>
                    <a:gd name="T16" fmla="*/ 182 w 234"/>
                    <a:gd name="T17" fmla="*/ 208 h 238"/>
                    <a:gd name="T18" fmla="*/ 160 w 234"/>
                    <a:gd name="T19" fmla="*/ 165 h 238"/>
                    <a:gd name="T20" fmla="*/ 150 w 234"/>
                    <a:gd name="T21" fmla="*/ 181 h 238"/>
                    <a:gd name="T22" fmla="*/ 131 w 234"/>
                    <a:gd name="T23" fmla="*/ 210 h 238"/>
                    <a:gd name="T24" fmla="*/ 118 w 234"/>
                    <a:gd name="T25" fmla="*/ 225 h 238"/>
                    <a:gd name="T26" fmla="*/ 104 w 234"/>
                    <a:gd name="T27" fmla="*/ 228 h 238"/>
                    <a:gd name="T28" fmla="*/ 96 w 234"/>
                    <a:gd name="T29" fmla="*/ 209 h 238"/>
                    <a:gd name="T30" fmla="*/ 81 w 234"/>
                    <a:gd name="T31" fmla="*/ 222 h 238"/>
                    <a:gd name="T32" fmla="*/ 63 w 234"/>
                    <a:gd name="T33" fmla="*/ 232 h 238"/>
                    <a:gd name="T34" fmla="*/ 50 w 234"/>
                    <a:gd name="T35" fmla="*/ 234 h 238"/>
                    <a:gd name="T36" fmla="*/ 26 w 234"/>
                    <a:gd name="T37" fmla="*/ 235 h 238"/>
                    <a:gd name="T38" fmla="*/ 3 w 234"/>
                    <a:gd name="T39" fmla="*/ 229 h 238"/>
                    <a:gd name="T40" fmla="*/ 9 w 234"/>
                    <a:gd name="T41" fmla="*/ 211 h 238"/>
                    <a:gd name="T42" fmla="*/ 17 w 234"/>
                    <a:gd name="T43" fmla="*/ 194 h 238"/>
                    <a:gd name="T44" fmla="*/ 18 w 234"/>
                    <a:gd name="T45" fmla="*/ 169 h 238"/>
                    <a:gd name="T46" fmla="*/ 23 w 234"/>
                    <a:gd name="T47" fmla="*/ 97 h 238"/>
                    <a:gd name="T48" fmla="*/ 15 w 234"/>
                    <a:gd name="T49" fmla="*/ 66 h 238"/>
                    <a:gd name="T50" fmla="*/ 23 w 234"/>
                    <a:gd name="T51" fmla="*/ 45 h 238"/>
                    <a:gd name="T52" fmla="*/ 25 w 234"/>
                    <a:gd name="T53" fmla="*/ 43 h 238"/>
                    <a:gd name="T54" fmla="*/ 62 w 234"/>
                    <a:gd name="T55" fmla="*/ 48 h 238"/>
                    <a:gd name="T56" fmla="*/ 71 w 234"/>
                    <a:gd name="T57" fmla="*/ 47 h 238"/>
                    <a:gd name="T58" fmla="*/ 85 w 234"/>
                    <a:gd name="T59" fmla="*/ 56 h 238"/>
                    <a:gd name="T60" fmla="*/ 70 w 234"/>
                    <a:gd name="T61" fmla="*/ 81 h 238"/>
                    <a:gd name="T62" fmla="*/ 69 w 234"/>
                    <a:gd name="T63" fmla="*/ 98 h 238"/>
                    <a:gd name="T64" fmla="*/ 75 w 234"/>
                    <a:gd name="T65" fmla="*/ 129 h 238"/>
                    <a:gd name="T66" fmla="*/ 76 w 234"/>
                    <a:gd name="T67" fmla="*/ 134 h 238"/>
                    <a:gd name="T68" fmla="*/ 91 w 234"/>
                    <a:gd name="T69" fmla="*/ 193 h 238"/>
                    <a:gd name="T70" fmla="*/ 93 w 234"/>
                    <a:gd name="T71" fmla="*/ 173 h 238"/>
                    <a:gd name="T72" fmla="*/ 91 w 234"/>
                    <a:gd name="T73" fmla="*/ 172 h 238"/>
                    <a:gd name="T74" fmla="*/ 94 w 234"/>
                    <a:gd name="T75" fmla="*/ 139 h 238"/>
                    <a:gd name="T76" fmla="*/ 99 w 234"/>
                    <a:gd name="T77" fmla="*/ 82 h 238"/>
                    <a:gd name="T78" fmla="*/ 131 w 234"/>
                    <a:gd name="T79" fmla="*/ 30 h 238"/>
                    <a:gd name="T80" fmla="*/ 167 w 234"/>
                    <a:gd name="T81" fmla="*/ 64 h 238"/>
                    <a:gd name="T82" fmla="*/ 180 w 234"/>
                    <a:gd name="T83" fmla="*/ 85 h 238"/>
                    <a:gd name="T84" fmla="*/ 183 w 234"/>
                    <a:gd name="T85" fmla="*/ 76 h 238"/>
                    <a:gd name="T86" fmla="*/ 185 w 234"/>
                    <a:gd name="T87" fmla="*/ 45 h 238"/>
                    <a:gd name="T88" fmla="*/ 190 w 234"/>
                    <a:gd name="T89" fmla="*/ 18 h 238"/>
                    <a:gd name="T90" fmla="*/ 194 w 234"/>
                    <a:gd name="T91" fmla="*/ 12 h 238"/>
                    <a:gd name="T92" fmla="*/ 196 w 234"/>
                    <a:gd name="T93" fmla="*/ 6 h 238"/>
                    <a:gd name="T94" fmla="*/ 196 w 234"/>
                    <a:gd name="T95" fmla="*/ 5 h 238"/>
                    <a:gd name="T96" fmla="*/ 205 w 234"/>
                    <a:gd name="T97" fmla="*/ 1 h 238"/>
                    <a:gd name="T98" fmla="*/ 203 w 234"/>
                    <a:gd name="T99" fmla="*/ 14 h 238"/>
                    <a:gd name="T100" fmla="*/ 210 w 234"/>
                    <a:gd name="T101" fmla="*/ 22 h 238"/>
                    <a:gd name="T102" fmla="*/ 218 w 234"/>
                    <a:gd name="T103" fmla="*/ 20 h 238"/>
                    <a:gd name="T104" fmla="*/ 209 w 234"/>
                    <a:gd name="T105" fmla="*/ 15 h 2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</a:cxnLst>
                  <a:rect l="0" t="0" r="r" b="b"/>
                  <a:pathLst>
                    <a:path w="234" h="238">
                      <a:moveTo>
                        <a:pt x="205" y="1"/>
                      </a:moveTo>
                      <a:cubicBezTo>
                        <a:pt x="212" y="0"/>
                        <a:pt x="213" y="6"/>
                        <a:pt x="217" y="9"/>
                      </a:cubicBezTo>
                      <a:cubicBezTo>
                        <a:pt x="218" y="8"/>
                        <a:pt x="219" y="7"/>
                        <a:pt x="220" y="6"/>
                      </a:cubicBezTo>
                      <a:cubicBezTo>
                        <a:pt x="223" y="8"/>
                        <a:pt x="221" y="9"/>
                        <a:pt x="220" y="10"/>
                      </a:cubicBezTo>
                      <a:cubicBezTo>
                        <a:pt x="219" y="11"/>
                        <a:pt x="218" y="13"/>
                        <a:pt x="219" y="14"/>
                      </a:cubicBezTo>
                      <a:cubicBezTo>
                        <a:pt x="225" y="16"/>
                        <a:pt x="223" y="22"/>
                        <a:pt x="225" y="27"/>
                      </a:cubicBezTo>
                      <a:cubicBezTo>
                        <a:pt x="226" y="24"/>
                        <a:pt x="223" y="21"/>
                        <a:pt x="227" y="20"/>
                      </a:cubicBezTo>
                      <a:cubicBezTo>
                        <a:pt x="227" y="23"/>
                        <a:pt x="227" y="26"/>
                        <a:pt x="227" y="29"/>
                      </a:cubicBezTo>
                      <a:cubicBezTo>
                        <a:pt x="228" y="39"/>
                        <a:pt x="229" y="49"/>
                        <a:pt x="231" y="58"/>
                      </a:cubicBezTo>
                      <a:cubicBezTo>
                        <a:pt x="234" y="73"/>
                        <a:pt x="231" y="88"/>
                        <a:pt x="232" y="103"/>
                      </a:cubicBezTo>
                      <a:cubicBezTo>
                        <a:pt x="233" y="116"/>
                        <a:pt x="229" y="129"/>
                        <a:pt x="231" y="142"/>
                      </a:cubicBezTo>
                      <a:cubicBezTo>
                        <a:pt x="233" y="154"/>
                        <a:pt x="228" y="165"/>
                        <a:pt x="219" y="174"/>
                      </a:cubicBezTo>
                      <a:cubicBezTo>
                        <a:pt x="217" y="176"/>
                        <a:pt x="218" y="179"/>
                        <a:pt x="220" y="181"/>
                      </a:cubicBezTo>
                      <a:cubicBezTo>
                        <a:pt x="224" y="185"/>
                        <a:pt x="226" y="190"/>
                        <a:pt x="225" y="196"/>
                      </a:cubicBezTo>
                      <a:cubicBezTo>
                        <a:pt x="217" y="196"/>
                        <a:pt x="213" y="201"/>
                        <a:pt x="211" y="209"/>
                      </a:cubicBezTo>
                      <a:cubicBezTo>
                        <a:pt x="209" y="215"/>
                        <a:pt x="205" y="218"/>
                        <a:pt x="198" y="216"/>
                      </a:cubicBezTo>
                      <a:cubicBezTo>
                        <a:pt x="194" y="215"/>
                        <a:pt x="191" y="214"/>
                        <a:pt x="187" y="213"/>
                      </a:cubicBezTo>
                      <a:cubicBezTo>
                        <a:pt x="184" y="212"/>
                        <a:pt x="183" y="211"/>
                        <a:pt x="182" y="208"/>
                      </a:cubicBezTo>
                      <a:cubicBezTo>
                        <a:pt x="178" y="199"/>
                        <a:pt x="173" y="190"/>
                        <a:pt x="170" y="180"/>
                      </a:cubicBezTo>
                      <a:cubicBezTo>
                        <a:pt x="168" y="174"/>
                        <a:pt x="164" y="169"/>
                        <a:pt x="160" y="165"/>
                      </a:cubicBezTo>
                      <a:cubicBezTo>
                        <a:pt x="156" y="160"/>
                        <a:pt x="153" y="162"/>
                        <a:pt x="151" y="167"/>
                      </a:cubicBezTo>
                      <a:cubicBezTo>
                        <a:pt x="150" y="172"/>
                        <a:pt x="149" y="177"/>
                        <a:pt x="150" y="181"/>
                      </a:cubicBezTo>
                      <a:cubicBezTo>
                        <a:pt x="146" y="185"/>
                        <a:pt x="148" y="190"/>
                        <a:pt x="147" y="194"/>
                      </a:cubicBezTo>
                      <a:cubicBezTo>
                        <a:pt x="145" y="203"/>
                        <a:pt x="137" y="205"/>
                        <a:pt x="131" y="210"/>
                      </a:cubicBezTo>
                      <a:cubicBezTo>
                        <a:pt x="128" y="213"/>
                        <a:pt x="124" y="216"/>
                        <a:pt x="124" y="220"/>
                      </a:cubicBezTo>
                      <a:cubicBezTo>
                        <a:pt x="123" y="224"/>
                        <a:pt x="121" y="225"/>
                        <a:pt x="118" y="225"/>
                      </a:cubicBezTo>
                      <a:cubicBezTo>
                        <a:pt x="114" y="225"/>
                        <a:pt x="110" y="226"/>
                        <a:pt x="107" y="226"/>
                      </a:cubicBezTo>
                      <a:cubicBezTo>
                        <a:pt x="105" y="226"/>
                        <a:pt x="104" y="226"/>
                        <a:pt x="104" y="228"/>
                      </a:cubicBezTo>
                      <a:cubicBezTo>
                        <a:pt x="104" y="228"/>
                        <a:pt x="103" y="228"/>
                        <a:pt x="102" y="228"/>
                      </a:cubicBezTo>
                      <a:cubicBezTo>
                        <a:pt x="100" y="222"/>
                        <a:pt x="97" y="216"/>
                        <a:pt x="96" y="209"/>
                      </a:cubicBezTo>
                      <a:cubicBezTo>
                        <a:pt x="95" y="206"/>
                        <a:pt x="93" y="209"/>
                        <a:pt x="93" y="210"/>
                      </a:cubicBezTo>
                      <a:cubicBezTo>
                        <a:pt x="91" y="216"/>
                        <a:pt x="85" y="218"/>
                        <a:pt x="81" y="222"/>
                      </a:cubicBezTo>
                      <a:cubicBezTo>
                        <a:pt x="78" y="225"/>
                        <a:pt x="75" y="229"/>
                        <a:pt x="70" y="231"/>
                      </a:cubicBezTo>
                      <a:cubicBezTo>
                        <a:pt x="67" y="230"/>
                        <a:pt x="65" y="231"/>
                        <a:pt x="63" y="232"/>
                      </a:cubicBezTo>
                      <a:cubicBezTo>
                        <a:pt x="64" y="232"/>
                        <a:pt x="65" y="232"/>
                        <a:pt x="67" y="232"/>
                      </a:cubicBezTo>
                      <a:cubicBezTo>
                        <a:pt x="61" y="234"/>
                        <a:pt x="55" y="233"/>
                        <a:pt x="50" y="234"/>
                      </a:cubicBezTo>
                      <a:cubicBezTo>
                        <a:pt x="50" y="234"/>
                        <a:pt x="50" y="233"/>
                        <a:pt x="50" y="233"/>
                      </a:cubicBezTo>
                      <a:cubicBezTo>
                        <a:pt x="42" y="233"/>
                        <a:pt x="34" y="232"/>
                        <a:pt x="26" y="235"/>
                      </a:cubicBezTo>
                      <a:cubicBezTo>
                        <a:pt x="19" y="235"/>
                        <a:pt x="12" y="238"/>
                        <a:pt x="5" y="236"/>
                      </a:cubicBezTo>
                      <a:cubicBezTo>
                        <a:pt x="5" y="234"/>
                        <a:pt x="4" y="232"/>
                        <a:pt x="3" y="229"/>
                      </a:cubicBezTo>
                      <a:cubicBezTo>
                        <a:pt x="2" y="226"/>
                        <a:pt x="0" y="221"/>
                        <a:pt x="6" y="218"/>
                      </a:cubicBezTo>
                      <a:cubicBezTo>
                        <a:pt x="13" y="218"/>
                        <a:pt x="8" y="213"/>
                        <a:pt x="9" y="211"/>
                      </a:cubicBezTo>
                      <a:cubicBezTo>
                        <a:pt x="9" y="207"/>
                        <a:pt x="12" y="203"/>
                        <a:pt x="11" y="199"/>
                      </a:cubicBezTo>
                      <a:cubicBezTo>
                        <a:pt x="11" y="195"/>
                        <a:pt x="15" y="195"/>
                        <a:pt x="17" y="194"/>
                      </a:cubicBezTo>
                      <a:cubicBezTo>
                        <a:pt x="19" y="192"/>
                        <a:pt x="21" y="191"/>
                        <a:pt x="21" y="188"/>
                      </a:cubicBezTo>
                      <a:cubicBezTo>
                        <a:pt x="20" y="182"/>
                        <a:pt x="20" y="175"/>
                        <a:pt x="18" y="169"/>
                      </a:cubicBezTo>
                      <a:cubicBezTo>
                        <a:pt x="14" y="150"/>
                        <a:pt x="18" y="132"/>
                        <a:pt x="21" y="114"/>
                      </a:cubicBezTo>
                      <a:cubicBezTo>
                        <a:pt x="22" y="109"/>
                        <a:pt x="21" y="103"/>
                        <a:pt x="23" y="97"/>
                      </a:cubicBezTo>
                      <a:cubicBezTo>
                        <a:pt x="25" y="93"/>
                        <a:pt x="25" y="89"/>
                        <a:pt x="18" y="87"/>
                      </a:cubicBezTo>
                      <a:cubicBezTo>
                        <a:pt x="8" y="83"/>
                        <a:pt x="7" y="74"/>
                        <a:pt x="15" y="66"/>
                      </a:cubicBezTo>
                      <a:cubicBezTo>
                        <a:pt x="17" y="64"/>
                        <a:pt x="18" y="61"/>
                        <a:pt x="20" y="59"/>
                      </a:cubicBezTo>
                      <a:cubicBezTo>
                        <a:pt x="22" y="54"/>
                        <a:pt x="20" y="49"/>
                        <a:pt x="23" y="45"/>
                      </a:cubicBezTo>
                      <a:cubicBezTo>
                        <a:pt x="23" y="45"/>
                        <a:pt x="23" y="45"/>
                        <a:pt x="23" y="45"/>
                      </a:cubicBezTo>
                      <a:cubicBezTo>
                        <a:pt x="24" y="45"/>
                        <a:pt x="25" y="44"/>
                        <a:pt x="25" y="43"/>
                      </a:cubicBezTo>
                      <a:cubicBezTo>
                        <a:pt x="26" y="43"/>
                        <a:pt x="26" y="43"/>
                        <a:pt x="26" y="43"/>
                      </a:cubicBezTo>
                      <a:cubicBezTo>
                        <a:pt x="38" y="44"/>
                        <a:pt x="50" y="45"/>
                        <a:pt x="62" y="48"/>
                      </a:cubicBezTo>
                      <a:cubicBezTo>
                        <a:pt x="63" y="48"/>
                        <a:pt x="65" y="48"/>
                        <a:pt x="66" y="47"/>
                      </a:cubicBezTo>
                      <a:cubicBezTo>
                        <a:pt x="67" y="47"/>
                        <a:pt x="69" y="47"/>
                        <a:pt x="71" y="47"/>
                      </a:cubicBezTo>
                      <a:cubicBezTo>
                        <a:pt x="72" y="49"/>
                        <a:pt x="74" y="48"/>
                        <a:pt x="76" y="48"/>
                      </a:cubicBezTo>
                      <a:cubicBezTo>
                        <a:pt x="81" y="49"/>
                        <a:pt x="85" y="51"/>
                        <a:pt x="85" y="56"/>
                      </a:cubicBezTo>
                      <a:cubicBezTo>
                        <a:pt x="85" y="60"/>
                        <a:pt x="89" y="62"/>
                        <a:pt x="87" y="66"/>
                      </a:cubicBezTo>
                      <a:cubicBezTo>
                        <a:pt x="83" y="73"/>
                        <a:pt x="78" y="78"/>
                        <a:pt x="70" y="81"/>
                      </a:cubicBezTo>
                      <a:cubicBezTo>
                        <a:pt x="67" y="82"/>
                        <a:pt x="66" y="83"/>
                        <a:pt x="67" y="86"/>
                      </a:cubicBezTo>
                      <a:cubicBezTo>
                        <a:pt x="67" y="90"/>
                        <a:pt x="68" y="94"/>
                        <a:pt x="69" y="98"/>
                      </a:cubicBezTo>
                      <a:cubicBezTo>
                        <a:pt x="71" y="107"/>
                        <a:pt x="71" y="117"/>
                        <a:pt x="72" y="126"/>
                      </a:cubicBezTo>
                      <a:cubicBezTo>
                        <a:pt x="73" y="127"/>
                        <a:pt x="73" y="129"/>
                        <a:pt x="75" y="129"/>
                      </a:cubicBezTo>
                      <a:cubicBezTo>
                        <a:pt x="75" y="130"/>
                        <a:pt x="75" y="131"/>
                        <a:pt x="75" y="132"/>
                      </a:cubicBezTo>
                      <a:cubicBezTo>
                        <a:pt x="75" y="133"/>
                        <a:pt x="76" y="133"/>
                        <a:pt x="76" y="134"/>
                      </a:cubicBezTo>
                      <a:cubicBezTo>
                        <a:pt x="76" y="151"/>
                        <a:pt x="79" y="169"/>
                        <a:pt x="82" y="186"/>
                      </a:cubicBezTo>
                      <a:cubicBezTo>
                        <a:pt x="83" y="191"/>
                        <a:pt x="87" y="193"/>
                        <a:pt x="91" y="193"/>
                      </a:cubicBezTo>
                      <a:cubicBezTo>
                        <a:pt x="94" y="193"/>
                        <a:pt x="93" y="189"/>
                        <a:pt x="94" y="186"/>
                      </a:cubicBezTo>
                      <a:cubicBezTo>
                        <a:pt x="97" y="181"/>
                        <a:pt x="92" y="177"/>
                        <a:pt x="93" y="173"/>
                      </a:cubicBezTo>
                      <a:cubicBezTo>
                        <a:pt x="93" y="174"/>
                        <a:pt x="93" y="176"/>
                        <a:pt x="93" y="178"/>
                      </a:cubicBezTo>
                      <a:cubicBezTo>
                        <a:pt x="91" y="176"/>
                        <a:pt x="91" y="174"/>
                        <a:pt x="91" y="172"/>
                      </a:cubicBezTo>
                      <a:cubicBezTo>
                        <a:pt x="91" y="162"/>
                        <a:pt x="94" y="151"/>
                        <a:pt x="93" y="141"/>
                      </a:cubicBezTo>
                      <a:cubicBezTo>
                        <a:pt x="94" y="141"/>
                        <a:pt x="94" y="140"/>
                        <a:pt x="94" y="139"/>
                      </a:cubicBezTo>
                      <a:cubicBezTo>
                        <a:pt x="94" y="130"/>
                        <a:pt x="95" y="121"/>
                        <a:pt x="95" y="111"/>
                      </a:cubicBezTo>
                      <a:cubicBezTo>
                        <a:pt x="95" y="101"/>
                        <a:pt x="98" y="92"/>
                        <a:pt x="99" y="82"/>
                      </a:cubicBezTo>
                      <a:cubicBezTo>
                        <a:pt x="99" y="64"/>
                        <a:pt x="106" y="48"/>
                        <a:pt x="118" y="33"/>
                      </a:cubicBezTo>
                      <a:cubicBezTo>
                        <a:pt x="121" y="29"/>
                        <a:pt x="126" y="29"/>
                        <a:pt x="131" y="30"/>
                      </a:cubicBezTo>
                      <a:cubicBezTo>
                        <a:pt x="137" y="32"/>
                        <a:pt x="140" y="36"/>
                        <a:pt x="144" y="39"/>
                      </a:cubicBezTo>
                      <a:cubicBezTo>
                        <a:pt x="154" y="45"/>
                        <a:pt x="163" y="53"/>
                        <a:pt x="167" y="64"/>
                      </a:cubicBezTo>
                      <a:cubicBezTo>
                        <a:pt x="169" y="69"/>
                        <a:pt x="169" y="75"/>
                        <a:pt x="172" y="79"/>
                      </a:cubicBezTo>
                      <a:cubicBezTo>
                        <a:pt x="174" y="82"/>
                        <a:pt x="177" y="86"/>
                        <a:pt x="180" y="85"/>
                      </a:cubicBezTo>
                      <a:cubicBezTo>
                        <a:pt x="182" y="85"/>
                        <a:pt x="183" y="80"/>
                        <a:pt x="183" y="77"/>
                      </a:cubicBezTo>
                      <a:cubicBezTo>
                        <a:pt x="183" y="77"/>
                        <a:pt x="183" y="77"/>
                        <a:pt x="183" y="76"/>
                      </a:cubicBezTo>
                      <a:cubicBezTo>
                        <a:pt x="184" y="76"/>
                        <a:pt x="185" y="76"/>
                        <a:pt x="185" y="74"/>
                      </a:cubicBezTo>
                      <a:cubicBezTo>
                        <a:pt x="185" y="64"/>
                        <a:pt x="185" y="54"/>
                        <a:pt x="185" y="45"/>
                      </a:cubicBezTo>
                      <a:cubicBezTo>
                        <a:pt x="187" y="39"/>
                        <a:pt x="188" y="33"/>
                        <a:pt x="188" y="27"/>
                      </a:cubicBezTo>
                      <a:cubicBezTo>
                        <a:pt x="190" y="24"/>
                        <a:pt x="191" y="21"/>
                        <a:pt x="190" y="18"/>
                      </a:cubicBezTo>
                      <a:cubicBezTo>
                        <a:pt x="188" y="15"/>
                        <a:pt x="190" y="14"/>
                        <a:pt x="192" y="15"/>
                      </a:cubicBezTo>
                      <a:cubicBezTo>
                        <a:pt x="195" y="15"/>
                        <a:pt x="195" y="13"/>
                        <a:pt x="194" y="12"/>
                      </a:cubicBezTo>
                      <a:cubicBezTo>
                        <a:pt x="189" y="8"/>
                        <a:pt x="194" y="7"/>
                        <a:pt x="196" y="5"/>
                      </a:cubicBezTo>
                      <a:cubicBezTo>
                        <a:pt x="196" y="5"/>
                        <a:pt x="196" y="6"/>
                        <a:pt x="196" y="6"/>
                      </a:cubicBezTo>
                      <a:cubicBezTo>
                        <a:pt x="196" y="6"/>
                        <a:pt x="196" y="6"/>
                        <a:pt x="196" y="6"/>
                      </a:cubicBezTo>
                      <a:cubicBezTo>
                        <a:pt x="196" y="6"/>
                        <a:pt x="196" y="6"/>
                        <a:pt x="196" y="5"/>
                      </a:cubicBezTo>
                      <a:cubicBezTo>
                        <a:pt x="196" y="4"/>
                        <a:pt x="196" y="2"/>
                        <a:pt x="197" y="0"/>
                      </a:cubicBezTo>
                      <a:cubicBezTo>
                        <a:pt x="199" y="2"/>
                        <a:pt x="202" y="0"/>
                        <a:pt x="205" y="1"/>
                      </a:cubicBezTo>
                      <a:close/>
                      <a:moveTo>
                        <a:pt x="200" y="3"/>
                      </a:moveTo>
                      <a:cubicBezTo>
                        <a:pt x="197" y="10"/>
                        <a:pt x="198" y="12"/>
                        <a:pt x="203" y="14"/>
                      </a:cubicBezTo>
                      <a:cubicBezTo>
                        <a:pt x="206" y="15"/>
                        <a:pt x="208" y="16"/>
                        <a:pt x="207" y="20"/>
                      </a:cubicBezTo>
                      <a:cubicBezTo>
                        <a:pt x="207" y="22"/>
                        <a:pt x="208" y="24"/>
                        <a:pt x="210" y="22"/>
                      </a:cubicBezTo>
                      <a:cubicBezTo>
                        <a:pt x="212" y="21"/>
                        <a:pt x="214" y="21"/>
                        <a:pt x="215" y="21"/>
                      </a:cubicBezTo>
                      <a:cubicBezTo>
                        <a:pt x="216" y="21"/>
                        <a:pt x="217" y="21"/>
                        <a:pt x="218" y="20"/>
                      </a:cubicBezTo>
                      <a:cubicBezTo>
                        <a:pt x="218" y="18"/>
                        <a:pt x="217" y="18"/>
                        <a:pt x="216" y="18"/>
                      </a:cubicBezTo>
                      <a:cubicBezTo>
                        <a:pt x="214" y="16"/>
                        <a:pt x="210" y="17"/>
                        <a:pt x="209" y="15"/>
                      </a:cubicBezTo>
                      <a:cubicBezTo>
                        <a:pt x="208" y="9"/>
                        <a:pt x="204" y="6"/>
                        <a:pt x="200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AR" dirty="0"/>
                </a:p>
              </p:txBody>
            </p:sp>
            <p:sp>
              <p:nvSpPr>
                <p:cNvPr id="364" name="Freeform 107"/>
                <p:cNvSpPr>
                  <a:spLocks noEditPoints="1"/>
                </p:cNvSpPr>
                <p:nvPr/>
              </p:nvSpPr>
              <p:spPr bwMode="auto">
                <a:xfrm>
                  <a:off x="4242" y="-1332"/>
                  <a:ext cx="157" cy="220"/>
                </a:xfrm>
                <a:custGeom>
                  <a:avLst/>
                  <a:gdLst>
                    <a:gd name="T0" fmla="*/ 17 w 45"/>
                    <a:gd name="T1" fmla="*/ 50 h 63"/>
                    <a:gd name="T2" fmla="*/ 15 w 45"/>
                    <a:gd name="T3" fmla="*/ 54 h 63"/>
                    <a:gd name="T4" fmla="*/ 12 w 45"/>
                    <a:gd name="T5" fmla="*/ 56 h 63"/>
                    <a:gd name="T6" fmla="*/ 8 w 45"/>
                    <a:gd name="T7" fmla="*/ 61 h 63"/>
                    <a:gd name="T8" fmla="*/ 5 w 45"/>
                    <a:gd name="T9" fmla="*/ 59 h 63"/>
                    <a:gd name="T10" fmla="*/ 1 w 45"/>
                    <a:gd name="T11" fmla="*/ 56 h 63"/>
                    <a:gd name="T12" fmla="*/ 1 w 45"/>
                    <a:gd name="T13" fmla="*/ 33 h 63"/>
                    <a:gd name="T14" fmla="*/ 1 w 45"/>
                    <a:gd name="T15" fmla="*/ 16 h 63"/>
                    <a:gd name="T16" fmla="*/ 6 w 45"/>
                    <a:gd name="T17" fmla="*/ 6 h 63"/>
                    <a:gd name="T18" fmla="*/ 22 w 45"/>
                    <a:gd name="T19" fmla="*/ 0 h 63"/>
                    <a:gd name="T20" fmla="*/ 33 w 45"/>
                    <a:gd name="T21" fmla="*/ 1 h 63"/>
                    <a:gd name="T22" fmla="*/ 42 w 45"/>
                    <a:gd name="T23" fmla="*/ 20 h 63"/>
                    <a:gd name="T24" fmla="*/ 38 w 45"/>
                    <a:gd name="T25" fmla="*/ 25 h 63"/>
                    <a:gd name="T26" fmla="*/ 35 w 45"/>
                    <a:gd name="T27" fmla="*/ 29 h 63"/>
                    <a:gd name="T28" fmla="*/ 27 w 45"/>
                    <a:gd name="T29" fmla="*/ 32 h 63"/>
                    <a:gd name="T30" fmla="*/ 27 w 45"/>
                    <a:gd name="T31" fmla="*/ 32 h 63"/>
                    <a:gd name="T32" fmla="*/ 34 w 45"/>
                    <a:gd name="T33" fmla="*/ 36 h 63"/>
                    <a:gd name="T34" fmla="*/ 38 w 45"/>
                    <a:gd name="T35" fmla="*/ 40 h 63"/>
                    <a:gd name="T36" fmla="*/ 44 w 45"/>
                    <a:gd name="T37" fmla="*/ 47 h 63"/>
                    <a:gd name="T38" fmla="*/ 44 w 45"/>
                    <a:gd name="T39" fmla="*/ 57 h 63"/>
                    <a:gd name="T40" fmla="*/ 33 w 45"/>
                    <a:gd name="T41" fmla="*/ 58 h 63"/>
                    <a:gd name="T42" fmla="*/ 28 w 45"/>
                    <a:gd name="T43" fmla="*/ 56 h 63"/>
                    <a:gd name="T44" fmla="*/ 24 w 45"/>
                    <a:gd name="T45" fmla="*/ 50 h 63"/>
                    <a:gd name="T46" fmla="*/ 19 w 45"/>
                    <a:gd name="T47" fmla="*/ 42 h 63"/>
                    <a:gd name="T48" fmla="*/ 22 w 45"/>
                    <a:gd name="T49" fmla="*/ 16 h 63"/>
                    <a:gd name="T50" fmla="*/ 21 w 45"/>
                    <a:gd name="T51" fmla="*/ 21 h 63"/>
                    <a:gd name="T52" fmla="*/ 32 w 45"/>
                    <a:gd name="T53" fmla="*/ 15 h 63"/>
                    <a:gd name="T54" fmla="*/ 25 w 45"/>
                    <a:gd name="T55" fmla="*/ 39 h 63"/>
                    <a:gd name="T56" fmla="*/ 25 w 45"/>
                    <a:gd name="T57" fmla="*/ 38 h 63"/>
                    <a:gd name="T58" fmla="*/ 10 w 45"/>
                    <a:gd name="T59" fmla="*/ 48 h 63"/>
                    <a:gd name="T60" fmla="*/ 10 w 45"/>
                    <a:gd name="T61" fmla="*/ 47 h 63"/>
                    <a:gd name="T62" fmla="*/ 10 w 45"/>
                    <a:gd name="T63" fmla="*/ 48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45" h="63">
                      <a:moveTo>
                        <a:pt x="19" y="42"/>
                      </a:moveTo>
                      <a:cubicBezTo>
                        <a:pt x="16" y="44"/>
                        <a:pt x="19" y="47"/>
                        <a:pt x="17" y="50"/>
                      </a:cubicBezTo>
                      <a:cubicBezTo>
                        <a:pt x="15" y="50"/>
                        <a:pt x="14" y="51"/>
                        <a:pt x="15" y="53"/>
                      </a:cubicBezTo>
                      <a:cubicBezTo>
                        <a:pt x="15" y="53"/>
                        <a:pt x="15" y="53"/>
                        <a:pt x="15" y="54"/>
                      </a:cubicBezTo>
                      <a:cubicBezTo>
                        <a:pt x="14" y="53"/>
                        <a:pt x="13" y="50"/>
                        <a:pt x="11" y="50"/>
                      </a:cubicBezTo>
                      <a:cubicBezTo>
                        <a:pt x="11" y="53"/>
                        <a:pt x="12" y="54"/>
                        <a:pt x="12" y="56"/>
                      </a:cubicBezTo>
                      <a:cubicBezTo>
                        <a:pt x="12" y="56"/>
                        <a:pt x="11" y="57"/>
                        <a:pt x="11" y="57"/>
                      </a:cubicBezTo>
                      <a:cubicBezTo>
                        <a:pt x="8" y="56"/>
                        <a:pt x="7" y="58"/>
                        <a:pt x="8" y="61"/>
                      </a:cubicBezTo>
                      <a:cubicBezTo>
                        <a:pt x="8" y="62"/>
                        <a:pt x="8" y="63"/>
                        <a:pt x="7" y="63"/>
                      </a:cubicBezTo>
                      <a:cubicBezTo>
                        <a:pt x="6" y="62"/>
                        <a:pt x="1" y="63"/>
                        <a:pt x="5" y="59"/>
                      </a:cubicBezTo>
                      <a:cubicBezTo>
                        <a:pt x="7" y="58"/>
                        <a:pt x="5" y="56"/>
                        <a:pt x="4" y="57"/>
                      </a:cubicBezTo>
                      <a:cubicBezTo>
                        <a:pt x="0" y="60"/>
                        <a:pt x="1" y="57"/>
                        <a:pt x="1" y="56"/>
                      </a:cubicBezTo>
                      <a:cubicBezTo>
                        <a:pt x="0" y="49"/>
                        <a:pt x="4" y="43"/>
                        <a:pt x="2" y="37"/>
                      </a:cubicBezTo>
                      <a:cubicBezTo>
                        <a:pt x="1" y="36"/>
                        <a:pt x="1" y="35"/>
                        <a:pt x="1" y="33"/>
                      </a:cubicBezTo>
                      <a:cubicBezTo>
                        <a:pt x="5" y="30"/>
                        <a:pt x="5" y="27"/>
                        <a:pt x="1" y="24"/>
                      </a:cubicBezTo>
                      <a:cubicBezTo>
                        <a:pt x="1" y="21"/>
                        <a:pt x="1" y="19"/>
                        <a:pt x="1" y="16"/>
                      </a:cubicBezTo>
                      <a:cubicBezTo>
                        <a:pt x="5" y="14"/>
                        <a:pt x="7" y="11"/>
                        <a:pt x="6" y="7"/>
                      </a:cubicBezTo>
                      <a:cubicBezTo>
                        <a:pt x="6" y="6"/>
                        <a:pt x="6" y="6"/>
                        <a:pt x="6" y="6"/>
                      </a:cubicBezTo>
                      <a:cubicBezTo>
                        <a:pt x="12" y="7"/>
                        <a:pt x="16" y="3"/>
                        <a:pt x="20" y="0"/>
                      </a:cubicBezTo>
                      <a:cubicBezTo>
                        <a:pt x="21" y="0"/>
                        <a:pt x="22" y="0"/>
                        <a:pt x="22" y="0"/>
                      </a:cubicBezTo>
                      <a:cubicBezTo>
                        <a:pt x="23" y="0"/>
                        <a:pt x="23" y="1"/>
                        <a:pt x="24" y="1"/>
                      </a:cubicBezTo>
                      <a:cubicBezTo>
                        <a:pt x="27" y="1"/>
                        <a:pt x="30" y="1"/>
                        <a:pt x="33" y="1"/>
                      </a:cubicBezTo>
                      <a:cubicBezTo>
                        <a:pt x="38" y="2"/>
                        <a:pt x="35" y="7"/>
                        <a:pt x="38" y="8"/>
                      </a:cubicBezTo>
                      <a:cubicBezTo>
                        <a:pt x="44" y="10"/>
                        <a:pt x="41" y="15"/>
                        <a:pt x="42" y="20"/>
                      </a:cubicBezTo>
                      <a:cubicBezTo>
                        <a:pt x="41" y="20"/>
                        <a:pt x="41" y="21"/>
                        <a:pt x="41" y="21"/>
                      </a:cubicBezTo>
                      <a:cubicBezTo>
                        <a:pt x="38" y="21"/>
                        <a:pt x="38" y="23"/>
                        <a:pt x="38" y="25"/>
                      </a:cubicBezTo>
                      <a:cubicBezTo>
                        <a:pt x="38" y="25"/>
                        <a:pt x="38" y="25"/>
                        <a:pt x="38" y="25"/>
                      </a:cubicBezTo>
                      <a:cubicBezTo>
                        <a:pt x="36" y="25"/>
                        <a:pt x="34" y="26"/>
                        <a:pt x="35" y="29"/>
                      </a:cubicBezTo>
                      <a:cubicBezTo>
                        <a:pt x="35" y="29"/>
                        <a:pt x="35" y="29"/>
                        <a:pt x="35" y="29"/>
                      </a:cubicBezTo>
                      <a:cubicBezTo>
                        <a:pt x="31" y="25"/>
                        <a:pt x="30" y="32"/>
                        <a:pt x="27" y="32"/>
                      </a:cubicBezTo>
                      <a:cubicBezTo>
                        <a:pt x="27" y="32"/>
                        <a:pt x="27" y="32"/>
                        <a:pt x="27" y="32"/>
                      </a:cubicBezTo>
                      <a:cubicBezTo>
                        <a:pt x="27" y="32"/>
                        <a:pt x="27" y="32"/>
                        <a:pt x="27" y="32"/>
                      </a:cubicBezTo>
                      <a:cubicBezTo>
                        <a:pt x="28" y="37"/>
                        <a:pt x="30" y="37"/>
                        <a:pt x="34" y="35"/>
                      </a:cubicBezTo>
                      <a:cubicBezTo>
                        <a:pt x="34" y="36"/>
                        <a:pt x="34" y="36"/>
                        <a:pt x="34" y="36"/>
                      </a:cubicBezTo>
                      <a:cubicBezTo>
                        <a:pt x="35" y="38"/>
                        <a:pt x="34" y="41"/>
                        <a:pt x="37" y="39"/>
                      </a:cubicBezTo>
                      <a:cubicBezTo>
                        <a:pt x="38" y="39"/>
                        <a:pt x="38" y="39"/>
                        <a:pt x="38" y="40"/>
                      </a:cubicBezTo>
                      <a:cubicBezTo>
                        <a:pt x="37" y="44"/>
                        <a:pt x="39" y="46"/>
                        <a:pt x="43" y="46"/>
                      </a:cubicBezTo>
                      <a:cubicBezTo>
                        <a:pt x="43" y="46"/>
                        <a:pt x="44" y="47"/>
                        <a:pt x="44" y="47"/>
                      </a:cubicBezTo>
                      <a:cubicBezTo>
                        <a:pt x="43" y="50"/>
                        <a:pt x="45" y="53"/>
                        <a:pt x="45" y="56"/>
                      </a:cubicBezTo>
                      <a:cubicBezTo>
                        <a:pt x="45" y="57"/>
                        <a:pt x="45" y="57"/>
                        <a:pt x="44" y="57"/>
                      </a:cubicBezTo>
                      <a:cubicBezTo>
                        <a:pt x="41" y="57"/>
                        <a:pt x="37" y="58"/>
                        <a:pt x="34" y="58"/>
                      </a:cubicBezTo>
                      <a:cubicBezTo>
                        <a:pt x="33" y="58"/>
                        <a:pt x="33" y="58"/>
                        <a:pt x="33" y="58"/>
                      </a:cubicBezTo>
                      <a:cubicBezTo>
                        <a:pt x="33" y="55"/>
                        <a:pt x="31" y="56"/>
                        <a:pt x="29" y="56"/>
                      </a:cubicBezTo>
                      <a:cubicBezTo>
                        <a:pt x="28" y="56"/>
                        <a:pt x="28" y="56"/>
                        <a:pt x="28" y="56"/>
                      </a:cubicBezTo>
                      <a:cubicBezTo>
                        <a:pt x="29" y="53"/>
                        <a:pt x="27" y="51"/>
                        <a:pt x="24" y="51"/>
                      </a:cubicBezTo>
                      <a:cubicBezTo>
                        <a:pt x="24" y="51"/>
                        <a:pt x="24" y="50"/>
                        <a:pt x="24" y="50"/>
                      </a:cubicBezTo>
                      <a:cubicBezTo>
                        <a:pt x="25" y="45"/>
                        <a:pt x="20" y="43"/>
                        <a:pt x="19" y="37"/>
                      </a:cubicBezTo>
                      <a:cubicBezTo>
                        <a:pt x="19" y="40"/>
                        <a:pt x="19" y="41"/>
                        <a:pt x="19" y="42"/>
                      </a:cubicBezTo>
                      <a:close/>
                      <a:moveTo>
                        <a:pt x="32" y="15"/>
                      </a:moveTo>
                      <a:cubicBezTo>
                        <a:pt x="28" y="13"/>
                        <a:pt x="25" y="16"/>
                        <a:pt x="22" y="16"/>
                      </a:cubicBezTo>
                      <a:cubicBezTo>
                        <a:pt x="21" y="16"/>
                        <a:pt x="20" y="18"/>
                        <a:pt x="20" y="19"/>
                      </a:cubicBezTo>
                      <a:cubicBezTo>
                        <a:pt x="20" y="20"/>
                        <a:pt x="20" y="21"/>
                        <a:pt x="21" y="21"/>
                      </a:cubicBezTo>
                      <a:cubicBezTo>
                        <a:pt x="22" y="22"/>
                        <a:pt x="24" y="21"/>
                        <a:pt x="24" y="20"/>
                      </a:cubicBezTo>
                      <a:cubicBezTo>
                        <a:pt x="26" y="17"/>
                        <a:pt x="29" y="16"/>
                        <a:pt x="32" y="15"/>
                      </a:cubicBezTo>
                      <a:close/>
                      <a:moveTo>
                        <a:pt x="25" y="39"/>
                      </a:moveTo>
                      <a:cubicBezTo>
                        <a:pt x="25" y="39"/>
                        <a:pt x="25" y="39"/>
                        <a:pt x="25" y="39"/>
                      </a:cubicBezTo>
                      <a:cubicBezTo>
                        <a:pt x="25" y="39"/>
                        <a:pt x="25" y="38"/>
                        <a:pt x="25" y="38"/>
                      </a:cubicBezTo>
                      <a:cubicBezTo>
                        <a:pt x="25" y="38"/>
                        <a:pt x="25" y="38"/>
                        <a:pt x="25" y="38"/>
                      </a:cubicBezTo>
                      <a:cubicBezTo>
                        <a:pt x="25" y="38"/>
                        <a:pt x="25" y="38"/>
                        <a:pt x="25" y="39"/>
                      </a:cubicBezTo>
                      <a:close/>
                      <a:moveTo>
                        <a:pt x="10" y="48"/>
                      </a:moveTo>
                      <a:cubicBezTo>
                        <a:pt x="10" y="47"/>
                        <a:pt x="10" y="47"/>
                        <a:pt x="10" y="47"/>
                      </a:cubicBezTo>
                      <a:cubicBezTo>
                        <a:pt x="10" y="47"/>
                        <a:pt x="10" y="47"/>
                        <a:pt x="10" y="47"/>
                      </a:cubicBezTo>
                      <a:cubicBezTo>
                        <a:pt x="10" y="47"/>
                        <a:pt x="10" y="48"/>
                        <a:pt x="10" y="48"/>
                      </a:cubicBezTo>
                      <a:cubicBezTo>
                        <a:pt x="10" y="48"/>
                        <a:pt x="10" y="48"/>
                        <a:pt x="10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AR" dirty="0"/>
                </a:p>
              </p:txBody>
            </p:sp>
            <p:sp>
              <p:nvSpPr>
                <p:cNvPr id="365" name="Freeform 108"/>
                <p:cNvSpPr>
                  <a:spLocks noEditPoints="1"/>
                </p:cNvSpPr>
                <p:nvPr/>
              </p:nvSpPr>
              <p:spPr bwMode="auto">
                <a:xfrm>
                  <a:off x="4064" y="-1307"/>
                  <a:ext cx="167" cy="216"/>
                </a:xfrm>
                <a:custGeom>
                  <a:avLst/>
                  <a:gdLst>
                    <a:gd name="T0" fmla="*/ 28 w 48"/>
                    <a:gd name="T1" fmla="*/ 29 h 62"/>
                    <a:gd name="T2" fmla="*/ 29 w 48"/>
                    <a:gd name="T3" fmla="*/ 26 h 62"/>
                    <a:gd name="T4" fmla="*/ 30 w 48"/>
                    <a:gd name="T5" fmla="*/ 25 h 62"/>
                    <a:gd name="T6" fmla="*/ 33 w 48"/>
                    <a:gd name="T7" fmla="*/ 3 h 62"/>
                    <a:gd name="T8" fmla="*/ 35 w 48"/>
                    <a:gd name="T9" fmla="*/ 0 h 62"/>
                    <a:gd name="T10" fmla="*/ 41 w 48"/>
                    <a:gd name="T11" fmla="*/ 0 h 62"/>
                    <a:gd name="T12" fmla="*/ 42 w 48"/>
                    <a:gd name="T13" fmla="*/ 0 h 62"/>
                    <a:gd name="T14" fmla="*/ 42 w 48"/>
                    <a:gd name="T15" fmla="*/ 2 h 62"/>
                    <a:gd name="T16" fmla="*/ 43 w 48"/>
                    <a:gd name="T17" fmla="*/ 5 h 62"/>
                    <a:gd name="T18" fmla="*/ 45 w 48"/>
                    <a:gd name="T19" fmla="*/ 14 h 62"/>
                    <a:gd name="T20" fmla="*/ 46 w 48"/>
                    <a:gd name="T21" fmla="*/ 16 h 62"/>
                    <a:gd name="T22" fmla="*/ 44 w 48"/>
                    <a:gd name="T23" fmla="*/ 23 h 62"/>
                    <a:gd name="T24" fmla="*/ 46 w 48"/>
                    <a:gd name="T25" fmla="*/ 20 h 62"/>
                    <a:gd name="T26" fmla="*/ 46 w 48"/>
                    <a:gd name="T27" fmla="*/ 26 h 62"/>
                    <a:gd name="T28" fmla="*/ 42 w 48"/>
                    <a:gd name="T29" fmla="*/ 35 h 62"/>
                    <a:gd name="T30" fmla="*/ 42 w 48"/>
                    <a:gd name="T31" fmla="*/ 39 h 62"/>
                    <a:gd name="T32" fmla="*/ 33 w 48"/>
                    <a:gd name="T33" fmla="*/ 58 h 62"/>
                    <a:gd name="T34" fmla="*/ 33 w 48"/>
                    <a:gd name="T35" fmla="*/ 58 h 62"/>
                    <a:gd name="T36" fmla="*/ 16 w 48"/>
                    <a:gd name="T37" fmla="*/ 62 h 62"/>
                    <a:gd name="T38" fmla="*/ 5 w 48"/>
                    <a:gd name="T39" fmla="*/ 47 h 62"/>
                    <a:gd name="T40" fmla="*/ 5 w 48"/>
                    <a:gd name="T41" fmla="*/ 11 h 62"/>
                    <a:gd name="T42" fmla="*/ 11 w 48"/>
                    <a:gd name="T43" fmla="*/ 3 h 62"/>
                    <a:gd name="T44" fmla="*/ 16 w 48"/>
                    <a:gd name="T45" fmla="*/ 3 h 62"/>
                    <a:gd name="T46" fmla="*/ 16 w 48"/>
                    <a:gd name="T47" fmla="*/ 4 h 62"/>
                    <a:gd name="T48" fmla="*/ 16 w 48"/>
                    <a:gd name="T49" fmla="*/ 3 h 62"/>
                    <a:gd name="T50" fmla="*/ 17 w 48"/>
                    <a:gd name="T51" fmla="*/ 6 h 62"/>
                    <a:gd name="T52" fmla="*/ 17 w 48"/>
                    <a:gd name="T53" fmla="*/ 5 h 62"/>
                    <a:gd name="T54" fmla="*/ 20 w 48"/>
                    <a:gd name="T55" fmla="*/ 15 h 62"/>
                    <a:gd name="T56" fmla="*/ 20 w 48"/>
                    <a:gd name="T57" fmla="*/ 21 h 62"/>
                    <a:gd name="T58" fmla="*/ 20 w 48"/>
                    <a:gd name="T59" fmla="*/ 22 h 62"/>
                    <a:gd name="T60" fmla="*/ 20 w 48"/>
                    <a:gd name="T61" fmla="*/ 23 h 62"/>
                    <a:gd name="T62" fmla="*/ 21 w 48"/>
                    <a:gd name="T63" fmla="*/ 25 h 62"/>
                    <a:gd name="T64" fmla="*/ 21 w 48"/>
                    <a:gd name="T65" fmla="*/ 30 h 62"/>
                    <a:gd name="T66" fmla="*/ 23 w 48"/>
                    <a:gd name="T67" fmla="*/ 35 h 62"/>
                    <a:gd name="T68" fmla="*/ 22 w 48"/>
                    <a:gd name="T69" fmla="*/ 39 h 62"/>
                    <a:gd name="T70" fmla="*/ 26 w 48"/>
                    <a:gd name="T71" fmla="*/ 39 h 62"/>
                    <a:gd name="T72" fmla="*/ 26 w 48"/>
                    <a:gd name="T73" fmla="*/ 39 h 62"/>
                    <a:gd name="T74" fmla="*/ 28 w 48"/>
                    <a:gd name="T75" fmla="*/ 39 h 62"/>
                    <a:gd name="T76" fmla="*/ 30 w 48"/>
                    <a:gd name="T77" fmla="*/ 40 h 62"/>
                    <a:gd name="T78" fmla="*/ 28 w 48"/>
                    <a:gd name="T79" fmla="*/ 39 h 62"/>
                    <a:gd name="T80" fmla="*/ 28 w 48"/>
                    <a:gd name="T81" fmla="*/ 29 h 62"/>
                    <a:gd name="T82" fmla="*/ 28 w 48"/>
                    <a:gd name="T83" fmla="*/ 43 h 62"/>
                    <a:gd name="T84" fmla="*/ 28 w 48"/>
                    <a:gd name="T85" fmla="*/ 42 h 62"/>
                    <a:gd name="T86" fmla="*/ 27 w 48"/>
                    <a:gd name="T87" fmla="*/ 43 h 62"/>
                    <a:gd name="T88" fmla="*/ 28 w 48"/>
                    <a:gd name="T89" fmla="*/ 43 h 62"/>
                    <a:gd name="T90" fmla="*/ 28 w 48"/>
                    <a:gd name="T91" fmla="*/ 43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48" h="62">
                      <a:moveTo>
                        <a:pt x="28" y="29"/>
                      </a:moveTo>
                      <a:cubicBezTo>
                        <a:pt x="28" y="28"/>
                        <a:pt x="28" y="27"/>
                        <a:pt x="29" y="26"/>
                      </a:cubicBezTo>
                      <a:cubicBezTo>
                        <a:pt x="29" y="26"/>
                        <a:pt x="30" y="25"/>
                        <a:pt x="30" y="25"/>
                      </a:cubicBezTo>
                      <a:cubicBezTo>
                        <a:pt x="30" y="18"/>
                        <a:pt x="34" y="11"/>
                        <a:pt x="33" y="3"/>
                      </a:cubicBezTo>
                      <a:cubicBezTo>
                        <a:pt x="33" y="2"/>
                        <a:pt x="34" y="1"/>
                        <a:pt x="35" y="0"/>
                      </a:cubicBezTo>
                      <a:cubicBezTo>
                        <a:pt x="37" y="0"/>
                        <a:pt x="39" y="0"/>
                        <a:pt x="41" y="0"/>
                      </a:cubicBezTo>
                      <a:cubicBezTo>
                        <a:pt x="41" y="0"/>
                        <a:pt x="42" y="0"/>
                        <a:pt x="42" y="0"/>
                      </a:cubicBezTo>
                      <a:cubicBezTo>
                        <a:pt x="42" y="1"/>
                        <a:pt x="42" y="2"/>
                        <a:pt x="42" y="2"/>
                      </a:cubicBezTo>
                      <a:cubicBezTo>
                        <a:pt x="43" y="3"/>
                        <a:pt x="43" y="4"/>
                        <a:pt x="43" y="5"/>
                      </a:cubicBezTo>
                      <a:cubicBezTo>
                        <a:pt x="41" y="8"/>
                        <a:pt x="42" y="11"/>
                        <a:pt x="45" y="14"/>
                      </a:cubicBezTo>
                      <a:cubicBezTo>
                        <a:pt x="45" y="15"/>
                        <a:pt x="45" y="16"/>
                        <a:pt x="46" y="16"/>
                      </a:cubicBezTo>
                      <a:cubicBezTo>
                        <a:pt x="43" y="18"/>
                        <a:pt x="44" y="21"/>
                        <a:pt x="44" y="23"/>
                      </a:cubicBezTo>
                      <a:cubicBezTo>
                        <a:pt x="45" y="22"/>
                        <a:pt x="46" y="21"/>
                        <a:pt x="46" y="20"/>
                      </a:cubicBezTo>
                      <a:cubicBezTo>
                        <a:pt x="48" y="22"/>
                        <a:pt x="48" y="24"/>
                        <a:pt x="46" y="26"/>
                      </a:cubicBezTo>
                      <a:cubicBezTo>
                        <a:pt x="44" y="29"/>
                        <a:pt x="40" y="31"/>
                        <a:pt x="42" y="35"/>
                      </a:cubicBezTo>
                      <a:cubicBezTo>
                        <a:pt x="42" y="37"/>
                        <a:pt x="43" y="38"/>
                        <a:pt x="42" y="39"/>
                      </a:cubicBezTo>
                      <a:cubicBezTo>
                        <a:pt x="36" y="44"/>
                        <a:pt x="35" y="52"/>
                        <a:pt x="33" y="58"/>
                      </a:cubicBezTo>
                      <a:cubicBezTo>
                        <a:pt x="33" y="58"/>
                        <a:pt x="33" y="58"/>
                        <a:pt x="33" y="58"/>
                      </a:cubicBezTo>
                      <a:cubicBezTo>
                        <a:pt x="27" y="58"/>
                        <a:pt x="22" y="62"/>
                        <a:pt x="16" y="62"/>
                      </a:cubicBezTo>
                      <a:cubicBezTo>
                        <a:pt x="10" y="59"/>
                        <a:pt x="7" y="53"/>
                        <a:pt x="5" y="47"/>
                      </a:cubicBezTo>
                      <a:cubicBezTo>
                        <a:pt x="1" y="35"/>
                        <a:pt x="0" y="23"/>
                        <a:pt x="5" y="11"/>
                      </a:cubicBezTo>
                      <a:cubicBezTo>
                        <a:pt x="6" y="8"/>
                        <a:pt x="7" y="4"/>
                        <a:pt x="11" y="3"/>
                      </a:cubicBezTo>
                      <a:cubicBezTo>
                        <a:pt x="12" y="4"/>
                        <a:pt x="14" y="3"/>
                        <a:pt x="16" y="3"/>
                      </a:cubicBezTo>
                      <a:cubicBezTo>
                        <a:pt x="16" y="4"/>
                        <a:pt x="16" y="4"/>
                        <a:pt x="16" y="4"/>
                      </a:cubicBezTo>
                      <a:cubicBezTo>
                        <a:pt x="16" y="4"/>
                        <a:pt x="16" y="3"/>
                        <a:pt x="16" y="3"/>
                      </a:cubicBezTo>
                      <a:cubicBezTo>
                        <a:pt x="15" y="4"/>
                        <a:pt x="16" y="5"/>
                        <a:pt x="17" y="6"/>
                      </a:cubicBezTo>
                      <a:cubicBezTo>
                        <a:pt x="17" y="6"/>
                        <a:pt x="17" y="5"/>
                        <a:pt x="17" y="5"/>
                      </a:cubicBezTo>
                      <a:cubicBezTo>
                        <a:pt x="17" y="9"/>
                        <a:pt x="16" y="13"/>
                        <a:pt x="20" y="15"/>
                      </a:cubicBezTo>
                      <a:cubicBezTo>
                        <a:pt x="20" y="17"/>
                        <a:pt x="20" y="19"/>
                        <a:pt x="20" y="21"/>
                      </a:cubicBezTo>
                      <a:cubicBezTo>
                        <a:pt x="20" y="21"/>
                        <a:pt x="20" y="22"/>
                        <a:pt x="20" y="22"/>
                      </a:cubicBezTo>
                      <a:cubicBezTo>
                        <a:pt x="20" y="22"/>
                        <a:pt x="20" y="22"/>
                        <a:pt x="20" y="23"/>
                      </a:cubicBezTo>
                      <a:cubicBezTo>
                        <a:pt x="20" y="23"/>
                        <a:pt x="20" y="24"/>
                        <a:pt x="21" y="25"/>
                      </a:cubicBezTo>
                      <a:cubicBezTo>
                        <a:pt x="19" y="26"/>
                        <a:pt x="20" y="28"/>
                        <a:pt x="21" y="30"/>
                      </a:cubicBezTo>
                      <a:cubicBezTo>
                        <a:pt x="22" y="32"/>
                        <a:pt x="22" y="33"/>
                        <a:pt x="23" y="35"/>
                      </a:cubicBezTo>
                      <a:cubicBezTo>
                        <a:pt x="21" y="36"/>
                        <a:pt x="22" y="38"/>
                        <a:pt x="22" y="39"/>
                      </a:cubicBezTo>
                      <a:cubicBezTo>
                        <a:pt x="24" y="41"/>
                        <a:pt x="25" y="41"/>
                        <a:pt x="26" y="39"/>
                      </a:cubicBezTo>
                      <a:cubicBezTo>
                        <a:pt x="26" y="39"/>
                        <a:pt x="26" y="39"/>
                        <a:pt x="26" y="39"/>
                      </a:cubicBezTo>
                      <a:cubicBezTo>
                        <a:pt x="27" y="39"/>
                        <a:pt x="28" y="39"/>
                        <a:pt x="28" y="39"/>
                      </a:cubicBezTo>
                      <a:cubicBezTo>
                        <a:pt x="29" y="40"/>
                        <a:pt x="29" y="41"/>
                        <a:pt x="30" y="40"/>
                      </a:cubicBezTo>
                      <a:cubicBezTo>
                        <a:pt x="29" y="39"/>
                        <a:pt x="29" y="39"/>
                        <a:pt x="28" y="39"/>
                      </a:cubicBezTo>
                      <a:cubicBezTo>
                        <a:pt x="30" y="36"/>
                        <a:pt x="31" y="33"/>
                        <a:pt x="28" y="29"/>
                      </a:cubicBezTo>
                      <a:close/>
                      <a:moveTo>
                        <a:pt x="28" y="43"/>
                      </a:moveTo>
                      <a:cubicBezTo>
                        <a:pt x="28" y="43"/>
                        <a:pt x="28" y="43"/>
                        <a:pt x="28" y="42"/>
                      </a:cubicBezTo>
                      <a:cubicBezTo>
                        <a:pt x="28" y="42"/>
                        <a:pt x="28" y="42"/>
                        <a:pt x="27" y="43"/>
                      </a:cubicBezTo>
                      <a:cubicBezTo>
                        <a:pt x="28" y="43"/>
                        <a:pt x="28" y="43"/>
                        <a:pt x="28" y="43"/>
                      </a:cubicBezTo>
                      <a:cubicBezTo>
                        <a:pt x="28" y="43"/>
                        <a:pt x="28" y="43"/>
                        <a:pt x="28" y="4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AR" dirty="0"/>
                </a:p>
              </p:txBody>
            </p:sp>
            <p:sp>
              <p:nvSpPr>
                <p:cNvPr id="366" name="Freeform 109"/>
                <p:cNvSpPr>
                  <a:spLocks/>
                </p:cNvSpPr>
                <p:nvPr/>
              </p:nvSpPr>
              <p:spPr bwMode="auto">
                <a:xfrm>
                  <a:off x="3523" y="-1279"/>
                  <a:ext cx="150" cy="251"/>
                </a:xfrm>
                <a:custGeom>
                  <a:avLst/>
                  <a:gdLst>
                    <a:gd name="T0" fmla="*/ 4 w 43"/>
                    <a:gd name="T1" fmla="*/ 15 h 72"/>
                    <a:gd name="T2" fmla="*/ 7 w 43"/>
                    <a:gd name="T3" fmla="*/ 11 h 72"/>
                    <a:gd name="T4" fmla="*/ 13 w 43"/>
                    <a:gd name="T5" fmla="*/ 9 h 72"/>
                    <a:gd name="T6" fmla="*/ 17 w 43"/>
                    <a:gd name="T7" fmla="*/ 13 h 72"/>
                    <a:gd name="T8" fmla="*/ 21 w 43"/>
                    <a:gd name="T9" fmla="*/ 17 h 72"/>
                    <a:gd name="T10" fmla="*/ 23 w 43"/>
                    <a:gd name="T11" fmla="*/ 19 h 72"/>
                    <a:gd name="T12" fmla="*/ 17 w 43"/>
                    <a:gd name="T13" fmla="*/ 21 h 72"/>
                    <a:gd name="T14" fmla="*/ 24 w 43"/>
                    <a:gd name="T15" fmla="*/ 24 h 72"/>
                    <a:gd name="T16" fmla="*/ 28 w 43"/>
                    <a:gd name="T17" fmla="*/ 25 h 72"/>
                    <a:gd name="T18" fmla="*/ 29 w 43"/>
                    <a:gd name="T19" fmla="*/ 12 h 72"/>
                    <a:gd name="T20" fmla="*/ 32 w 43"/>
                    <a:gd name="T21" fmla="*/ 5 h 72"/>
                    <a:gd name="T22" fmla="*/ 34 w 43"/>
                    <a:gd name="T23" fmla="*/ 0 h 72"/>
                    <a:gd name="T24" fmla="*/ 40 w 43"/>
                    <a:gd name="T25" fmla="*/ 4 h 72"/>
                    <a:gd name="T26" fmla="*/ 33 w 43"/>
                    <a:gd name="T27" fmla="*/ 8 h 72"/>
                    <a:gd name="T28" fmla="*/ 32 w 43"/>
                    <a:gd name="T29" fmla="*/ 13 h 72"/>
                    <a:gd name="T30" fmla="*/ 38 w 43"/>
                    <a:gd name="T31" fmla="*/ 14 h 72"/>
                    <a:gd name="T32" fmla="*/ 40 w 43"/>
                    <a:gd name="T33" fmla="*/ 8 h 72"/>
                    <a:gd name="T34" fmla="*/ 40 w 43"/>
                    <a:gd name="T35" fmla="*/ 4 h 72"/>
                    <a:gd name="T36" fmla="*/ 43 w 43"/>
                    <a:gd name="T37" fmla="*/ 13 h 72"/>
                    <a:gd name="T38" fmla="*/ 43 w 43"/>
                    <a:gd name="T39" fmla="*/ 30 h 72"/>
                    <a:gd name="T40" fmla="*/ 43 w 43"/>
                    <a:gd name="T41" fmla="*/ 34 h 72"/>
                    <a:gd name="T42" fmla="*/ 43 w 43"/>
                    <a:gd name="T43" fmla="*/ 36 h 72"/>
                    <a:gd name="T44" fmla="*/ 43 w 43"/>
                    <a:gd name="T45" fmla="*/ 35 h 72"/>
                    <a:gd name="T46" fmla="*/ 43 w 43"/>
                    <a:gd name="T47" fmla="*/ 36 h 72"/>
                    <a:gd name="T48" fmla="*/ 43 w 43"/>
                    <a:gd name="T49" fmla="*/ 44 h 72"/>
                    <a:gd name="T50" fmla="*/ 38 w 43"/>
                    <a:gd name="T51" fmla="*/ 56 h 72"/>
                    <a:gd name="T52" fmla="*/ 39 w 43"/>
                    <a:gd name="T53" fmla="*/ 63 h 72"/>
                    <a:gd name="T54" fmla="*/ 38 w 43"/>
                    <a:gd name="T55" fmla="*/ 63 h 72"/>
                    <a:gd name="T56" fmla="*/ 36 w 43"/>
                    <a:gd name="T57" fmla="*/ 65 h 72"/>
                    <a:gd name="T58" fmla="*/ 28 w 43"/>
                    <a:gd name="T59" fmla="*/ 67 h 72"/>
                    <a:gd name="T60" fmla="*/ 22 w 43"/>
                    <a:gd name="T61" fmla="*/ 55 h 72"/>
                    <a:gd name="T62" fmla="*/ 19 w 43"/>
                    <a:gd name="T63" fmla="*/ 51 h 72"/>
                    <a:gd name="T64" fmla="*/ 17 w 43"/>
                    <a:gd name="T65" fmla="*/ 56 h 72"/>
                    <a:gd name="T66" fmla="*/ 9 w 43"/>
                    <a:gd name="T67" fmla="*/ 68 h 72"/>
                    <a:gd name="T68" fmla="*/ 8 w 43"/>
                    <a:gd name="T69" fmla="*/ 69 h 72"/>
                    <a:gd name="T70" fmla="*/ 8 w 43"/>
                    <a:gd name="T71" fmla="*/ 70 h 72"/>
                    <a:gd name="T72" fmla="*/ 2 w 43"/>
                    <a:gd name="T73" fmla="*/ 68 h 72"/>
                    <a:gd name="T74" fmla="*/ 1 w 43"/>
                    <a:gd name="T75" fmla="*/ 37 h 72"/>
                    <a:gd name="T76" fmla="*/ 13 w 43"/>
                    <a:gd name="T77" fmla="*/ 38 h 72"/>
                    <a:gd name="T78" fmla="*/ 17 w 43"/>
                    <a:gd name="T79" fmla="*/ 37 h 72"/>
                    <a:gd name="T80" fmla="*/ 21 w 43"/>
                    <a:gd name="T81" fmla="*/ 42 h 72"/>
                    <a:gd name="T82" fmla="*/ 28 w 43"/>
                    <a:gd name="T83" fmla="*/ 45 h 72"/>
                    <a:gd name="T84" fmla="*/ 32 w 43"/>
                    <a:gd name="T85" fmla="*/ 36 h 72"/>
                    <a:gd name="T86" fmla="*/ 26 w 43"/>
                    <a:gd name="T87" fmla="*/ 31 h 72"/>
                    <a:gd name="T88" fmla="*/ 13 w 43"/>
                    <a:gd name="T89" fmla="*/ 23 h 72"/>
                    <a:gd name="T90" fmla="*/ 7 w 43"/>
                    <a:gd name="T91" fmla="*/ 18 h 72"/>
                    <a:gd name="T92" fmla="*/ 4 w 43"/>
                    <a:gd name="T93" fmla="*/ 15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43" h="72">
                      <a:moveTo>
                        <a:pt x="4" y="15"/>
                      </a:moveTo>
                      <a:cubicBezTo>
                        <a:pt x="4" y="14"/>
                        <a:pt x="5" y="12"/>
                        <a:pt x="7" y="11"/>
                      </a:cubicBezTo>
                      <a:cubicBezTo>
                        <a:pt x="9" y="11"/>
                        <a:pt x="11" y="12"/>
                        <a:pt x="13" y="9"/>
                      </a:cubicBezTo>
                      <a:cubicBezTo>
                        <a:pt x="15" y="10"/>
                        <a:pt x="16" y="11"/>
                        <a:pt x="17" y="13"/>
                      </a:cubicBezTo>
                      <a:cubicBezTo>
                        <a:pt x="17" y="16"/>
                        <a:pt x="19" y="17"/>
                        <a:pt x="21" y="17"/>
                      </a:cubicBezTo>
                      <a:cubicBezTo>
                        <a:pt x="22" y="17"/>
                        <a:pt x="22" y="18"/>
                        <a:pt x="23" y="19"/>
                      </a:cubicBezTo>
                      <a:cubicBezTo>
                        <a:pt x="21" y="20"/>
                        <a:pt x="19" y="20"/>
                        <a:pt x="17" y="21"/>
                      </a:cubicBezTo>
                      <a:cubicBezTo>
                        <a:pt x="20" y="22"/>
                        <a:pt x="22" y="23"/>
                        <a:pt x="24" y="24"/>
                      </a:cubicBezTo>
                      <a:cubicBezTo>
                        <a:pt x="25" y="25"/>
                        <a:pt x="26" y="28"/>
                        <a:pt x="28" y="25"/>
                      </a:cubicBezTo>
                      <a:cubicBezTo>
                        <a:pt x="32" y="21"/>
                        <a:pt x="30" y="17"/>
                        <a:pt x="29" y="12"/>
                      </a:cubicBezTo>
                      <a:cubicBezTo>
                        <a:pt x="29" y="9"/>
                        <a:pt x="31" y="8"/>
                        <a:pt x="32" y="5"/>
                      </a:cubicBezTo>
                      <a:cubicBezTo>
                        <a:pt x="32" y="3"/>
                        <a:pt x="31" y="1"/>
                        <a:pt x="34" y="0"/>
                      </a:cubicBezTo>
                      <a:cubicBezTo>
                        <a:pt x="37" y="0"/>
                        <a:pt x="39" y="1"/>
                        <a:pt x="40" y="4"/>
                      </a:cubicBezTo>
                      <a:cubicBezTo>
                        <a:pt x="36" y="3"/>
                        <a:pt x="33" y="3"/>
                        <a:pt x="33" y="8"/>
                      </a:cubicBezTo>
                      <a:cubicBezTo>
                        <a:pt x="33" y="10"/>
                        <a:pt x="30" y="11"/>
                        <a:pt x="32" y="13"/>
                      </a:cubicBezTo>
                      <a:cubicBezTo>
                        <a:pt x="34" y="14"/>
                        <a:pt x="37" y="14"/>
                        <a:pt x="38" y="14"/>
                      </a:cubicBezTo>
                      <a:cubicBezTo>
                        <a:pt x="39" y="13"/>
                        <a:pt x="41" y="11"/>
                        <a:pt x="40" y="8"/>
                      </a:cubicBezTo>
                      <a:cubicBezTo>
                        <a:pt x="40" y="7"/>
                        <a:pt x="39" y="5"/>
                        <a:pt x="40" y="4"/>
                      </a:cubicBezTo>
                      <a:cubicBezTo>
                        <a:pt x="43" y="6"/>
                        <a:pt x="42" y="10"/>
                        <a:pt x="43" y="13"/>
                      </a:cubicBezTo>
                      <a:cubicBezTo>
                        <a:pt x="42" y="19"/>
                        <a:pt x="41" y="24"/>
                        <a:pt x="43" y="30"/>
                      </a:cubicBezTo>
                      <a:cubicBezTo>
                        <a:pt x="43" y="31"/>
                        <a:pt x="43" y="32"/>
                        <a:pt x="43" y="34"/>
                      </a:cubicBezTo>
                      <a:cubicBezTo>
                        <a:pt x="43" y="34"/>
                        <a:pt x="43" y="35"/>
                        <a:pt x="43" y="36"/>
                      </a:cubicBezTo>
                      <a:cubicBezTo>
                        <a:pt x="43" y="35"/>
                        <a:pt x="43" y="35"/>
                        <a:pt x="43" y="35"/>
                      </a:cubicBezTo>
                      <a:cubicBezTo>
                        <a:pt x="43" y="35"/>
                        <a:pt x="43" y="36"/>
                        <a:pt x="43" y="36"/>
                      </a:cubicBezTo>
                      <a:cubicBezTo>
                        <a:pt x="40" y="38"/>
                        <a:pt x="39" y="41"/>
                        <a:pt x="43" y="44"/>
                      </a:cubicBezTo>
                      <a:cubicBezTo>
                        <a:pt x="43" y="49"/>
                        <a:pt x="41" y="53"/>
                        <a:pt x="38" y="56"/>
                      </a:cubicBezTo>
                      <a:cubicBezTo>
                        <a:pt x="35" y="58"/>
                        <a:pt x="39" y="60"/>
                        <a:pt x="39" y="63"/>
                      </a:cubicBezTo>
                      <a:cubicBezTo>
                        <a:pt x="39" y="63"/>
                        <a:pt x="38" y="63"/>
                        <a:pt x="38" y="63"/>
                      </a:cubicBezTo>
                      <a:cubicBezTo>
                        <a:pt x="36" y="62"/>
                        <a:pt x="37" y="64"/>
                        <a:pt x="36" y="65"/>
                      </a:cubicBezTo>
                      <a:cubicBezTo>
                        <a:pt x="34" y="72"/>
                        <a:pt x="33" y="72"/>
                        <a:pt x="28" y="67"/>
                      </a:cubicBezTo>
                      <a:cubicBezTo>
                        <a:pt x="25" y="63"/>
                        <a:pt x="24" y="59"/>
                        <a:pt x="22" y="55"/>
                      </a:cubicBezTo>
                      <a:cubicBezTo>
                        <a:pt x="21" y="53"/>
                        <a:pt x="21" y="51"/>
                        <a:pt x="19" y="51"/>
                      </a:cubicBezTo>
                      <a:cubicBezTo>
                        <a:pt x="16" y="52"/>
                        <a:pt x="17" y="54"/>
                        <a:pt x="17" y="56"/>
                      </a:cubicBezTo>
                      <a:cubicBezTo>
                        <a:pt x="18" y="62"/>
                        <a:pt x="13" y="64"/>
                        <a:pt x="9" y="68"/>
                      </a:cubicBezTo>
                      <a:cubicBezTo>
                        <a:pt x="9" y="68"/>
                        <a:pt x="8" y="69"/>
                        <a:pt x="8" y="69"/>
                      </a:cubicBezTo>
                      <a:cubicBezTo>
                        <a:pt x="8" y="70"/>
                        <a:pt x="8" y="70"/>
                        <a:pt x="8" y="70"/>
                      </a:cubicBezTo>
                      <a:cubicBezTo>
                        <a:pt x="6" y="70"/>
                        <a:pt x="3" y="71"/>
                        <a:pt x="2" y="68"/>
                      </a:cubicBezTo>
                      <a:cubicBezTo>
                        <a:pt x="0" y="58"/>
                        <a:pt x="0" y="48"/>
                        <a:pt x="1" y="37"/>
                      </a:cubicBezTo>
                      <a:cubicBezTo>
                        <a:pt x="6" y="44"/>
                        <a:pt x="10" y="43"/>
                        <a:pt x="13" y="38"/>
                      </a:cubicBezTo>
                      <a:cubicBezTo>
                        <a:pt x="14" y="35"/>
                        <a:pt x="15" y="35"/>
                        <a:pt x="17" y="37"/>
                      </a:cubicBezTo>
                      <a:cubicBezTo>
                        <a:pt x="18" y="38"/>
                        <a:pt x="20" y="40"/>
                        <a:pt x="21" y="42"/>
                      </a:cubicBezTo>
                      <a:cubicBezTo>
                        <a:pt x="23" y="44"/>
                        <a:pt x="26" y="46"/>
                        <a:pt x="28" y="45"/>
                      </a:cubicBezTo>
                      <a:cubicBezTo>
                        <a:pt x="32" y="43"/>
                        <a:pt x="31" y="40"/>
                        <a:pt x="32" y="36"/>
                      </a:cubicBezTo>
                      <a:cubicBezTo>
                        <a:pt x="32" y="32"/>
                        <a:pt x="29" y="32"/>
                        <a:pt x="26" y="31"/>
                      </a:cubicBezTo>
                      <a:cubicBezTo>
                        <a:pt x="21" y="30"/>
                        <a:pt x="16" y="28"/>
                        <a:pt x="13" y="23"/>
                      </a:cubicBezTo>
                      <a:cubicBezTo>
                        <a:pt x="12" y="20"/>
                        <a:pt x="10" y="18"/>
                        <a:pt x="7" y="18"/>
                      </a:cubicBezTo>
                      <a:cubicBezTo>
                        <a:pt x="4" y="17"/>
                        <a:pt x="4" y="18"/>
                        <a:pt x="4" y="1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AR" dirty="0"/>
                </a:p>
              </p:txBody>
            </p:sp>
            <p:sp>
              <p:nvSpPr>
                <p:cNvPr id="367" name="Freeform 110"/>
                <p:cNvSpPr>
                  <a:spLocks/>
                </p:cNvSpPr>
                <p:nvPr/>
              </p:nvSpPr>
              <p:spPr bwMode="auto">
                <a:xfrm>
                  <a:off x="4674" y="-1115"/>
                  <a:ext cx="178" cy="296"/>
                </a:xfrm>
                <a:custGeom>
                  <a:avLst/>
                  <a:gdLst>
                    <a:gd name="T0" fmla="*/ 39 w 51"/>
                    <a:gd name="T1" fmla="*/ 84 h 85"/>
                    <a:gd name="T2" fmla="*/ 32 w 51"/>
                    <a:gd name="T3" fmla="*/ 78 h 85"/>
                    <a:gd name="T4" fmla="*/ 28 w 51"/>
                    <a:gd name="T5" fmla="*/ 68 h 85"/>
                    <a:gd name="T6" fmla="*/ 24 w 51"/>
                    <a:gd name="T7" fmla="*/ 54 h 85"/>
                    <a:gd name="T8" fmla="*/ 23 w 51"/>
                    <a:gd name="T9" fmla="*/ 36 h 85"/>
                    <a:gd name="T10" fmla="*/ 23 w 51"/>
                    <a:gd name="T11" fmla="*/ 44 h 85"/>
                    <a:gd name="T12" fmla="*/ 20 w 51"/>
                    <a:gd name="T13" fmla="*/ 35 h 85"/>
                    <a:gd name="T14" fmla="*/ 19 w 51"/>
                    <a:gd name="T15" fmla="*/ 15 h 85"/>
                    <a:gd name="T16" fmla="*/ 16 w 51"/>
                    <a:gd name="T17" fmla="*/ 8 h 85"/>
                    <a:gd name="T18" fmla="*/ 15 w 51"/>
                    <a:gd name="T19" fmla="*/ 15 h 85"/>
                    <a:gd name="T20" fmla="*/ 14 w 51"/>
                    <a:gd name="T21" fmla="*/ 24 h 85"/>
                    <a:gd name="T22" fmla="*/ 6 w 51"/>
                    <a:gd name="T23" fmla="*/ 34 h 85"/>
                    <a:gd name="T24" fmla="*/ 6 w 51"/>
                    <a:gd name="T25" fmla="*/ 34 h 85"/>
                    <a:gd name="T26" fmla="*/ 0 w 51"/>
                    <a:gd name="T27" fmla="*/ 5 h 85"/>
                    <a:gd name="T28" fmla="*/ 17 w 51"/>
                    <a:gd name="T29" fmla="*/ 4 h 85"/>
                    <a:gd name="T30" fmla="*/ 38 w 51"/>
                    <a:gd name="T31" fmla="*/ 1 h 85"/>
                    <a:gd name="T32" fmla="*/ 51 w 51"/>
                    <a:gd name="T33" fmla="*/ 4 h 85"/>
                    <a:gd name="T34" fmla="*/ 35 w 51"/>
                    <a:gd name="T35" fmla="*/ 9 h 85"/>
                    <a:gd name="T36" fmla="*/ 34 w 51"/>
                    <a:gd name="T37" fmla="*/ 13 h 85"/>
                    <a:gd name="T38" fmla="*/ 30 w 51"/>
                    <a:gd name="T39" fmla="*/ 15 h 85"/>
                    <a:gd name="T40" fmla="*/ 29 w 51"/>
                    <a:gd name="T41" fmla="*/ 17 h 85"/>
                    <a:gd name="T42" fmla="*/ 29 w 51"/>
                    <a:gd name="T43" fmla="*/ 44 h 85"/>
                    <a:gd name="T44" fmla="*/ 31 w 51"/>
                    <a:gd name="T45" fmla="*/ 47 h 85"/>
                    <a:gd name="T46" fmla="*/ 36 w 51"/>
                    <a:gd name="T47" fmla="*/ 67 h 85"/>
                    <a:gd name="T48" fmla="*/ 39 w 51"/>
                    <a:gd name="T49" fmla="*/ 84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51" h="85">
                      <a:moveTo>
                        <a:pt x="39" y="84"/>
                      </a:moveTo>
                      <a:cubicBezTo>
                        <a:pt x="34" y="85"/>
                        <a:pt x="32" y="83"/>
                        <a:pt x="32" y="78"/>
                      </a:cubicBezTo>
                      <a:cubicBezTo>
                        <a:pt x="32" y="74"/>
                        <a:pt x="32" y="70"/>
                        <a:pt x="28" y="68"/>
                      </a:cubicBezTo>
                      <a:cubicBezTo>
                        <a:pt x="28" y="63"/>
                        <a:pt x="23" y="59"/>
                        <a:pt x="24" y="54"/>
                      </a:cubicBezTo>
                      <a:cubicBezTo>
                        <a:pt x="26" y="48"/>
                        <a:pt x="25" y="42"/>
                        <a:pt x="23" y="36"/>
                      </a:cubicBezTo>
                      <a:cubicBezTo>
                        <a:pt x="23" y="39"/>
                        <a:pt x="23" y="41"/>
                        <a:pt x="23" y="44"/>
                      </a:cubicBezTo>
                      <a:cubicBezTo>
                        <a:pt x="21" y="41"/>
                        <a:pt x="23" y="37"/>
                        <a:pt x="20" y="35"/>
                      </a:cubicBezTo>
                      <a:cubicBezTo>
                        <a:pt x="21" y="28"/>
                        <a:pt x="22" y="22"/>
                        <a:pt x="19" y="15"/>
                      </a:cubicBezTo>
                      <a:cubicBezTo>
                        <a:pt x="17" y="13"/>
                        <a:pt x="19" y="8"/>
                        <a:pt x="16" y="8"/>
                      </a:cubicBezTo>
                      <a:cubicBezTo>
                        <a:pt x="13" y="8"/>
                        <a:pt x="15" y="13"/>
                        <a:pt x="15" y="15"/>
                      </a:cubicBezTo>
                      <a:cubicBezTo>
                        <a:pt x="15" y="18"/>
                        <a:pt x="15" y="21"/>
                        <a:pt x="14" y="24"/>
                      </a:cubicBezTo>
                      <a:cubicBezTo>
                        <a:pt x="14" y="33"/>
                        <a:pt x="14" y="33"/>
                        <a:pt x="6" y="34"/>
                      </a:cubicBezTo>
                      <a:cubicBezTo>
                        <a:pt x="6" y="34"/>
                        <a:pt x="6" y="34"/>
                        <a:pt x="6" y="34"/>
                      </a:cubicBezTo>
                      <a:cubicBezTo>
                        <a:pt x="7" y="24"/>
                        <a:pt x="4" y="7"/>
                        <a:pt x="0" y="5"/>
                      </a:cubicBezTo>
                      <a:cubicBezTo>
                        <a:pt x="6" y="4"/>
                        <a:pt x="11" y="4"/>
                        <a:pt x="17" y="4"/>
                      </a:cubicBezTo>
                      <a:cubicBezTo>
                        <a:pt x="23" y="4"/>
                        <a:pt x="31" y="4"/>
                        <a:pt x="38" y="1"/>
                      </a:cubicBezTo>
                      <a:cubicBezTo>
                        <a:pt x="42" y="0"/>
                        <a:pt x="46" y="0"/>
                        <a:pt x="51" y="4"/>
                      </a:cubicBezTo>
                      <a:cubicBezTo>
                        <a:pt x="44" y="4"/>
                        <a:pt x="40" y="8"/>
                        <a:pt x="35" y="9"/>
                      </a:cubicBezTo>
                      <a:cubicBezTo>
                        <a:pt x="33" y="10"/>
                        <a:pt x="34" y="12"/>
                        <a:pt x="34" y="13"/>
                      </a:cubicBezTo>
                      <a:cubicBezTo>
                        <a:pt x="30" y="11"/>
                        <a:pt x="30" y="13"/>
                        <a:pt x="30" y="15"/>
                      </a:cubicBezTo>
                      <a:cubicBezTo>
                        <a:pt x="29" y="15"/>
                        <a:pt x="29" y="16"/>
                        <a:pt x="29" y="17"/>
                      </a:cubicBezTo>
                      <a:cubicBezTo>
                        <a:pt x="29" y="26"/>
                        <a:pt x="29" y="35"/>
                        <a:pt x="29" y="44"/>
                      </a:cubicBezTo>
                      <a:cubicBezTo>
                        <a:pt x="29" y="46"/>
                        <a:pt x="30" y="47"/>
                        <a:pt x="31" y="47"/>
                      </a:cubicBezTo>
                      <a:cubicBezTo>
                        <a:pt x="32" y="54"/>
                        <a:pt x="32" y="61"/>
                        <a:pt x="36" y="67"/>
                      </a:cubicBezTo>
                      <a:cubicBezTo>
                        <a:pt x="39" y="72"/>
                        <a:pt x="37" y="78"/>
                        <a:pt x="39" y="8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AR" dirty="0"/>
                </a:p>
              </p:txBody>
            </p:sp>
            <p:sp>
              <p:nvSpPr>
                <p:cNvPr id="368" name="Freeform 111"/>
                <p:cNvSpPr>
                  <a:spLocks/>
                </p:cNvSpPr>
                <p:nvPr/>
              </p:nvSpPr>
              <p:spPr bwMode="auto">
                <a:xfrm>
                  <a:off x="3921" y="-1311"/>
                  <a:ext cx="132" cy="234"/>
                </a:xfrm>
                <a:custGeom>
                  <a:avLst/>
                  <a:gdLst>
                    <a:gd name="T0" fmla="*/ 1 w 38"/>
                    <a:gd name="T1" fmla="*/ 35 h 67"/>
                    <a:gd name="T2" fmla="*/ 7 w 38"/>
                    <a:gd name="T3" fmla="*/ 13 h 67"/>
                    <a:gd name="T4" fmla="*/ 31 w 38"/>
                    <a:gd name="T5" fmla="*/ 4 h 67"/>
                    <a:gd name="T6" fmla="*/ 37 w 38"/>
                    <a:gd name="T7" fmla="*/ 12 h 67"/>
                    <a:gd name="T8" fmla="*/ 29 w 38"/>
                    <a:gd name="T9" fmla="*/ 14 h 67"/>
                    <a:gd name="T10" fmla="*/ 27 w 38"/>
                    <a:gd name="T11" fmla="*/ 17 h 67"/>
                    <a:gd name="T12" fmla="*/ 25 w 38"/>
                    <a:gd name="T13" fmla="*/ 13 h 67"/>
                    <a:gd name="T14" fmla="*/ 23 w 38"/>
                    <a:gd name="T15" fmla="*/ 10 h 67"/>
                    <a:gd name="T16" fmla="*/ 20 w 38"/>
                    <a:gd name="T17" fmla="*/ 11 h 67"/>
                    <a:gd name="T18" fmla="*/ 22 w 38"/>
                    <a:gd name="T19" fmla="*/ 19 h 67"/>
                    <a:gd name="T20" fmla="*/ 21 w 38"/>
                    <a:gd name="T21" fmla="*/ 35 h 67"/>
                    <a:gd name="T22" fmla="*/ 23 w 38"/>
                    <a:gd name="T23" fmla="*/ 42 h 67"/>
                    <a:gd name="T24" fmla="*/ 27 w 38"/>
                    <a:gd name="T25" fmla="*/ 35 h 67"/>
                    <a:gd name="T26" fmla="*/ 30 w 38"/>
                    <a:gd name="T27" fmla="*/ 38 h 67"/>
                    <a:gd name="T28" fmla="*/ 36 w 38"/>
                    <a:gd name="T29" fmla="*/ 37 h 67"/>
                    <a:gd name="T30" fmla="*/ 37 w 38"/>
                    <a:gd name="T31" fmla="*/ 39 h 67"/>
                    <a:gd name="T32" fmla="*/ 37 w 38"/>
                    <a:gd name="T33" fmla="*/ 39 h 67"/>
                    <a:gd name="T34" fmla="*/ 28 w 38"/>
                    <a:gd name="T35" fmla="*/ 56 h 67"/>
                    <a:gd name="T36" fmla="*/ 24 w 38"/>
                    <a:gd name="T37" fmla="*/ 62 h 67"/>
                    <a:gd name="T38" fmla="*/ 13 w 38"/>
                    <a:gd name="T39" fmla="*/ 64 h 67"/>
                    <a:gd name="T40" fmla="*/ 16 w 38"/>
                    <a:gd name="T41" fmla="*/ 64 h 67"/>
                    <a:gd name="T42" fmla="*/ 21 w 38"/>
                    <a:gd name="T43" fmla="*/ 60 h 67"/>
                    <a:gd name="T44" fmla="*/ 17 w 38"/>
                    <a:gd name="T45" fmla="*/ 57 h 67"/>
                    <a:gd name="T46" fmla="*/ 12 w 38"/>
                    <a:gd name="T47" fmla="*/ 50 h 67"/>
                    <a:gd name="T48" fmla="*/ 12 w 38"/>
                    <a:gd name="T49" fmla="*/ 30 h 67"/>
                    <a:gd name="T50" fmla="*/ 12 w 38"/>
                    <a:gd name="T51" fmla="*/ 22 h 67"/>
                    <a:gd name="T52" fmla="*/ 18 w 38"/>
                    <a:gd name="T53" fmla="*/ 19 h 67"/>
                    <a:gd name="T54" fmla="*/ 18 w 38"/>
                    <a:gd name="T55" fmla="*/ 17 h 67"/>
                    <a:gd name="T56" fmla="*/ 13 w 38"/>
                    <a:gd name="T57" fmla="*/ 21 h 67"/>
                    <a:gd name="T58" fmla="*/ 12 w 38"/>
                    <a:gd name="T59" fmla="*/ 22 h 67"/>
                    <a:gd name="T60" fmla="*/ 9 w 38"/>
                    <a:gd name="T61" fmla="*/ 28 h 67"/>
                    <a:gd name="T62" fmla="*/ 6 w 38"/>
                    <a:gd name="T63" fmla="*/ 23 h 67"/>
                    <a:gd name="T64" fmla="*/ 1 w 38"/>
                    <a:gd name="T65" fmla="*/ 35 h 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38" h="67">
                      <a:moveTo>
                        <a:pt x="1" y="35"/>
                      </a:moveTo>
                      <a:cubicBezTo>
                        <a:pt x="0" y="27"/>
                        <a:pt x="4" y="20"/>
                        <a:pt x="7" y="13"/>
                      </a:cubicBezTo>
                      <a:cubicBezTo>
                        <a:pt x="10" y="5"/>
                        <a:pt x="24" y="0"/>
                        <a:pt x="31" y="4"/>
                      </a:cubicBezTo>
                      <a:cubicBezTo>
                        <a:pt x="34" y="5"/>
                        <a:pt x="35" y="9"/>
                        <a:pt x="37" y="12"/>
                      </a:cubicBezTo>
                      <a:cubicBezTo>
                        <a:pt x="34" y="11"/>
                        <a:pt x="31" y="9"/>
                        <a:pt x="29" y="14"/>
                      </a:cubicBezTo>
                      <a:cubicBezTo>
                        <a:pt x="28" y="15"/>
                        <a:pt x="30" y="18"/>
                        <a:pt x="27" y="17"/>
                      </a:cubicBezTo>
                      <a:cubicBezTo>
                        <a:pt x="24" y="16"/>
                        <a:pt x="24" y="15"/>
                        <a:pt x="25" y="13"/>
                      </a:cubicBezTo>
                      <a:cubicBezTo>
                        <a:pt x="25" y="12"/>
                        <a:pt x="25" y="10"/>
                        <a:pt x="23" y="10"/>
                      </a:cubicBezTo>
                      <a:cubicBezTo>
                        <a:pt x="22" y="10"/>
                        <a:pt x="20" y="10"/>
                        <a:pt x="20" y="11"/>
                      </a:cubicBezTo>
                      <a:cubicBezTo>
                        <a:pt x="20" y="14"/>
                        <a:pt x="17" y="17"/>
                        <a:pt x="22" y="19"/>
                      </a:cubicBezTo>
                      <a:cubicBezTo>
                        <a:pt x="21" y="24"/>
                        <a:pt x="20" y="29"/>
                        <a:pt x="21" y="35"/>
                      </a:cubicBezTo>
                      <a:cubicBezTo>
                        <a:pt x="21" y="38"/>
                        <a:pt x="21" y="43"/>
                        <a:pt x="23" y="42"/>
                      </a:cubicBezTo>
                      <a:cubicBezTo>
                        <a:pt x="27" y="42"/>
                        <a:pt x="27" y="38"/>
                        <a:pt x="27" y="35"/>
                      </a:cubicBezTo>
                      <a:cubicBezTo>
                        <a:pt x="30" y="35"/>
                        <a:pt x="28" y="37"/>
                        <a:pt x="30" y="38"/>
                      </a:cubicBezTo>
                      <a:cubicBezTo>
                        <a:pt x="31" y="34"/>
                        <a:pt x="31" y="34"/>
                        <a:pt x="36" y="37"/>
                      </a:cubicBezTo>
                      <a:cubicBezTo>
                        <a:pt x="36" y="37"/>
                        <a:pt x="36" y="39"/>
                        <a:pt x="37" y="39"/>
                      </a:cubicBezTo>
                      <a:cubicBezTo>
                        <a:pt x="37" y="39"/>
                        <a:pt x="37" y="39"/>
                        <a:pt x="37" y="39"/>
                      </a:cubicBezTo>
                      <a:cubicBezTo>
                        <a:pt x="38" y="47"/>
                        <a:pt x="37" y="53"/>
                        <a:pt x="28" y="56"/>
                      </a:cubicBezTo>
                      <a:cubicBezTo>
                        <a:pt x="26" y="57"/>
                        <a:pt x="25" y="60"/>
                        <a:pt x="24" y="62"/>
                      </a:cubicBezTo>
                      <a:cubicBezTo>
                        <a:pt x="21" y="66"/>
                        <a:pt x="17" y="67"/>
                        <a:pt x="13" y="64"/>
                      </a:cubicBezTo>
                      <a:cubicBezTo>
                        <a:pt x="14" y="64"/>
                        <a:pt x="15" y="64"/>
                        <a:pt x="16" y="64"/>
                      </a:cubicBezTo>
                      <a:cubicBezTo>
                        <a:pt x="19" y="64"/>
                        <a:pt x="21" y="63"/>
                        <a:pt x="21" y="60"/>
                      </a:cubicBezTo>
                      <a:cubicBezTo>
                        <a:pt x="22" y="57"/>
                        <a:pt x="18" y="58"/>
                        <a:pt x="17" y="57"/>
                      </a:cubicBezTo>
                      <a:cubicBezTo>
                        <a:pt x="14" y="56"/>
                        <a:pt x="11" y="52"/>
                        <a:pt x="12" y="50"/>
                      </a:cubicBezTo>
                      <a:cubicBezTo>
                        <a:pt x="15" y="43"/>
                        <a:pt x="9" y="37"/>
                        <a:pt x="12" y="30"/>
                      </a:cubicBezTo>
                      <a:cubicBezTo>
                        <a:pt x="12" y="28"/>
                        <a:pt x="14" y="25"/>
                        <a:pt x="12" y="22"/>
                      </a:cubicBezTo>
                      <a:cubicBezTo>
                        <a:pt x="15" y="23"/>
                        <a:pt x="17" y="21"/>
                        <a:pt x="18" y="19"/>
                      </a:cubicBezTo>
                      <a:cubicBezTo>
                        <a:pt x="19" y="19"/>
                        <a:pt x="18" y="17"/>
                        <a:pt x="18" y="17"/>
                      </a:cubicBezTo>
                      <a:cubicBezTo>
                        <a:pt x="15" y="17"/>
                        <a:pt x="15" y="20"/>
                        <a:pt x="13" y="21"/>
                      </a:cubicBezTo>
                      <a:cubicBezTo>
                        <a:pt x="13" y="22"/>
                        <a:pt x="13" y="22"/>
                        <a:pt x="12" y="22"/>
                      </a:cubicBezTo>
                      <a:cubicBezTo>
                        <a:pt x="9" y="22"/>
                        <a:pt x="10" y="26"/>
                        <a:pt x="9" y="28"/>
                      </a:cubicBezTo>
                      <a:cubicBezTo>
                        <a:pt x="7" y="26"/>
                        <a:pt x="8" y="24"/>
                        <a:pt x="6" y="23"/>
                      </a:cubicBezTo>
                      <a:cubicBezTo>
                        <a:pt x="2" y="26"/>
                        <a:pt x="4" y="32"/>
                        <a:pt x="1" y="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AR" dirty="0"/>
                </a:p>
              </p:txBody>
            </p:sp>
            <p:sp>
              <p:nvSpPr>
                <p:cNvPr id="369" name="Freeform 112"/>
                <p:cNvSpPr>
                  <a:spLocks/>
                </p:cNvSpPr>
                <p:nvPr/>
              </p:nvSpPr>
              <p:spPr bwMode="auto">
                <a:xfrm>
                  <a:off x="3767" y="-1286"/>
                  <a:ext cx="147" cy="160"/>
                </a:xfrm>
                <a:custGeom>
                  <a:avLst/>
                  <a:gdLst>
                    <a:gd name="T0" fmla="*/ 16 w 42"/>
                    <a:gd name="T1" fmla="*/ 45 h 46"/>
                    <a:gd name="T2" fmla="*/ 13 w 42"/>
                    <a:gd name="T3" fmla="*/ 33 h 46"/>
                    <a:gd name="T4" fmla="*/ 2 w 42"/>
                    <a:gd name="T5" fmla="*/ 17 h 46"/>
                    <a:gd name="T6" fmla="*/ 4 w 42"/>
                    <a:gd name="T7" fmla="*/ 4 h 46"/>
                    <a:gd name="T8" fmla="*/ 4 w 42"/>
                    <a:gd name="T9" fmla="*/ 10 h 46"/>
                    <a:gd name="T10" fmla="*/ 6 w 42"/>
                    <a:gd name="T11" fmla="*/ 22 h 46"/>
                    <a:gd name="T12" fmla="*/ 11 w 42"/>
                    <a:gd name="T13" fmla="*/ 11 h 46"/>
                    <a:gd name="T14" fmla="*/ 11 w 42"/>
                    <a:gd name="T15" fmla="*/ 6 h 46"/>
                    <a:gd name="T16" fmla="*/ 5 w 42"/>
                    <a:gd name="T17" fmla="*/ 3 h 46"/>
                    <a:gd name="T18" fmla="*/ 13 w 42"/>
                    <a:gd name="T19" fmla="*/ 5 h 46"/>
                    <a:gd name="T20" fmla="*/ 21 w 42"/>
                    <a:gd name="T21" fmla="*/ 16 h 46"/>
                    <a:gd name="T22" fmla="*/ 27 w 42"/>
                    <a:gd name="T23" fmla="*/ 15 h 46"/>
                    <a:gd name="T24" fmla="*/ 31 w 42"/>
                    <a:gd name="T25" fmla="*/ 6 h 46"/>
                    <a:gd name="T26" fmla="*/ 42 w 42"/>
                    <a:gd name="T27" fmla="*/ 7 h 46"/>
                    <a:gd name="T28" fmla="*/ 35 w 42"/>
                    <a:gd name="T29" fmla="*/ 39 h 46"/>
                    <a:gd name="T30" fmla="*/ 33 w 42"/>
                    <a:gd name="T31" fmla="*/ 39 h 46"/>
                    <a:gd name="T32" fmla="*/ 31 w 42"/>
                    <a:gd name="T33" fmla="*/ 37 h 46"/>
                    <a:gd name="T34" fmla="*/ 29 w 42"/>
                    <a:gd name="T35" fmla="*/ 41 h 46"/>
                    <a:gd name="T36" fmla="*/ 16 w 42"/>
                    <a:gd name="T37" fmla="*/ 45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42" h="46">
                      <a:moveTo>
                        <a:pt x="16" y="45"/>
                      </a:moveTo>
                      <a:cubicBezTo>
                        <a:pt x="19" y="40"/>
                        <a:pt x="18" y="37"/>
                        <a:pt x="13" y="33"/>
                      </a:cubicBezTo>
                      <a:cubicBezTo>
                        <a:pt x="7" y="30"/>
                        <a:pt x="4" y="24"/>
                        <a:pt x="2" y="17"/>
                      </a:cubicBezTo>
                      <a:cubicBezTo>
                        <a:pt x="0" y="12"/>
                        <a:pt x="0" y="8"/>
                        <a:pt x="4" y="4"/>
                      </a:cubicBezTo>
                      <a:cubicBezTo>
                        <a:pt x="4" y="6"/>
                        <a:pt x="5" y="8"/>
                        <a:pt x="4" y="10"/>
                      </a:cubicBezTo>
                      <a:cubicBezTo>
                        <a:pt x="1" y="15"/>
                        <a:pt x="4" y="18"/>
                        <a:pt x="6" y="22"/>
                      </a:cubicBezTo>
                      <a:cubicBezTo>
                        <a:pt x="8" y="18"/>
                        <a:pt x="9" y="14"/>
                        <a:pt x="11" y="11"/>
                      </a:cubicBezTo>
                      <a:cubicBezTo>
                        <a:pt x="12" y="8"/>
                        <a:pt x="13" y="8"/>
                        <a:pt x="11" y="6"/>
                      </a:cubicBezTo>
                      <a:cubicBezTo>
                        <a:pt x="10" y="4"/>
                        <a:pt x="8" y="3"/>
                        <a:pt x="5" y="3"/>
                      </a:cubicBezTo>
                      <a:cubicBezTo>
                        <a:pt x="9" y="0"/>
                        <a:pt x="11" y="2"/>
                        <a:pt x="13" y="5"/>
                      </a:cubicBezTo>
                      <a:cubicBezTo>
                        <a:pt x="16" y="9"/>
                        <a:pt x="18" y="13"/>
                        <a:pt x="21" y="16"/>
                      </a:cubicBezTo>
                      <a:cubicBezTo>
                        <a:pt x="24" y="19"/>
                        <a:pt x="26" y="18"/>
                        <a:pt x="27" y="15"/>
                      </a:cubicBezTo>
                      <a:cubicBezTo>
                        <a:pt x="28" y="12"/>
                        <a:pt x="29" y="9"/>
                        <a:pt x="31" y="6"/>
                      </a:cubicBezTo>
                      <a:cubicBezTo>
                        <a:pt x="34" y="11"/>
                        <a:pt x="37" y="12"/>
                        <a:pt x="42" y="7"/>
                      </a:cubicBezTo>
                      <a:cubicBezTo>
                        <a:pt x="38" y="18"/>
                        <a:pt x="36" y="28"/>
                        <a:pt x="35" y="39"/>
                      </a:cubicBezTo>
                      <a:cubicBezTo>
                        <a:pt x="34" y="39"/>
                        <a:pt x="34" y="39"/>
                        <a:pt x="33" y="39"/>
                      </a:cubicBezTo>
                      <a:cubicBezTo>
                        <a:pt x="33" y="38"/>
                        <a:pt x="33" y="36"/>
                        <a:pt x="31" y="37"/>
                      </a:cubicBezTo>
                      <a:cubicBezTo>
                        <a:pt x="29" y="38"/>
                        <a:pt x="30" y="40"/>
                        <a:pt x="29" y="41"/>
                      </a:cubicBezTo>
                      <a:cubicBezTo>
                        <a:pt x="25" y="44"/>
                        <a:pt x="21" y="46"/>
                        <a:pt x="16" y="4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AR" dirty="0"/>
                </a:p>
              </p:txBody>
            </p:sp>
            <p:sp>
              <p:nvSpPr>
                <p:cNvPr id="370" name="Freeform 113"/>
                <p:cNvSpPr>
                  <a:spLocks/>
                </p:cNvSpPr>
                <p:nvPr/>
              </p:nvSpPr>
              <p:spPr bwMode="auto">
                <a:xfrm>
                  <a:off x="3516" y="-1227"/>
                  <a:ext cx="119" cy="206"/>
                </a:xfrm>
                <a:custGeom>
                  <a:avLst/>
                  <a:gdLst>
                    <a:gd name="T0" fmla="*/ 6 w 34"/>
                    <a:gd name="T1" fmla="*/ 0 h 59"/>
                    <a:gd name="T2" fmla="*/ 9 w 34"/>
                    <a:gd name="T3" fmla="*/ 3 h 59"/>
                    <a:gd name="T4" fmla="*/ 15 w 34"/>
                    <a:gd name="T5" fmla="*/ 8 h 59"/>
                    <a:gd name="T6" fmla="*/ 28 w 34"/>
                    <a:gd name="T7" fmla="*/ 16 h 59"/>
                    <a:gd name="T8" fmla="*/ 34 w 34"/>
                    <a:gd name="T9" fmla="*/ 21 h 59"/>
                    <a:gd name="T10" fmla="*/ 30 w 34"/>
                    <a:gd name="T11" fmla="*/ 30 h 59"/>
                    <a:gd name="T12" fmla="*/ 23 w 34"/>
                    <a:gd name="T13" fmla="*/ 27 h 59"/>
                    <a:gd name="T14" fmla="*/ 19 w 34"/>
                    <a:gd name="T15" fmla="*/ 22 h 59"/>
                    <a:gd name="T16" fmla="*/ 15 w 34"/>
                    <a:gd name="T17" fmla="*/ 23 h 59"/>
                    <a:gd name="T18" fmla="*/ 3 w 34"/>
                    <a:gd name="T19" fmla="*/ 22 h 59"/>
                    <a:gd name="T20" fmla="*/ 4 w 34"/>
                    <a:gd name="T21" fmla="*/ 53 h 59"/>
                    <a:gd name="T22" fmla="*/ 10 w 34"/>
                    <a:gd name="T23" fmla="*/ 55 h 59"/>
                    <a:gd name="T24" fmla="*/ 3 w 34"/>
                    <a:gd name="T25" fmla="*/ 55 h 59"/>
                    <a:gd name="T26" fmla="*/ 1 w 34"/>
                    <a:gd name="T27" fmla="*/ 43 h 59"/>
                    <a:gd name="T28" fmla="*/ 6 w 34"/>
                    <a:gd name="T29" fmla="*/ 0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34" h="59">
                      <a:moveTo>
                        <a:pt x="6" y="0"/>
                      </a:moveTo>
                      <a:cubicBezTo>
                        <a:pt x="6" y="3"/>
                        <a:pt x="6" y="2"/>
                        <a:pt x="9" y="3"/>
                      </a:cubicBezTo>
                      <a:cubicBezTo>
                        <a:pt x="12" y="3"/>
                        <a:pt x="14" y="5"/>
                        <a:pt x="15" y="8"/>
                      </a:cubicBezTo>
                      <a:cubicBezTo>
                        <a:pt x="18" y="13"/>
                        <a:pt x="23" y="15"/>
                        <a:pt x="28" y="16"/>
                      </a:cubicBezTo>
                      <a:cubicBezTo>
                        <a:pt x="31" y="17"/>
                        <a:pt x="34" y="17"/>
                        <a:pt x="34" y="21"/>
                      </a:cubicBezTo>
                      <a:cubicBezTo>
                        <a:pt x="33" y="25"/>
                        <a:pt x="34" y="28"/>
                        <a:pt x="30" y="30"/>
                      </a:cubicBezTo>
                      <a:cubicBezTo>
                        <a:pt x="28" y="31"/>
                        <a:pt x="25" y="29"/>
                        <a:pt x="23" y="27"/>
                      </a:cubicBezTo>
                      <a:cubicBezTo>
                        <a:pt x="22" y="25"/>
                        <a:pt x="20" y="23"/>
                        <a:pt x="19" y="22"/>
                      </a:cubicBezTo>
                      <a:cubicBezTo>
                        <a:pt x="17" y="20"/>
                        <a:pt x="16" y="20"/>
                        <a:pt x="15" y="23"/>
                      </a:cubicBezTo>
                      <a:cubicBezTo>
                        <a:pt x="12" y="28"/>
                        <a:pt x="8" y="29"/>
                        <a:pt x="3" y="22"/>
                      </a:cubicBezTo>
                      <a:cubicBezTo>
                        <a:pt x="2" y="33"/>
                        <a:pt x="2" y="43"/>
                        <a:pt x="4" y="53"/>
                      </a:cubicBezTo>
                      <a:cubicBezTo>
                        <a:pt x="5" y="56"/>
                        <a:pt x="8" y="55"/>
                        <a:pt x="10" y="55"/>
                      </a:cubicBezTo>
                      <a:cubicBezTo>
                        <a:pt x="7" y="59"/>
                        <a:pt x="5" y="59"/>
                        <a:pt x="3" y="55"/>
                      </a:cubicBezTo>
                      <a:cubicBezTo>
                        <a:pt x="1" y="51"/>
                        <a:pt x="1" y="47"/>
                        <a:pt x="1" y="43"/>
                      </a:cubicBezTo>
                      <a:cubicBezTo>
                        <a:pt x="1" y="29"/>
                        <a:pt x="0" y="14"/>
                        <a:pt x="6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AR" dirty="0"/>
                </a:p>
              </p:txBody>
            </p:sp>
            <p:sp>
              <p:nvSpPr>
                <p:cNvPr id="371" name="Freeform 114"/>
                <p:cNvSpPr>
                  <a:spLocks/>
                </p:cNvSpPr>
                <p:nvPr/>
              </p:nvSpPr>
              <p:spPr bwMode="auto">
                <a:xfrm>
                  <a:off x="3425" y="-1192"/>
                  <a:ext cx="95" cy="160"/>
                </a:xfrm>
                <a:custGeom>
                  <a:avLst/>
                  <a:gdLst>
                    <a:gd name="T0" fmla="*/ 0 w 27"/>
                    <a:gd name="T1" fmla="*/ 36 h 46"/>
                    <a:gd name="T2" fmla="*/ 1 w 27"/>
                    <a:gd name="T3" fmla="*/ 28 h 46"/>
                    <a:gd name="T4" fmla="*/ 4 w 27"/>
                    <a:gd name="T5" fmla="*/ 27 h 46"/>
                    <a:gd name="T6" fmla="*/ 6 w 27"/>
                    <a:gd name="T7" fmla="*/ 10 h 46"/>
                    <a:gd name="T8" fmla="*/ 17 w 27"/>
                    <a:gd name="T9" fmla="*/ 1 h 46"/>
                    <a:gd name="T10" fmla="*/ 20 w 27"/>
                    <a:gd name="T11" fmla="*/ 30 h 46"/>
                    <a:gd name="T12" fmla="*/ 21 w 27"/>
                    <a:gd name="T13" fmla="*/ 33 h 46"/>
                    <a:gd name="T14" fmla="*/ 19 w 27"/>
                    <a:gd name="T15" fmla="*/ 46 h 46"/>
                    <a:gd name="T16" fmla="*/ 18 w 27"/>
                    <a:gd name="T17" fmla="*/ 32 h 46"/>
                    <a:gd name="T18" fmla="*/ 18 w 27"/>
                    <a:gd name="T19" fmla="*/ 29 h 46"/>
                    <a:gd name="T20" fmla="*/ 16 w 27"/>
                    <a:gd name="T21" fmla="*/ 23 h 46"/>
                    <a:gd name="T22" fmla="*/ 12 w 27"/>
                    <a:gd name="T23" fmla="*/ 28 h 46"/>
                    <a:gd name="T24" fmla="*/ 0 w 27"/>
                    <a:gd name="T25" fmla="*/ 3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7" h="46">
                      <a:moveTo>
                        <a:pt x="0" y="36"/>
                      </a:moveTo>
                      <a:cubicBezTo>
                        <a:pt x="2" y="33"/>
                        <a:pt x="1" y="30"/>
                        <a:pt x="1" y="28"/>
                      </a:cubicBezTo>
                      <a:cubicBezTo>
                        <a:pt x="2" y="28"/>
                        <a:pt x="3" y="27"/>
                        <a:pt x="4" y="27"/>
                      </a:cubicBezTo>
                      <a:cubicBezTo>
                        <a:pt x="2" y="21"/>
                        <a:pt x="6" y="16"/>
                        <a:pt x="6" y="10"/>
                      </a:cubicBezTo>
                      <a:cubicBezTo>
                        <a:pt x="6" y="0"/>
                        <a:pt x="7" y="0"/>
                        <a:pt x="17" y="1"/>
                      </a:cubicBezTo>
                      <a:cubicBezTo>
                        <a:pt x="19" y="11"/>
                        <a:pt x="18" y="20"/>
                        <a:pt x="20" y="30"/>
                      </a:cubicBezTo>
                      <a:cubicBezTo>
                        <a:pt x="21" y="31"/>
                        <a:pt x="20" y="33"/>
                        <a:pt x="21" y="33"/>
                      </a:cubicBezTo>
                      <a:cubicBezTo>
                        <a:pt x="27" y="39"/>
                        <a:pt x="23" y="43"/>
                        <a:pt x="19" y="46"/>
                      </a:cubicBezTo>
                      <a:cubicBezTo>
                        <a:pt x="20" y="42"/>
                        <a:pt x="21" y="37"/>
                        <a:pt x="18" y="32"/>
                      </a:cubicBezTo>
                      <a:cubicBezTo>
                        <a:pt x="18" y="31"/>
                        <a:pt x="18" y="30"/>
                        <a:pt x="18" y="29"/>
                      </a:cubicBezTo>
                      <a:cubicBezTo>
                        <a:pt x="18" y="27"/>
                        <a:pt x="18" y="24"/>
                        <a:pt x="16" y="23"/>
                      </a:cubicBezTo>
                      <a:cubicBezTo>
                        <a:pt x="14" y="24"/>
                        <a:pt x="13" y="26"/>
                        <a:pt x="12" y="28"/>
                      </a:cubicBezTo>
                      <a:cubicBezTo>
                        <a:pt x="10" y="34"/>
                        <a:pt x="6" y="36"/>
                        <a:pt x="0" y="3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AR" dirty="0"/>
                </a:p>
              </p:txBody>
            </p:sp>
            <p:sp>
              <p:nvSpPr>
                <p:cNvPr id="372" name="Freeform 115"/>
                <p:cNvSpPr>
                  <a:spLocks/>
                </p:cNvSpPr>
                <p:nvPr/>
              </p:nvSpPr>
              <p:spPr bwMode="auto">
                <a:xfrm>
                  <a:off x="3921" y="-1234"/>
                  <a:ext cx="77" cy="147"/>
                </a:xfrm>
                <a:custGeom>
                  <a:avLst/>
                  <a:gdLst>
                    <a:gd name="T0" fmla="*/ 12 w 22"/>
                    <a:gd name="T1" fmla="*/ 0 h 42"/>
                    <a:gd name="T2" fmla="*/ 12 w 22"/>
                    <a:gd name="T3" fmla="*/ 8 h 42"/>
                    <a:gd name="T4" fmla="*/ 12 w 22"/>
                    <a:gd name="T5" fmla="*/ 28 h 42"/>
                    <a:gd name="T6" fmla="*/ 17 w 22"/>
                    <a:gd name="T7" fmla="*/ 35 h 42"/>
                    <a:gd name="T8" fmla="*/ 21 w 22"/>
                    <a:gd name="T9" fmla="*/ 38 h 42"/>
                    <a:gd name="T10" fmla="*/ 16 w 22"/>
                    <a:gd name="T11" fmla="*/ 42 h 42"/>
                    <a:gd name="T12" fmla="*/ 13 w 22"/>
                    <a:gd name="T13" fmla="*/ 42 h 42"/>
                    <a:gd name="T14" fmla="*/ 14 w 22"/>
                    <a:gd name="T15" fmla="*/ 42 h 42"/>
                    <a:gd name="T16" fmla="*/ 10 w 22"/>
                    <a:gd name="T17" fmla="*/ 38 h 42"/>
                    <a:gd name="T18" fmla="*/ 12 w 22"/>
                    <a:gd name="T19" fmla="*/ 37 h 42"/>
                    <a:gd name="T20" fmla="*/ 11 w 22"/>
                    <a:gd name="T21" fmla="*/ 37 h 42"/>
                    <a:gd name="T22" fmla="*/ 10 w 22"/>
                    <a:gd name="T23" fmla="*/ 38 h 42"/>
                    <a:gd name="T24" fmla="*/ 5 w 22"/>
                    <a:gd name="T25" fmla="*/ 37 h 42"/>
                    <a:gd name="T26" fmla="*/ 1 w 22"/>
                    <a:gd name="T27" fmla="*/ 13 h 42"/>
                    <a:gd name="T28" fmla="*/ 6 w 22"/>
                    <a:gd name="T29" fmla="*/ 1 h 42"/>
                    <a:gd name="T30" fmla="*/ 9 w 22"/>
                    <a:gd name="T31" fmla="*/ 6 h 42"/>
                    <a:gd name="T32" fmla="*/ 12 w 22"/>
                    <a:gd name="T33" fmla="*/ 0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22" h="42">
                      <a:moveTo>
                        <a:pt x="12" y="0"/>
                      </a:moveTo>
                      <a:cubicBezTo>
                        <a:pt x="14" y="3"/>
                        <a:pt x="12" y="6"/>
                        <a:pt x="12" y="8"/>
                      </a:cubicBezTo>
                      <a:cubicBezTo>
                        <a:pt x="9" y="15"/>
                        <a:pt x="15" y="21"/>
                        <a:pt x="12" y="28"/>
                      </a:cubicBezTo>
                      <a:cubicBezTo>
                        <a:pt x="11" y="30"/>
                        <a:pt x="14" y="34"/>
                        <a:pt x="17" y="35"/>
                      </a:cubicBezTo>
                      <a:cubicBezTo>
                        <a:pt x="18" y="36"/>
                        <a:pt x="22" y="35"/>
                        <a:pt x="21" y="38"/>
                      </a:cubicBezTo>
                      <a:cubicBezTo>
                        <a:pt x="21" y="41"/>
                        <a:pt x="19" y="42"/>
                        <a:pt x="16" y="42"/>
                      </a:cubicBezTo>
                      <a:cubicBezTo>
                        <a:pt x="15" y="42"/>
                        <a:pt x="14" y="42"/>
                        <a:pt x="13" y="42"/>
                      </a:cubicBezTo>
                      <a:cubicBezTo>
                        <a:pt x="14" y="42"/>
                        <a:pt x="14" y="42"/>
                        <a:pt x="14" y="42"/>
                      </a:cubicBezTo>
                      <a:cubicBezTo>
                        <a:pt x="12" y="41"/>
                        <a:pt x="11" y="40"/>
                        <a:pt x="10" y="38"/>
                      </a:cubicBezTo>
                      <a:cubicBezTo>
                        <a:pt x="11" y="38"/>
                        <a:pt x="12" y="39"/>
                        <a:pt x="12" y="37"/>
                      </a:cubicBezTo>
                      <a:cubicBezTo>
                        <a:pt x="12" y="37"/>
                        <a:pt x="11" y="37"/>
                        <a:pt x="11" y="37"/>
                      </a:cubicBezTo>
                      <a:cubicBezTo>
                        <a:pt x="10" y="37"/>
                        <a:pt x="10" y="38"/>
                        <a:pt x="10" y="38"/>
                      </a:cubicBezTo>
                      <a:cubicBezTo>
                        <a:pt x="8" y="39"/>
                        <a:pt x="7" y="36"/>
                        <a:pt x="5" y="37"/>
                      </a:cubicBezTo>
                      <a:cubicBezTo>
                        <a:pt x="1" y="30"/>
                        <a:pt x="0" y="21"/>
                        <a:pt x="1" y="13"/>
                      </a:cubicBezTo>
                      <a:cubicBezTo>
                        <a:pt x="4" y="10"/>
                        <a:pt x="2" y="4"/>
                        <a:pt x="6" y="1"/>
                      </a:cubicBezTo>
                      <a:cubicBezTo>
                        <a:pt x="8" y="2"/>
                        <a:pt x="7" y="4"/>
                        <a:pt x="9" y="6"/>
                      </a:cubicBezTo>
                      <a:cubicBezTo>
                        <a:pt x="10" y="4"/>
                        <a:pt x="9" y="0"/>
                        <a:pt x="12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AR" dirty="0"/>
                </a:p>
              </p:txBody>
            </p:sp>
            <p:sp>
              <p:nvSpPr>
                <p:cNvPr id="373" name="Freeform 116"/>
                <p:cNvSpPr>
                  <a:spLocks/>
                </p:cNvSpPr>
                <p:nvPr/>
              </p:nvSpPr>
              <p:spPr bwMode="auto">
                <a:xfrm>
                  <a:off x="3418" y="-1237"/>
                  <a:ext cx="91" cy="143"/>
                </a:xfrm>
                <a:custGeom>
                  <a:avLst/>
                  <a:gdLst>
                    <a:gd name="T0" fmla="*/ 19 w 26"/>
                    <a:gd name="T1" fmla="*/ 14 h 41"/>
                    <a:gd name="T2" fmla="*/ 8 w 26"/>
                    <a:gd name="T3" fmla="*/ 23 h 41"/>
                    <a:gd name="T4" fmla="*/ 6 w 26"/>
                    <a:gd name="T5" fmla="*/ 40 h 41"/>
                    <a:gd name="T6" fmla="*/ 3 w 26"/>
                    <a:gd name="T7" fmla="*/ 41 h 41"/>
                    <a:gd name="T8" fmla="*/ 4 w 26"/>
                    <a:gd name="T9" fmla="*/ 24 h 41"/>
                    <a:gd name="T10" fmla="*/ 2 w 26"/>
                    <a:gd name="T11" fmla="*/ 13 h 41"/>
                    <a:gd name="T12" fmla="*/ 2 w 26"/>
                    <a:gd name="T13" fmla="*/ 8 h 41"/>
                    <a:gd name="T14" fmla="*/ 4 w 26"/>
                    <a:gd name="T15" fmla="*/ 3 h 41"/>
                    <a:gd name="T16" fmla="*/ 8 w 26"/>
                    <a:gd name="T17" fmla="*/ 0 h 41"/>
                    <a:gd name="T18" fmla="*/ 21 w 26"/>
                    <a:gd name="T19" fmla="*/ 2 h 41"/>
                    <a:gd name="T20" fmla="*/ 25 w 26"/>
                    <a:gd name="T21" fmla="*/ 5 h 41"/>
                    <a:gd name="T22" fmla="*/ 23 w 26"/>
                    <a:gd name="T23" fmla="*/ 11 h 41"/>
                    <a:gd name="T24" fmla="*/ 19 w 26"/>
                    <a:gd name="T25" fmla="*/ 14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6" h="41">
                      <a:moveTo>
                        <a:pt x="19" y="14"/>
                      </a:moveTo>
                      <a:cubicBezTo>
                        <a:pt x="9" y="13"/>
                        <a:pt x="8" y="13"/>
                        <a:pt x="8" y="23"/>
                      </a:cubicBezTo>
                      <a:cubicBezTo>
                        <a:pt x="8" y="29"/>
                        <a:pt x="4" y="34"/>
                        <a:pt x="6" y="40"/>
                      </a:cubicBezTo>
                      <a:cubicBezTo>
                        <a:pt x="5" y="40"/>
                        <a:pt x="4" y="41"/>
                        <a:pt x="3" y="41"/>
                      </a:cubicBezTo>
                      <a:cubicBezTo>
                        <a:pt x="1" y="35"/>
                        <a:pt x="4" y="29"/>
                        <a:pt x="4" y="24"/>
                      </a:cubicBezTo>
                      <a:cubicBezTo>
                        <a:pt x="4" y="20"/>
                        <a:pt x="7" y="16"/>
                        <a:pt x="2" y="13"/>
                      </a:cubicBezTo>
                      <a:cubicBezTo>
                        <a:pt x="0" y="12"/>
                        <a:pt x="0" y="10"/>
                        <a:pt x="2" y="8"/>
                      </a:cubicBezTo>
                      <a:cubicBezTo>
                        <a:pt x="3" y="6"/>
                        <a:pt x="4" y="5"/>
                        <a:pt x="4" y="3"/>
                      </a:cubicBezTo>
                      <a:cubicBezTo>
                        <a:pt x="5" y="0"/>
                        <a:pt x="6" y="0"/>
                        <a:pt x="8" y="0"/>
                      </a:cubicBezTo>
                      <a:cubicBezTo>
                        <a:pt x="12" y="1"/>
                        <a:pt x="17" y="2"/>
                        <a:pt x="21" y="2"/>
                      </a:cubicBezTo>
                      <a:cubicBezTo>
                        <a:pt x="23" y="3"/>
                        <a:pt x="25" y="3"/>
                        <a:pt x="25" y="5"/>
                      </a:cubicBezTo>
                      <a:cubicBezTo>
                        <a:pt x="26" y="8"/>
                        <a:pt x="25" y="10"/>
                        <a:pt x="23" y="11"/>
                      </a:cubicBezTo>
                      <a:cubicBezTo>
                        <a:pt x="21" y="12"/>
                        <a:pt x="20" y="13"/>
                        <a:pt x="19" y="1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AR" dirty="0"/>
                </a:p>
              </p:txBody>
            </p:sp>
            <p:sp>
              <p:nvSpPr>
                <p:cNvPr id="374" name="Freeform 117"/>
                <p:cNvSpPr>
                  <a:spLocks/>
                </p:cNvSpPr>
                <p:nvPr/>
              </p:nvSpPr>
              <p:spPr bwMode="auto">
                <a:xfrm>
                  <a:off x="3980" y="-1279"/>
                  <a:ext cx="87" cy="104"/>
                </a:xfrm>
                <a:custGeom>
                  <a:avLst/>
                  <a:gdLst>
                    <a:gd name="T0" fmla="*/ 19 w 25"/>
                    <a:gd name="T1" fmla="*/ 28 h 30"/>
                    <a:gd name="T2" fmla="*/ 13 w 25"/>
                    <a:gd name="T3" fmla="*/ 29 h 30"/>
                    <a:gd name="T4" fmla="*/ 10 w 25"/>
                    <a:gd name="T5" fmla="*/ 26 h 30"/>
                    <a:gd name="T6" fmla="*/ 9 w 25"/>
                    <a:gd name="T7" fmla="*/ 15 h 30"/>
                    <a:gd name="T8" fmla="*/ 5 w 25"/>
                    <a:gd name="T9" fmla="*/ 10 h 30"/>
                    <a:gd name="T10" fmla="*/ 3 w 25"/>
                    <a:gd name="T11" fmla="*/ 2 h 30"/>
                    <a:gd name="T12" fmla="*/ 6 w 25"/>
                    <a:gd name="T13" fmla="*/ 1 h 30"/>
                    <a:gd name="T14" fmla="*/ 8 w 25"/>
                    <a:gd name="T15" fmla="*/ 4 h 30"/>
                    <a:gd name="T16" fmla="*/ 10 w 25"/>
                    <a:gd name="T17" fmla="*/ 8 h 30"/>
                    <a:gd name="T18" fmla="*/ 12 w 25"/>
                    <a:gd name="T19" fmla="*/ 5 h 30"/>
                    <a:gd name="T20" fmla="*/ 20 w 25"/>
                    <a:gd name="T21" fmla="*/ 3 h 30"/>
                    <a:gd name="T22" fmla="*/ 20 w 25"/>
                    <a:gd name="T23" fmla="*/ 3 h 30"/>
                    <a:gd name="T24" fmla="*/ 22 w 25"/>
                    <a:gd name="T25" fmla="*/ 5 h 30"/>
                    <a:gd name="T26" fmla="*/ 22 w 25"/>
                    <a:gd name="T27" fmla="*/ 17 h 30"/>
                    <a:gd name="T28" fmla="*/ 22 w 25"/>
                    <a:gd name="T29" fmla="*/ 19 h 30"/>
                    <a:gd name="T30" fmla="*/ 20 w 25"/>
                    <a:gd name="T31" fmla="*/ 30 h 30"/>
                    <a:gd name="T32" fmla="*/ 20 w 25"/>
                    <a:gd name="T33" fmla="*/ 30 h 30"/>
                    <a:gd name="T34" fmla="*/ 20 w 25"/>
                    <a:gd name="T35" fmla="*/ 23 h 30"/>
                    <a:gd name="T36" fmla="*/ 19 w 25"/>
                    <a:gd name="T37" fmla="*/ 28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5" h="30">
                      <a:moveTo>
                        <a:pt x="19" y="28"/>
                      </a:moveTo>
                      <a:cubicBezTo>
                        <a:pt x="14" y="25"/>
                        <a:pt x="14" y="25"/>
                        <a:pt x="13" y="29"/>
                      </a:cubicBezTo>
                      <a:cubicBezTo>
                        <a:pt x="11" y="28"/>
                        <a:pt x="13" y="26"/>
                        <a:pt x="10" y="26"/>
                      </a:cubicBezTo>
                      <a:cubicBezTo>
                        <a:pt x="10" y="22"/>
                        <a:pt x="10" y="19"/>
                        <a:pt x="9" y="15"/>
                      </a:cubicBezTo>
                      <a:cubicBezTo>
                        <a:pt x="9" y="12"/>
                        <a:pt x="8" y="10"/>
                        <a:pt x="5" y="10"/>
                      </a:cubicBezTo>
                      <a:cubicBezTo>
                        <a:pt x="0" y="8"/>
                        <a:pt x="3" y="5"/>
                        <a:pt x="3" y="2"/>
                      </a:cubicBezTo>
                      <a:cubicBezTo>
                        <a:pt x="3" y="1"/>
                        <a:pt x="5" y="1"/>
                        <a:pt x="6" y="1"/>
                      </a:cubicBezTo>
                      <a:cubicBezTo>
                        <a:pt x="8" y="1"/>
                        <a:pt x="8" y="3"/>
                        <a:pt x="8" y="4"/>
                      </a:cubicBezTo>
                      <a:cubicBezTo>
                        <a:pt x="7" y="6"/>
                        <a:pt x="7" y="7"/>
                        <a:pt x="10" y="8"/>
                      </a:cubicBezTo>
                      <a:cubicBezTo>
                        <a:pt x="13" y="9"/>
                        <a:pt x="11" y="6"/>
                        <a:pt x="12" y="5"/>
                      </a:cubicBezTo>
                      <a:cubicBezTo>
                        <a:pt x="14" y="0"/>
                        <a:pt x="17" y="2"/>
                        <a:pt x="20" y="3"/>
                      </a:cubicBezTo>
                      <a:cubicBezTo>
                        <a:pt x="20" y="3"/>
                        <a:pt x="20" y="3"/>
                        <a:pt x="20" y="3"/>
                      </a:cubicBezTo>
                      <a:cubicBezTo>
                        <a:pt x="21" y="4"/>
                        <a:pt x="19" y="5"/>
                        <a:pt x="22" y="5"/>
                      </a:cubicBezTo>
                      <a:cubicBezTo>
                        <a:pt x="24" y="9"/>
                        <a:pt x="25" y="13"/>
                        <a:pt x="22" y="17"/>
                      </a:cubicBezTo>
                      <a:cubicBezTo>
                        <a:pt x="20" y="18"/>
                        <a:pt x="21" y="18"/>
                        <a:pt x="22" y="19"/>
                      </a:cubicBezTo>
                      <a:cubicBezTo>
                        <a:pt x="24" y="23"/>
                        <a:pt x="24" y="27"/>
                        <a:pt x="20" y="30"/>
                      </a:cubicBezTo>
                      <a:cubicBezTo>
                        <a:pt x="20" y="30"/>
                        <a:pt x="20" y="30"/>
                        <a:pt x="20" y="30"/>
                      </a:cubicBezTo>
                      <a:cubicBezTo>
                        <a:pt x="20" y="28"/>
                        <a:pt x="20" y="26"/>
                        <a:pt x="20" y="23"/>
                      </a:cubicBezTo>
                      <a:cubicBezTo>
                        <a:pt x="19" y="26"/>
                        <a:pt x="19" y="27"/>
                        <a:pt x="19" y="2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AR" dirty="0"/>
                </a:p>
              </p:txBody>
            </p:sp>
            <p:sp>
              <p:nvSpPr>
                <p:cNvPr id="375" name="Freeform 118"/>
                <p:cNvSpPr>
                  <a:spLocks noEditPoints="1"/>
                </p:cNvSpPr>
                <p:nvPr/>
              </p:nvSpPr>
              <p:spPr bwMode="auto">
                <a:xfrm>
                  <a:off x="4423" y="-1080"/>
                  <a:ext cx="105" cy="83"/>
                </a:xfrm>
                <a:custGeom>
                  <a:avLst/>
                  <a:gdLst>
                    <a:gd name="T0" fmla="*/ 16 w 30"/>
                    <a:gd name="T1" fmla="*/ 16 h 24"/>
                    <a:gd name="T2" fmla="*/ 13 w 30"/>
                    <a:gd name="T3" fmla="*/ 17 h 24"/>
                    <a:gd name="T4" fmla="*/ 1 w 30"/>
                    <a:gd name="T5" fmla="*/ 18 h 24"/>
                    <a:gd name="T6" fmla="*/ 0 w 30"/>
                    <a:gd name="T7" fmla="*/ 17 h 24"/>
                    <a:gd name="T8" fmla="*/ 1 w 30"/>
                    <a:gd name="T9" fmla="*/ 14 h 24"/>
                    <a:gd name="T10" fmla="*/ 11 w 30"/>
                    <a:gd name="T11" fmla="*/ 5 h 24"/>
                    <a:gd name="T12" fmla="*/ 25 w 30"/>
                    <a:gd name="T13" fmla="*/ 0 h 24"/>
                    <a:gd name="T14" fmla="*/ 28 w 30"/>
                    <a:gd name="T15" fmla="*/ 14 h 24"/>
                    <a:gd name="T16" fmla="*/ 26 w 30"/>
                    <a:gd name="T17" fmla="*/ 15 h 24"/>
                    <a:gd name="T18" fmla="*/ 19 w 30"/>
                    <a:gd name="T19" fmla="*/ 14 h 24"/>
                    <a:gd name="T20" fmla="*/ 16 w 30"/>
                    <a:gd name="T21" fmla="*/ 16 h 24"/>
                    <a:gd name="T22" fmla="*/ 7 w 30"/>
                    <a:gd name="T23" fmla="*/ 17 h 24"/>
                    <a:gd name="T24" fmla="*/ 6 w 30"/>
                    <a:gd name="T25" fmla="*/ 16 h 24"/>
                    <a:gd name="T26" fmla="*/ 6 w 30"/>
                    <a:gd name="T27" fmla="*/ 17 h 24"/>
                    <a:gd name="T28" fmla="*/ 6 w 30"/>
                    <a:gd name="T29" fmla="*/ 17 h 24"/>
                    <a:gd name="T30" fmla="*/ 7 w 30"/>
                    <a:gd name="T31" fmla="*/ 17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30" h="24">
                      <a:moveTo>
                        <a:pt x="16" y="16"/>
                      </a:moveTo>
                      <a:cubicBezTo>
                        <a:pt x="15" y="16"/>
                        <a:pt x="14" y="16"/>
                        <a:pt x="13" y="17"/>
                      </a:cubicBezTo>
                      <a:cubicBezTo>
                        <a:pt x="9" y="24"/>
                        <a:pt x="7" y="24"/>
                        <a:pt x="1" y="18"/>
                      </a:cubicBezTo>
                      <a:cubicBezTo>
                        <a:pt x="1" y="18"/>
                        <a:pt x="0" y="17"/>
                        <a:pt x="0" y="17"/>
                      </a:cubicBezTo>
                      <a:cubicBezTo>
                        <a:pt x="0" y="16"/>
                        <a:pt x="1" y="15"/>
                        <a:pt x="1" y="14"/>
                      </a:cubicBezTo>
                      <a:cubicBezTo>
                        <a:pt x="3" y="9"/>
                        <a:pt x="9" y="9"/>
                        <a:pt x="11" y="5"/>
                      </a:cubicBezTo>
                      <a:cubicBezTo>
                        <a:pt x="16" y="3"/>
                        <a:pt x="20" y="2"/>
                        <a:pt x="25" y="0"/>
                      </a:cubicBezTo>
                      <a:cubicBezTo>
                        <a:pt x="28" y="3"/>
                        <a:pt x="30" y="10"/>
                        <a:pt x="28" y="14"/>
                      </a:cubicBezTo>
                      <a:cubicBezTo>
                        <a:pt x="28" y="15"/>
                        <a:pt x="27" y="15"/>
                        <a:pt x="26" y="15"/>
                      </a:cubicBezTo>
                      <a:cubicBezTo>
                        <a:pt x="23" y="14"/>
                        <a:pt x="21" y="14"/>
                        <a:pt x="19" y="14"/>
                      </a:cubicBezTo>
                      <a:cubicBezTo>
                        <a:pt x="17" y="13"/>
                        <a:pt x="16" y="13"/>
                        <a:pt x="16" y="16"/>
                      </a:cubicBezTo>
                      <a:close/>
                      <a:moveTo>
                        <a:pt x="7" y="17"/>
                      </a:moveTo>
                      <a:cubicBezTo>
                        <a:pt x="7" y="16"/>
                        <a:pt x="6" y="16"/>
                        <a:pt x="6" y="16"/>
                      </a:cubicBezTo>
                      <a:cubicBezTo>
                        <a:pt x="6" y="16"/>
                        <a:pt x="6" y="17"/>
                        <a:pt x="6" y="17"/>
                      </a:cubicBezTo>
                      <a:cubicBezTo>
                        <a:pt x="6" y="17"/>
                        <a:pt x="6" y="17"/>
                        <a:pt x="6" y="17"/>
                      </a:cubicBezTo>
                      <a:cubicBezTo>
                        <a:pt x="6" y="17"/>
                        <a:pt x="7" y="17"/>
                        <a:pt x="7" y="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AR" dirty="0"/>
                </a:p>
              </p:txBody>
            </p:sp>
            <p:sp>
              <p:nvSpPr>
                <p:cNvPr id="376" name="Freeform 119"/>
                <p:cNvSpPr>
                  <a:spLocks/>
                </p:cNvSpPr>
                <p:nvPr/>
              </p:nvSpPr>
              <p:spPr bwMode="auto">
                <a:xfrm>
                  <a:off x="3415" y="-1112"/>
                  <a:ext cx="84" cy="91"/>
                </a:xfrm>
                <a:custGeom>
                  <a:avLst/>
                  <a:gdLst>
                    <a:gd name="T0" fmla="*/ 3 w 24"/>
                    <a:gd name="T1" fmla="*/ 13 h 26"/>
                    <a:gd name="T2" fmla="*/ 15 w 24"/>
                    <a:gd name="T3" fmla="*/ 5 h 26"/>
                    <a:gd name="T4" fmla="*/ 19 w 24"/>
                    <a:gd name="T5" fmla="*/ 0 h 26"/>
                    <a:gd name="T6" fmla="*/ 21 w 24"/>
                    <a:gd name="T7" fmla="*/ 6 h 26"/>
                    <a:gd name="T8" fmla="*/ 21 w 24"/>
                    <a:gd name="T9" fmla="*/ 9 h 26"/>
                    <a:gd name="T10" fmla="*/ 22 w 24"/>
                    <a:gd name="T11" fmla="*/ 23 h 26"/>
                    <a:gd name="T12" fmla="*/ 22 w 24"/>
                    <a:gd name="T13" fmla="*/ 23 h 26"/>
                    <a:gd name="T14" fmla="*/ 19 w 24"/>
                    <a:gd name="T15" fmla="*/ 25 h 26"/>
                    <a:gd name="T16" fmla="*/ 19 w 24"/>
                    <a:gd name="T17" fmla="*/ 25 h 26"/>
                    <a:gd name="T18" fmla="*/ 8 w 24"/>
                    <a:gd name="T19" fmla="*/ 24 h 26"/>
                    <a:gd name="T20" fmla="*/ 0 w 24"/>
                    <a:gd name="T21" fmla="*/ 18 h 26"/>
                    <a:gd name="T22" fmla="*/ 0 w 24"/>
                    <a:gd name="T23" fmla="*/ 18 h 26"/>
                    <a:gd name="T24" fmla="*/ 2 w 24"/>
                    <a:gd name="T25" fmla="*/ 14 h 26"/>
                    <a:gd name="T26" fmla="*/ 3 w 24"/>
                    <a:gd name="T27" fmla="*/ 13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24" h="26">
                      <a:moveTo>
                        <a:pt x="3" y="13"/>
                      </a:moveTo>
                      <a:cubicBezTo>
                        <a:pt x="9" y="13"/>
                        <a:pt x="13" y="11"/>
                        <a:pt x="15" y="5"/>
                      </a:cubicBezTo>
                      <a:cubicBezTo>
                        <a:pt x="16" y="3"/>
                        <a:pt x="17" y="1"/>
                        <a:pt x="19" y="0"/>
                      </a:cubicBezTo>
                      <a:cubicBezTo>
                        <a:pt x="21" y="1"/>
                        <a:pt x="21" y="4"/>
                        <a:pt x="21" y="6"/>
                      </a:cubicBezTo>
                      <a:cubicBezTo>
                        <a:pt x="21" y="7"/>
                        <a:pt x="21" y="8"/>
                        <a:pt x="21" y="9"/>
                      </a:cubicBezTo>
                      <a:cubicBezTo>
                        <a:pt x="24" y="14"/>
                        <a:pt x="23" y="19"/>
                        <a:pt x="22" y="23"/>
                      </a:cubicBezTo>
                      <a:cubicBezTo>
                        <a:pt x="22" y="23"/>
                        <a:pt x="22" y="23"/>
                        <a:pt x="22" y="23"/>
                      </a:cubicBezTo>
                      <a:cubicBezTo>
                        <a:pt x="20" y="22"/>
                        <a:pt x="19" y="23"/>
                        <a:pt x="19" y="25"/>
                      </a:cubicBezTo>
                      <a:cubicBezTo>
                        <a:pt x="19" y="25"/>
                        <a:pt x="19" y="25"/>
                        <a:pt x="19" y="25"/>
                      </a:cubicBezTo>
                      <a:cubicBezTo>
                        <a:pt x="15" y="25"/>
                        <a:pt x="11" y="23"/>
                        <a:pt x="8" y="24"/>
                      </a:cubicBezTo>
                      <a:cubicBezTo>
                        <a:pt x="2" y="26"/>
                        <a:pt x="1" y="23"/>
                        <a:pt x="0" y="18"/>
                      </a:cubicBezTo>
                      <a:cubicBezTo>
                        <a:pt x="0" y="18"/>
                        <a:pt x="0" y="18"/>
                        <a:pt x="0" y="18"/>
                      </a:cubicBezTo>
                      <a:cubicBezTo>
                        <a:pt x="3" y="18"/>
                        <a:pt x="2" y="15"/>
                        <a:pt x="2" y="14"/>
                      </a:cubicBezTo>
                      <a:cubicBezTo>
                        <a:pt x="2" y="13"/>
                        <a:pt x="2" y="13"/>
                        <a:pt x="3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AR" dirty="0"/>
                </a:p>
              </p:txBody>
            </p:sp>
            <p:sp>
              <p:nvSpPr>
                <p:cNvPr id="377" name="Freeform 120"/>
                <p:cNvSpPr>
                  <a:spLocks/>
                </p:cNvSpPr>
                <p:nvPr/>
              </p:nvSpPr>
              <p:spPr bwMode="auto">
                <a:xfrm>
                  <a:off x="2871" y="-1321"/>
                  <a:ext cx="146" cy="160"/>
                </a:xfrm>
                <a:custGeom>
                  <a:avLst/>
                  <a:gdLst>
                    <a:gd name="T0" fmla="*/ 5 w 42"/>
                    <a:gd name="T1" fmla="*/ 46 h 46"/>
                    <a:gd name="T2" fmla="*/ 0 w 42"/>
                    <a:gd name="T3" fmla="*/ 40 h 46"/>
                    <a:gd name="T4" fmla="*/ 5 w 42"/>
                    <a:gd name="T5" fmla="*/ 38 h 46"/>
                    <a:gd name="T6" fmla="*/ 5 w 42"/>
                    <a:gd name="T7" fmla="*/ 23 h 46"/>
                    <a:gd name="T8" fmla="*/ 8 w 42"/>
                    <a:gd name="T9" fmla="*/ 19 h 46"/>
                    <a:gd name="T10" fmla="*/ 16 w 42"/>
                    <a:gd name="T11" fmla="*/ 13 h 46"/>
                    <a:gd name="T12" fmla="*/ 19 w 42"/>
                    <a:gd name="T13" fmla="*/ 10 h 46"/>
                    <a:gd name="T14" fmla="*/ 27 w 42"/>
                    <a:gd name="T15" fmla="*/ 5 h 46"/>
                    <a:gd name="T16" fmla="*/ 41 w 42"/>
                    <a:gd name="T17" fmla="*/ 1 h 46"/>
                    <a:gd name="T18" fmla="*/ 34 w 42"/>
                    <a:gd name="T19" fmla="*/ 7 h 46"/>
                    <a:gd name="T20" fmla="*/ 17 w 42"/>
                    <a:gd name="T21" fmla="*/ 21 h 46"/>
                    <a:gd name="T22" fmla="*/ 10 w 42"/>
                    <a:gd name="T23" fmla="*/ 26 h 46"/>
                    <a:gd name="T24" fmla="*/ 8 w 42"/>
                    <a:gd name="T25" fmla="*/ 23 h 46"/>
                    <a:gd name="T26" fmla="*/ 8 w 42"/>
                    <a:gd name="T27" fmla="*/ 27 h 46"/>
                    <a:gd name="T28" fmla="*/ 8 w 42"/>
                    <a:gd name="T29" fmla="*/ 32 h 46"/>
                    <a:gd name="T30" fmla="*/ 7 w 42"/>
                    <a:gd name="T31" fmla="*/ 40 h 46"/>
                    <a:gd name="T32" fmla="*/ 5 w 42"/>
                    <a:gd name="T33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42" h="46">
                      <a:moveTo>
                        <a:pt x="5" y="46"/>
                      </a:moveTo>
                      <a:cubicBezTo>
                        <a:pt x="2" y="45"/>
                        <a:pt x="0" y="43"/>
                        <a:pt x="0" y="40"/>
                      </a:cubicBezTo>
                      <a:cubicBezTo>
                        <a:pt x="3" y="42"/>
                        <a:pt x="4" y="41"/>
                        <a:pt x="5" y="38"/>
                      </a:cubicBezTo>
                      <a:cubicBezTo>
                        <a:pt x="6" y="33"/>
                        <a:pt x="4" y="28"/>
                        <a:pt x="5" y="23"/>
                      </a:cubicBezTo>
                      <a:cubicBezTo>
                        <a:pt x="5" y="20"/>
                        <a:pt x="4" y="19"/>
                        <a:pt x="8" y="19"/>
                      </a:cubicBezTo>
                      <a:cubicBezTo>
                        <a:pt x="11" y="20"/>
                        <a:pt x="13" y="15"/>
                        <a:pt x="16" y="13"/>
                      </a:cubicBezTo>
                      <a:cubicBezTo>
                        <a:pt x="17" y="12"/>
                        <a:pt x="17" y="10"/>
                        <a:pt x="19" y="10"/>
                      </a:cubicBezTo>
                      <a:cubicBezTo>
                        <a:pt x="22" y="10"/>
                        <a:pt x="25" y="8"/>
                        <a:pt x="27" y="5"/>
                      </a:cubicBezTo>
                      <a:cubicBezTo>
                        <a:pt x="30" y="0"/>
                        <a:pt x="35" y="1"/>
                        <a:pt x="41" y="1"/>
                      </a:cubicBezTo>
                      <a:cubicBezTo>
                        <a:pt x="42" y="6"/>
                        <a:pt x="36" y="7"/>
                        <a:pt x="34" y="7"/>
                      </a:cubicBezTo>
                      <a:cubicBezTo>
                        <a:pt x="25" y="9"/>
                        <a:pt x="22" y="16"/>
                        <a:pt x="17" y="21"/>
                      </a:cubicBezTo>
                      <a:cubicBezTo>
                        <a:pt x="15" y="23"/>
                        <a:pt x="13" y="26"/>
                        <a:pt x="10" y="26"/>
                      </a:cubicBezTo>
                      <a:cubicBezTo>
                        <a:pt x="9" y="25"/>
                        <a:pt x="11" y="22"/>
                        <a:pt x="8" y="23"/>
                      </a:cubicBezTo>
                      <a:cubicBezTo>
                        <a:pt x="6" y="23"/>
                        <a:pt x="7" y="25"/>
                        <a:pt x="8" y="27"/>
                      </a:cubicBezTo>
                      <a:cubicBezTo>
                        <a:pt x="8" y="29"/>
                        <a:pt x="7" y="31"/>
                        <a:pt x="8" y="32"/>
                      </a:cubicBezTo>
                      <a:cubicBezTo>
                        <a:pt x="10" y="35"/>
                        <a:pt x="9" y="37"/>
                        <a:pt x="7" y="40"/>
                      </a:cubicBezTo>
                      <a:cubicBezTo>
                        <a:pt x="5" y="41"/>
                        <a:pt x="5" y="44"/>
                        <a:pt x="5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AR" dirty="0"/>
                </a:p>
              </p:txBody>
            </p:sp>
            <p:sp>
              <p:nvSpPr>
                <p:cNvPr id="378" name="Freeform 121"/>
                <p:cNvSpPr>
                  <a:spLocks/>
                </p:cNvSpPr>
                <p:nvPr/>
              </p:nvSpPr>
              <p:spPr bwMode="auto">
                <a:xfrm>
                  <a:off x="3820" y="-1161"/>
                  <a:ext cx="66" cy="112"/>
                </a:xfrm>
                <a:custGeom>
                  <a:avLst/>
                  <a:gdLst>
                    <a:gd name="T0" fmla="*/ 14 w 19"/>
                    <a:gd name="T1" fmla="*/ 5 h 32"/>
                    <a:gd name="T2" fmla="*/ 16 w 19"/>
                    <a:gd name="T3" fmla="*/ 1 h 32"/>
                    <a:gd name="T4" fmla="*/ 18 w 19"/>
                    <a:gd name="T5" fmla="*/ 3 h 32"/>
                    <a:gd name="T6" fmla="*/ 19 w 19"/>
                    <a:gd name="T7" fmla="*/ 5 h 32"/>
                    <a:gd name="T8" fmla="*/ 19 w 19"/>
                    <a:gd name="T9" fmla="*/ 5 h 32"/>
                    <a:gd name="T10" fmla="*/ 13 w 19"/>
                    <a:gd name="T11" fmla="*/ 22 h 32"/>
                    <a:gd name="T12" fmla="*/ 13 w 19"/>
                    <a:gd name="T13" fmla="*/ 22 h 32"/>
                    <a:gd name="T14" fmla="*/ 8 w 19"/>
                    <a:gd name="T15" fmla="*/ 27 h 32"/>
                    <a:gd name="T16" fmla="*/ 0 w 19"/>
                    <a:gd name="T17" fmla="*/ 26 h 32"/>
                    <a:gd name="T18" fmla="*/ 1 w 19"/>
                    <a:gd name="T19" fmla="*/ 24 h 32"/>
                    <a:gd name="T20" fmla="*/ 6 w 19"/>
                    <a:gd name="T21" fmla="*/ 23 h 32"/>
                    <a:gd name="T22" fmla="*/ 6 w 19"/>
                    <a:gd name="T23" fmla="*/ 19 h 32"/>
                    <a:gd name="T24" fmla="*/ 8 w 19"/>
                    <a:gd name="T25" fmla="*/ 14 h 32"/>
                    <a:gd name="T26" fmla="*/ 14 w 19"/>
                    <a:gd name="T27" fmla="*/ 5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9" h="32">
                      <a:moveTo>
                        <a:pt x="14" y="5"/>
                      </a:moveTo>
                      <a:cubicBezTo>
                        <a:pt x="15" y="4"/>
                        <a:pt x="14" y="2"/>
                        <a:pt x="16" y="1"/>
                      </a:cubicBezTo>
                      <a:cubicBezTo>
                        <a:pt x="18" y="0"/>
                        <a:pt x="18" y="2"/>
                        <a:pt x="18" y="3"/>
                      </a:cubicBezTo>
                      <a:cubicBezTo>
                        <a:pt x="18" y="4"/>
                        <a:pt x="19" y="4"/>
                        <a:pt x="19" y="5"/>
                      </a:cubicBezTo>
                      <a:cubicBezTo>
                        <a:pt x="19" y="5"/>
                        <a:pt x="19" y="5"/>
                        <a:pt x="19" y="5"/>
                      </a:cubicBezTo>
                      <a:cubicBezTo>
                        <a:pt x="14" y="10"/>
                        <a:pt x="15" y="16"/>
                        <a:pt x="13" y="22"/>
                      </a:cubicBezTo>
                      <a:cubicBezTo>
                        <a:pt x="13" y="22"/>
                        <a:pt x="13" y="22"/>
                        <a:pt x="13" y="22"/>
                      </a:cubicBezTo>
                      <a:cubicBezTo>
                        <a:pt x="10" y="23"/>
                        <a:pt x="7" y="23"/>
                        <a:pt x="8" y="27"/>
                      </a:cubicBezTo>
                      <a:cubicBezTo>
                        <a:pt x="5" y="32"/>
                        <a:pt x="3" y="27"/>
                        <a:pt x="0" y="26"/>
                      </a:cubicBezTo>
                      <a:cubicBezTo>
                        <a:pt x="1" y="25"/>
                        <a:pt x="1" y="25"/>
                        <a:pt x="1" y="24"/>
                      </a:cubicBezTo>
                      <a:cubicBezTo>
                        <a:pt x="4" y="26"/>
                        <a:pt x="3" y="18"/>
                        <a:pt x="6" y="23"/>
                      </a:cubicBezTo>
                      <a:cubicBezTo>
                        <a:pt x="6" y="21"/>
                        <a:pt x="6" y="20"/>
                        <a:pt x="6" y="19"/>
                      </a:cubicBezTo>
                      <a:cubicBezTo>
                        <a:pt x="3" y="16"/>
                        <a:pt x="5" y="15"/>
                        <a:pt x="8" y="14"/>
                      </a:cubicBezTo>
                      <a:cubicBezTo>
                        <a:pt x="11" y="12"/>
                        <a:pt x="15" y="10"/>
                        <a:pt x="14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AR" dirty="0"/>
                </a:p>
              </p:txBody>
            </p:sp>
            <p:sp>
              <p:nvSpPr>
                <p:cNvPr id="379" name="Freeform 122"/>
                <p:cNvSpPr>
                  <a:spLocks/>
                </p:cNvSpPr>
                <p:nvPr/>
              </p:nvSpPr>
              <p:spPr bwMode="auto">
                <a:xfrm>
                  <a:off x="4563" y="-1053"/>
                  <a:ext cx="42" cy="67"/>
                </a:xfrm>
                <a:custGeom>
                  <a:avLst/>
                  <a:gdLst>
                    <a:gd name="T0" fmla="*/ 4 w 12"/>
                    <a:gd name="T1" fmla="*/ 1 h 19"/>
                    <a:gd name="T2" fmla="*/ 9 w 12"/>
                    <a:gd name="T3" fmla="*/ 5 h 19"/>
                    <a:gd name="T4" fmla="*/ 12 w 12"/>
                    <a:gd name="T5" fmla="*/ 14 h 19"/>
                    <a:gd name="T6" fmla="*/ 5 w 12"/>
                    <a:gd name="T7" fmla="*/ 18 h 19"/>
                    <a:gd name="T8" fmla="*/ 3 w 12"/>
                    <a:gd name="T9" fmla="*/ 18 h 19"/>
                    <a:gd name="T10" fmla="*/ 0 w 12"/>
                    <a:gd name="T11" fmla="*/ 14 h 19"/>
                    <a:gd name="T12" fmla="*/ 1 w 12"/>
                    <a:gd name="T13" fmla="*/ 7 h 19"/>
                    <a:gd name="T14" fmla="*/ 4 w 12"/>
                    <a:gd name="T15" fmla="*/ 1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" h="19">
                      <a:moveTo>
                        <a:pt x="4" y="1"/>
                      </a:moveTo>
                      <a:cubicBezTo>
                        <a:pt x="8" y="0"/>
                        <a:pt x="8" y="3"/>
                        <a:pt x="9" y="5"/>
                      </a:cubicBezTo>
                      <a:cubicBezTo>
                        <a:pt x="10" y="8"/>
                        <a:pt x="11" y="11"/>
                        <a:pt x="12" y="14"/>
                      </a:cubicBezTo>
                      <a:cubicBezTo>
                        <a:pt x="10" y="16"/>
                        <a:pt x="6" y="13"/>
                        <a:pt x="5" y="18"/>
                      </a:cubicBezTo>
                      <a:cubicBezTo>
                        <a:pt x="5" y="19"/>
                        <a:pt x="3" y="19"/>
                        <a:pt x="3" y="18"/>
                      </a:cubicBezTo>
                      <a:cubicBezTo>
                        <a:pt x="2" y="16"/>
                        <a:pt x="2" y="15"/>
                        <a:pt x="0" y="14"/>
                      </a:cubicBezTo>
                      <a:cubicBezTo>
                        <a:pt x="0" y="11"/>
                        <a:pt x="1" y="9"/>
                        <a:pt x="1" y="7"/>
                      </a:cubicBezTo>
                      <a:cubicBezTo>
                        <a:pt x="0" y="4"/>
                        <a:pt x="1" y="2"/>
                        <a:pt x="4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AR" dirty="0"/>
                </a:p>
              </p:txBody>
            </p:sp>
            <p:sp>
              <p:nvSpPr>
                <p:cNvPr id="380" name="Freeform 123"/>
                <p:cNvSpPr>
                  <a:spLocks/>
                </p:cNvSpPr>
                <p:nvPr/>
              </p:nvSpPr>
              <p:spPr bwMode="auto">
                <a:xfrm>
                  <a:off x="4179" y="-1217"/>
                  <a:ext cx="45" cy="112"/>
                </a:xfrm>
                <a:custGeom>
                  <a:avLst/>
                  <a:gdLst>
                    <a:gd name="T0" fmla="*/ 0 w 13"/>
                    <a:gd name="T1" fmla="*/ 32 h 32"/>
                    <a:gd name="T2" fmla="*/ 9 w 13"/>
                    <a:gd name="T3" fmla="*/ 13 h 32"/>
                    <a:gd name="T4" fmla="*/ 9 w 13"/>
                    <a:gd name="T5" fmla="*/ 9 h 32"/>
                    <a:gd name="T6" fmla="*/ 13 w 13"/>
                    <a:gd name="T7" fmla="*/ 0 h 32"/>
                    <a:gd name="T8" fmla="*/ 4 w 13"/>
                    <a:gd name="T9" fmla="*/ 30 h 32"/>
                    <a:gd name="T10" fmla="*/ 0 w 13"/>
                    <a:gd name="T11" fmla="*/ 32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3" h="32">
                      <a:moveTo>
                        <a:pt x="0" y="32"/>
                      </a:moveTo>
                      <a:cubicBezTo>
                        <a:pt x="2" y="26"/>
                        <a:pt x="3" y="18"/>
                        <a:pt x="9" y="13"/>
                      </a:cubicBezTo>
                      <a:cubicBezTo>
                        <a:pt x="10" y="12"/>
                        <a:pt x="9" y="11"/>
                        <a:pt x="9" y="9"/>
                      </a:cubicBezTo>
                      <a:cubicBezTo>
                        <a:pt x="7" y="5"/>
                        <a:pt x="11" y="3"/>
                        <a:pt x="13" y="0"/>
                      </a:cubicBezTo>
                      <a:cubicBezTo>
                        <a:pt x="13" y="11"/>
                        <a:pt x="10" y="21"/>
                        <a:pt x="4" y="30"/>
                      </a:cubicBezTo>
                      <a:cubicBezTo>
                        <a:pt x="3" y="31"/>
                        <a:pt x="2" y="32"/>
                        <a:pt x="0" y="3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AR" dirty="0"/>
                </a:p>
              </p:txBody>
            </p:sp>
            <p:sp>
              <p:nvSpPr>
                <p:cNvPr id="381" name="Freeform 124"/>
                <p:cNvSpPr>
                  <a:spLocks/>
                </p:cNvSpPr>
                <p:nvPr/>
              </p:nvSpPr>
              <p:spPr bwMode="auto">
                <a:xfrm>
                  <a:off x="3771" y="-1276"/>
                  <a:ext cx="42" cy="66"/>
                </a:xfrm>
                <a:custGeom>
                  <a:avLst/>
                  <a:gdLst>
                    <a:gd name="T0" fmla="*/ 4 w 12"/>
                    <a:gd name="T1" fmla="*/ 0 h 19"/>
                    <a:gd name="T2" fmla="*/ 10 w 12"/>
                    <a:gd name="T3" fmla="*/ 3 h 19"/>
                    <a:gd name="T4" fmla="*/ 10 w 12"/>
                    <a:gd name="T5" fmla="*/ 8 h 19"/>
                    <a:gd name="T6" fmla="*/ 5 w 12"/>
                    <a:gd name="T7" fmla="*/ 19 h 19"/>
                    <a:gd name="T8" fmla="*/ 3 w 12"/>
                    <a:gd name="T9" fmla="*/ 7 h 19"/>
                    <a:gd name="T10" fmla="*/ 3 w 12"/>
                    <a:gd name="T11" fmla="*/ 1 h 19"/>
                    <a:gd name="T12" fmla="*/ 4 w 12"/>
                    <a:gd name="T13" fmla="*/ 0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" h="19">
                      <a:moveTo>
                        <a:pt x="4" y="0"/>
                      </a:moveTo>
                      <a:cubicBezTo>
                        <a:pt x="7" y="0"/>
                        <a:pt x="9" y="1"/>
                        <a:pt x="10" y="3"/>
                      </a:cubicBezTo>
                      <a:cubicBezTo>
                        <a:pt x="12" y="5"/>
                        <a:pt x="11" y="5"/>
                        <a:pt x="10" y="8"/>
                      </a:cubicBezTo>
                      <a:cubicBezTo>
                        <a:pt x="8" y="11"/>
                        <a:pt x="7" y="15"/>
                        <a:pt x="5" y="19"/>
                      </a:cubicBezTo>
                      <a:cubicBezTo>
                        <a:pt x="3" y="15"/>
                        <a:pt x="0" y="12"/>
                        <a:pt x="3" y="7"/>
                      </a:cubicBezTo>
                      <a:cubicBezTo>
                        <a:pt x="4" y="5"/>
                        <a:pt x="3" y="3"/>
                        <a:pt x="3" y="1"/>
                      </a:cubicBezTo>
                      <a:cubicBezTo>
                        <a:pt x="4" y="1"/>
                        <a:pt x="4" y="1"/>
                        <a:pt x="4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AR" dirty="0"/>
                </a:p>
              </p:txBody>
            </p:sp>
            <p:sp>
              <p:nvSpPr>
                <p:cNvPr id="382" name="Freeform 125"/>
                <p:cNvSpPr>
                  <a:spLocks/>
                </p:cNvSpPr>
                <p:nvPr/>
              </p:nvSpPr>
              <p:spPr bwMode="auto">
                <a:xfrm>
                  <a:off x="3816" y="-1143"/>
                  <a:ext cx="56" cy="73"/>
                </a:xfrm>
                <a:custGeom>
                  <a:avLst/>
                  <a:gdLst>
                    <a:gd name="T0" fmla="*/ 15 w 16"/>
                    <a:gd name="T1" fmla="*/ 0 h 21"/>
                    <a:gd name="T2" fmla="*/ 9 w 16"/>
                    <a:gd name="T3" fmla="*/ 9 h 21"/>
                    <a:gd name="T4" fmla="*/ 7 w 16"/>
                    <a:gd name="T5" fmla="*/ 14 h 21"/>
                    <a:gd name="T6" fmla="*/ 7 w 16"/>
                    <a:gd name="T7" fmla="*/ 18 h 21"/>
                    <a:gd name="T8" fmla="*/ 2 w 16"/>
                    <a:gd name="T9" fmla="*/ 19 h 21"/>
                    <a:gd name="T10" fmla="*/ 0 w 16"/>
                    <a:gd name="T11" fmla="*/ 14 h 21"/>
                    <a:gd name="T12" fmla="*/ 0 w 16"/>
                    <a:gd name="T13" fmla="*/ 10 h 21"/>
                    <a:gd name="T14" fmla="*/ 2 w 16"/>
                    <a:gd name="T15" fmla="*/ 4 h 21"/>
                    <a:gd name="T16" fmla="*/ 2 w 16"/>
                    <a:gd name="T17" fmla="*/ 4 h 21"/>
                    <a:gd name="T18" fmla="*/ 15 w 16"/>
                    <a:gd name="T19" fmla="*/ 0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6" h="21">
                      <a:moveTo>
                        <a:pt x="15" y="0"/>
                      </a:moveTo>
                      <a:cubicBezTo>
                        <a:pt x="16" y="5"/>
                        <a:pt x="12" y="7"/>
                        <a:pt x="9" y="9"/>
                      </a:cubicBezTo>
                      <a:cubicBezTo>
                        <a:pt x="6" y="10"/>
                        <a:pt x="4" y="11"/>
                        <a:pt x="7" y="14"/>
                      </a:cubicBezTo>
                      <a:cubicBezTo>
                        <a:pt x="7" y="15"/>
                        <a:pt x="7" y="16"/>
                        <a:pt x="7" y="18"/>
                      </a:cubicBezTo>
                      <a:cubicBezTo>
                        <a:pt x="4" y="13"/>
                        <a:pt x="5" y="21"/>
                        <a:pt x="2" y="19"/>
                      </a:cubicBezTo>
                      <a:cubicBezTo>
                        <a:pt x="2" y="17"/>
                        <a:pt x="1" y="15"/>
                        <a:pt x="0" y="14"/>
                      </a:cubicBezTo>
                      <a:cubicBezTo>
                        <a:pt x="0" y="12"/>
                        <a:pt x="0" y="11"/>
                        <a:pt x="0" y="10"/>
                      </a:cubicBezTo>
                      <a:cubicBezTo>
                        <a:pt x="4" y="9"/>
                        <a:pt x="2" y="6"/>
                        <a:pt x="2" y="4"/>
                      </a:cubicBezTo>
                      <a:cubicBezTo>
                        <a:pt x="2" y="4"/>
                        <a:pt x="2" y="4"/>
                        <a:pt x="2" y="4"/>
                      </a:cubicBezTo>
                      <a:cubicBezTo>
                        <a:pt x="7" y="5"/>
                        <a:pt x="11" y="3"/>
                        <a:pt x="15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AR" dirty="0"/>
                </a:p>
              </p:txBody>
            </p:sp>
            <p:sp>
              <p:nvSpPr>
                <p:cNvPr id="383" name="Freeform 126"/>
                <p:cNvSpPr>
                  <a:spLocks/>
                </p:cNvSpPr>
                <p:nvPr/>
              </p:nvSpPr>
              <p:spPr bwMode="auto">
                <a:xfrm>
                  <a:off x="4318" y="-1342"/>
                  <a:ext cx="84" cy="80"/>
                </a:xfrm>
                <a:custGeom>
                  <a:avLst/>
                  <a:gdLst>
                    <a:gd name="T0" fmla="*/ 20 w 24"/>
                    <a:gd name="T1" fmla="*/ 23 h 23"/>
                    <a:gd name="T2" fmla="*/ 16 w 24"/>
                    <a:gd name="T3" fmla="*/ 11 h 23"/>
                    <a:gd name="T4" fmla="*/ 11 w 24"/>
                    <a:gd name="T5" fmla="*/ 4 h 23"/>
                    <a:gd name="T6" fmla="*/ 2 w 24"/>
                    <a:gd name="T7" fmla="*/ 4 h 23"/>
                    <a:gd name="T8" fmla="*/ 0 w 24"/>
                    <a:gd name="T9" fmla="*/ 3 h 23"/>
                    <a:gd name="T10" fmla="*/ 22 w 24"/>
                    <a:gd name="T11" fmla="*/ 9 h 23"/>
                    <a:gd name="T12" fmla="*/ 22 w 24"/>
                    <a:gd name="T13" fmla="*/ 16 h 23"/>
                    <a:gd name="T14" fmla="*/ 20 w 24"/>
                    <a:gd name="T15" fmla="*/ 23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4" h="23">
                      <a:moveTo>
                        <a:pt x="20" y="23"/>
                      </a:moveTo>
                      <a:cubicBezTo>
                        <a:pt x="19" y="18"/>
                        <a:pt x="22" y="13"/>
                        <a:pt x="16" y="11"/>
                      </a:cubicBezTo>
                      <a:cubicBezTo>
                        <a:pt x="13" y="10"/>
                        <a:pt x="16" y="5"/>
                        <a:pt x="11" y="4"/>
                      </a:cubicBezTo>
                      <a:cubicBezTo>
                        <a:pt x="8" y="4"/>
                        <a:pt x="5" y="4"/>
                        <a:pt x="2" y="4"/>
                      </a:cubicBezTo>
                      <a:cubicBezTo>
                        <a:pt x="1" y="4"/>
                        <a:pt x="1" y="3"/>
                        <a:pt x="0" y="3"/>
                      </a:cubicBezTo>
                      <a:cubicBezTo>
                        <a:pt x="9" y="0"/>
                        <a:pt x="16" y="3"/>
                        <a:pt x="22" y="9"/>
                      </a:cubicBezTo>
                      <a:cubicBezTo>
                        <a:pt x="24" y="11"/>
                        <a:pt x="23" y="14"/>
                        <a:pt x="22" y="16"/>
                      </a:cubicBezTo>
                      <a:cubicBezTo>
                        <a:pt x="21" y="19"/>
                        <a:pt x="21" y="21"/>
                        <a:pt x="20" y="2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AR" dirty="0"/>
                </a:p>
              </p:txBody>
            </p:sp>
            <p:sp>
              <p:nvSpPr>
                <p:cNvPr id="384" name="Freeform 127"/>
                <p:cNvSpPr>
                  <a:spLocks/>
                </p:cNvSpPr>
                <p:nvPr/>
              </p:nvSpPr>
              <p:spPr bwMode="auto">
                <a:xfrm>
                  <a:off x="3404" y="-1049"/>
                  <a:ext cx="77" cy="38"/>
                </a:xfrm>
                <a:custGeom>
                  <a:avLst/>
                  <a:gdLst>
                    <a:gd name="T0" fmla="*/ 3 w 22"/>
                    <a:gd name="T1" fmla="*/ 0 h 11"/>
                    <a:gd name="T2" fmla="*/ 11 w 22"/>
                    <a:gd name="T3" fmla="*/ 6 h 11"/>
                    <a:gd name="T4" fmla="*/ 22 w 22"/>
                    <a:gd name="T5" fmla="*/ 7 h 11"/>
                    <a:gd name="T6" fmla="*/ 8 w 22"/>
                    <a:gd name="T7" fmla="*/ 10 h 11"/>
                    <a:gd name="T8" fmla="*/ 3 w 22"/>
                    <a:gd name="T9" fmla="*/ 0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11">
                      <a:moveTo>
                        <a:pt x="3" y="0"/>
                      </a:moveTo>
                      <a:cubicBezTo>
                        <a:pt x="4" y="5"/>
                        <a:pt x="5" y="8"/>
                        <a:pt x="11" y="6"/>
                      </a:cubicBezTo>
                      <a:cubicBezTo>
                        <a:pt x="14" y="5"/>
                        <a:pt x="18" y="7"/>
                        <a:pt x="22" y="7"/>
                      </a:cubicBezTo>
                      <a:cubicBezTo>
                        <a:pt x="17" y="8"/>
                        <a:pt x="13" y="11"/>
                        <a:pt x="8" y="10"/>
                      </a:cubicBezTo>
                      <a:cubicBezTo>
                        <a:pt x="1" y="8"/>
                        <a:pt x="0" y="7"/>
                        <a:pt x="3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AR" dirty="0"/>
                </a:p>
              </p:txBody>
            </p:sp>
            <p:sp>
              <p:nvSpPr>
                <p:cNvPr id="385" name="Freeform 128"/>
                <p:cNvSpPr>
                  <a:spLocks/>
                </p:cNvSpPr>
                <p:nvPr/>
              </p:nvSpPr>
              <p:spPr bwMode="auto">
                <a:xfrm>
                  <a:off x="3875" y="-1286"/>
                  <a:ext cx="39" cy="42"/>
                </a:xfrm>
                <a:custGeom>
                  <a:avLst/>
                  <a:gdLst>
                    <a:gd name="T0" fmla="*/ 11 w 11"/>
                    <a:gd name="T1" fmla="*/ 7 h 12"/>
                    <a:gd name="T2" fmla="*/ 0 w 11"/>
                    <a:gd name="T3" fmla="*/ 6 h 12"/>
                    <a:gd name="T4" fmla="*/ 3 w 11"/>
                    <a:gd name="T5" fmla="*/ 3 h 12"/>
                    <a:gd name="T6" fmla="*/ 4 w 11"/>
                    <a:gd name="T7" fmla="*/ 2 h 12"/>
                    <a:gd name="T8" fmla="*/ 5 w 11"/>
                    <a:gd name="T9" fmla="*/ 1 h 12"/>
                    <a:gd name="T10" fmla="*/ 9 w 11"/>
                    <a:gd name="T11" fmla="*/ 1 h 12"/>
                    <a:gd name="T12" fmla="*/ 8 w 11"/>
                    <a:gd name="T13" fmla="*/ 0 h 12"/>
                    <a:gd name="T14" fmla="*/ 11 w 11"/>
                    <a:gd name="T15" fmla="*/ 7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1" h="12">
                      <a:moveTo>
                        <a:pt x="11" y="7"/>
                      </a:moveTo>
                      <a:cubicBezTo>
                        <a:pt x="6" y="12"/>
                        <a:pt x="3" y="11"/>
                        <a:pt x="0" y="6"/>
                      </a:cubicBezTo>
                      <a:cubicBezTo>
                        <a:pt x="1" y="5"/>
                        <a:pt x="2" y="4"/>
                        <a:pt x="3" y="3"/>
                      </a:cubicBezTo>
                      <a:cubicBezTo>
                        <a:pt x="3" y="3"/>
                        <a:pt x="4" y="2"/>
                        <a:pt x="4" y="2"/>
                      </a:cubicBezTo>
                      <a:cubicBezTo>
                        <a:pt x="4" y="2"/>
                        <a:pt x="4" y="1"/>
                        <a:pt x="5" y="1"/>
                      </a:cubicBezTo>
                      <a:cubicBezTo>
                        <a:pt x="6" y="1"/>
                        <a:pt x="7" y="1"/>
                        <a:pt x="9" y="1"/>
                      </a:cubicBez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10" y="2"/>
                        <a:pt x="10" y="5"/>
                        <a:pt x="11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AR" dirty="0"/>
                </a:p>
              </p:txBody>
            </p:sp>
            <p:sp>
              <p:nvSpPr>
                <p:cNvPr id="386" name="Freeform 129"/>
                <p:cNvSpPr>
                  <a:spLocks/>
                </p:cNvSpPr>
                <p:nvPr/>
              </p:nvSpPr>
              <p:spPr bwMode="auto">
                <a:xfrm>
                  <a:off x="4238" y="-1203"/>
                  <a:ext cx="28" cy="105"/>
                </a:xfrm>
                <a:custGeom>
                  <a:avLst/>
                  <a:gdLst>
                    <a:gd name="T0" fmla="*/ 3 w 8"/>
                    <a:gd name="T1" fmla="*/ 0 h 30"/>
                    <a:gd name="T2" fmla="*/ 2 w 8"/>
                    <a:gd name="T3" fmla="*/ 19 h 30"/>
                    <a:gd name="T4" fmla="*/ 5 w 8"/>
                    <a:gd name="T5" fmla="*/ 20 h 30"/>
                    <a:gd name="T6" fmla="*/ 6 w 8"/>
                    <a:gd name="T7" fmla="*/ 22 h 30"/>
                    <a:gd name="T8" fmla="*/ 8 w 8"/>
                    <a:gd name="T9" fmla="*/ 26 h 30"/>
                    <a:gd name="T10" fmla="*/ 2 w 8"/>
                    <a:gd name="T11" fmla="*/ 25 h 30"/>
                    <a:gd name="T12" fmla="*/ 3 w 8"/>
                    <a:gd name="T13" fmla="*/ 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" h="30">
                      <a:moveTo>
                        <a:pt x="3" y="0"/>
                      </a:moveTo>
                      <a:cubicBezTo>
                        <a:pt x="5" y="6"/>
                        <a:pt x="1" y="12"/>
                        <a:pt x="2" y="19"/>
                      </a:cubicBezTo>
                      <a:cubicBezTo>
                        <a:pt x="2" y="20"/>
                        <a:pt x="1" y="23"/>
                        <a:pt x="5" y="20"/>
                      </a:cubicBezTo>
                      <a:cubicBezTo>
                        <a:pt x="6" y="19"/>
                        <a:pt x="8" y="21"/>
                        <a:pt x="6" y="22"/>
                      </a:cubicBezTo>
                      <a:cubicBezTo>
                        <a:pt x="2" y="26"/>
                        <a:pt x="7" y="25"/>
                        <a:pt x="8" y="26"/>
                      </a:cubicBezTo>
                      <a:cubicBezTo>
                        <a:pt x="5" y="30"/>
                        <a:pt x="2" y="28"/>
                        <a:pt x="2" y="25"/>
                      </a:cubicBezTo>
                      <a:cubicBezTo>
                        <a:pt x="0" y="17"/>
                        <a:pt x="0" y="8"/>
                        <a:pt x="3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AR" dirty="0"/>
                </a:p>
              </p:txBody>
            </p:sp>
            <p:sp>
              <p:nvSpPr>
                <p:cNvPr id="387" name="Freeform 130"/>
                <p:cNvSpPr>
                  <a:spLocks/>
                </p:cNvSpPr>
                <p:nvPr/>
              </p:nvSpPr>
              <p:spPr bwMode="auto">
                <a:xfrm>
                  <a:off x="4503" y="-864"/>
                  <a:ext cx="21" cy="66"/>
                </a:xfrm>
                <a:custGeom>
                  <a:avLst/>
                  <a:gdLst>
                    <a:gd name="T0" fmla="*/ 4 w 6"/>
                    <a:gd name="T1" fmla="*/ 19 h 19"/>
                    <a:gd name="T2" fmla="*/ 2 w 6"/>
                    <a:gd name="T3" fmla="*/ 10 h 19"/>
                    <a:gd name="T4" fmla="*/ 3 w 6"/>
                    <a:gd name="T5" fmla="*/ 2 h 19"/>
                    <a:gd name="T6" fmla="*/ 5 w 6"/>
                    <a:gd name="T7" fmla="*/ 0 h 19"/>
                    <a:gd name="T8" fmla="*/ 4 w 6"/>
                    <a:gd name="T9" fmla="*/ 19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" h="19">
                      <a:moveTo>
                        <a:pt x="4" y="19"/>
                      </a:moveTo>
                      <a:cubicBezTo>
                        <a:pt x="0" y="17"/>
                        <a:pt x="3" y="13"/>
                        <a:pt x="2" y="10"/>
                      </a:cubicBezTo>
                      <a:cubicBezTo>
                        <a:pt x="2" y="8"/>
                        <a:pt x="3" y="5"/>
                        <a:pt x="3" y="2"/>
                      </a:cubicBezTo>
                      <a:cubicBezTo>
                        <a:pt x="2" y="0"/>
                        <a:pt x="4" y="0"/>
                        <a:pt x="5" y="0"/>
                      </a:cubicBezTo>
                      <a:cubicBezTo>
                        <a:pt x="6" y="7"/>
                        <a:pt x="3" y="13"/>
                        <a:pt x="4" y="1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AR" dirty="0"/>
                </a:p>
              </p:txBody>
            </p:sp>
            <p:sp>
              <p:nvSpPr>
                <p:cNvPr id="388" name="Freeform 131"/>
                <p:cNvSpPr>
                  <a:spLocks/>
                </p:cNvSpPr>
                <p:nvPr/>
              </p:nvSpPr>
              <p:spPr bwMode="auto">
                <a:xfrm>
                  <a:off x="4161" y="-1297"/>
                  <a:ext cx="21" cy="80"/>
                </a:xfrm>
                <a:custGeom>
                  <a:avLst/>
                  <a:gdLst>
                    <a:gd name="T0" fmla="*/ 5 w 6"/>
                    <a:gd name="T1" fmla="*/ 0 h 23"/>
                    <a:gd name="T2" fmla="*/ 2 w 6"/>
                    <a:gd name="T3" fmla="*/ 22 h 23"/>
                    <a:gd name="T4" fmla="*/ 1 w 6"/>
                    <a:gd name="T5" fmla="*/ 23 h 23"/>
                    <a:gd name="T6" fmla="*/ 5 w 6"/>
                    <a:gd name="T7" fmla="*/ 0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23">
                      <a:moveTo>
                        <a:pt x="5" y="0"/>
                      </a:moveTo>
                      <a:cubicBezTo>
                        <a:pt x="6" y="8"/>
                        <a:pt x="2" y="15"/>
                        <a:pt x="2" y="22"/>
                      </a:cubicBezTo>
                      <a:cubicBezTo>
                        <a:pt x="2" y="22"/>
                        <a:pt x="1" y="23"/>
                        <a:pt x="1" y="23"/>
                      </a:cubicBezTo>
                      <a:cubicBezTo>
                        <a:pt x="0" y="15"/>
                        <a:pt x="2" y="8"/>
                        <a:pt x="5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AR" dirty="0"/>
                </a:p>
              </p:txBody>
            </p:sp>
            <p:sp>
              <p:nvSpPr>
                <p:cNvPr id="389" name="Freeform 132"/>
                <p:cNvSpPr>
                  <a:spLocks/>
                </p:cNvSpPr>
                <p:nvPr/>
              </p:nvSpPr>
              <p:spPr bwMode="auto">
                <a:xfrm>
                  <a:off x="4500" y="-990"/>
                  <a:ext cx="24" cy="42"/>
                </a:xfrm>
                <a:custGeom>
                  <a:avLst/>
                  <a:gdLst>
                    <a:gd name="T0" fmla="*/ 7 w 7"/>
                    <a:gd name="T1" fmla="*/ 12 h 12"/>
                    <a:gd name="T2" fmla="*/ 2 w 7"/>
                    <a:gd name="T3" fmla="*/ 6 h 12"/>
                    <a:gd name="T4" fmla="*/ 6 w 7"/>
                    <a:gd name="T5" fmla="*/ 0 h 12"/>
                    <a:gd name="T6" fmla="*/ 7 w 7"/>
                    <a:gd name="T7" fmla="*/ 12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" h="12">
                      <a:moveTo>
                        <a:pt x="7" y="12"/>
                      </a:moveTo>
                      <a:cubicBezTo>
                        <a:pt x="2" y="12"/>
                        <a:pt x="4" y="8"/>
                        <a:pt x="2" y="6"/>
                      </a:cubicBezTo>
                      <a:cubicBezTo>
                        <a:pt x="0" y="3"/>
                        <a:pt x="5" y="2"/>
                        <a:pt x="6" y="0"/>
                      </a:cubicBezTo>
                      <a:cubicBezTo>
                        <a:pt x="6" y="4"/>
                        <a:pt x="6" y="8"/>
                        <a:pt x="7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AR" dirty="0"/>
                </a:p>
              </p:txBody>
            </p:sp>
            <p:sp>
              <p:nvSpPr>
                <p:cNvPr id="390" name="Freeform 133"/>
                <p:cNvSpPr>
                  <a:spLocks/>
                </p:cNvSpPr>
                <p:nvPr/>
              </p:nvSpPr>
              <p:spPr bwMode="auto">
                <a:xfrm>
                  <a:off x="4336" y="-1244"/>
                  <a:ext cx="28" cy="41"/>
                </a:xfrm>
                <a:custGeom>
                  <a:avLst/>
                  <a:gdLst>
                    <a:gd name="T0" fmla="*/ 0 w 8"/>
                    <a:gd name="T1" fmla="*/ 7 h 12"/>
                    <a:gd name="T2" fmla="*/ 8 w 8"/>
                    <a:gd name="T3" fmla="*/ 4 h 12"/>
                    <a:gd name="T4" fmla="*/ 7 w 8"/>
                    <a:gd name="T5" fmla="*/ 10 h 12"/>
                    <a:gd name="T6" fmla="*/ 0 w 8"/>
                    <a:gd name="T7" fmla="*/ 7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2">
                      <a:moveTo>
                        <a:pt x="0" y="7"/>
                      </a:moveTo>
                      <a:cubicBezTo>
                        <a:pt x="3" y="7"/>
                        <a:pt x="4" y="0"/>
                        <a:pt x="8" y="4"/>
                      </a:cubicBezTo>
                      <a:cubicBezTo>
                        <a:pt x="6" y="6"/>
                        <a:pt x="5" y="8"/>
                        <a:pt x="7" y="10"/>
                      </a:cubicBezTo>
                      <a:cubicBezTo>
                        <a:pt x="3" y="12"/>
                        <a:pt x="1" y="12"/>
                        <a:pt x="0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AR" dirty="0"/>
                </a:p>
              </p:txBody>
            </p:sp>
            <p:sp>
              <p:nvSpPr>
                <p:cNvPr id="391" name="Freeform 134"/>
                <p:cNvSpPr>
                  <a:spLocks/>
                </p:cNvSpPr>
                <p:nvPr/>
              </p:nvSpPr>
              <p:spPr bwMode="auto">
                <a:xfrm>
                  <a:off x="4263" y="-1332"/>
                  <a:ext cx="49" cy="25"/>
                </a:xfrm>
                <a:custGeom>
                  <a:avLst/>
                  <a:gdLst>
                    <a:gd name="T0" fmla="*/ 14 w 14"/>
                    <a:gd name="T1" fmla="*/ 0 h 7"/>
                    <a:gd name="T2" fmla="*/ 0 w 14"/>
                    <a:gd name="T3" fmla="*/ 6 h 7"/>
                    <a:gd name="T4" fmla="*/ 14 w 14"/>
                    <a:gd name="T5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4" h="7">
                      <a:moveTo>
                        <a:pt x="14" y="0"/>
                      </a:moveTo>
                      <a:cubicBezTo>
                        <a:pt x="10" y="3"/>
                        <a:pt x="6" y="7"/>
                        <a:pt x="0" y="6"/>
                      </a:cubicBezTo>
                      <a:cubicBezTo>
                        <a:pt x="4" y="3"/>
                        <a:pt x="9" y="1"/>
                        <a:pt x="14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AR" dirty="0"/>
                </a:p>
              </p:txBody>
            </p:sp>
            <p:sp>
              <p:nvSpPr>
                <p:cNvPr id="392" name="Freeform 135"/>
                <p:cNvSpPr>
                  <a:spLocks/>
                </p:cNvSpPr>
                <p:nvPr/>
              </p:nvSpPr>
              <p:spPr bwMode="auto">
                <a:xfrm>
                  <a:off x="3865" y="-1143"/>
                  <a:ext cx="21" cy="63"/>
                </a:xfrm>
                <a:custGeom>
                  <a:avLst/>
                  <a:gdLst>
                    <a:gd name="T0" fmla="*/ 0 w 6"/>
                    <a:gd name="T1" fmla="*/ 17 h 18"/>
                    <a:gd name="T2" fmla="*/ 6 w 6"/>
                    <a:gd name="T3" fmla="*/ 0 h 18"/>
                    <a:gd name="T4" fmla="*/ 2 w 6"/>
                    <a:gd name="T5" fmla="*/ 16 h 18"/>
                    <a:gd name="T6" fmla="*/ 0 w 6"/>
                    <a:gd name="T7" fmla="*/ 17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8">
                      <a:moveTo>
                        <a:pt x="0" y="17"/>
                      </a:moveTo>
                      <a:cubicBezTo>
                        <a:pt x="2" y="11"/>
                        <a:pt x="1" y="5"/>
                        <a:pt x="6" y="0"/>
                      </a:cubicBezTo>
                      <a:cubicBezTo>
                        <a:pt x="5" y="5"/>
                        <a:pt x="3" y="11"/>
                        <a:pt x="2" y="16"/>
                      </a:cubicBezTo>
                      <a:cubicBezTo>
                        <a:pt x="2" y="17"/>
                        <a:pt x="1" y="18"/>
                        <a:pt x="0" y="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AR" dirty="0"/>
                </a:p>
              </p:txBody>
            </p:sp>
            <p:sp>
              <p:nvSpPr>
                <p:cNvPr id="393" name="Freeform 136"/>
                <p:cNvSpPr>
                  <a:spLocks/>
                </p:cNvSpPr>
                <p:nvPr/>
              </p:nvSpPr>
              <p:spPr bwMode="auto">
                <a:xfrm>
                  <a:off x="4120" y="-1105"/>
                  <a:ext cx="59" cy="25"/>
                </a:xfrm>
                <a:custGeom>
                  <a:avLst/>
                  <a:gdLst>
                    <a:gd name="T0" fmla="*/ 0 w 17"/>
                    <a:gd name="T1" fmla="*/ 4 h 7"/>
                    <a:gd name="T2" fmla="*/ 17 w 17"/>
                    <a:gd name="T3" fmla="*/ 0 h 7"/>
                    <a:gd name="T4" fmla="*/ 0 w 17"/>
                    <a:gd name="T5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7" h="7">
                      <a:moveTo>
                        <a:pt x="0" y="4"/>
                      </a:moveTo>
                      <a:cubicBezTo>
                        <a:pt x="6" y="4"/>
                        <a:pt x="11" y="0"/>
                        <a:pt x="17" y="0"/>
                      </a:cubicBezTo>
                      <a:cubicBezTo>
                        <a:pt x="12" y="3"/>
                        <a:pt x="7" y="7"/>
                        <a:pt x="0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AR" dirty="0"/>
                </a:p>
              </p:txBody>
            </p:sp>
            <p:sp>
              <p:nvSpPr>
                <p:cNvPr id="394" name="Freeform 137"/>
                <p:cNvSpPr>
                  <a:spLocks/>
                </p:cNvSpPr>
                <p:nvPr/>
              </p:nvSpPr>
              <p:spPr bwMode="auto">
                <a:xfrm>
                  <a:off x="4462" y="-1080"/>
                  <a:ext cx="48" cy="17"/>
                </a:xfrm>
                <a:custGeom>
                  <a:avLst/>
                  <a:gdLst>
                    <a:gd name="T0" fmla="*/ 14 w 14"/>
                    <a:gd name="T1" fmla="*/ 0 h 5"/>
                    <a:gd name="T2" fmla="*/ 0 w 14"/>
                    <a:gd name="T3" fmla="*/ 5 h 5"/>
                    <a:gd name="T4" fmla="*/ 0 w 14"/>
                    <a:gd name="T5" fmla="*/ 4 h 5"/>
                    <a:gd name="T6" fmla="*/ 0 w 14"/>
                    <a:gd name="T7" fmla="*/ 4 h 5"/>
                    <a:gd name="T8" fmla="*/ 1 w 14"/>
                    <a:gd name="T9" fmla="*/ 4 h 5"/>
                    <a:gd name="T10" fmla="*/ 1 w 14"/>
                    <a:gd name="T11" fmla="*/ 2 h 5"/>
                    <a:gd name="T12" fmla="*/ 1 w 14"/>
                    <a:gd name="T13" fmla="*/ 2 h 5"/>
                    <a:gd name="T14" fmla="*/ 14 w 14"/>
                    <a:gd name="T15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4" h="5">
                      <a:moveTo>
                        <a:pt x="14" y="0"/>
                      </a:moveTo>
                      <a:cubicBezTo>
                        <a:pt x="9" y="2"/>
                        <a:pt x="5" y="3"/>
                        <a:pt x="0" y="5"/>
                      </a:cubicBezTo>
                      <a:cubicBezTo>
                        <a:pt x="1" y="4"/>
                        <a:pt x="1" y="4"/>
                        <a:pt x="0" y="4"/>
                      </a:cubicBezTo>
                      <a:cubicBezTo>
                        <a:pt x="0" y="4"/>
                        <a:pt x="0" y="4"/>
                        <a:pt x="0" y="4"/>
                      </a:cubicBezTo>
                      <a:cubicBezTo>
                        <a:pt x="1" y="4"/>
                        <a:pt x="1" y="4"/>
                        <a:pt x="1" y="4"/>
                      </a:cubicBezTo>
                      <a:cubicBezTo>
                        <a:pt x="1" y="3"/>
                        <a:pt x="1" y="3"/>
                        <a:pt x="1" y="2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5" y="0"/>
                        <a:pt x="9" y="0"/>
                        <a:pt x="14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AR" dirty="0"/>
                </a:p>
              </p:txBody>
            </p:sp>
            <p:sp>
              <p:nvSpPr>
                <p:cNvPr id="395" name="Freeform 138"/>
                <p:cNvSpPr>
                  <a:spLocks/>
                </p:cNvSpPr>
                <p:nvPr/>
              </p:nvSpPr>
              <p:spPr bwMode="auto">
                <a:xfrm>
                  <a:off x="4535" y="-714"/>
                  <a:ext cx="10" cy="45"/>
                </a:xfrm>
                <a:custGeom>
                  <a:avLst/>
                  <a:gdLst>
                    <a:gd name="T0" fmla="*/ 0 w 3"/>
                    <a:gd name="T1" fmla="*/ 0 h 13"/>
                    <a:gd name="T2" fmla="*/ 1 w 3"/>
                    <a:gd name="T3" fmla="*/ 13 h 13"/>
                    <a:gd name="T4" fmla="*/ 0 w 3"/>
                    <a:gd name="T5" fmla="*/ 11 h 13"/>
                    <a:gd name="T6" fmla="*/ 0 w 3"/>
                    <a:gd name="T7" fmla="*/ 0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13">
                      <a:moveTo>
                        <a:pt x="0" y="0"/>
                      </a:moveTo>
                      <a:cubicBezTo>
                        <a:pt x="3" y="2"/>
                        <a:pt x="3" y="11"/>
                        <a:pt x="1" y="13"/>
                      </a:cubicBezTo>
                      <a:cubicBezTo>
                        <a:pt x="1" y="13"/>
                        <a:pt x="0" y="12"/>
                        <a:pt x="0" y="11"/>
                      </a:cubicBezTo>
                      <a:cubicBezTo>
                        <a:pt x="0" y="8"/>
                        <a:pt x="0" y="4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AR" dirty="0"/>
                </a:p>
              </p:txBody>
            </p:sp>
            <p:sp>
              <p:nvSpPr>
                <p:cNvPr id="396" name="Freeform 139"/>
                <p:cNvSpPr>
                  <a:spLocks/>
                </p:cNvSpPr>
                <p:nvPr/>
              </p:nvSpPr>
              <p:spPr bwMode="auto">
                <a:xfrm>
                  <a:off x="4392" y="-1168"/>
                  <a:ext cx="24" cy="32"/>
                </a:xfrm>
                <a:custGeom>
                  <a:avLst/>
                  <a:gdLst>
                    <a:gd name="T0" fmla="*/ 2 w 7"/>
                    <a:gd name="T1" fmla="*/ 9 h 9"/>
                    <a:gd name="T2" fmla="*/ 1 w 7"/>
                    <a:gd name="T3" fmla="*/ 0 h 9"/>
                    <a:gd name="T4" fmla="*/ 2 w 7"/>
                    <a:gd name="T5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7" h="9">
                      <a:moveTo>
                        <a:pt x="2" y="9"/>
                      </a:moveTo>
                      <a:cubicBezTo>
                        <a:pt x="2" y="6"/>
                        <a:pt x="0" y="3"/>
                        <a:pt x="1" y="0"/>
                      </a:cubicBezTo>
                      <a:cubicBezTo>
                        <a:pt x="7" y="3"/>
                        <a:pt x="7" y="4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AR" dirty="0"/>
                </a:p>
              </p:txBody>
            </p:sp>
            <p:sp>
              <p:nvSpPr>
                <p:cNvPr id="397" name="Freeform 140"/>
                <p:cNvSpPr>
                  <a:spLocks/>
                </p:cNvSpPr>
                <p:nvPr/>
              </p:nvSpPr>
              <p:spPr bwMode="auto">
                <a:xfrm>
                  <a:off x="4245" y="-1307"/>
                  <a:ext cx="21" cy="31"/>
                </a:xfrm>
                <a:custGeom>
                  <a:avLst/>
                  <a:gdLst>
                    <a:gd name="T0" fmla="*/ 5 w 6"/>
                    <a:gd name="T1" fmla="*/ 0 h 9"/>
                    <a:gd name="T2" fmla="*/ 0 w 6"/>
                    <a:gd name="T3" fmla="*/ 9 h 9"/>
                    <a:gd name="T4" fmla="*/ 5 w 6"/>
                    <a:gd name="T5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6" h="9">
                      <a:moveTo>
                        <a:pt x="5" y="0"/>
                      </a:moveTo>
                      <a:cubicBezTo>
                        <a:pt x="6" y="4"/>
                        <a:pt x="4" y="7"/>
                        <a:pt x="0" y="9"/>
                      </a:cubicBezTo>
                      <a:cubicBezTo>
                        <a:pt x="1" y="6"/>
                        <a:pt x="2" y="2"/>
                        <a:pt x="5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AR" dirty="0"/>
                </a:p>
              </p:txBody>
            </p:sp>
            <p:sp>
              <p:nvSpPr>
                <p:cNvPr id="398" name="Freeform 141"/>
                <p:cNvSpPr>
                  <a:spLocks/>
                </p:cNvSpPr>
                <p:nvPr/>
              </p:nvSpPr>
              <p:spPr bwMode="auto">
                <a:xfrm>
                  <a:off x="4308" y="-1203"/>
                  <a:ext cx="21" cy="46"/>
                </a:xfrm>
                <a:custGeom>
                  <a:avLst/>
                  <a:gdLst>
                    <a:gd name="T0" fmla="*/ 0 w 6"/>
                    <a:gd name="T1" fmla="*/ 5 h 13"/>
                    <a:gd name="T2" fmla="*/ 0 w 6"/>
                    <a:gd name="T3" fmla="*/ 0 h 13"/>
                    <a:gd name="T4" fmla="*/ 5 w 6"/>
                    <a:gd name="T5" fmla="*/ 13 h 13"/>
                    <a:gd name="T6" fmla="*/ 0 w 6"/>
                    <a:gd name="T7" fmla="*/ 5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3">
                      <a:moveTo>
                        <a:pt x="0" y="5"/>
                      </a:moveTo>
                      <a:cubicBezTo>
                        <a:pt x="0" y="4"/>
                        <a:pt x="0" y="3"/>
                        <a:pt x="0" y="0"/>
                      </a:cubicBezTo>
                      <a:cubicBezTo>
                        <a:pt x="1" y="6"/>
                        <a:pt x="6" y="8"/>
                        <a:pt x="5" y="13"/>
                      </a:cubicBezTo>
                      <a:cubicBezTo>
                        <a:pt x="3" y="10"/>
                        <a:pt x="1" y="8"/>
                        <a:pt x="0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AR" dirty="0"/>
                </a:p>
              </p:txBody>
            </p:sp>
            <p:sp>
              <p:nvSpPr>
                <p:cNvPr id="399" name="Freeform 142"/>
                <p:cNvSpPr>
                  <a:spLocks/>
                </p:cNvSpPr>
                <p:nvPr/>
              </p:nvSpPr>
              <p:spPr bwMode="auto">
                <a:xfrm>
                  <a:off x="2892" y="-1244"/>
                  <a:ext cx="17" cy="34"/>
                </a:xfrm>
                <a:custGeom>
                  <a:avLst/>
                  <a:gdLst>
                    <a:gd name="T0" fmla="*/ 2 w 5"/>
                    <a:gd name="T1" fmla="*/ 10 h 10"/>
                    <a:gd name="T2" fmla="*/ 2 w 5"/>
                    <a:gd name="T3" fmla="*/ 5 h 10"/>
                    <a:gd name="T4" fmla="*/ 2 w 5"/>
                    <a:gd name="T5" fmla="*/ 1 h 10"/>
                    <a:gd name="T6" fmla="*/ 4 w 5"/>
                    <a:gd name="T7" fmla="*/ 4 h 10"/>
                    <a:gd name="T8" fmla="*/ 2 w 5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0">
                      <a:moveTo>
                        <a:pt x="2" y="10"/>
                      </a:moveTo>
                      <a:cubicBezTo>
                        <a:pt x="1" y="9"/>
                        <a:pt x="2" y="7"/>
                        <a:pt x="2" y="5"/>
                      </a:cubicBezTo>
                      <a:cubicBezTo>
                        <a:pt x="1" y="3"/>
                        <a:pt x="0" y="1"/>
                        <a:pt x="2" y="1"/>
                      </a:cubicBezTo>
                      <a:cubicBezTo>
                        <a:pt x="5" y="0"/>
                        <a:pt x="3" y="3"/>
                        <a:pt x="4" y="4"/>
                      </a:cubicBezTo>
                      <a:cubicBezTo>
                        <a:pt x="3" y="6"/>
                        <a:pt x="3" y="8"/>
                        <a:pt x="2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AR" dirty="0"/>
                </a:p>
              </p:txBody>
            </p:sp>
            <p:sp>
              <p:nvSpPr>
                <p:cNvPr id="400" name="Freeform 143"/>
                <p:cNvSpPr>
                  <a:spLocks/>
                </p:cNvSpPr>
                <p:nvPr/>
              </p:nvSpPr>
              <p:spPr bwMode="auto">
                <a:xfrm>
                  <a:off x="4155" y="-1206"/>
                  <a:ext cx="17" cy="35"/>
                </a:xfrm>
                <a:custGeom>
                  <a:avLst/>
                  <a:gdLst>
                    <a:gd name="T0" fmla="*/ 2 w 5"/>
                    <a:gd name="T1" fmla="*/ 10 h 10"/>
                    <a:gd name="T2" fmla="*/ 0 w 5"/>
                    <a:gd name="T3" fmla="*/ 10 h 10"/>
                    <a:gd name="T4" fmla="*/ 2 w 5"/>
                    <a:gd name="T5" fmla="*/ 0 h 10"/>
                    <a:gd name="T6" fmla="*/ 2 w 5"/>
                    <a:gd name="T7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0">
                      <a:moveTo>
                        <a:pt x="2" y="10"/>
                      </a:moveTo>
                      <a:cubicBezTo>
                        <a:pt x="2" y="10"/>
                        <a:pt x="1" y="10"/>
                        <a:pt x="0" y="10"/>
                      </a:cubicBezTo>
                      <a:cubicBezTo>
                        <a:pt x="2" y="7"/>
                        <a:pt x="0" y="3"/>
                        <a:pt x="2" y="0"/>
                      </a:cubicBezTo>
                      <a:cubicBezTo>
                        <a:pt x="5" y="4"/>
                        <a:pt x="4" y="7"/>
                        <a:pt x="2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AR" dirty="0"/>
                </a:p>
              </p:txBody>
            </p:sp>
            <p:sp>
              <p:nvSpPr>
                <p:cNvPr id="401" name="Freeform 144"/>
                <p:cNvSpPr>
                  <a:spLocks/>
                </p:cNvSpPr>
                <p:nvPr/>
              </p:nvSpPr>
              <p:spPr bwMode="auto">
                <a:xfrm>
                  <a:off x="3666" y="-1234"/>
                  <a:ext cx="7" cy="59"/>
                </a:xfrm>
                <a:custGeom>
                  <a:avLst/>
                  <a:gdLst>
                    <a:gd name="T0" fmla="*/ 2 w 2"/>
                    <a:gd name="T1" fmla="*/ 17 h 17"/>
                    <a:gd name="T2" fmla="*/ 2 w 2"/>
                    <a:gd name="T3" fmla="*/ 0 h 17"/>
                    <a:gd name="T4" fmla="*/ 2 w 2"/>
                    <a:gd name="T5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17">
                      <a:moveTo>
                        <a:pt x="2" y="17"/>
                      </a:moveTo>
                      <a:cubicBezTo>
                        <a:pt x="0" y="11"/>
                        <a:pt x="1" y="6"/>
                        <a:pt x="2" y="0"/>
                      </a:cubicBezTo>
                      <a:cubicBezTo>
                        <a:pt x="2" y="6"/>
                        <a:pt x="2" y="11"/>
                        <a:pt x="2" y="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AR" dirty="0"/>
                </a:p>
              </p:txBody>
            </p:sp>
            <p:sp>
              <p:nvSpPr>
                <p:cNvPr id="402" name="Freeform 145"/>
                <p:cNvSpPr>
                  <a:spLocks/>
                </p:cNvSpPr>
                <p:nvPr/>
              </p:nvSpPr>
              <p:spPr bwMode="auto">
                <a:xfrm>
                  <a:off x="3938" y="-1108"/>
                  <a:ext cx="32" cy="24"/>
                </a:xfrm>
                <a:custGeom>
                  <a:avLst/>
                  <a:gdLst>
                    <a:gd name="T0" fmla="*/ 0 w 9"/>
                    <a:gd name="T1" fmla="*/ 1 h 7"/>
                    <a:gd name="T2" fmla="*/ 5 w 9"/>
                    <a:gd name="T3" fmla="*/ 2 h 7"/>
                    <a:gd name="T4" fmla="*/ 5 w 9"/>
                    <a:gd name="T5" fmla="*/ 2 h 7"/>
                    <a:gd name="T6" fmla="*/ 9 w 9"/>
                    <a:gd name="T7" fmla="*/ 6 h 7"/>
                    <a:gd name="T8" fmla="*/ 0 w 9"/>
                    <a:gd name="T9" fmla="*/ 1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" h="7">
                      <a:moveTo>
                        <a:pt x="0" y="1"/>
                      </a:moveTo>
                      <a:cubicBezTo>
                        <a:pt x="2" y="0"/>
                        <a:pt x="3" y="3"/>
                        <a:pt x="5" y="2"/>
                      </a:cubicBezTo>
                      <a:cubicBezTo>
                        <a:pt x="5" y="2"/>
                        <a:pt x="5" y="2"/>
                        <a:pt x="5" y="2"/>
                      </a:cubicBezTo>
                      <a:cubicBezTo>
                        <a:pt x="6" y="4"/>
                        <a:pt x="7" y="5"/>
                        <a:pt x="9" y="6"/>
                      </a:cubicBezTo>
                      <a:cubicBezTo>
                        <a:pt x="5" y="7"/>
                        <a:pt x="2" y="5"/>
                        <a:pt x="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AR" dirty="0"/>
                </a:p>
              </p:txBody>
            </p:sp>
            <p:sp>
              <p:nvSpPr>
                <p:cNvPr id="403" name="Freeform 146"/>
                <p:cNvSpPr>
                  <a:spLocks/>
                </p:cNvSpPr>
                <p:nvPr/>
              </p:nvSpPr>
              <p:spPr bwMode="auto">
                <a:xfrm>
                  <a:off x="4245" y="-1248"/>
                  <a:ext cx="14" cy="31"/>
                </a:xfrm>
                <a:custGeom>
                  <a:avLst/>
                  <a:gdLst>
                    <a:gd name="T0" fmla="*/ 0 w 4"/>
                    <a:gd name="T1" fmla="*/ 0 h 9"/>
                    <a:gd name="T2" fmla="*/ 0 w 4"/>
                    <a:gd name="T3" fmla="*/ 9 h 9"/>
                    <a:gd name="T4" fmla="*/ 0 w 4"/>
                    <a:gd name="T5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" h="9">
                      <a:moveTo>
                        <a:pt x="0" y="0"/>
                      </a:moveTo>
                      <a:cubicBezTo>
                        <a:pt x="4" y="3"/>
                        <a:pt x="4" y="6"/>
                        <a:pt x="0" y="9"/>
                      </a:cubicBezTo>
                      <a:cubicBezTo>
                        <a:pt x="0" y="6"/>
                        <a:pt x="0" y="3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AR" dirty="0"/>
                </a:p>
              </p:txBody>
            </p:sp>
            <p:sp>
              <p:nvSpPr>
                <p:cNvPr id="404" name="Freeform 147"/>
                <p:cNvSpPr>
                  <a:spLocks/>
                </p:cNvSpPr>
                <p:nvPr/>
              </p:nvSpPr>
              <p:spPr bwMode="auto">
                <a:xfrm>
                  <a:off x="4371" y="-1192"/>
                  <a:ext cx="21" cy="21"/>
                </a:xfrm>
                <a:custGeom>
                  <a:avLst/>
                  <a:gdLst>
                    <a:gd name="T0" fmla="*/ 6 w 6"/>
                    <a:gd name="T1" fmla="*/ 6 h 6"/>
                    <a:gd name="T2" fmla="*/ 1 w 6"/>
                    <a:gd name="T3" fmla="*/ 0 h 6"/>
                    <a:gd name="T4" fmla="*/ 6 w 6"/>
                    <a:gd name="T5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6" h="6">
                      <a:moveTo>
                        <a:pt x="6" y="6"/>
                      </a:moveTo>
                      <a:cubicBezTo>
                        <a:pt x="2" y="6"/>
                        <a:pt x="0" y="4"/>
                        <a:pt x="1" y="0"/>
                      </a:cubicBezTo>
                      <a:cubicBezTo>
                        <a:pt x="3" y="2"/>
                        <a:pt x="4" y="4"/>
                        <a:pt x="6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AR" dirty="0"/>
                </a:p>
              </p:txBody>
            </p:sp>
            <p:sp>
              <p:nvSpPr>
                <p:cNvPr id="405" name="Freeform 148"/>
                <p:cNvSpPr>
                  <a:spLocks/>
                </p:cNvSpPr>
                <p:nvPr/>
              </p:nvSpPr>
              <p:spPr bwMode="auto">
                <a:xfrm>
                  <a:off x="3582" y="-1213"/>
                  <a:ext cx="28" cy="17"/>
                </a:xfrm>
                <a:custGeom>
                  <a:avLst/>
                  <a:gdLst>
                    <a:gd name="T0" fmla="*/ 7 w 8"/>
                    <a:gd name="T1" fmla="*/ 5 h 5"/>
                    <a:gd name="T2" fmla="*/ 0 w 8"/>
                    <a:gd name="T3" fmla="*/ 2 h 5"/>
                    <a:gd name="T4" fmla="*/ 6 w 8"/>
                    <a:gd name="T5" fmla="*/ 0 h 5"/>
                    <a:gd name="T6" fmla="*/ 7 w 8"/>
                    <a:gd name="T7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5">
                      <a:moveTo>
                        <a:pt x="7" y="5"/>
                      </a:moveTo>
                      <a:cubicBezTo>
                        <a:pt x="5" y="4"/>
                        <a:pt x="3" y="3"/>
                        <a:pt x="0" y="2"/>
                      </a:cubicBezTo>
                      <a:cubicBezTo>
                        <a:pt x="2" y="1"/>
                        <a:pt x="4" y="1"/>
                        <a:pt x="6" y="0"/>
                      </a:cubicBezTo>
                      <a:cubicBezTo>
                        <a:pt x="6" y="2"/>
                        <a:pt x="8" y="3"/>
                        <a:pt x="7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AR" dirty="0"/>
                </a:p>
              </p:txBody>
            </p:sp>
            <p:sp>
              <p:nvSpPr>
                <p:cNvPr id="406" name="Freeform 149"/>
                <p:cNvSpPr>
                  <a:spLocks/>
                </p:cNvSpPr>
                <p:nvPr/>
              </p:nvSpPr>
              <p:spPr bwMode="auto">
                <a:xfrm>
                  <a:off x="4207" y="-1290"/>
                  <a:ext cx="14" cy="32"/>
                </a:xfrm>
                <a:custGeom>
                  <a:avLst/>
                  <a:gdLst>
                    <a:gd name="T0" fmla="*/ 4 w 4"/>
                    <a:gd name="T1" fmla="*/ 9 h 9"/>
                    <a:gd name="T2" fmla="*/ 2 w 4"/>
                    <a:gd name="T3" fmla="*/ 0 h 9"/>
                    <a:gd name="T4" fmla="*/ 4 w 4"/>
                    <a:gd name="T5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" h="9">
                      <a:moveTo>
                        <a:pt x="4" y="9"/>
                      </a:moveTo>
                      <a:cubicBezTo>
                        <a:pt x="1" y="6"/>
                        <a:pt x="0" y="3"/>
                        <a:pt x="2" y="0"/>
                      </a:cubicBezTo>
                      <a:cubicBezTo>
                        <a:pt x="3" y="3"/>
                        <a:pt x="3" y="6"/>
                        <a:pt x="4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AR" dirty="0"/>
                </a:p>
              </p:txBody>
            </p:sp>
            <p:sp>
              <p:nvSpPr>
                <p:cNvPr id="407" name="Freeform 150"/>
                <p:cNvSpPr>
                  <a:spLocks/>
                </p:cNvSpPr>
                <p:nvPr/>
              </p:nvSpPr>
              <p:spPr bwMode="auto">
                <a:xfrm>
                  <a:off x="4120" y="-1290"/>
                  <a:ext cx="14" cy="35"/>
                </a:xfrm>
                <a:custGeom>
                  <a:avLst/>
                  <a:gdLst>
                    <a:gd name="T0" fmla="*/ 4 w 4"/>
                    <a:gd name="T1" fmla="*/ 10 h 10"/>
                    <a:gd name="T2" fmla="*/ 1 w 4"/>
                    <a:gd name="T3" fmla="*/ 0 h 10"/>
                    <a:gd name="T4" fmla="*/ 4 w 4"/>
                    <a:gd name="T5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" h="10">
                      <a:moveTo>
                        <a:pt x="4" y="10"/>
                      </a:moveTo>
                      <a:cubicBezTo>
                        <a:pt x="0" y="8"/>
                        <a:pt x="1" y="4"/>
                        <a:pt x="1" y="0"/>
                      </a:cubicBezTo>
                      <a:cubicBezTo>
                        <a:pt x="3" y="3"/>
                        <a:pt x="4" y="7"/>
                        <a:pt x="4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AR" dirty="0"/>
                </a:p>
              </p:txBody>
            </p:sp>
            <p:sp>
              <p:nvSpPr>
                <p:cNvPr id="408" name="Freeform 151"/>
                <p:cNvSpPr>
                  <a:spLocks/>
                </p:cNvSpPr>
                <p:nvPr/>
              </p:nvSpPr>
              <p:spPr bwMode="auto">
                <a:xfrm>
                  <a:off x="3621" y="-1237"/>
                  <a:ext cx="14" cy="45"/>
                </a:xfrm>
                <a:custGeom>
                  <a:avLst/>
                  <a:gdLst>
                    <a:gd name="T0" fmla="*/ 1 w 4"/>
                    <a:gd name="T1" fmla="*/ 0 h 13"/>
                    <a:gd name="T2" fmla="*/ 0 w 4"/>
                    <a:gd name="T3" fmla="*/ 13 h 13"/>
                    <a:gd name="T4" fmla="*/ 1 w 4"/>
                    <a:gd name="T5" fmla="*/ 0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" h="13">
                      <a:moveTo>
                        <a:pt x="1" y="0"/>
                      </a:moveTo>
                      <a:cubicBezTo>
                        <a:pt x="2" y="5"/>
                        <a:pt x="4" y="9"/>
                        <a:pt x="0" y="13"/>
                      </a:cubicBezTo>
                      <a:cubicBezTo>
                        <a:pt x="1" y="9"/>
                        <a:pt x="0" y="4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AR" dirty="0"/>
                </a:p>
              </p:txBody>
            </p:sp>
            <p:sp>
              <p:nvSpPr>
                <p:cNvPr id="409" name="Freeform 152"/>
                <p:cNvSpPr>
                  <a:spLocks/>
                </p:cNvSpPr>
                <p:nvPr/>
              </p:nvSpPr>
              <p:spPr bwMode="auto">
                <a:xfrm>
                  <a:off x="3659" y="-1154"/>
                  <a:ext cx="14" cy="28"/>
                </a:xfrm>
                <a:custGeom>
                  <a:avLst/>
                  <a:gdLst>
                    <a:gd name="T0" fmla="*/ 4 w 4"/>
                    <a:gd name="T1" fmla="*/ 8 h 8"/>
                    <a:gd name="T2" fmla="*/ 4 w 4"/>
                    <a:gd name="T3" fmla="*/ 0 h 8"/>
                    <a:gd name="T4" fmla="*/ 4 w 4"/>
                    <a:gd name="T5" fmla="*/ 8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" h="8">
                      <a:moveTo>
                        <a:pt x="4" y="8"/>
                      </a:moveTo>
                      <a:cubicBezTo>
                        <a:pt x="0" y="5"/>
                        <a:pt x="1" y="2"/>
                        <a:pt x="4" y="0"/>
                      </a:cubicBezTo>
                      <a:cubicBezTo>
                        <a:pt x="4" y="2"/>
                        <a:pt x="4" y="5"/>
                        <a:pt x="4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AR" dirty="0"/>
                </a:p>
              </p:txBody>
            </p:sp>
            <p:sp>
              <p:nvSpPr>
                <p:cNvPr id="410" name="Freeform 153"/>
                <p:cNvSpPr>
                  <a:spLocks/>
                </p:cNvSpPr>
                <p:nvPr/>
              </p:nvSpPr>
              <p:spPr bwMode="auto">
                <a:xfrm>
                  <a:off x="3903" y="-1293"/>
                  <a:ext cx="18" cy="31"/>
                </a:xfrm>
                <a:custGeom>
                  <a:avLst/>
                  <a:gdLst>
                    <a:gd name="T0" fmla="*/ 3 w 5"/>
                    <a:gd name="T1" fmla="*/ 9 h 9"/>
                    <a:gd name="T2" fmla="*/ 0 w 5"/>
                    <a:gd name="T3" fmla="*/ 2 h 9"/>
                    <a:gd name="T4" fmla="*/ 3 w 5"/>
                    <a:gd name="T5" fmla="*/ 2 h 9"/>
                    <a:gd name="T6" fmla="*/ 3 w 5"/>
                    <a:gd name="T7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9">
                      <a:moveTo>
                        <a:pt x="3" y="9"/>
                      </a:moveTo>
                      <a:cubicBezTo>
                        <a:pt x="2" y="7"/>
                        <a:pt x="2" y="4"/>
                        <a:pt x="0" y="2"/>
                      </a:cubicBezTo>
                      <a:cubicBezTo>
                        <a:pt x="1" y="0"/>
                        <a:pt x="2" y="1"/>
                        <a:pt x="3" y="2"/>
                      </a:cubicBezTo>
                      <a:cubicBezTo>
                        <a:pt x="5" y="5"/>
                        <a:pt x="4" y="7"/>
                        <a:pt x="3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AR" dirty="0"/>
                </a:p>
              </p:txBody>
            </p:sp>
            <p:sp>
              <p:nvSpPr>
                <p:cNvPr id="411" name="Freeform 154"/>
                <p:cNvSpPr>
                  <a:spLocks/>
                </p:cNvSpPr>
                <p:nvPr/>
              </p:nvSpPr>
              <p:spPr bwMode="auto">
                <a:xfrm>
                  <a:off x="3844" y="-1084"/>
                  <a:ext cx="21" cy="17"/>
                </a:xfrm>
                <a:custGeom>
                  <a:avLst/>
                  <a:gdLst>
                    <a:gd name="T0" fmla="*/ 1 w 6"/>
                    <a:gd name="T1" fmla="*/ 5 h 5"/>
                    <a:gd name="T2" fmla="*/ 6 w 6"/>
                    <a:gd name="T3" fmla="*/ 0 h 5"/>
                    <a:gd name="T4" fmla="*/ 1 w 6"/>
                    <a:gd name="T5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6" h="5">
                      <a:moveTo>
                        <a:pt x="1" y="5"/>
                      </a:moveTo>
                      <a:cubicBezTo>
                        <a:pt x="0" y="1"/>
                        <a:pt x="3" y="1"/>
                        <a:pt x="6" y="0"/>
                      </a:cubicBezTo>
                      <a:cubicBezTo>
                        <a:pt x="5" y="3"/>
                        <a:pt x="3" y="4"/>
                        <a:pt x="1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AR" dirty="0"/>
                </a:p>
              </p:txBody>
            </p:sp>
            <p:sp>
              <p:nvSpPr>
                <p:cNvPr id="412" name="Freeform 155"/>
                <p:cNvSpPr>
                  <a:spLocks/>
                </p:cNvSpPr>
                <p:nvPr/>
              </p:nvSpPr>
              <p:spPr bwMode="auto">
                <a:xfrm>
                  <a:off x="4214" y="-1251"/>
                  <a:ext cx="10" cy="24"/>
                </a:xfrm>
                <a:custGeom>
                  <a:avLst/>
                  <a:gdLst>
                    <a:gd name="T0" fmla="*/ 3 w 3"/>
                    <a:gd name="T1" fmla="*/ 4 h 7"/>
                    <a:gd name="T2" fmla="*/ 1 w 3"/>
                    <a:gd name="T3" fmla="*/ 7 h 7"/>
                    <a:gd name="T4" fmla="*/ 3 w 3"/>
                    <a:gd name="T5" fmla="*/ 0 h 7"/>
                    <a:gd name="T6" fmla="*/ 3 w 3"/>
                    <a:gd name="T7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7">
                      <a:moveTo>
                        <a:pt x="3" y="4"/>
                      </a:moveTo>
                      <a:cubicBezTo>
                        <a:pt x="3" y="5"/>
                        <a:pt x="2" y="6"/>
                        <a:pt x="1" y="7"/>
                      </a:cubicBezTo>
                      <a:cubicBezTo>
                        <a:pt x="1" y="5"/>
                        <a:pt x="0" y="2"/>
                        <a:pt x="3" y="0"/>
                      </a:cubicBezTo>
                      <a:cubicBezTo>
                        <a:pt x="3" y="1"/>
                        <a:pt x="3" y="3"/>
                        <a:pt x="3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AR" dirty="0"/>
                </a:p>
              </p:txBody>
            </p:sp>
            <p:sp>
              <p:nvSpPr>
                <p:cNvPr id="413" name="Freeform 156"/>
                <p:cNvSpPr>
                  <a:spLocks/>
                </p:cNvSpPr>
                <p:nvPr/>
              </p:nvSpPr>
              <p:spPr bwMode="auto">
                <a:xfrm>
                  <a:off x="4360" y="-1133"/>
                  <a:ext cx="35" cy="11"/>
                </a:xfrm>
                <a:custGeom>
                  <a:avLst/>
                  <a:gdLst>
                    <a:gd name="T0" fmla="*/ 0 w 10"/>
                    <a:gd name="T1" fmla="*/ 1 h 3"/>
                    <a:gd name="T2" fmla="*/ 10 w 10"/>
                    <a:gd name="T3" fmla="*/ 0 h 3"/>
                    <a:gd name="T4" fmla="*/ 0 w 10"/>
                    <a:gd name="T5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0" h="3">
                      <a:moveTo>
                        <a:pt x="0" y="1"/>
                      </a:moveTo>
                      <a:cubicBezTo>
                        <a:pt x="3" y="1"/>
                        <a:pt x="7" y="0"/>
                        <a:pt x="10" y="0"/>
                      </a:cubicBezTo>
                      <a:cubicBezTo>
                        <a:pt x="7" y="3"/>
                        <a:pt x="3" y="3"/>
                        <a:pt x="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AR" dirty="0"/>
                </a:p>
              </p:txBody>
            </p:sp>
            <p:sp>
              <p:nvSpPr>
                <p:cNvPr id="414" name="Freeform 157"/>
                <p:cNvSpPr>
                  <a:spLocks/>
                </p:cNvSpPr>
                <p:nvPr/>
              </p:nvSpPr>
              <p:spPr bwMode="auto">
                <a:xfrm>
                  <a:off x="3645" y="-1084"/>
                  <a:ext cx="28" cy="24"/>
                </a:xfrm>
                <a:custGeom>
                  <a:avLst/>
                  <a:gdLst>
                    <a:gd name="T0" fmla="*/ 4 w 8"/>
                    <a:gd name="T1" fmla="*/ 7 h 7"/>
                    <a:gd name="T2" fmla="*/ 3 w 8"/>
                    <a:gd name="T3" fmla="*/ 0 h 7"/>
                    <a:gd name="T4" fmla="*/ 4 w 8"/>
                    <a:gd name="T5" fmla="*/ 7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8" h="7">
                      <a:moveTo>
                        <a:pt x="4" y="7"/>
                      </a:moveTo>
                      <a:cubicBezTo>
                        <a:pt x="4" y="4"/>
                        <a:pt x="0" y="2"/>
                        <a:pt x="3" y="0"/>
                      </a:cubicBezTo>
                      <a:cubicBezTo>
                        <a:pt x="4" y="2"/>
                        <a:pt x="8" y="4"/>
                        <a:pt x="4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AR" dirty="0"/>
                </a:p>
              </p:txBody>
            </p:sp>
            <p:sp>
              <p:nvSpPr>
                <p:cNvPr id="415" name="Freeform 158"/>
                <p:cNvSpPr>
                  <a:spLocks/>
                </p:cNvSpPr>
                <p:nvPr/>
              </p:nvSpPr>
              <p:spPr bwMode="auto">
                <a:xfrm>
                  <a:off x="4280" y="-1157"/>
                  <a:ext cx="14" cy="21"/>
                </a:xfrm>
                <a:custGeom>
                  <a:avLst/>
                  <a:gdLst>
                    <a:gd name="T0" fmla="*/ 1 w 4"/>
                    <a:gd name="T1" fmla="*/ 6 h 6"/>
                    <a:gd name="T2" fmla="*/ 0 w 4"/>
                    <a:gd name="T3" fmla="*/ 0 h 6"/>
                    <a:gd name="T4" fmla="*/ 4 w 4"/>
                    <a:gd name="T5" fmla="*/ 4 h 6"/>
                    <a:gd name="T6" fmla="*/ 1 w 4"/>
                    <a:gd name="T7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6">
                      <a:moveTo>
                        <a:pt x="1" y="6"/>
                      </a:moveTo>
                      <a:cubicBezTo>
                        <a:pt x="1" y="4"/>
                        <a:pt x="0" y="3"/>
                        <a:pt x="0" y="0"/>
                      </a:cubicBezTo>
                      <a:cubicBezTo>
                        <a:pt x="2" y="0"/>
                        <a:pt x="3" y="3"/>
                        <a:pt x="4" y="4"/>
                      </a:cubicBezTo>
                      <a:cubicBezTo>
                        <a:pt x="3" y="5"/>
                        <a:pt x="2" y="5"/>
                        <a:pt x="1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AR" dirty="0"/>
                </a:p>
              </p:txBody>
            </p:sp>
            <p:sp>
              <p:nvSpPr>
                <p:cNvPr id="416" name="Freeform 159"/>
                <p:cNvSpPr>
                  <a:spLocks/>
                </p:cNvSpPr>
                <p:nvPr/>
              </p:nvSpPr>
              <p:spPr bwMode="auto">
                <a:xfrm>
                  <a:off x="4137" y="-1185"/>
                  <a:ext cx="18" cy="21"/>
                </a:xfrm>
                <a:custGeom>
                  <a:avLst/>
                  <a:gdLst>
                    <a:gd name="T0" fmla="*/ 5 w 5"/>
                    <a:gd name="T1" fmla="*/ 4 h 6"/>
                    <a:gd name="T2" fmla="*/ 1 w 5"/>
                    <a:gd name="T3" fmla="*/ 4 h 6"/>
                    <a:gd name="T4" fmla="*/ 2 w 5"/>
                    <a:gd name="T5" fmla="*/ 0 h 6"/>
                    <a:gd name="T6" fmla="*/ 5 w 5"/>
                    <a:gd name="T7" fmla="*/ 4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6">
                      <a:moveTo>
                        <a:pt x="5" y="4"/>
                      </a:moveTo>
                      <a:cubicBezTo>
                        <a:pt x="4" y="6"/>
                        <a:pt x="3" y="6"/>
                        <a:pt x="1" y="4"/>
                      </a:cubicBezTo>
                      <a:cubicBezTo>
                        <a:pt x="1" y="3"/>
                        <a:pt x="0" y="1"/>
                        <a:pt x="2" y="0"/>
                      </a:cubicBezTo>
                      <a:cubicBezTo>
                        <a:pt x="3" y="2"/>
                        <a:pt x="3" y="4"/>
                        <a:pt x="5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AR" dirty="0"/>
                </a:p>
              </p:txBody>
            </p:sp>
            <p:sp>
              <p:nvSpPr>
                <p:cNvPr id="417" name="Freeform 160"/>
                <p:cNvSpPr>
                  <a:spLocks/>
                </p:cNvSpPr>
                <p:nvPr/>
              </p:nvSpPr>
              <p:spPr bwMode="auto">
                <a:xfrm>
                  <a:off x="4186" y="-1321"/>
                  <a:ext cx="21" cy="14"/>
                </a:xfrm>
                <a:custGeom>
                  <a:avLst/>
                  <a:gdLst>
                    <a:gd name="T0" fmla="*/ 6 w 6"/>
                    <a:gd name="T1" fmla="*/ 4 h 4"/>
                    <a:gd name="T2" fmla="*/ 0 w 6"/>
                    <a:gd name="T3" fmla="*/ 4 h 4"/>
                    <a:gd name="T4" fmla="*/ 6 w 6"/>
                    <a:gd name="T5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6" h="4">
                      <a:moveTo>
                        <a:pt x="6" y="4"/>
                      </a:moveTo>
                      <a:cubicBezTo>
                        <a:pt x="4" y="4"/>
                        <a:pt x="2" y="4"/>
                        <a:pt x="0" y="4"/>
                      </a:cubicBezTo>
                      <a:cubicBezTo>
                        <a:pt x="2" y="1"/>
                        <a:pt x="4" y="0"/>
                        <a:pt x="6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AR" dirty="0"/>
                </a:p>
              </p:txBody>
            </p:sp>
            <p:sp>
              <p:nvSpPr>
                <p:cNvPr id="418" name="Freeform 161"/>
                <p:cNvSpPr>
                  <a:spLocks/>
                </p:cNvSpPr>
                <p:nvPr/>
              </p:nvSpPr>
              <p:spPr bwMode="auto">
                <a:xfrm>
                  <a:off x="3813" y="-1094"/>
                  <a:ext cx="10" cy="24"/>
                </a:xfrm>
                <a:custGeom>
                  <a:avLst/>
                  <a:gdLst>
                    <a:gd name="T0" fmla="*/ 1 w 3"/>
                    <a:gd name="T1" fmla="*/ 0 h 7"/>
                    <a:gd name="T2" fmla="*/ 3 w 3"/>
                    <a:gd name="T3" fmla="*/ 5 h 7"/>
                    <a:gd name="T4" fmla="*/ 2 w 3"/>
                    <a:gd name="T5" fmla="*/ 7 h 7"/>
                    <a:gd name="T6" fmla="*/ 1 w 3"/>
                    <a:gd name="T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7">
                      <a:moveTo>
                        <a:pt x="1" y="0"/>
                      </a:moveTo>
                      <a:cubicBezTo>
                        <a:pt x="2" y="1"/>
                        <a:pt x="3" y="3"/>
                        <a:pt x="3" y="5"/>
                      </a:cubicBezTo>
                      <a:cubicBezTo>
                        <a:pt x="3" y="6"/>
                        <a:pt x="3" y="6"/>
                        <a:pt x="2" y="7"/>
                      </a:cubicBezTo>
                      <a:cubicBezTo>
                        <a:pt x="1" y="4"/>
                        <a:pt x="0" y="2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AR" dirty="0"/>
                </a:p>
              </p:txBody>
            </p:sp>
            <p:sp>
              <p:nvSpPr>
                <p:cNvPr id="419" name="Freeform 162"/>
                <p:cNvSpPr>
                  <a:spLocks/>
                </p:cNvSpPr>
                <p:nvPr/>
              </p:nvSpPr>
              <p:spPr bwMode="auto">
                <a:xfrm>
                  <a:off x="4325" y="-1154"/>
                  <a:ext cx="18" cy="18"/>
                </a:xfrm>
                <a:custGeom>
                  <a:avLst/>
                  <a:gdLst>
                    <a:gd name="T0" fmla="*/ 0 w 5"/>
                    <a:gd name="T1" fmla="*/ 0 h 5"/>
                    <a:gd name="T2" fmla="*/ 4 w 5"/>
                    <a:gd name="T3" fmla="*/ 5 h 5"/>
                    <a:gd name="T4" fmla="*/ 0 w 5"/>
                    <a:gd name="T5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5" h="5">
                      <a:moveTo>
                        <a:pt x="0" y="0"/>
                      </a:moveTo>
                      <a:cubicBezTo>
                        <a:pt x="3" y="0"/>
                        <a:pt x="5" y="2"/>
                        <a:pt x="4" y="5"/>
                      </a:cubicBezTo>
                      <a:cubicBezTo>
                        <a:pt x="3" y="4"/>
                        <a:pt x="1" y="2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AR" dirty="0"/>
                </a:p>
              </p:txBody>
            </p:sp>
            <p:sp>
              <p:nvSpPr>
                <p:cNvPr id="420" name="Freeform 163"/>
                <p:cNvSpPr>
                  <a:spLocks/>
                </p:cNvSpPr>
                <p:nvPr/>
              </p:nvSpPr>
              <p:spPr bwMode="auto">
                <a:xfrm>
                  <a:off x="3547" y="-1251"/>
                  <a:ext cx="21" cy="14"/>
                </a:xfrm>
                <a:custGeom>
                  <a:avLst/>
                  <a:gdLst>
                    <a:gd name="T0" fmla="*/ 6 w 6"/>
                    <a:gd name="T1" fmla="*/ 1 h 4"/>
                    <a:gd name="T2" fmla="*/ 0 w 6"/>
                    <a:gd name="T3" fmla="*/ 3 h 4"/>
                    <a:gd name="T4" fmla="*/ 6 w 6"/>
                    <a:gd name="T5" fmla="*/ 1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6" h="4">
                      <a:moveTo>
                        <a:pt x="6" y="1"/>
                      </a:moveTo>
                      <a:cubicBezTo>
                        <a:pt x="4" y="4"/>
                        <a:pt x="2" y="3"/>
                        <a:pt x="0" y="3"/>
                      </a:cubicBezTo>
                      <a:cubicBezTo>
                        <a:pt x="1" y="0"/>
                        <a:pt x="3" y="0"/>
                        <a:pt x="6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AR" dirty="0"/>
                </a:p>
              </p:txBody>
            </p:sp>
            <p:sp>
              <p:nvSpPr>
                <p:cNvPr id="421" name="Freeform 164"/>
                <p:cNvSpPr>
                  <a:spLocks/>
                </p:cNvSpPr>
                <p:nvPr/>
              </p:nvSpPr>
              <p:spPr bwMode="auto">
                <a:xfrm>
                  <a:off x="4360" y="-1244"/>
                  <a:ext cx="14" cy="14"/>
                </a:xfrm>
                <a:custGeom>
                  <a:avLst/>
                  <a:gdLst>
                    <a:gd name="T0" fmla="*/ 1 w 4"/>
                    <a:gd name="T1" fmla="*/ 4 h 4"/>
                    <a:gd name="T2" fmla="*/ 4 w 4"/>
                    <a:gd name="T3" fmla="*/ 0 h 4"/>
                    <a:gd name="T4" fmla="*/ 1 w 4"/>
                    <a:gd name="T5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" h="4">
                      <a:moveTo>
                        <a:pt x="1" y="4"/>
                      </a:moveTo>
                      <a:cubicBezTo>
                        <a:pt x="0" y="1"/>
                        <a:pt x="2" y="0"/>
                        <a:pt x="4" y="0"/>
                      </a:cubicBezTo>
                      <a:cubicBezTo>
                        <a:pt x="3" y="1"/>
                        <a:pt x="2" y="3"/>
                        <a:pt x="1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AR" dirty="0"/>
                </a:p>
              </p:txBody>
            </p:sp>
            <p:sp>
              <p:nvSpPr>
                <p:cNvPr id="422" name="Freeform 165"/>
                <p:cNvSpPr>
                  <a:spLocks/>
                </p:cNvSpPr>
                <p:nvPr/>
              </p:nvSpPr>
              <p:spPr bwMode="auto">
                <a:xfrm>
                  <a:off x="3582" y="-1234"/>
                  <a:ext cx="14" cy="14"/>
                </a:xfrm>
                <a:custGeom>
                  <a:avLst/>
                  <a:gdLst>
                    <a:gd name="T0" fmla="*/ 4 w 4"/>
                    <a:gd name="T1" fmla="*/ 4 h 4"/>
                    <a:gd name="T2" fmla="*/ 0 w 4"/>
                    <a:gd name="T3" fmla="*/ 0 h 4"/>
                    <a:gd name="T4" fmla="*/ 4 w 4"/>
                    <a:gd name="T5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" h="4">
                      <a:moveTo>
                        <a:pt x="4" y="4"/>
                      </a:moveTo>
                      <a:cubicBezTo>
                        <a:pt x="2" y="4"/>
                        <a:pt x="0" y="3"/>
                        <a:pt x="0" y="0"/>
                      </a:cubicBezTo>
                      <a:cubicBezTo>
                        <a:pt x="2" y="1"/>
                        <a:pt x="4" y="2"/>
                        <a:pt x="4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AR" dirty="0"/>
                </a:p>
              </p:txBody>
            </p:sp>
            <p:sp>
              <p:nvSpPr>
                <p:cNvPr id="423" name="Freeform 166"/>
                <p:cNvSpPr>
                  <a:spLocks/>
                </p:cNvSpPr>
                <p:nvPr/>
              </p:nvSpPr>
              <p:spPr bwMode="auto">
                <a:xfrm>
                  <a:off x="3816" y="-1129"/>
                  <a:ext cx="14" cy="21"/>
                </a:xfrm>
                <a:custGeom>
                  <a:avLst/>
                  <a:gdLst>
                    <a:gd name="T0" fmla="*/ 2 w 4"/>
                    <a:gd name="T1" fmla="*/ 0 h 6"/>
                    <a:gd name="T2" fmla="*/ 0 w 4"/>
                    <a:gd name="T3" fmla="*/ 6 h 6"/>
                    <a:gd name="T4" fmla="*/ 2 w 4"/>
                    <a:gd name="T5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" h="6">
                      <a:moveTo>
                        <a:pt x="2" y="0"/>
                      </a:moveTo>
                      <a:cubicBezTo>
                        <a:pt x="2" y="2"/>
                        <a:pt x="4" y="5"/>
                        <a:pt x="0" y="6"/>
                      </a:cubicBezTo>
                      <a:cubicBezTo>
                        <a:pt x="0" y="4"/>
                        <a:pt x="1" y="2"/>
                        <a:pt x="2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AR" dirty="0"/>
                </a:p>
              </p:txBody>
            </p:sp>
            <p:sp>
              <p:nvSpPr>
                <p:cNvPr id="424" name="Freeform 167"/>
                <p:cNvSpPr>
                  <a:spLocks/>
                </p:cNvSpPr>
                <p:nvPr/>
              </p:nvSpPr>
              <p:spPr bwMode="auto">
                <a:xfrm>
                  <a:off x="4266" y="-1136"/>
                  <a:ext cx="14" cy="17"/>
                </a:xfrm>
                <a:custGeom>
                  <a:avLst/>
                  <a:gdLst>
                    <a:gd name="T0" fmla="*/ 1 w 4"/>
                    <a:gd name="T1" fmla="*/ 5 h 5"/>
                    <a:gd name="T2" fmla="*/ 4 w 4"/>
                    <a:gd name="T3" fmla="*/ 1 h 5"/>
                    <a:gd name="T4" fmla="*/ 1 w 4"/>
                    <a:gd name="T5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" h="5">
                      <a:moveTo>
                        <a:pt x="1" y="5"/>
                      </a:moveTo>
                      <a:cubicBezTo>
                        <a:pt x="0" y="2"/>
                        <a:pt x="1" y="0"/>
                        <a:pt x="4" y="1"/>
                      </a:cubicBezTo>
                      <a:cubicBezTo>
                        <a:pt x="3" y="2"/>
                        <a:pt x="2" y="4"/>
                        <a:pt x="1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AR" dirty="0"/>
                </a:p>
              </p:txBody>
            </p:sp>
            <p:sp>
              <p:nvSpPr>
                <p:cNvPr id="425" name="Freeform 168"/>
                <p:cNvSpPr>
                  <a:spLocks/>
                </p:cNvSpPr>
                <p:nvPr/>
              </p:nvSpPr>
              <p:spPr bwMode="auto">
                <a:xfrm>
                  <a:off x="4343" y="-1140"/>
                  <a:ext cx="14" cy="11"/>
                </a:xfrm>
                <a:custGeom>
                  <a:avLst/>
                  <a:gdLst>
                    <a:gd name="T0" fmla="*/ 0 w 4"/>
                    <a:gd name="T1" fmla="*/ 1 h 3"/>
                    <a:gd name="T2" fmla="*/ 4 w 4"/>
                    <a:gd name="T3" fmla="*/ 3 h 3"/>
                    <a:gd name="T4" fmla="*/ 0 w 4"/>
                    <a:gd name="T5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" h="3">
                      <a:moveTo>
                        <a:pt x="0" y="1"/>
                      </a:moveTo>
                      <a:cubicBezTo>
                        <a:pt x="2" y="1"/>
                        <a:pt x="4" y="0"/>
                        <a:pt x="4" y="3"/>
                      </a:cubicBezTo>
                      <a:cubicBezTo>
                        <a:pt x="2" y="3"/>
                        <a:pt x="1" y="2"/>
                        <a:pt x="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AR" dirty="0"/>
                </a:p>
              </p:txBody>
            </p:sp>
            <p:sp>
              <p:nvSpPr>
                <p:cNvPr id="426" name="Freeform 169"/>
                <p:cNvSpPr>
                  <a:spLocks/>
                </p:cNvSpPr>
                <p:nvPr/>
              </p:nvSpPr>
              <p:spPr bwMode="auto">
                <a:xfrm>
                  <a:off x="4374" y="-1258"/>
                  <a:ext cx="11" cy="14"/>
                </a:xfrm>
                <a:custGeom>
                  <a:avLst/>
                  <a:gdLst>
                    <a:gd name="T0" fmla="*/ 0 w 3"/>
                    <a:gd name="T1" fmla="*/ 4 h 4"/>
                    <a:gd name="T2" fmla="*/ 3 w 3"/>
                    <a:gd name="T3" fmla="*/ 0 h 4"/>
                    <a:gd name="T4" fmla="*/ 0 w 3"/>
                    <a:gd name="T5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4">
                      <a:moveTo>
                        <a:pt x="0" y="4"/>
                      </a:moveTo>
                      <a:cubicBezTo>
                        <a:pt x="0" y="2"/>
                        <a:pt x="0" y="0"/>
                        <a:pt x="3" y="0"/>
                      </a:cubicBezTo>
                      <a:cubicBezTo>
                        <a:pt x="2" y="2"/>
                        <a:pt x="1" y="3"/>
                        <a:pt x="0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AR" dirty="0"/>
                </a:p>
              </p:txBody>
            </p:sp>
            <p:sp>
              <p:nvSpPr>
                <p:cNvPr id="427" name="Freeform 170"/>
                <p:cNvSpPr>
                  <a:spLocks/>
                </p:cNvSpPr>
                <p:nvPr/>
              </p:nvSpPr>
              <p:spPr bwMode="auto">
                <a:xfrm>
                  <a:off x="4130" y="-1220"/>
                  <a:ext cx="11" cy="17"/>
                </a:xfrm>
                <a:custGeom>
                  <a:avLst/>
                  <a:gdLst>
                    <a:gd name="T0" fmla="*/ 2 w 3"/>
                    <a:gd name="T1" fmla="*/ 5 h 5"/>
                    <a:gd name="T2" fmla="*/ 2 w 3"/>
                    <a:gd name="T3" fmla="*/ 0 h 5"/>
                    <a:gd name="T4" fmla="*/ 2 w 3"/>
                    <a:gd name="T5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5">
                      <a:moveTo>
                        <a:pt x="2" y="5"/>
                      </a:moveTo>
                      <a:cubicBezTo>
                        <a:pt x="1" y="3"/>
                        <a:pt x="0" y="1"/>
                        <a:pt x="2" y="0"/>
                      </a:cubicBezTo>
                      <a:cubicBezTo>
                        <a:pt x="3" y="1"/>
                        <a:pt x="2" y="3"/>
                        <a:pt x="2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AR" dirty="0"/>
                </a:p>
              </p:txBody>
            </p:sp>
            <p:sp>
              <p:nvSpPr>
                <p:cNvPr id="428" name="Freeform 171"/>
                <p:cNvSpPr>
                  <a:spLocks/>
                </p:cNvSpPr>
                <p:nvPr/>
              </p:nvSpPr>
              <p:spPr bwMode="auto">
                <a:xfrm>
                  <a:off x="4360" y="-1206"/>
                  <a:ext cx="11" cy="17"/>
                </a:xfrm>
                <a:custGeom>
                  <a:avLst/>
                  <a:gdLst>
                    <a:gd name="T0" fmla="*/ 3 w 3"/>
                    <a:gd name="T1" fmla="*/ 3 h 5"/>
                    <a:gd name="T2" fmla="*/ 0 w 3"/>
                    <a:gd name="T3" fmla="*/ 0 h 5"/>
                    <a:gd name="T4" fmla="*/ 3 w 3"/>
                    <a:gd name="T5" fmla="*/ 3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5">
                      <a:moveTo>
                        <a:pt x="3" y="3"/>
                      </a:moveTo>
                      <a:cubicBezTo>
                        <a:pt x="0" y="5"/>
                        <a:pt x="1" y="2"/>
                        <a:pt x="0" y="0"/>
                      </a:cubicBezTo>
                      <a:cubicBezTo>
                        <a:pt x="1" y="1"/>
                        <a:pt x="2" y="2"/>
                        <a:pt x="3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AR" dirty="0"/>
                </a:p>
              </p:txBody>
            </p:sp>
            <p:sp>
              <p:nvSpPr>
                <p:cNvPr id="429" name="Freeform 172"/>
                <p:cNvSpPr>
                  <a:spLocks/>
                </p:cNvSpPr>
                <p:nvPr/>
              </p:nvSpPr>
              <p:spPr bwMode="auto">
                <a:xfrm>
                  <a:off x="4102" y="-1300"/>
                  <a:ext cx="18" cy="7"/>
                </a:xfrm>
                <a:custGeom>
                  <a:avLst/>
                  <a:gdLst>
                    <a:gd name="T0" fmla="*/ 5 w 5"/>
                    <a:gd name="T1" fmla="*/ 1 h 2"/>
                    <a:gd name="T2" fmla="*/ 0 w 5"/>
                    <a:gd name="T3" fmla="*/ 1 h 2"/>
                    <a:gd name="T4" fmla="*/ 5 w 5"/>
                    <a:gd name="T5" fmla="*/ 1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5" h="2">
                      <a:moveTo>
                        <a:pt x="5" y="1"/>
                      </a:moveTo>
                      <a:cubicBezTo>
                        <a:pt x="3" y="1"/>
                        <a:pt x="1" y="2"/>
                        <a:pt x="0" y="1"/>
                      </a:cubicBezTo>
                      <a:cubicBezTo>
                        <a:pt x="1" y="0"/>
                        <a:pt x="3" y="0"/>
                        <a:pt x="5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AR" dirty="0"/>
                </a:p>
              </p:txBody>
            </p:sp>
            <p:sp>
              <p:nvSpPr>
                <p:cNvPr id="430" name="Freeform 173"/>
                <p:cNvSpPr>
                  <a:spLocks/>
                </p:cNvSpPr>
                <p:nvPr/>
              </p:nvSpPr>
              <p:spPr bwMode="auto">
                <a:xfrm>
                  <a:off x="3415" y="-1063"/>
                  <a:ext cx="10" cy="14"/>
                </a:xfrm>
                <a:custGeom>
                  <a:avLst/>
                  <a:gdLst>
                    <a:gd name="T0" fmla="*/ 2 w 3"/>
                    <a:gd name="T1" fmla="*/ 0 h 4"/>
                    <a:gd name="T2" fmla="*/ 0 w 3"/>
                    <a:gd name="T3" fmla="*/ 4 h 4"/>
                    <a:gd name="T4" fmla="*/ 2 w 3"/>
                    <a:gd name="T5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4">
                      <a:moveTo>
                        <a:pt x="2" y="0"/>
                      </a:moveTo>
                      <a:cubicBezTo>
                        <a:pt x="2" y="1"/>
                        <a:pt x="3" y="4"/>
                        <a:pt x="0" y="4"/>
                      </a:cubicBezTo>
                      <a:cubicBezTo>
                        <a:pt x="1" y="3"/>
                        <a:pt x="0" y="1"/>
                        <a:pt x="2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AR" dirty="0"/>
                </a:p>
              </p:txBody>
            </p:sp>
            <p:sp>
              <p:nvSpPr>
                <p:cNvPr id="431" name="Freeform 174"/>
                <p:cNvSpPr>
                  <a:spLocks/>
                </p:cNvSpPr>
                <p:nvPr/>
              </p:nvSpPr>
              <p:spPr bwMode="auto">
                <a:xfrm>
                  <a:off x="4291" y="-1157"/>
                  <a:ext cx="10" cy="10"/>
                </a:xfrm>
                <a:custGeom>
                  <a:avLst/>
                  <a:gdLst>
                    <a:gd name="T0" fmla="*/ 1 w 3"/>
                    <a:gd name="T1" fmla="*/ 3 h 3"/>
                    <a:gd name="T2" fmla="*/ 3 w 3"/>
                    <a:gd name="T3" fmla="*/ 0 h 3"/>
                    <a:gd name="T4" fmla="*/ 1 w 3"/>
                    <a:gd name="T5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3">
                      <a:moveTo>
                        <a:pt x="1" y="3"/>
                      </a:moveTo>
                      <a:cubicBezTo>
                        <a:pt x="0" y="1"/>
                        <a:pt x="1" y="0"/>
                        <a:pt x="3" y="0"/>
                      </a:cubicBezTo>
                      <a:cubicBezTo>
                        <a:pt x="3" y="1"/>
                        <a:pt x="3" y="2"/>
                        <a:pt x="1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AR" dirty="0"/>
                </a:p>
              </p:txBody>
            </p:sp>
            <p:sp>
              <p:nvSpPr>
                <p:cNvPr id="432" name="Freeform 175"/>
                <p:cNvSpPr>
                  <a:spLocks/>
                </p:cNvSpPr>
                <p:nvPr/>
              </p:nvSpPr>
              <p:spPr bwMode="auto">
                <a:xfrm>
                  <a:off x="3481" y="-1035"/>
                  <a:ext cx="11" cy="10"/>
                </a:xfrm>
                <a:custGeom>
                  <a:avLst/>
                  <a:gdLst>
                    <a:gd name="T0" fmla="*/ 0 w 3"/>
                    <a:gd name="T1" fmla="*/ 3 h 3"/>
                    <a:gd name="T2" fmla="*/ 3 w 3"/>
                    <a:gd name="T3" fmla="*/ 1 h 3"/>
                    <a:gd name="T4" fmla="*/ 0 w 3"/>
                    <a:gd name="T5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3">
                      <a:moveTo>
                        <a:pt x="0" y="3"/>
                      </a:moveTo>
                      <a:cubicBezTo>
                        <a:pt x="0" y="1"/>
                        <a:pt x="1" y="0"/>
                        <a:pt x="3" y="1"/>
                      </a:cubicBezTo>
                      <a:cubicBezTo>
                        <a:pt x="2" y="3"/>
                        <a:pt x="1" y="3"/>
                        <a:pt x="0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AR" dirty="0"/>
                </a:p>
              </p:txBody>
            </p:sp>
            <p:sp>
              <p:nvSpPr>
                <p:cNvPr id="433" name="Freeform 176"/>
                <p:cNvSpPr>
                  <a:spLocks/>
                </p:cNvSpPr>
                <p:nvPr/>
              </p:nvSpPr>
              <p:spPr bwMode="auto">
                <a:xfrm>
                  <a:off x="4046" y="-1269"/>
                  <a:ext cx="11" cy="7"/>
                </a:xfrm>
                <a:custGeom>
                  <a:avLst/>
                  <a:gdLst>
                    <a:gd name="T0" fmla="*/ 3 w 3"/>
                    <a:gd name="T1" fmla="*/ 2 h 2"/>
                    <a:gd name="T2" fmla="*/ 1 w 3"/>
                    <a:gd name="T3" fmla="*/ 0 h 2"/>
                    <a:gd name="T4" fmla="*/ 3 w 3"/>
                    <a:gd name="T5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2">
                      <a:moveTo>
                        <a:pt x="3" y="2"/>
                      </a:moveTo>
                      <a:cubicBezTo>
                        <a:pt x="0" y="2"/>
                        <a:pt x="2" y="1"/>
                        <a:pt x="1" y="0"/>
                      </a:cubicBezTo>
                      <a:cubicBezTo>
                        <a:pt x="3" y="0"/>
                        <a:pt x="2" y="1"/>
                        <a:pt x="3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AR" dirty="0"/>
                </a:p>
              </p:txBody>
            </p:sp>
            <p:sp>
              <p:nvSpPr>
                <p:cNvPr id="434" name="Freeform 177"/>
                <p:cNvSpPr>
                  <a:spLocks/>
                </p:cNvSpPr>
                <p:nvPr/>
              </p:nvSpPr>
              <p:spPr bwMode="auto">
                <a:xfrm>
                  <a:off x="3882" y="-1150"/>
                  <a:ext cx="7" cy="7"/>
                </a:xfrm>
                <a:custGeom>
                  <a:avLst/>
                  <a:gdLst>
                    <a:gd name="T0" fmla="*/ 1 w 2"/>
                    <a:gd name="T1" fmla="*/ 2 h 2"/>
                    <a:gd name="T2" fmla="*/ 0 w 2"/>
                    <a:gd name="T3" fmla="*/ 0 h 2"/>
                    <a:gd name="T4" fmla="*/ 2 w 2"/>
                    <a:gd name="T5" fmla="*/ 0 h 2"/>
                    <a:gd name="T6" fmla="*/ 1 w 2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2">
                      <a:moveTo>
                        <a:pt x="1" y="2"/>
                      </a:moveTo>
                      <a:cubicBezTo>
                        <a:pt x="1" y="1"/>
                        <a:pt x="0" y="1"/>
                        <a:pt x="0" y="0"/>
                      </a:cubicBezTo>
                      <a:cubicBezTo>
                        <a:pt x="1" y="0"/>
                        <a:pt x="1" y="0"/>
                        <a:pt x="2" y="0"/>
                      </a:cubicBezTo>
                      <a:cubicBezTo>
                        <a:pt x="2" y="1"/>
                        <a:pt x="2" y="1"/>
                        <a:pt x="1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AR" dirty="0"/>
                </a:p>
              </p:txBody>
            </p:sp>
            <p:sp>
              <p:nvSpPr>
                <p:cNvPr id="435" name="Freeform 178"/>
                <p:cNvSpPr>
                  <a:spLocks/>
                </p:cNvSpPr>
                <p:nvPr/>
              </p:nvSpPr>
              <p:spPr bwMode="auto">
                <a:xfrm>
                  <a:off x="3649" y="-1063"/>
                  <a:ext cx="7" cy="10"/>
                </a:xfrm>
                <a:custGeom>
                  <a:avLst/>
                  <a:gdLst>
                    <a:gd name="T0" fmla="*/ 0 w 2"/>
                    <a:gd name="T1" fmla="*/ 3 h 3"/>
                    <a:gd name="T2" fmla="*/ 2 w 2"/>
                    <a:gd name="T3" fmla="*/ 1 h 3"/>
                    <a:gd name="T4" fmla="*/ 0 w 2"/>
                    <a:gd name="T5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3">
                      <a:moveTo>
                        <a:pt x="0" y="3"/>
                      </a:moveTo>
                      <a:cubicBezTo>
                        <a:pt x="1" y="2"/>
                        <a:pt x="0" y="0"/>
                        <a:pt x="2" y="1"/>
                      </a:cubicBezTo>
                      <a:cubicBezTo>
                        <a:pt x="2" y="2"/>
                        <a:pt x="1" y="2"/>
                        <a:pt x="0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AR" dirty="0"/>
                </a:p>
              </p:txBody>
            </p:sp>
            <p:sp>
              <p:nvSpPr>
                <p:cNvPr id="436" name="Freeform 179"/>
                <p:cNvSpPr>
                  <a:spLocks/>
                </p:cNvSpPr>
                <p:nvPr/>
              </p:nvSpPr>
              <p:spPr bwMode="auto">
                <a:xfrm>
                  <a:off x="4116" y="-1297"/>
                  <a:ext cx="7" cy="11"/>
                </a:xfrm>
                <a:custGeom>
                  <a:avLst/>
                  <a:gdLst>
                    <a:gd name="T0" fmla="*/ 2 w 2"/>
                    <a:gd name="T1" fmla="*/ 3 h 3"/>
                    <a:gd name="T2" fmla="*/ 1 w 2"/>
                    <a:gd name="T3" fmla="*/ 0 h 3"/>
                    <a:gd name="T4" fmla="*/ 2 w 2"/>
                    <a:gd name="T5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3">
                      <a:moveTo>
                        <a:pt x="2" y="3"/>
                      </a:moveTo>
                      <a:cubicBezTo>
                        <a:pt x="1" y="2"/>
                        <a:pt x="0" y="1"/>
                        <a:pt x="1" y="0"/>
                      </a:cubicBezTo>
                      <a:cubicBezTo>
                        <a:pt x="1" y="1"/>
                        <a:pt x="2" y="2"/>
                        <a:pt x="2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AR" dirty="0"/>
                </a:p>
              </p:txBody>
            </p:sp>
            <p:sp>
              <p:nvSpPr>
                <p:cNvPr id="437" name="Freeform 180"/>
                <p:cNvSpPr>
                  <a:spLocks/>
                </p:cNvSpPr>
                <p:nvPr/>
              </p:nvSpPr>
              <p:spPr bwMode="auto">
                <a:xfrm>
                  <a:off x="3893" y="-1297"/>
                  <a:ext cx="14" cy="14"/>
                </a:xfrm>
                <a:custGeom>
                  <a:avLst/>
                  <a:gdLst>
                    <a:gd name="T0" fmla="*/ 4 w 4"/>
                    <a:gd name="T1" fmla="*/ 4 h 4"/>
                    <a:gd name="T2" fmla="*/ 0 w 4"/>
                    <a:gd name="T3" fmla="*/ 4 h 4"/>
                    <a:gd name="T4" fmla="*/ 4 w 4"/>
                    <a:gd name="T5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" h="4">
                      <a:moveTo>
                        <a:pt x="4" y="4"/>
                      </a:moveTo>
                      <a:cubicBezTo>
                        <a:pt x="2" y="4"/>
                        <a:pt x="1" y="4"/>
                        <a:pt x="0" y="4"/>
                      </a:cubicBezTo>
                      <a:cubicBezTo>
                        <a:pt x="1" y="3"/>
                        <a:pt x="2" y="0"/>
                        <a:pt x="4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AR" dirty="0"/>
                </a:p>
              </p:txBody>
            </p:sp>
            <p:sp>
              <p:nvSpPr>
                <p:cNvPr id="438" name="Freeform 181"/>
                <p:cNvSpPr>
                  <a:spLocks/>
                </p:cNvSpPr>
                <p:nvPr/>
              </p:nvSpPr>
              <p:spPr bwMode="auto">
                <a:xfrm>
                  <a:off x="4210" y="-1307"/>
                  <a:ext cx="4" cy="7"/>
                </a:xfrm>
                <a:custGeom>
                  <a:avLst/>
                  <a:gdLst>
                    <a:gd name="T0" fmla="*/ 0 w 1"/>
                    <a:gd name="T1" fmla="*/ 2 h 2"/>
                    <a:gd name="T2" fmla="*/ 0 w 1"/>
                    <a:gd name="T3" fmla="*/ 0 h 2"/>
                    <a:gd name="T4" fmla="*/ 0 w 1"/>
                    <a:gd name="T5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2">
                      <a:moveTo>
                        <a:pt x="0" y="2"/>
                      </a:moveTo>
                      <a:cubicBezTo>
                        <a:pt x="0" y="2"/>
                        <a:pt x="0" y="1"/>
                        <a:pt x="0" y="0"/>
                      </a:cubicBezTo>
                      <a:cubicBezTo>
                        <a:pt x="0" y="1"/>
                        <a:pt x="1" y="1"/>
                        <a:pt x="0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AR" dirty="0"/>
                </a:p>
              </p:txBody>
            </p:sp>
            <p:sp>
              <p:nvSpPr>
                <p:cNvPr id="439" name="Freeform 182"/>
                <p:cNvSpPr>
                  <a:spLocks/>
                </p:cNvSpPr>
                <p:nvPr/>
              </p:nvSpPr>
              <p:spPr bwMode="auto">
                <a:xfrm>
                  <a:off x="3886" y="-1279"/>
                  <a:ext cx="3" cy="3"/>
                </a:xfrm>
                <a:custGeom>
                  <a:avLst/>
                  <a:gdLst>
                    <a:gd name="T0" fmla="*/ 1 w 1"/>
                    <a:gd name="T1" fmla="*/ 0 h 1"/>
                    <a:gd name="T2" fmla="*/ 0 w 1"/>
                    <a:gd name="T3" fmla="*/ 1 h 1"/>
                    <a:gd name="T4" fmla="*/ 1 w 1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1" y="0"/>
                      </a:moveTo>
                      <a:cubicBezTo>
                        <a:pt x="1" y="0"/>
                        <a:pt x="0" y="1"/>
                        <a:pt x="0" y="1"/>
                      </a:cubicBezTo>
                      <a:cubicBezTo>
                        <a:pt x="0" y="1"/>
                        <a:pt x="1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AR" dirty="0"/>
                </a:p>
              </p:txBody>
            </p:sp>
            <p:sp>
              <p:nvSpPr>
                <p:cNvPr id="440" name="Freeform 183"/>
                <p:cNvSpPr>
                  <a:spLocks/>
                </p:cNvSpPr>
                <p:nvPr/>
              </p:nvSpPr>
              <p:spPr bwMode="auto">
                <a:xfrm>
                  <a:off x="4134" y="-1234"/>
                  <a:ext cx="0" cy="7"/>
                </a:xfrm>
                <a:custGeom>
                  <a:avLst/>
                  <a:gdLst>
                    <a:gd name="T0" fmla="*/ 2 h 2"/>
                    <a:gd name="T1" fmla="*/ 1 h 2"/>
                    <a:gd name="T2" fmla="*/ 0 h 2"/>
                    <a:gd name="T3" fmla="*/ 2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</a:cxnLst>
                  <a:rect l="0" t="0" r="r" b="b"/>
                  <a:pathLst>
                    <a:path h="2">
                      <a:moveTo>
                        <a:pt x="0" y="2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0" y="0"/>
                        <a:pt x="0" y="0"/>
                      </a:cubicBezTo>
                      <a:cubicBezTo>
                        <a:pt x="0" y="1"/>
                        <a:pt x="0" y="1"/>
                        <a:pt x="0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AR" dirty="0"/>
                </a:p>
              </p:txBody>
            </p:sp>
            <p:sp>
              <p:nvSpPr>
                <p:cNvPr id="441" name="Freeform 184"/>
                <p:cNvSpPr>
                  <a:spLocks/>
                </p:cNvSpPr>
                <p:nvPr/>
              </p:nvSpPr>
              <p:spPr bwMode="auto">
                <a:xfrm>
                  <a:off x="3551" y="-1042"/>
                  <a:ext cx="3" cy="3"/>
                </a:xfrm>
                <a:custGeom>
                  <a:avLst/>
                  <a:gdLst>
                    <a:gd name="T0" fmla="*/ 0 w 1"/>
                    <a:gd name="T1" fmla="*/ 1 h 1"/>
                    <a:gd name="T2" fmla="*/ 1 w 1"/>
                    <a:gd name="T3" fmla="*/ 0 h 1"/>
                    <a:gd name="T4" fmla="*/ 0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cubicBezTo>
                        <a:pt x="0" y="1"/>
                        <a:pt x="1" y="0"/>
                        <a:pt x="1" y="0"/>
                      </a:cubicBezTo>
                      <a:cubicBezTo>
                        <a:pt x="1" y="0"/>
                        <a:pt x="0" y="1"/>
                        <a:pt x="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AR" dirty="0"/>
                </a:p>
              </p:txBody>
            </p:sp>
            <p:sp>
              <p:nvSpPr>
                <p:cNvPr id="442" name="Freeform 185"/>
                <p:cNvSpPr>
                  <a:spLocks/>
                </p:cNvSpPr>
                <p:nvPr/>
              </p:nvSpPr>
              <p:spPr bwMode="auto">
                <a:xfrm>
                  <a:off x="3673" y="-1161"/>
                  <a:ext cx="4" cy="7"/>
                </a:xfrm>
                <a:custGeom>
                  <a:avLst/>
                  <a:gdLst>
                    <a:gd name="T0" fmla="*/ 0 w 1"/>
                    <a:gd name="T1" fmla="*/ 2 h 2"/>
                    <a:gd name="T2" fmla="*/ 0 w 1"/>
                    <a:gd name="T3" fmla="*/ 0 h 2"/>
                    <a:gd name="T4" fmla="*/ 0 w 1"/>
                    <a:gd name="T5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2">
                      <a:moveTo>
                        <a:pt x="0" y="2"/>
                      </a:moveTo>
                      <a:cubicBezTo>
                        <a:pt x="0" y="1"/>
                        <a:pt x="0" y="0"/>
                        <a:pt x="0" y="0"/>
                      </a:cubicBezTo>
                      <a:cubicBezTo>
                        <a:pt x="0" y="0"/>
                        <a:pt x="1" y="1"/>
                        <a:pt x="0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AR" dirty="0"/>
                </a:p>
              </p:txBody>
            </p:sp>
            <p:sp>
              <p:nvSpPr>
                <p:cNvPr id="443" name="Freeform 186"/>
                <p:cNvSpPr>
                  <a:spLocks/>
                </p:cNvSpPr>
                <p:nvPr/>
              </p:nvSpPr>
              <p:spPr bwMode="auto">
                <a:xfrm>
                  <a:off x="3247" y="-951"/>
                  <a:ext cx="168" cy="108"/>
                </a:xfrm>
                <a:custGeom>
                  <a:avLst/>
                  <a:gdLst>
                    <a:gd name="T0" fmla="*/ 11 w 48"/>
                    <a:gd name="T1" fmla="*/ 8 h 31"/>
                    <a:gd name="T2" fmla="*/ 20 w 48"/>
                    <a:gd name="T3" fmla="*/ 2 h 31"/>
                    <a:gd name="T4" fmla="*/ 29 w 48"/>
                    <a:gd name="T5" fmla="*/ 1 h 31"/>
                    <a:gd name="T6" fmla="*/ 39 w 48"/>
                    <a:gd name="T7" fmla="*/ 8 h 31"/>
                    <a:gd name="T8" fmla="*/ 48 w 48"/>
                    <a:gd name="T9" fmla="*/ 23 h 31"/>
                    <a:gd name="T10" fmla="*/ 42 w 48"/>
                    <a:gd name="T11" fmla="*/ 24 h 31"/>
                    <a:gd name="T12" fmla="*/ 39 w 48"/>
                    <a:gd name="T13" fmla="*/ 22 h 31"/>
                    <a:gd name="T14" fmla="*/ 36 w 48"/>
                    <a:gd name="T15" fmla="*/ 19 h 31"/>
                    <a:gd name="T16" fmla="*/ 25 w 48"/>
                    <a:gd name="T17" fmla="*/ 22 h 31"/>
                    <a:gd name="T18" fmla="*/ 21 w 48"/>
                    <a:gd name="T19" fmla="*/ 18 h 31"/>
                    <a:gd name="T20" fmla="*/ 15 w 48"/>
                    <a:gd name="T21" fmla="*/ 20 h 31"/>
                    <a:gd name="T22" fmla="*/ 11 w 48"/>
                    <a:gd name="T23" fmla="*/ 23 h 31"/>
                    <a:gd name="T24" fmla="*/ 6 w 48"/>
                    <a:gd name="T25" fmla="*/ 29 h 31"/>
                    <a:gd name="T26" fmla="*/ 0 w 48"/>
                    <a:gd name="T27" fmla="*/ 26 h 31"/>
                    <a:gd name="T28" fmla="*/ 7 w 48"/>
                    <a:gd name="T29" fmla="*/ 25 h 31"/>
                    <a:gd name="T30" fmla="*/ 3 w 48"/>
                    <a:gd name="T31" fmla="*/ 21 h 31"/>
                    <a:gd name="T32" fmla="*/ 3 w 48"/>
                    <a:gd name="T33" fmla="*/ 21 h 31"/>
                    <a:gd name="T34" fmla="*/ 3 w 48"/>
                    <a:gd name="T35" fmla="*/ 23 h 31"/>
                    <a:gd name="T36" fmla="*/ 2 w 48"/>
                    <a:gd name="T37" fmla="*/ 18 h 31"/>
                    <a:gd name="T38" fmla="*/ 8 w 48"/>
                    <a:gd name="T39" fmla="*/ 10 h 31"/>
                    <a:gd name="T40" fmla="*/ 8 w 48"/>
                    <a:gd name="T41" fmla="*/ 11 h 31"/>
                    <a:gd name="T42" fmla="*/ 11 w 48"/>
                    <a:gd name="T43" fmla="*/ 8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48" h="31">
                      <a:moveTo>
                        <a:pt x="11" y="8"/>
                      </a:moveTo>
                      <a:cubicBezTo>
                        <a:pt x="14" y="7"/>
                        <a:pt x="18" y="7"/>
                        <a:pt x="20" y="2"/>
                      </a:cubicBezTo>
                      <a:cubicBezTo>
                        <a:pt x="21" y="0"/>
                        <a:pt x="26" y="0"/>
                        <a:pt x="29" y="1"/>
                      </a:cubicBezTo>
                      <a:cubicBezTo>
                        <a:pt x="33" y="2"/>
                        <a:pt x="37" y="4"/>
                        <a:pt x="39" y="8"/>
                      </a:cubicBezTo>
                      <a:cubicBezTo>
                        <a:pt x="42" y="13"/>
                        <a:pt x="48" y="16"/>
                        <a:pt x="48" y="23"/>
                      </a:cubicBezTo>
                      <a:cubicBezTo>
                        <a:pt x="46" y="23"/>
                        <a:pt x="44" y="25"/>
                        <a:pt x="42" y="24"/>
                      </a:cubicBezTo>
                      <a:cubicBezTo>
                        <a:pt x="41" y="21"/>
                        <a:pt x="41" y="22"/>
                        <a:pt x="39" y="22"/>
                      </a:cubicBezTo>
                      <a:cubicBezTo>
                        <a:pt x="36" y="23"/>
                        <a:pt x="37" y="20"/>
                        <a:pt x="36" y="19"/>
                      </a:cubicBezTo>
                      <a:cubicBezTo>
                        <a:pt x="33" y="22"/>
                        <a:pt x="30" y="27"/>
                        <a:pt x="25" y="22"/>
                      </a:cubicBezTo>
                      <a:cubicBezTo>
                        <a:pt x="26" y="18"/>
                        <a:pt x="23" y="18"/>
                        <a:pt x="21" y="18"/>
                      </a:cubicBezTo>
                      <a:cubicBezTo>
                        <a:pt x="19" y="17"/>
                        <a:pt x="16" y="16"/>
                        <a:pt x="15" y="20"/>
                      </a:cubicBezTo>
                      <a:cubicBezTo>
                        <a:pt x="13" y="21"/>
                        <a:pt x="10" y="21"/>
                        <a:pt x="11" y="23"/>
                      </a:cubicBezTo>
                      <a:cubicBezTo>
                        <a:pt x="12" y="28"/>
                        <a:pt x="8" y="29"/>
                        <a:pt x="6" y="29"/>
                      </a:cubicBezTo>
                      <a:cubicBezTo>
                        <a:pt x="3" y="31"/>
                        <a:pt x="2" y="28"/>
                        <a:pt x="0" y="26"/>
                      </a:cubicBezTo>
                      <a:cubicBezTo>
                        <a:pt x="3" y="24"/>
                        <a:pt x="5" y="27"/>
                        <a:pt x="7" y="25"/>
                      </a:cubicBezTo>
                      <a:cubicBezTo>
                        <a:pt x="6" y="24"/>
                        <a:pt x="5" y="23"/>
                        <a:pt x="3" y="21"/>
                      </a:cubicBezTo>
                      <a:cubicBezTo>
                        <a:pt x="3" y="21"/>
                        <a:pt x="3" y="21"/>
                        <a:pt x="3" y="21"/>
                      </a:cubicBezTo>
                      <a:cubicBezTo>
                        <a:pt x="3" y="22"/>
                        <a:pt x="3" y="22"/>
                        <a:pt x="3" y="23"/>
                      </a:cubicBezTo>
                      <a:cubicBezTo>
                        <a:pt x="0" y="22"/>
                        <a:pt x="0" y="21"/>
                        <a:pt x="2" y="18"/>
                      </a:cubicBezTo>
                      <a:cubicBezTo>
                        <a:pt x="4" y="16"/>
                        <a:pt x="8" y="14"/>
                        <a:pt x="8" y="10"/>
                      </a:cubicBezTo>
                      <a:cubicBezTo>
                        <a:pt x="8" y="11"/>
                        <a:pt x="8" y="11"/>
                        <a:pt x="8" y="11"/>
                      </a:cubicBezTo>
                      <a:cubicBezTo>
                        <a:pt x="10" y="11"/>
                        <a:pt x="11" y="10"/>
                        <a:pt x="11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AR" dirty="0"/>
                </a:p>
              </p:txBody>
            </p:sp>
            <p:sp>
              <p:nvSpPr>
                <p:cNvPr id="444" name="Freeform 187"/>
                <p:cNvSpPr>
                  <a:spLocks/>
                </p:cNvSpPr>
                <p:nvPr/>
              </p:nvSpPr>
              <p:spPr bwMode="auto">
                <a:xfrm>
                  <a:off x="3691" y="-847"/>
                  <a:ext cx="167" cy="157"/>
                </a:xfrm>
                <a:custGeom>
                  <a:avLst/>
                  <a:gdLst>
                    <a:gd name="T0" fmla="*/ 45 w 48"/>
                    <a:gd name="T1" fmla="*/ 0 h 45"/>
                    <a:gd name="T2" fmla="*/ 46 w 48"/>
                    <a:gd name="T3" fmla="*/ 8 h 45"/>
                    <a:gd name="T4" fmla="*/ 40 w 48"/>
                    <a:gd name="T5" fmla="*/ 17 h 45"/>
                    <a:gd name="T6" fmla="*/ 39 w 48"/>
                    <a:gd name="T7" fmla="*/ 25 h 45"/>
                    <a:gd name="T8" fmla="*/ 39 w 48"/>
                    <a:gd name="T9" fmla="*/ 32 h 45"/>
                    <a:gd name="T10" fmla="*/ 33 w 48"/>
                    <a:gd name="T11" fmla="*/ 25 h 45"/>
                    <a:gd name="T12" fmla="*/ 25 w 48"/>
                    <a:gd name="T13" fmla="*/ 31 h 45"/>
                    <a:gd name="T14" fmla="*/ 19 w 48"/>
                    <a:gd name="T15" fmla="*/ 39 h 45"/>
                    <a:gd name="T16" fmla="*/ 23 w 48"/>
                    <a:gd name="T17" fmla="*/ 42 h 45"/>
                    <a:gd name="T18" fmla="*/ 19 w 48"/>
                    <a:gd name="T19" fmla="*/ 42 h 45"/>
                    <a:gd name="T20" fmla="*/ 19 w 48"/>
                    <a:gd name="T21" fmla="*/ 42 h 45"/>
                    <a:gd name="T22" fmla="*/ 13 w 48"/>
                    <a:gd name="T23" fmla="*/ 41 h 45"/>
                    <a:gd name="T24" fmla="*/ 13 w 48"/>
                    <a:gd name="T25" fmla="*/ 41 h 45"/>
                    <a:gd name="T26" fmla="*/ 11 w 48"/>
                    <a:gd name="T27" fmla="*/ 37 h 45"/>
                    <a:gd name="T28" fmla="*/ 17 w 48"/>
                    <a:gd name="T29" fmla="*/ 36 h 45"/>
                    <a:gd name="T30" fmla="*/ 21 w 48"/>
                    <a:gd name="T31" fmla="*/ 32 h 45"/>
                    <a:gd name="T32" fmla="*/ 35 w 48"/>
                    <a:gd name="T33" fmla="*/ 18 h 45"/>
                    <a:gd name="T34" fmla="*/ 41 w 48"/>
                    <a:gd name="T35" fmla="*/ 11 h 45"/>
                    <a:gd name="T36" fmla="*/ 14 w 48"/>
                    <a:gd name="T37" fmla="*/ 17 h 45"/>
                    <a:gd name="T38" fmla="*/ 8 w 48"/>
                    <a:gd name="T39" fmla="*/ 26 h 45"/>
                    <a:gd name="T40" fmla="*/ 7 w 48"/>
                    <a:gd name="T41" fmla="*/ 35 h 45"/>
                    <a:gd name="T42" fmla="*/ 5 w 48"/>
                    <a:gd name="T43" fmla="*/ 28 h 45"/>
                    <a:gd name="T44" fmla="*/ 3 w 48"/>
                    <a:gd name="T45" fmla="*/ 18 h 45"/>
                    <a:gd name="T46" fmla="*/ 3 w 48"/>
                    <a:gd name="T47" fmla="*/ 11 h 45"/>
                    <a:gd name="T48" fmla="*/ 6 w 48"/>
                    <a:gd name="T49" fmla="*/ 16 h 45"/>
                    <a:gd name="T50" fmla="*/ 11 w 48"/>
                    <a:gd name="T51" fmla="*/ 15 h 45"/>
                    <a:gd name="T52" fmla="*/ 12 w 48"/>
                    <a:gd name="T53" fmla="*/ 9 h 45"/>
                    <a:gd name="T54" fmla="*/ 13 w 48"/>
                    <a:gd name="T55" fmla="*/ 5 h 45"/>
                    <a:gd name="T56" fmla="*/ 18 w 48"/>
                    <a:gd name="T57" fmla="*/ 3 h 45"/>
                    <a:gd name="T58" fmla="*/ 18 w 48"/>
                    <a:gd name="T59" fmla="*/ 5 h 45"/>
                    <a:gd name="T60" fmla="*/ 25 w 48"/>
                    <a:gd name="T61" fmla="*/ 13 h 45"/>
                    <a:gd name="T62" fmla="*/ 39 w 48"/>
                    <a:gd name="T63" fmla="*/ 8 h 45"/>
                    <a:gd name="T64" fmla="*/ 44 w 48"/>
                    <a:gd name="T65" fmla="*/ 0 h 45"/>
                    <a:gd name="T66" fmla="*/ 45 w 48"/>
                    <a:gd name="T67" fmla="*/ 0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48" h="45">
                      <a:moveTo>
                        <a:pt x="45" y="0"/>
                      </a:moveTo>
                      <a:cubicBezTo>
                        <a:pt x="46" y="2"/>
                        <a:pt x="46" y="5"/>
                        <a:pt x="46" y="8"/>
                      </a:cubicBezTo>
                      <a:cubicBezTo>
                        <a:pt x="48" y="13"/>
                        <a:pt x="43" y="14"/>
                        <a:pt x="40" y="17"/>
                      </a:cubicBezTo>
                      <a:cubicBezTo>
                        <a:pt x="38" y="20"/>
                        <a:pt x="36" y="21"/>
                        <a:pt x="39" y="25"/>
                      </a:cubicBezTo>
                      <a:cubicBezTo>
                        <a:pt x="41" y="27"/>
                        <a:pt x="39" y="29"/>
                        <a:pt x="39" y="32"/>
                      </a:cubicBezTo>
                      <a:cubicBezTo>
                        <a:pt x="36" y="29"/>
                        <a:pt x="33" y="29"/>
                        <a:pt x="33" y="25"/>
                      </a:cubicBezTo>
                      <a:cubicBezTo>
                        <a:pt x="32" y="29"/>
                        <a:pt x="30" y="31"/>
                        <a:pt x="25" y="31"/>
                      </a:cubicBezTo>
                      <a:cubicBezTo>
                        <a:pt x="23" y="31"/>
                        <a:pt x="22" y="37"/>
                        <a:pt x="19" y="39"/>
                      </a:cubicBezTo>
                      <a:cubicBezTo>
                        <a:pt x="19" y="41"/>
                        <a:pt x="22" y="40"/>
                        <a:pt x="23" y="42"/>
                      </a:cubicBezTo>
                      <a:cubicBezTo>
                        <a:pt x="21" y="42"/>
                        <a:pt x="20" y="42"/>
                        <a:pt x="19" y="42"/>
                      </a:cubicBezTo>
                      <a:cubicBezTo>
                        <a:pt x="19" y="42"/>
                        <a:pt x="19" y="42"/>
                        <a:pt x="19" y="42"/>
                      </a:cubicBezTo>
                      <a:cubicBezTo>
                        <a:pt x="18" y="39"/>
                        <a:pt x="14" y="45"/>
                        <a:pt x="13" y="41"/>
                      </a:cubicBezTo>
                      <a:cubicBezTo>
                        <a:pt x="13" y="41"/>
                        <a:pt x="13" y="41"/>
                        <a:pt x="13" y="41"/>
                      </a:cubicBezTo>
                      <a:cubicBezTo>
                        <a:pt x="13" y="39"/>
                        <a:pt x="11" y="39"/>
                        <a:pt x="11" y="37"/>
                      </a:cubicBezTo>
                      <a:cubicBezTo>
                        <a:pt x="12" y="36"/>
                        <a:pt x="14" y="35"/>
                        <a:pt x="17" y="36"/>
                      </a:cubicBezTo>
                      <a:cubicBezTo>
                        <a:pt x="19" y="36"/>
                        <a:pt x="21" y="34"/>
                        <a:pt x="21" y="32"/>
                      </a:cubicBezTo>
                      <a:cubicBezTo>
                        <a:pt x="22" y="24"/>
                        <a:pt x="28" y="21"/>
                        <a:pt x="35" y="18"/>
                      </a:cubicBezTo>
                      <a:cubicBezTo>
                        <a:pt x="38" y="17"/>
                        <a:pt x="40" y="15"/>
                        <a:pt x="41" y="11"/>
                      </a:cubicBezTo>
                      <a:cubicBezTo>
                        <a:pt x="32" y="14"/>
                        <a:pt x="23" y="16"/>
                        <a:pt x="14" y="17"/>
                      </a:cubicBezTo>
                      <a:cubicBezTo>
                        <a:pt x="10" y="17"/>
                        <a:pt x="6" y="20"/>
                        <a:pt x="8" y="26"/>
                      </a:cubicBezTo>
                      <a:cubicBezTo>
                        <a:pt x="9" y="29"/>
                        <a:pt x="8" y="32"/>
                        <a:pt x="7" y="35"/>
                      </a:cubicBezTo>
                      <a:cubicBezTo>
                        <a:pt x="4" y="34"/>
                        <a:pt x="5" y="31"/>
                        <a:pt x="5" y="28"/>
                      </a:cubicBezTo>
                      <a:cubicBezTo>
                        <a:pt x="5" y="25"/>
                        <a:pt x="7" y="21"/>
                        <a:pt x="3" y="18"/>
                      </a:cubicBezTo>
                      <a:cubicBezTo>
                        <a:pt x="0" y="16"/>
                        <a:pt x="3" y="14"/>
                        <a:pt x="3" y="11"/>
                      </a:cubicBezTo>
                      <a:cubicBezTo>
                        <a:pt x="6" y="13"/>
                        <a:pt x="3" y="16"/>
                        <a:pt x="6" y="16"/>
                      </a:cubicBezTo>
                      <a:cubicBezTo>
                        <a:pt x="8" y="16"/>
                        <a:pt x="10" y="17"/>
                        <a:pt x="11" y="15"/>
                      </a:cubicBezTo>
                      <a:cubicBezTo>
                        <a:pt x="11" y="13"/>
                        <a:pt x="15" y="11"/>
                        <a:pt x="12" y="9"/>
                      </a:cubicBezTo>
                      <a:cubicBezTo>
                        <a:pt x="9" y="7"/>
                        <a:pt x="11" y="5"/>
                        <a:pt x="13" y="5"/>
                      </a:cubicBezTo>
                      <a:cubicBezTo>
                        <a:pt x="15" y="4"/>
                        <a:pt x="16" y="4"/>
                        <a:pt x="18" y="3"/>
                      </a:cubicBezTo>
                      <a:cubicBezTo>
                        <a:pt x="18" y="4"/>
                        <a:pt x="18" y="4"/>
                        <a:pt x="18" y="5"/>
                      </a:cubicBezTo>
                      <a:cubicBezTo>
                        <a:pt x="18" y="13"/>
                        <a:pt x="18" y="13"/>
                        <a:pt x="25" y="13"/>
                      </a:cubicBezTo>
                      <a:cubicBezTo>
                        <a:pt x="30" y="13"/>
                        <a:pt x="37" y="13"/>
                        <a:pt x="39" y="8"/>
                      </a:cubicBezTo>
                      <a:cubicBezTo>
                        <a:pt x="40" y="4"/>
                        <a:pt x="42" y="3"/>
                        <a:pt x="44" y="0"/>
                      </a:cubicBezTo>
                      <a:cubicBezTo>
                        <a:pt x="44" y="0"/>
                        <a:pt x="45" y="0"/>
                        <a:pt x="45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AR" dirty="0"/>
                </a:p>
              </p:txBody>
            </p:sp>
            <p:sp>
              <p:nvSpPr>
                <p:cNvPr id="445" name="Freeform 188"/>
                <p:cNvSpPr>
                  <a:spLocks noEditPoints="1"/>
                </p:cNvSpPr>
                <p:nvPr/>
              </p:nvSpPr>
              <p:spPr bwMode="auto">
                <a:xfrm>
                  <a:off x="3816" y="-774"/>
                  <a:ext cx="143" cy="231"/>
                </a:xfrm>
                <a:custGeom>
                  <a:avLst/>
                  <a:gdLst>
                    <a:gd name="T0" fmla="*/ 41 w 41"/>
                    <a:gd name="T1" fmla="*/ 0 h 66"/>
                    <a:gd name="T2" fmla="*/ 12 w 41"/>
                    <a:gd name="T3" fmla="*/ 44 h 66"/>
                    <a:gd name="T4" fmla="*/ 12 w 41"/>
                    <a:gd name="T5" fmla="*/ 53 h 66"/>
                    <a:gd name="T6" fmla="*/ 23 w 41"/>
                    <a:gd name="T7" fmla="*/ 64 h 66"/>
                    <a:gd name="T8" fmla="*/ 19 w 41"/>
                    <a:gd name="T9" fmla="*/ 64 h 66"/>
                    <a:gd name="T10" fmla="*/ 2 w 41"/>
                    <a:gd name="T11" fmla="*/ 61 h 66"/>
                    <a:gd name="T12" fmla="*/ 0 w 41"/>
                    <a:gd name="T13" fmla="*/ 59 h 66"/>
                    <a:gd name="T14" fmla="*/ 2 w 41"/>
                    <a:gd name="T15" fmla="*/ 48 h 66"/>
                    <a:gd name="T16" fmla="*/ 6 w 41"/>
                    <a:gd name="T17" fmla="*/ 42 h 66"/>
                    <a:gd name="T18" fmla="*/ 8 w 41"/>
                    <a:gd name="T19" fmla="*/ 36 h 66"/>
                    <a:gd name="T20" fmla="*/ 11 w 41"/>
                    <a:gd name="T21" fmla="*/ 33 h 66"/>
                    <a:gd name="T22" fmla="*/ 20 w 41"/>
                    <a:gd name="T23" fmla="*/ 27 h 66"/>
                    <a:gd name="T24" fmla="*/ 21 w 41"/>
                    <a:gd name="T25" fmla="*/ 32 h 66"/>
                    <a:gd name="T26" fmla="*/ 28 w 41"/>
                    <a:gd name="T27" fmla="*/ 22 h 66"/>
                    <a:gd name="T28" fmla="*/ 30 w 41"/>
                    <a:gd name="T29" fmla="*/ 20 h 66"/>
                    <a:gd name="T30" fmla="*/ 30 w 41"/>
                    <a:gd name="T31" fmla="*/ 20 h 66"/>
                    <a:gd name="T32" fmla="*/ 29 w 41"/>
                    <a:gd name="T33" fmla="*/ 20 h 66"/>
                    <a:gd name="T34" fmla="*/ 28 w 41"/>
                    <a:gd name="T35" fmla="*/ 21 h 66"/>
                    <a:gd name="T36" fmla="*/ 26 w 41"/>
                    <a:gd name="T37" fmla="*/ 19 h 66"/>
                    <a:gd name="T38" fmla="*/ 22 w 41"/>
                    <a:gd name="T39" fmla="*/ 18 h 66"/>
                    <a:gd name="T40" fmla="*/ 19 w 41"/>
                    <a:gd name="T41" fmla="*/ 19 h 66"/>
                    <a:gd name="T42" fmla="*/ 19 w 41"/>
                    <a:gd name="T43" fmla="*/ 13 h 66"/>
                    <a:gd name="T44" fmla="*/ 22 w 41"/>
                    <a:gd name="T45" fmla="*/ 14 h 66"/>
                    <a:gd name="T46" fmla="*/ 29 w 41"/>
                    <a:gd name="T47" fmla="*/ 17 h 66"/>
                    <a:gd name="T48" fmla="*/ 29 w 41"/>
                    <a:gd name="T49" fmla="*/ 17 h 66"/>
                    <a:gd name="T50" fmla="*/ 29 w 41"/>
                    <a:gd name="T51" fmla="*/ 17 h 66"/>
                    <a:gd name="T52" fmla="*/ 38 w 41"/>
                    <a:gd name="T53" fmla="*/ 4 h 66"/>
                    <a:gd name="T54" fmla="*/ 41 w 41"/>
                    <a:gd name="T55" fmla="*/ 0 h 66"/>
                    <a:gd name="T56" fmla="*/ 12 w 41"/>
                    <a:gd name="T57" fmla="*/ 57 h 66"/>
                    <a:gd name="T58" fmla="*/ 4 w 41"/>
                    <a:gd name="T59" fmla="*/ 48 h 66"/>
                    <a:gd name="T60" fmla="*/ 12 w 41"/>
                    <a:gd name="T61" fmla="*/ 57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41" h="66">
                      <a:moveTo>
                        <a:pt x="41" y="0"/>
                      </a:moveTo>
                      <a:cubicBezTo>
                        <a:pt x="36" y="18"/>
                        <a:pt x="26" y="32"/>
                        <a:pt x="12" y="44"/>
                      </a:cubicBezTo>
                      <a:cubicBezTo>
                        <a:pt x="9" y="47"/>
                        <a:pt x="9" y="50"/>
                        <a:pt x="12" y="53"/>
                      </a:cubicBezTo>
                      <a:cubicBezTo>
                        <a:pt x="16" y="57"/>
                        <a:pt x="18" y="62"/>
                        <a:pt x="23" y="64"/>
                      </a:cubicBezTo>
                      <a:cubicBezTo>
                        <a:pt x="21" y="66"/>
                        <a:pt x="19" y="65"/>
                        <a:pt x="19" y="64"/>
                      </a:cubicBezTo>
                      <a:cubicBezTo>
                        <a:pt x="14" y="57"/>
                        <a:pt x="8" y="58"/>
                        <a:pt x="2" y="61"/>
                      </a:cubicBezTo>
                      <a:cubicBezTo>
                        <a:pt x="1" y="61"/>
                        <a:pt x="0" y="60"/>
                        <a:pt x="0" y="59"/>
                      </a:cubicBezTo>
                      <a:cubicBezTo>
                        <a:pt x="2" y="55"/>
                        <a:pt x="1" y="51"/>
                        <a:pt x="2" y="48"/>
                      </a:cubicBezTo>
                      <a:cubicBezTo>
                        <a:pt x="2" y="44"/>
                        <a:pt x="5" y="44"/>
                        <a:pt x="6" y="42"/>
                      </a:cubicBezTo>
                      <a:cubicBezTo>
                        <a:pt x="7" y="40"/>
                        <a:pt x="9" y="38"/>
                        <a:pt x="8" y="36"/>
                      </a:cubicBezTo>
                      <a:cubicBezTo>
                        <a:pt x="8" y="34"/>
                        <a:pt x="9" y="33"/>
                        <a:pt x="11" y="33"/>
                      </a:cubicBezTo>
                      <a:cubicBezTo>
                        <a:pt x="18" y="32"/>
                        <a:pt x="18" y="32"/>
                        <a:pt x="20" y="27"/>
                      </a:cubicBezTo>
                      <a:cubicBezTo>
                        <a:pt x="22" y="28"/>
                        <a:pt x="19" y="30"/>
                        <a:pt x="21" y="32"/>
                      </a:cubicBezTo>
                      <a:cubicBezTo>
                        <a:pt x="23" y="28"/>
                        <a:pt x="26" y="25"/>
                        <a:pt x="28" y="22"/>
                      </a:cubicBezTo>
                      <a:cubicBezTo>
                        <a:pt x="29" y="21"/>
                        <a:pt x="29" y="21"/>
                        <a:pt x="30" y="20"/>
                      </a:cubicBezTo>
                      <a:cubicBezTo>
                        <a:pt x="30" y="20"/>
                        <a:pt x="30" y="20"/>
                        <a:pt x="30" y="20"/>
                      </a:cubicBezTo>
                      <a:cubicBezTo>
                        <a:pt x="30" y="20"/>
                        <a:pt x="29" y="20"/>
                        <a:pt x="29" y="20"/>
                      </a:cubicBezTo>
                      <a:cubicBezTo>
                        <a:pt x="29" y="20"/>
                        <a:pt x="28" y="21"/>
                        <a:pt x="28" y="21"/>
                      </a:cubicBezTo>
                      <a:cubicBezTo>
                        <a:pt x="27" y="21"/>
                        <a:pt x="26" y="21"/>
                        <a:pt x="26" y="19"/>
                      </a:cubicBezTo>
                      <a:cubicBezTo>
                        <a:pt x="25" y="16"/>
                        <a:pt x="24" y="16"/>
                        <a:pt x="22" y="18"/>
                      </a:cubicBezTo>
                      <a:cubicBezTo>
                        <a:pt x="21" y="19"/>
                        <a:pt x="20" y="21"/>
                        <a:pt x="19" y="19"/>
                      </a:cubicBezTo>
                      <a:cubicBezTo>
                        <a:pt x="18" y="17"/>
                        <a:pt x="17" y="15"/>
                        <a:pt x="19" y="13"/>
                      </a:cubicBezTo>
                      <a:cubicBezTo>
                        <a:pt x="20" y="12"/>
                        <a:pt x="21" y="12"/>
                        <a:pt x="22" y="14"/>
                      </a:cubicBezTo>
                      <a:cubicBezTo>
                        <a:pt x="23" y="18"/>
                        <a:pt x="28" y="12"/>
                        <a:pt x="29" y="17"/>
                      </a:cubicBezTo>
                      <a:cubicBezTo>
                        <a:pt x="29" y="17"/>
                        <a:pt x="29" y="17"/>
                        <a:pt x="29" y="17"/>
                      </a:cubicBezTo>
                      <a:cubicBezTo>
                        <a:pt x="29" y="17"/>
                        <a:pt x="29" y="17"/>
                        <a:pt x="29" y="17"/>
                      </a:cubicBezTo>
                      <a:cubicBezTo>
                        <a:pt x="35" y="14"/>
                        <a:pt x="36" y="9"/>
                        <a:pt x="38" y="4"/>
                      </a:cubicBezTo>
                      <a:cubicBezTo>
                        <a:pt x="38" y="2"/>
                        <a:pt x="38" y="0"/>
                        <a:pt x="41" y="0"/>
                      </a:cubicBezTo>
                      <a:close/>
                      <a:moveTo>
                        <a:pt x="12" y="57"/>
                      </a:moveTo>
                      <a:cubicBezTo>
                        <a:pt x="9" y="54"/>
                        <a:pt x="9" y="50"/>
                        <a:pt x="4" y="48"/>
                      </a:cubicBezTo>
                      <a:cubicBezTo>
                        <a:pt x="5" y="52"/>
                        <a:pt x="7" y="55"/>
                        <a:pt x="12" y="5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AR" dirty="0"/>
                </a:p>
              </p:txBody>
            </p:sp>
            <p:sp>
              <p:nvSpPr>
                <p:cNvPr id="446" name="Freeform 189"/>
                <p:cNvSpPr>
                  <a:spLocks/>
                </p:cNvSpPr>
                <p:nvPr/>
              </p:nvSpPr>
              <p:spPr bwMode="auto">
                <a:xfrm>
                  <a:off x="3495" y="-561"/>
                  <a:ext cx="70" cy="168"/>
                </a:xfrm>
                <a:custGeom>
                  <a:avLst/>
                  <a:gdLst>
                    <a:gd name="T0" fmla="*/ 20 w 20"/>
                    <a:gd name="T1" fmla="*/ 7 h 48"/>
                    <a:gd name="T2" fmla="*/ 14 w 20"/>
                    <a:gd name="T3" fmla="*/ 8 h 48"/>
                    <a:gd name="T4" fmla="*/ 8 w 20"/>
                    <a:gd name="T5" fmla="*/ 13 h 48"/>
                    <a:gd name="T6" fmla="*/ 6 w 20"/>
                    <a:gd name="T7" fmla="*/ 20 h 48"/>
                    <a:gd name="T8" fmla="*/ 10 w 20"/>
                    <a:gd name="T9" fmla="*/ 43 h 48"/>
                    <a:gd name="T10" fmla="*/ 8 w 20"/>
                    <a:gd name="T11" fmla="*/ 48 h 48"/>
                    <a:gd name="T12" fmla="*/ 3 w 20"/>
                    <a:gd name="T13" fmla="*/ 44 h 48"/>
                    <a:gd name="T14" fmla="*/ 1 w 20"/>
                    <a:gd name="T15" fmla="*/ 22 h 48"/>
                    <a:gd name="T16" fmla="*/ 3 w 20"/>
                    <a:gd name="T17" fmla="*/ 3 h 48"/>
                    <a:gd name="T18" fmla="*/ 6 w 20"/>
                    <a:gd name="T19" fmla="*/ 1 h 48"/>
                    <a:gd name="T20" fmla="*/ 17 w 20"/>
                    <a:gd name="T21" fmla="*/ 6 h 48"/>
                    <a:gd name="T22" fmla="*/ 20 w 20"/>
                    <a:gd name="T23" fmla="*/ 7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20" h="48">
                      <a:moveTo>
                        <a:pt x="20" y="7"/>
                      </a:moveTo>
                      <a:cubicBezTo>
                        <a:pt x="18" y="8"/>
                        <a:pt x="16" y="8"/>
                        <a:pt x="14" y="8"/>
                      </a:cubicBezTo>
                      <a:cubicBezTo>
                        <a:pt x="11" y="8"/>
                        <a:pt x="6" y="6"/>
                        <a:pt x="8" y="13"/>
                      </a:cubicBezTo>
                      <a:cubicBezTo>
                        <a:pt x="9" y="15"/>
                        <a:pt x="6" y="17"/>
                        <a:pt x="6" y="20"/>
                      </a:cubicBezTo>
                      <a:cubicBezTo>
                        <a:pt x="6" y="28"/>
                        <a:pt x="11" y="35"/>
                        <a:pt x="10" y="43"/>
                      </a:cubicBezTo>
                      <a:cubicBezTo>
                        <a:pt x="10" y="45"/>
                        <a:pt x="11" y="47"/>
                        <a:pt x="8" y="48"/>
                      </a:cubicBezTo>
                      <a:cubicBezTo>
                        <a:pt x="6" y="48"/>
                        <a:pt x="5" y="47"/>
                        <a:pt x="3" y="44"/>
                      </a:cubicBezTo>
                      <a:cubicBezTo>
                        <a:pt x="0" y="37"/>
                        <a:pt x="0" y="29"/>
                        <a:pt x="1" y="22"/>
                      </a:cubicBezTo>
                      <a:cubicBezTo>
                        <a:pt x="2" y="16"/>
                        <a:pt x="4" y="10"/>
                        <a:pt x="3" y="3"/>
                      </a:cubicBezTo>
                      <a:cubicBezTo>
                        <a:pt x="3" y="0"/>
                        <a:pt x="6" y="0"/>
                        <a:pt x="6" y="1"/>
                      </a:cubicBezTo>
                      <a:cubicBezTo>
                        <a:pt x="9" y="7"/>
                        <a:pt x="14" y="5"/>
                        <a:pt x="17" y="6"/>
                      </a:cubicBezTo>
                      <a:cubicBezTo>
                        <a:pt x="18" y="6"/>
                        <a:pt x="19" y="6"/>
                        <a:pt x="20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AR" dirty="0"/>
                </a:p>
              </p:txBody>
            </p:sp>
            <p:sp>
              <p:nvSpPr>
                <p:cNvPr id="447" name="Freeform 190"/>
                <p:cNvSpPr>
                  <a:spLocks/>
                </p:cNvSpPr>
                <p:nvPr/>
              </p:nvSpPr>
              <p:spPr bwMode="auto">
                <a:xfrm>
                  <a:off x="3540" y="-711"/>
                  <a:ext cx="49" cy="56"/>
                </a:xfrm>
                <a:custGeom>
                  <a:avLst/>
                  <a:gdLst>
                    <a:gd name="T0" fmla="*/ 5 w 14"/>
                    <a:gd name="T1" fmla="*/ 6 h 16"/>
                    <a:gd name="T2" fmla="*/ 11 w 14"/>
                    <a:gd name="T3" fmla="*/ 4 h 16"/>
                    <a:gd name="T4" fmla="*/ 13 w 14"/>
                    <a:gd name="T5" fmla="*/ 15 h 16"/>
                    <a:gd name="T6" fmla="*/ 6 w 14"/>
                    <a:gd name="T7" fmla="*/ 14 h 16"/>
                    <a:gd name="T8" fmla="*/ 2 w 14"/>
                    <a:gd name="T9" fmla="*/ 10 h 16"/>
                    <a:gd name="T10" fmla="*/ 0 w 14"/>
                    <a:gd name="T11" fmla="*/ 8 h 16"/>
                    <a:gd name="T12" fmla="*/ 3 w 14"/>
                    <a:gd name="T13" fmla="*/ 7 h 16"/>
                    <a:gd name="T14" fmla="*/ 3 w 14"/>
                    <a:gd name="T15" fmla="*/ 7 h 16"/>
                    <a:gd name="T16" fmla="*/ 4 w 14"/>
                    <a:gd name="T17" fmla="*/ 9 h 16"/>
                    <a:gd name="T18" fmla="*/ 5 w 14"/>
                    <a:gd name="T19" fmla="*/ 6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4" h="16">
                      <a:moveTo>
                        <a:pt x="5" y="6"/>
                      </a:moveTo>
                      <a:cubicBezTo>
                        <a:pt x="8" y="7"/>
                        <a:pt x="8" y="0"/>
                        <a:pt x="11" y="4"/>
                      </a:cubicBezTo>
                      <a:cubicBezTo>
                        <a:pt x="14" y="7"/>
                        <a:pt x="13" y="11"/>
                        <a:pt x="13" y="15"/>
                      </a:cubicBezTo>
                      <a:cubicBezTo>
                        <a:pt x="13" y="16"/>
                        <a:pt x="6" y="16"/>
                        <a:pt x="6" y="14"/>
                      </a:cubicBezTo>
                      <a:cubicBezTo>
                        <a:pt x="5" y="12"/>
                        <a:pt x="4" y="10"/>
                        <a:pt x="2" y="10"/>
                      </a:cubicBezTo>
                      <a:cubicBezTo>
                        <a:pt x="0" y="11"/>
                        <a:pt x="0" y="9"/>
                        <a:pt x="0" y="8"/>
                      </a:cubicBezTo>
                      <a:cubicBezTo>
                        <a:pt x="0" y="6"/>
                        <a:pt x="2" y="7"/>
                        <a:pt x="3" y="7"/>
                      </a:cubicBezTo>
                      <a:cubicBezTo>
                        <a:pt x="3" y="7"/>
                        <a:pt x="3" y="7"/>
                        <a:pt x="3" y="7"/>
                      </a:cubicBezTo>
                      <a:cubicBezTo>
                        <a:pt x="3" y="8"/>
                        <a:pt x="3" y="9"/>
                        <a:pt x="4" y="9"/>
                      </a:cubicBezTo>
                      <a:cubicBezTo>
                        <a:pt x="6" y="8"/>
                        <a:pt x="5" y="7"/>
                        <a:pt x="5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AR" dirty="0"/>
                </a:p>
              </p:txBody>
            </p:sp>
            <p:sp>
              <p:nvSpPr>
                <p:cNvPr id="448" name="Freeform 191"/>
                <p:cNvSpPr>
                  <a:spLocks/>
                </p:cNvSpPr>
                <p:nvPr/>
              </p:nvSpPr>
              <p:spPr bwMode="auto">
                <a:xfrm>
                  <a:off x="3202" y="-917"/>
                  <a:ext cx="73" cy="95"/>
                </a:xfrm>
                <a:custGeom>
                  <a:avLst/>
                  <a:gdLst>
                    <a:gd name="T0" fmla="*/ 21 w 21"/>
                    <a:gd name="T1" fmla="*/ 0 h 27"/>
                    <a:gd name="T2" fmla="*/ 15 w 21"/>
                    <a:gd name="T3" fmla="*/ 8 h 27"/>
                    <a:gd name="T4" fmla="*/ 16 w 21"/>
                    <a:gd name="T5" fmla="*/ 13 h 27"/>
                    <a:gd name="T6" fmla="*/ 4 w 21"/>
                    <a:gd name="T7" fmla="*/ 24 h 27"/>
                    <a:gd name="T8" fmla="*/ 0 w 21"/>
                    <a:gd name="T9" fmla="*/ 26 h 27"/>
                    <a:gd name="T10" fmla="*/ 11 w 21"/>
                    <a:gd name="T11" fmla="*/ 8 h 27"/>
                    <a:gd name="T12" fmla="*/ 17 w 21"/>
                    <a:gd name="T13" fmla="*/ 2 h 27"/>
                    <a:gd name="T14" fmla="*/ 21 w 21"/>
                    <a:gd name="T15" fmla="*/ 0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1" h="27">
                      <a:moveTo>
                        <a:pt x="21" y="0"/>
                      </a:moveTo>
                      <a:cubicBezTo>
                        <a:pt x="21" y="4"/>
                        <a:pt x="17" y="6"/>
                        <a:pt x="15" y="8"/>
                      </a:cubicBezTo>
                      <a:cubicBezTo>
                        <a:pt x="13" y="11"/>
                        <a:pt x="13" y="12"/>
                        <a:pt x="16" y="13"/>
                      </a:cubicBezTo>
                      <a:cubicBezTo>
                        <a:pt x="10" y="15"/>
                        <a:pt x="6" y="18"/>
                        <a:pt x="4" y="24"/>
                      </a:cubicBezTo>
                      <a:cubicBezTo>
                        <a:pt x="3" y="27"/>
                        <a:pt x="2" y="27"/>
                        <a:pt x="0" y="26"/>
                      </a:cubicBezTo>
                      <a:cubicBezTo>
                        <a:pt x="2" y="19"/>
                        <a:pt x="8" y="15"/>
                        <a:pt x="11" y="8"/>
                      </a:cubicBezTo>
                      <a:cubicBezTo>
                        <a:pt x="12" y="6"/>
                        <a:pt x="15" y="4"/>
                        <a:pt x="17" y="2"/>
                      </a:cubicBezTo>
                      <a:cubicBezTo>
                        <a:pt x="19" y="2"/>
                        <a:pt x="20" y="1"/>
                        <a:pt x="2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AR" dirty="0"/>
                </a:p>
              </p:txBody>
            </p:sp>
            <p:sp>
              <p:nvSpPr>
                <p:cNvPr id="449" name="Freeform 192"/>
                <p:cNvSpPr>
                  <a:spLocks/>
                </p:cNvSpPr>
                <p:nvPr/>
              </p:nvSpPr>
              <p:spPr bwMode="auto">
                <a:xfrm>
                  <a:off x="3258" y="-620"/>
                  <a:ext cx="59" cy="73"/>
                </a:xfrm>
                <a:custGeom>
                  <a:avLst/>
                  <a:gdLst>
                    <a:gd name="T0" fmla="*/ 14 w 17"/>
                    <a:gd name="T1" fmla="*/ 5 h 21"/>
                    <a:gd name="T2" fmla="*/ 8 w 17"/>
                    <a:gd name="T3" fmla="*/ 14 h 21"/>
                    <a:gd name="T4" fmla="*/ 6 w 17"/>
                    <a:gd name="T5" fmla="*/ 21 h 21"/>
                    <a:gd name="T6" fmla="*/ 5 w 17"/>
                    <a:gd name="T7" fmla="*/ 19 h 21"/>
                    <a:gd name="T8" fmla="*/ 0 w 17"/>
                    <a:gd name="T9" fmla="*/ 7 h 21"/>
                    <a:gd name="T10" fmla="*/ 17 w 17"/>
                    <a:gd name="T11" fmla="*/ 3 h 21"/>
                    <a:gd name="T12" fmla="*/ 14 w 17"/>
                    <a:gd name="T13" fmla="*/ 5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7" h="21">
                      <a:moveTo>
                        <a:pt x="14" y="5"/>
                      </a:moveTo>
                      <a:cubicBezTo>
                        <a:pt x="8" y="6"/>
                        <a:pt x="8" y="10"/>
                        <a:pt x="8" y="14"/>
                      </a:cubicBezTo>
                      <a:cubicBezTo>
                        <a:pt x="8" y="17"/>
                        <a:pt x="8" y="19"/>
                        <a:pt x="6" y="21"/>
                      </a:cubicBezTo>
                      <a:cubicBezTo>
                        <a:pt x="5" y="21"/>
                        <a:pt x="5" y="21"/>
                        <a:pt x="5" y="19"/>
                      </a:cubicBezTo>
                      <a:cubicBezTo>
                        <a:pt x="7" y="14"/>
                        <a:pt x="6" y="10"/>
                        <a:pt x="0" y="7"/>
                      </a:cubicBezTo>
                      <a:cubicBezTo>
                        <a:pt x="7" y="11"/>
                        <a:pt x="10" y="0"/>
                        <a:pt x="17" y="3"/>
                      </a:cubicBezTo>
                      <a:cubicBezTo>
                        <a:pt x="16" y="4"/>
                        <a:pt x="14" y="3"/>
                        <a:pt x="14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AR" dirty="0"/>
                </a:p>
              </p:txBody>
            </p:sp>
            <p:sp>
              <p:nvSpPr>
                <p:cNvPr id="450" name="Freeform 193"/>
                <p:cNvSpPr>
                  <a:spLocks/>
                </p:cNvSpPr>
                <p:nvPr/>
              </p:nvSpPr>
              <p:spPr bwMode="auto">
                <a:xfrm>
                  <a:off x="3572" y="-833"/>
                  <a:ext cx="35" cy="46"/>
                </a:xfrm>
                <a:custGeom>
                  <a:avLst/>
                  <a:gdLst>
                    <a:gd name="T0" fmla="*/ 9 w 10"/>
                    <a:gd name="T1" fmla="*/ 13 h 13"/>
                    <a:gd name="T2" fmla="*/ 7 w 10"/>
                    <a:gd name="T3" fmla="*/ 0 h 13"/>
                    <a:gd name="T4" fmla="*/ 9 w 10"/>
                    <a:gd name="T5" fmla="*/ 13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0" h="13">
                      <a:moveTo>
                        <a:pt x="9" y="13"/>
                      </a:moveTo>
                      <a:cubicBezTo>
                        <a:pt x="1" y="7"/>
                        <a:pt x="0" y="5"/>
                        <a:pt x="7" y="0"/>
                      </a:cubicBezTo>
                      <a:cubicBezTo>
                        <a:pt x="6" y="4"/>
                        <a:pt x="10" y="8"/>
                        <a:pt x="9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AR" dirty="0"/>
                </a:p>
              </p:txBody>
            </p:sp>
            <p:sp>
              <p:nvSpPr>
                <p:cNvPr id="451" name="Freeform 194"/>
                <p:cNvSpPr>
                  <a:spLocks/>
                </p:cNvSpPr>
                <p:nvPr/>
              </p:nvSpPr>
              <p:spPr bwMode="auto">
                <a:xfrm>
                  <a:off x="3387" y="-871"/>
                  <a:ext cx="38" cy="35"/>
                </a:xfrm>
                <a:custGeom>
                  <a:avLst/>
                  <a:gdLst>
                    <a:gd name="T0" fmla="*/ 2 w 11"/>
                    <a:gd name="T1" fmla="*/ 1 h 10"/>
                    <a:gd name="T2" fmla="*/ 8 w 11"/>
                    <a:gd name="T3" fmla="*/ 0 h 10"/>
                    <a:gd name="T4" fmla="*/ 11 w 11"/>
                    <a:gd name="T5" fmla="*/ 5 h 10"/>
                    <a:gd name="T6" fmla="*/ 5 w 11"/>
                    <a:gd name="T7" fmla="*/ 6 h 10"/>
                    <a:gd name="T8" fmla="*/ 2 w 11"/>
                    <a:gd name="T9" fmla="*/ 9 h 10"/>
                    <a:gd name="T10" fmla="*/ 2 w 11"/>
                    <a:gd name="T11" fmla="*/ 1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" h="10">
                      <a:moveTo>
                        <a:pt x="2" y="1"/>
                      </a:moveTo>
                      <a:cubicBezTo>
                        <a:pt x="4" y="2"/>
                        <a:pt x="6" y="0"/>
                        <a:pt x="8" y="0"/>
                      </a:cubicBezTo>
                      <a:cubicBezTo>
                        <a:pt x="7" y="3"/>
                        <a:pt x="11" y="3"/>
                        <a:pt x="11" y="5"/>
                      </a:cubicBezTo>
                      <a:cubicBezTo>
                        <a:pt x="9" y="6"/>
                        <a:pt x="8" y="10"/>
                        <a:pt x="5" y="6"/>
                      </a:cubicBezTo>
                      <a:cubicBezTo>
                        <a:pt x="4" y="5"/>
                        <a:pt x="5" y="9"/>
                        <a:pt x="2" y="9"/>
                      </a:cubicBezTo>
                      <a:cubicBezTo>
                        <a:pt x="2" y="6"/>
                        <a:pt x="0" y="4"/>
                        <a:pt x="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AR" dirty="0"/>
                </a:p>
              </p:txBody>
            </p:sp>
            <p:sp>
              <p:nvSpPr>
                <p:cNvPr id="452" name="Freeform 195"/>
                <p:cNvSpPr>
                  <a:spLocks/>
                </p:cNvSpPr>
                <p:nvPr/>
              </p:nvSpPr>
              <p:spPr bwMode="auto">
                <a:xfrm>
                  <a:off x="3774" y="-634"/>
                  <a:ext cx="28" cy="38"/>
                </a:xfrm>
                <a:custGeom>
                  <a:avLst/>
                  <a:gdLst>
                    <a:gd name="T0" fmla="*/ 8 w 8"/>
                    <a:gd name="T1" fmla="*/ 11 h 11"/>
                    <a:gd name="T2" fmla="*/ 7 w 8"/>
                    <a:gd name="T3" fmla="*/ 0 h 11"/>
                    <a:gd name="T4" fmla="*/ 8 w 8"/>
                    <a:gd name="T5" fmla="*/ 11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8" h="11">
                      <a:moveTo>
                        <a:pt x="8" y="11"/>
                      </a:moveTo>
                      <a:cubicBezTo>
                        <a:pt x="0" y="7"/>
                        <a:pt x="0" y="7"/>
                        <a:pt x="7" y="0"/>
                      </a:cubicBezTo>
                      <a:cubicBezTo>
                        <a:pt x="8" y="4"/>
                        <a:pt x="8" y="7"/>
                        <a:pt x="8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AR" dirty="0"/>
                </a:p>
              </p:txBody>
            </p:sp>
            <p:sp>
              <p:nvSpPr>
                <p:cNvPr id="453" name="Freeform 196"/>
                <p:cNvSpPr>
                  <a:spLocks/>
                </p:cNvSpPr>
                <p:nvPr/>
              </p:nvSpPr>
              <p:spPr bwMode="auto">
                <a:xfrm>
                  <a:off x="3160" y="-812"/>
                  <a:ext cx="42" cy="63"/>
                </a:xfrm>
                <a:custGeom>
                  <a:avLst/>
                  <a:gdLst>
                    <a:gd name="T0" fmla="*/ 0 w 12"/>
                    <a:gd name="T1" fmla="*/ 18 h 18"/>
                    <a:gd name="T2" fmla="*/ 4 w 12"/>
                    <a:gd name="T3" fmla="*/ 10 h 18"/>
                    <a:gd name="T4" fmla="*/ 10 w 12"/>
                    <a:gd name="T5" fmla="*/ 0 h 18"/>
                    <a:gd name="T6" fmla="*/ 11 w 12"/>
                    <a:gd name="T7" fmla="*/ 2 h 18"/>
                    <a:gd name="T8" fmla="*/ 3 w 12"/>
                    <a:gd name="T9" fmla="*/ 14 h 18"/>
                    <a:gd name="T10" fmla="*/ 0 w 12"/>
                    <a:gd name="T11" fmla="*/ 18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2" h="18">
                      <a:moveTo>
                        <a:pt x="0" y="18"/>
                      </a:moveTo>
                      <a:cubicBezTo>
                        <a:pt x="0" y="15"/>
                        <a:pt x="0" y="12"/>
                        <a:pt x="4" y="10"/>
                      </a:cubicBezTo>
                      <a:cubicBezTo>
                        <a:pt x="7" y="8"/>
                        <a:pt x="5" y="2"/>
                        <a:pt x="10" y="0"/>
                      </a:cubicBezTo>
                      <a:cubicBezTo>
                        <a:pt x="10" y="1"/>
                        <a:pt x="12" y="2"/>
                        <a:pt x="11" y="2"/>
                      </a:cubicBezTo>
                      <a:cubicBezTo>
                        <a:pt x="7" y="6"/>
                        <a:pt x="8" y="12"/>
                        <a:pt x="3" y="14"/>
                      </a:cubicBezTo>
                      <a:cubicBezTo>
                        <a:pt x="2" y="15"/>
                        <a:pt x="1" y="17"/>
                        <a:pt x="0" y="1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AR" dirty="0"/>
                </a:p>
              </p:txBody>
            </p:sp>
            <p:sp>
              <p:nvSpPr>
                <p:cNvPr id="454" name="Freeform 197"/>
                <p:cNvSpPr>
                  <a:spLocks/>
                </p:cNvSpPr>
                <p:nvPr/>
              </p:nvSpPr>
              <p:spPr bwMode="auto">
                <a:xfrm>
                  <a:off x="3739" y="-463"/>
                  <a:ext cx="32" cy="38"/>
                </a:xfrm>
                <a:custGeom>
                  <a:avLst/>
                  <a:gdLst>
                    <a:gd name="T0" fmla="*/ 6 w 9"/>
                    <a:gd name="T1" fmla="*/ 11 h 11"/>
                    <a:gd name="T2" fmla="*/ 0 w 9"/>
                    <a:gd name="T3" fmla="*/ 5 h 11"/>
                    <a:gd name="T4" fmla="*/ 0 w 9"/>
                    <a:gd name="T5" fmla="*/ 0 h 11"/>
                    <a:gd name="T6" fmla="*/ 8 w 9"/>
                    <a:gd name="T7" fmla="*/ 10 h 11"/>
                    <a:gd name="T8" fmla="*/ 6 w 9"/>
                    <a:gd name="T9" fmla="*/ 11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" h="11">
                      <a:moveTo>
                        <a:pt x="6" y="11"/>
                      </a:moveTo>
                      <a:cubicBezTo>
                        <a:pt x="4" y="9"/>
                        <a:pt x="4" y="5"/>
                        <a:pt x="0" y="5"/>
                      </a:cubicBezTo>
                      <a:cubicBezTo>
                        <a:pt x="1" y="3"/>
                        <a:pt x="0" y="2"/>
                        <a:pt x="0" y="0"/>
                      </a:cubicBezTo>
                      <a:cubicBezTo>
                        <a:pt x="5" y="2"/>
                        <a:pt x="6" y="7"/>
                        <a:pt x="8" y="10"/>
                      </a:cubicBezTo>
                      <a:cubicBezTo>
                        <a:pt x="9" y="11"/>
                        <a:pt x="7" y="10"/>
                        <a:pt x="6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AR" dirty="0"/>
                </a:p>
              </p:txBody>
            </p:sp>
            <p:sp>
              <p:nvSpPr>
                <p:cNvPr id="455" name="Freeform 198"/>
                <p:cNvSpPr>
                  <a:spLocks/>
                </p:cNvSpPr>
                <p:nvPr/>
              </p:nvSpPr>
              <p:spPr bwMode="auto">
                <a:xfrm>
                  <a:off x="3300" y="-896"/>
                  <a:ext cx="38" cy="21"/>
                </a:xfrm>
                <a:custGeom>
                  <a:avLst/>
                  <a:gdLst>
                    <a:gd name="T0" fmla="*/ 0 w 11"/>
                    <a:gd name="T1" fmla="*/ 4 h 6"/>
                    <a:gd name="T2" fmla="*/ 6 w 11"/>
                    <a:gd name="T3" fmla="*/ 2 h 6"/>
                    <a:gd name="T4" fmla="*/ 10 w 11"/>
                    <a:gd name="T5" fmla="*/ 6 h 6"/>
                    <a:gd name="T6" fmla="*/ 0 w 11"/>
                    <a:gd name="T7" fmla="*/ 4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6">
                      <a:moveTo>
                        <a:pt x="0" y="4"/>
                      </a:moveTo>
                      <a:cubicBezTo>
                        <a:pt x="1" y="0"/>
                        <a:pt x="4" y="1"/>
                        <a:pt x="6" y="2"/>
                      </a:cubicBezTo>
                      <a:cubicBezTo>
                        <a:pt x="8" y="2"/>
                        <a:pt x="11" y="2"/>
                        <a:pt x="10" y="6"/>
                      </a:cubicBezTo>
                      <a:cubicBezTo>
                        <a:pt x="7" y="3"/>
                        <a:pt x="3" y="4"/>
                        <a:pt x="0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AR" dirty="0"/>
                </a:p>
              </p:txBody>
            </p:sp>
            <p:sp>
              <p:nvSpPr>
                <p:cNvPr id="456" name="Freeform 199"/>
                <p:cNvSpPr>
                  <a:spLocks/>
                </p:cNvSpPr>
                <p:nvPr/>
              </p:nvSpPr>
              <p:spPr bwMode="auto">
                <a:xfrm>
                  <a:off x="3788" y="-840"/>
                  <a:ext cx="21" cy="25"/>
                </a:xfrm>
                <a:custGeom>
                  <a:avLst/>
                  <a:gdLst>
                    <a:gd name="T0" fmla="*/ 6 w 6"/>
                    <a:gd name="T1" fmla="*/ 4 h 7"/>
                    <a:gd name="T2" fmla="*/ 4 w 6"/>
                    <a:gd name="T3" fmla="*/ 6 h 7"/>
                    <a:gd name="T4" fmla="*/ 0 w 6"/>
                    <a:gd name="T5" fmla="*/ 3 h 7"/>
                    <a:gd name="T6" fmla="*/ 2 w 6"/>
                    <a:gd name="T7" fmla="*/ 0 h 7"/>
                    <a:gd name="T8" fmla="*/ 6 w 6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" h="7">
                      <a:moveTo>
                        <a:pt x="6" y="4"/>
                      </a:moveTo>
                      <a:cubicBezTo>
                        <a:pt x="6" y="6"/>
                        <a:pt x="6" y="7"/>
                        <a:pt x="4" y="6"/>
                      </a:cubicBezTo>
                      <a:cubicBezTo>
                        <a:pt x="2" y="6"/>
                        <a:pt x="0" y="6"/>
                        <a:pt x="0" y="3"/>
                      </a:cubicBezTo>
                      <a:cubicBezTo>
                        <a:pt x="0" y="0"/>
                        <a:pt x="2" y="0"/>
                        <a:pt x="2" y="0"/>
                      </a:cubicBezTo>
                      <a:cubicBezTo>
                        <a:pt x="4" y="1"/>
                        <a:pt x="5" y="2"/>
                        <a:pt x="6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AR" dirty="0"/>
                </a:p>
              </p:txBody>
            </p:sp>
            <p:sp>
              <p:nvSpPr>
                <p:cNvPr id="457" name="Freeform 200"/>
                <p:cNvSpPr>
                  <a:spLocks/>
                </p:cNvSpPr>
                <p:nvPr/>
              </p:nvSpPr>
              <p:spPr bwMode="auto">
                <a:xfrm>
                  <a:off x="3701" y="-718"/>
                  <a:ext cx="35" cy="21"/>
                </a:xfrm>
                <a:custGeom>
                  <a:avLst/>
                  <a:gdLst>
                    <a:gd name="T0" fmla="*/ 4 w 10"/>
                    <a:gd name="T1" fmla="*/ 0 h 6"/>
                    <a:gd name="T2" fmla="*/ 7 w 10"/>
                    <a:gd name="T3" fmla="*/ 1 h 6"/>
                    <a:gd name="T4" fmla="*/ 4 w 10"/>
                    <a:gd name="T5" fmla="*/ 6 h 6"/>
                    <a:gd name="T6" fmla="*/ 0 w 10"/>
                    <a:gd name="T7" fmla="*/ 5 h 6"/>
                    <a:gd name="T8" fmla="*/ 4 w 10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" h="6">
                      <a:moveTo>
                        <a:pt x="4" y="0"/>
                      </a:moveTo>
                      <a:cubicBezTo>
                        <a:pt x="5" y="0"/>
                        <a:pt x="6" y="0"/>
                        <a:pt x="7" y="1"/>
                      </a:cubicBezTo>
                      <a:cubicBezTo>
                        <a:pt x="5" y="2"/>
                        <a:pt x="10" y="6"/>
                        <a:pt x="4" y="6"/>
                      </a:cubicBezTo>
                      <a:cubicBezTo>
                        <a:pt x="3" y="6"/>
                        <a:pt x="1" y="6"/>
                        <a:pt x="0" y="5"/>
                      </a:cubicBezTo>
                      <a:cubicBezTo>
                        <a:pt x="0" y="2"/>
                        <a:pt x="3" y="2"/>
                        <a:pt x="4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AR" dirty="0"/>
                </a:p>
              </p:txBody>
            </p:sp>
            <p:sp>
              <p:nvSpPr>
                <p:cNvPr id="458" name="Freeform 201"/>
                <p:cNvSpPr>
                  <a:spLocks/>
                </p:cNvSpPr>
                <p:nvPr/>
              </p:nvSpPr>
              <p:spPr bwMode="auto">
                <a:xfrm>
                  <a:off x="3481" y="-376"/>
                  <a:ext cx="25" cy="38"/>
                </a:xfrm>
                <a:custGeom>
                  <a:avLst/>
                  <a:gdLst>
                    <a:gd name="T0" fmla="*/ 3 w 7"/>
                    <a:gd name="T1" fmla="*/ 0 h 11"/>
                    <a:gd name="T2" fmla="*/ 4 w 7"/>
                    <a:gd name="T3" fmla="*/ 11 h 11"/>
                    <a:gd name="T4" fmla="*/ 3 w 7"/>
                    <a:gd name="T5" fmla="*/ 0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7" h="11">
                      <a:moveTo>
                        <a:pt x="3" y="0"/>
                      </a:moveTo>
                      <a:cubicBezTo>
                        <a:pt x="7" y="4"/>
                        <a:pt x="3" y="8"/>
                        <a:pt x="4" y="11"/>
                      </a:cubicBezTo>
                      <a:cubicBezTo>
                        <a:pt x="0" y="8"/>
                        <a:pt x="4" y="4"/>
                        <a:pt x="3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AR" dirty="0"/>
                </a:p>
              </p:txBody>
            </p:sp>
            <p:sp>
              <p:nvSpPr>
                <p:cNvPr id="459" name="Freeform 202"/>
                <p:cNvSpPr>
                  <a:spLocks/>
                </p:cNvSpPr>
                <p:nvPr/>
              </p:nvSpPr>
              <p:spPr bwMode="auto">
                <a:xfrm>
                  <a:off x="3478" y="-641"/>
                  <a:ext cx="21" cy="49"/>
                </a:xfrm>
                <a:custGeom>
                  <a:avLst/>
                  <a:gdLst>
                    <a:gd name="T0" fmla="*/ 2 w 6"/>
                    <a:gd name="T1" fmla="*/ 0 h 14"/>
                    <a:gd name="T2" fmla="*/ 5 w 6"/>
                    <a:gd name="T3" fmla="*/ 14 h 14"/>
                    <a:gd name="T4" fmla="*/ 2 w 6"/>
                    <a:gd name="T5" fmla="*/ 0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6" h="14">
                      <a:moveTo>
                        <a:pt x="2" y="0"/>
                      </a:moveTo>
                      <a:cubicBezTo>
                        <a:pt x="3" y="5"/>
                        <a:pt x="6" y="9"/>
                        <a:pt x="5" y="14"/>
                      </a:cubicBezTo>
                      <a:cubicBezTo>
                        <a:pt x="0" y="10"/>
                        <a:pt x="2" y="5"/>
                        <a:pt x="2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AR" dirty="0"/>
                </a:p>
              </p:txBody>
            </p:sp>
            <p:sp>
              <p:nvSpPr>
                <p:cNvPr id="460" name="Freeform 203"/>
                <p:cNvSpPr>
                  <a:spLocks/>
                </p:cNvSpPr>
                <p:nvPr/>
              </p:nvSpPr>
              <p:spPr bwMode="auto">
                <a:xfrm>
                  <a:off x="3432" y="-317"/>
                  <a:ext cx="28" cy="25"/>
                </a:xfrm>
                <a:custGeom>
                  <a:avLst/>
                  <a:gdLst>
                    <a:gd name="T0" fmla="*/ 8 w 8"/>
                    <a:gd name="T1" fmla="*/ 3 h 7"/>
                    <a:gd name="T2" fmla="*/ 1 w 8"/>
                    <a:gd name="T3" fmla="*/ 6 h 7"/>
                    <a:gd name="T4" fmla="*/ 1 w 8"/>
                    <a:gd name="T5" fmla="*/ 2 h 7"/>
                    <a:gd name="T6" fmla="*/ 8 w 8"/>
                    <a:gd name="T7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7">
                      <a:moveTo>
                        <a:pt x="8" y="3"/>
                      </a:moveTo>
                      <a:cubicBezTo>
                        <a:pt x="5" y="3"/>
                        <a:pt x="4" y="7"/>
                        <a:pt x="1" y="6"/>
                      </a:cubicBezTo>
                      <a:cubicBezTo>
                        <a:pt x="0" y="5"/>
                        <a:pt x="0" y="3"/>
                        <a:pt x="1" y="2"/>
                      </a:cubicBezTo>
                      <a:cubicBezTo>
                        <a:pt x="4" y="0"/>
                        <a:pt x="5" y="5"/>
                        <a:pt x="8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AR" dirty="0"/>
                </a:p>
              </p:txBody>
            </p:sp>
          </p:grpSp>
          <p:sp>
            <p:nvSpPr>
              <p:cNvPr id="74" name="Freeform 205"/>
              <p:cNvSpPr>
                <a:spLocks/>
              </p:cNvSpPr>
              <p:nvPr/>
            </p:nvSpPr>
            <p:spPr bwMode="auto">
              <a:xfrm>
                <a:off x="5454650" y="-1228725"/>
                <a:ext cx="26987" cy="39687"/>
              </a:xfrm>
              <a:custGeom>
                <a:avLst/>
                <a:gdLst>
                  <a:gd name="T0" fmla="*/ 5 w 5"/>
                  <a:gd name="T1" fmla="*/ 2 h 7"/>
                  <a:gd name="T2" fmla="*/ 2 w 5"/>
                  <a:gd name="T3" fmla="*/ 6 h 7"/>
                  <a:gd name="T4" fmla="*/ 1 w 5"/>
                  <a:gd name="T5" fmla="*/ 0 h 7"/>
                  <a:gd name="T6" fmla="*/ 5 w 5"/>
                  <a:gd name="T7" fmla="*/ 2 h 7"/>
                  <a:gd name="T8" fmla="*/ 5 w 5"/>
                  <a:gd name="T9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7">
                    <a:moveTo>
                      <a:pt x="5" y="2"/>
                    </a:moveTo>
                    <a:cubicBezTo>
                      <a:pt x="3" y="3"/>
                      <a:pt x="5" y="7"/>
                      <a:pt x="2" y="6"/>
                    </a:cubicBezTo>
                    <a:cubicBezTo>
                      <a:pt x="0" y="5"/>
                      <a:pt x="0" y="2"/>
                      <a:pt x="1" y="0"/>
                    </a:cubicBezTo>
                    <a:cubicBezTo>
                      <a:pt x="3" y="0"/>
                      <a:pt x="3" y="3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 dirty="0"/>
              </a:p>
            </p:txBody>
          </p:sp>
          <p:sp>
            <p:nvSpPr>
              <p:cNvPr id="75" name="Freeform 206"/>
              <p:cNvSpPr>
                <a:spLocks/>
              </p:cNvSpPr>
              <p:nvPr/>
            </p:nvSpPr>
            <p:spPr bwMode="auto">
              <a:xfrm>
                <a:off x="5946775" y="-1100138"/>
                <a:ext cx="28575" cy="38100"/>
              </a:xfrm>
              <a:custGeom>
                <a:avLst/>
                <a:gdLst>
                  <a:gd name="T0" fmla="*/ 3 w 5"/>
                  <a:gd name="T1" fmla="*/ 7 h 7"/>
                  <a:gd name="T2" fmla="*/ 2 w 5"/>
                  <a:gd name="T3" fmla="*/ 1 h 7"/>
                  <a:gd name="T4" fmla="*/ 5 w 5"/>
                  <a:gd name="T5" fmla="*/ 3 h 7"/>
                  <a:gd name="T6" fmla="*/ 3 w 5"/>
                  <a:gd name="T7" fmla="*/ 5 h 7"/>
                  <a:gd name="T8" fmla="*/ 3 w 5"/>
                  <a:gd name="T9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7">
                    <a:moveTo>
                      <a:pt x="3" y="7"/>
                    </a:moveTo>
                    <a:cubicBezTo>
                      <a:pt x="2" y="5"/>
                      <a:pt x="0" y="4"/>
                      <a:pt x="2" y="1"/>
                    </a:cubicBezTo>
                    <a:cubicBezTo>
                      <a:pt x="3" y="0"/>
                      <a:pt x="5" y="1"/>
                      <a:pt x="5" y="3"/>
                    </a:cubicBezTo>
                    <a:cubicBezTo>
                      <a:pt x="4" y="4"/>
                      <a:pt x="4" y="4"/>
                      <a:pt x="3" y="5"/>
                    </a:cubicBezTo>
                    <a:cubicBezTo>
                      <a:pt x="3" y="6"/>
                      <a:pt x="3" y="7"/>
                      <a:pt x="3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 dirty="0"/>
              </a:p>
            </p:txBody>
          </p:sp>
          <p:sp>
            <p:nvSpPr>
              <p:cNvPr id="76" name="Freeform 207"/>
              <p:cNvSpPr>
                <a:spLocks/>
              </p:cNvSpPr>
              <p:nvPr/>
            </p:nvSpPr>
            <p:spPr bwMode="auto">
              <a:xfrm>
                <a:off x="5360988" y="-568325"/>
                <a:ext cx="26987" cy="26987"/>
              </a:xfrm>
              <a:custGeom>
                <a:avLst/>
                <a:gdLst>
                  <a:gd name="T0" fmla="*/ 1 w 5"/>
                  <a:gd name="T1" fmla="*/ 1 h 5"/>
                  <a:gd name="T2" fmla="*/ 5 w 5"/>
                  <a:gd name="T3" fmla="*/ 3 h 5"/>
                  <a:gd name="T4" fmla="*/ 2 w 5"/>
                  <a:gd name="T5" fmla="*/ 5 h 5"/>
                  <a:gd name="T6" fmla="*/ 0 w 5"/>
                  <a:gd name="T7" fmla="*/ 2 h 5"/>
                  <a:gd name="T8" fmla="*/ 1 w 5"/>
                  <a:gd name="T9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5">
                    <a:moveTo>
                      <a:pt x="1" y="1"/>
                    </a:moveTo>
                    <a:cubicBezTo>
                      <a:pt x="3" y="1"/>
                      <a:pt x="5" y="1"/>
                      <a:pt x="5" y="3"/>
                    </a:cubicBezTo>
                    <a:cubicBezTo>
                      <a:pt x="5" y="5"/>
                      <a:pt x="4" y="5"/>
                      <a:pt x="2" y="5"/>
                    </a:cubicBezTo>
                    <a:cubicBezTo>
                      <a:pt x="1" y="5"/>
                      <a:pt x="1" y="3"/>
                      <a:pt x="0" y="2"/>
                    </a:cubicBezTo>
                    <a:cubicBezTo>
                      <a:pt x="0" y="1"/>
                      <a:pt x="0" y="0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 dirty="0"/>
              </a:p>
            </p:txBody>
          </p:sp>
          <p:sp>
            <p:nvSpPr>
              <p:cNvPr id="77" name="Freeform 208"/>
              <p:cNvSpPr>
                <a:spLocks/>
              </p:cNvSpPr>
              <p:nvPr/>
            </p:nvSpPr>
            <p:spPr bwMode="auto">
              <a:xfrm>
                <a:off x="5935663" y="-1377950"/>
                <a:ext cx="28575" cy="22225"/>
              </a:xfrm>
              <a:custGeom>
                <a:avLst/>
                <a:gdLst>
                  <a:gd name="T0" fmla="*/ 5 w 5"/>
                  <a:gd name="T1" fmla="*/ 0 h 4"/>
                  <a:gd name="T2" fmla="*/ 1 w 5"/>
                  <a:gd name="T3" fmla="*/ 4 h 4"/>
                  <a:gd name="T4" fmla="*/ 0 w 5"/>
                  <a:gd name="T5" fmla="*/ 3 h 4"/>
                  <a:gd name="T6" fmla="*/ 5 w 5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4">
                    <a:moveTo>
                      <a:pt x="5" y="0"/>
                    </a:moveTo>
                    <a:cubicBezTo>
                      <a:pt x="5" y="2"/>
                      <a:pt x="2" y="3"/>
                      <a:pt x="1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0"/>
                      <a:pt x="3" y="1"/>
                      <a:pt x="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 dirty="0"/>
              </a:p>
            </p:txBody>
          </p:sp>
          <p:sp>
            <p:nvSpPr>
              <p:cNvPr id="78" name="Freeform 209"/>
              <p:cNvSpPr>
                <a:spLocks/>
              </p:cNvSpPr>
              <p:nvPr/>
            </p:nvSpPr>
            <p:spPr bwMode="auto">
              <a:xfrm>
                <a:off x="5919788" y="-1411288"/>
                <a:ext cx="33337" cy="33337"/>
              </a:xfrm>
              <a:custGeom>
                <a:avLst/>
                <a:gdLst>
                  <a:gd name="T0" fmla="*/ 6 w 6"/>
                  <a:gd name="T1" fmla="*/ 1 h 6"/>
                  <a:gd name="T2" fmla="*/ 0 w 6"/>
                  <a:gd name="T3" fmla="*/ 0 h 6"/>
                  <a:gd name="T4" fmla="*/ 0 w 6"/>
                  <a:gd name="T5" fmla="*/ 0 h 6"/>
                  <a:gd name="T6" fmla="*/ 6 w 6"/>
                  <a:gd name="T7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6">
                    <a:moveTo>
                      <a:pt x="6" y="1"/>
                    </a:moveTo>
                    <a:cubicBezTo>
                      <a:pt x="3" y="6"/>
                      <a:pt x="2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4" y="0"/>
                      <a:pt x="6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 dirty="0"/>
              </a:p>
            </p:txBody>
          </p:sp>
          <p:sp>
            <p:nvSpPr>
              <p:cNvPr id="79" name="Freeform 210"/>
              <p:cNvSpPr>
                <a:spLocks/>
              </p:cNvSpPr>
              <p:nvPr/>
            </p:nvSpPr>
            <p:spPr bwMode="auto">
              <a:xfrm>
                <a:off x="5630863" y="-1117600"/>
                <a:ext cx="17462" cy="28575"/>
              </a:xfrm>
              <a:custGeom>
                <a:avLst/>
                <a:gdLst>
                  <a:gd name="T0" fmla="*/ 1 w 3"/>
                  <a:gd name="T1" fmla="*/ 5 h 5"/>
                  <a:gd name="T2" fmla="*/ 2 w 3"/>
                  <a:gd name="T3" fmla="*/ 0 h 5"/>
                  <a:gd name="T4" fmla="*/ 3 w 3"/>
                  <a:gd name="T5" fmla="*/ 4 h 5"/>
                  <a:gd name="T6" fmla="*/ 3 w 3"/>
                  <a:gd name="T7" fmla="*/ 4 h 5"/>
                  <a:gd name="T8" fmla="*/ 1 w 3"/>
                  <a:gd name="T9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5">
                    <a:moveTo>
                      <a:pt x="1" y="5"/>
                    </a:moveTo>
                    <a:cubicBezTo>
                      <a:pt x="1" y="3"/>
                      <a:pt x="0" y="2"/>
                      <a:pt x="2" y="0"/>
                    </a:cubicBezTo>
                    <a:cubicBezTo>
                      <a:pt x="3" y="1"/>
                      <a:pt x="3" y="3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4"/>
                      <a:pt x="2" y="5"/>
                      <a:pt x="1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 dirty="0"/>
              </a:p>
            </p:txBody>
          </p:sp>
          <p:sp>
            <p:nvSpPr>
              <p:cNvPr id="80" name="Freeform 211"/>
              <p:cNvSpPr>
                <a:spLocks/>
              </p:cNvSpPr>
              <p:nvPr/>
            </p:nvSpPr>
            <p:spPr bwMode="auto">
              <a:xfrm>
                <a:off x="5964238" y="-1393825"/>
                <a:ext cx="15875" cy="15875"/>
              </a:xfrm>
              <a:custGeom>
                <a:avLst/>
                <a:gdLst>
                  <a:gd name="T0" fmla="*/ 0 w 3"/>
                  <a:gd name="T1" fmla="*/ 3 h 3"/>
                  <a:gd name="T2" fmla="*/ 2 w 3"/>
                  <a:gd name="T3" fmla="*/ 0 h 3"/>
                  <a:gd name="T4" fmla="*/ 3 w 3"/>
                  <a:gd name="T5" fmla="*/ 1 h 3"/>
                  <a:gd name="T6" fmla="*/ 0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cubicBezTo>
                      <a:pt x="0" y="2"/>
                      <a:pt x="0" y="0"/>
                      <a:pt x="2" y="0"/>
                    </a:cubicBezTo>
                    <a:cubicBezTo>
                      <a:pt x="2" y="0"/>
                      <a:pt x="3" y="1"/>
                      <a:pt x="3" y="1"/>
                    </a:cubicBezTo>
                    <a:cubicBezTo>
                      <a:pt x="3" y="3"/>
                      <a:pt x="1" y="3"/>
                      <a:pt x="0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 dirty="0"/>
              </a:p>
            </p:txBody>
          </p:sp>
          <p:sp>
            <p:nvSpPr>
              <p:cNvPr id="81" name="Freeform 212"/>
              <p:cNvSpPr>
                <a:spLocks/>
              </p:cNvSpPr>
              <p:nvPr/>
            </p:nvSpPr>
            <p:spPr bwMode="auto">
              <a:xfrm>
                <a:off x="5753100" y="-1338263"/>
                <a:ext cx="11112" cy="11112"/>
              </a:xfrm>
              <a:custGeom>
                <a:avLst/>
                <a:gdLst>
                  <a:gd name="T0" fmla="*/ 2 w 2"/>
                  <a:gd name="T1" fmla="*/ 2 h 2"/>
                  <a:gd name="T2" fmla="*/ 1 w 2"/>
                  <a:gd name="T3" fmla="*/ 2 h 2"/>
                  <a:gd name="T4" fmla="*/ 0 w 2"/>
                  <a:gd name="T5" fmla="*/ 1 h 2"/>
                  <a:gd name="T6" fmla="*/ 1 w 2"/>
                  <a:gd name="T7" fmla="*/ 0 h 2"/>
                  <a:gd name="T8" fmla="*/ 2 w 2"/>
                  <a:gd name="T9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cubicBezTo>
                      <a:pt x="2" y="2"/>
                      <a:pt x="1" y="2"/>
                      <a:pt x="1" y="2"/>
                    </a:cubicBezTo>
                    <a:cubicBezTo>
                      <a:pt x="1" y="2"/>
                      <a:pt x="0" y="2"/>
                      <a:pt x="0" y="1"/>
                    </a:cubicBezTo>
                    <a:cubicBezTo>
                      <a:pt x="1" y="1"/>
                      <a:pt x="1" y="1"/>
                      <a:pt x="1" y="0"/>
                    </a:cubicBezTo>
                    <a:cubicBezTo>
                      <a:pt x="1" y="1"/>
                      <a:pt x="2" y="1"/>
                      <a:pt x="2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 dirty="0"/>
              </a:p>
            </p:txBody>
          </p:sp>
          <p:sp>
            <p:nvSpPr>
              <p:cNvPr id="82" name="Freeform 213"/>
              <p:cNvSpPr>
                <a:spLocks/>
              </p:cNvSpPr>
              <p:nvPr/>
            </p:nvSpPr>
            <p:spPr bwMode="auto">
              <a:xfrm>
                <a:off x="5067300" y="-1311275"/>
                <a:ext cx="15875" cy="17462"/>
              </a:xfrm>
              <a:custGeom>
                <a:avLst/>
                <a:gdLst>
                  <a:gd name="T0" fmla="*/ 1 w 3"/>
                  <a:gd name="T1" fmla="*/ 3 h 3"/>
                  <a:gd name="T2" fmla="*/ 2 w 3"/>
                  <a:gd name="T3" fmla="*/ 0 h 3"/>
                  <a:gd name="T4" fmla="*/ 1 w 3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1" y="3"/>
                    </a:moveTo>
                    <a:cubicBezTo>
                      <a:pt x="0" y="2"/>
                      <a:pt x="1" y="1"/>
                      <a:pt x="2" y="0"/>
                    </a:cubicBezTo>
                    <a:cubicBezTo>
                      <a:pt x="3" y="2"/>
                      <a:pt x="3" y="3"/>
                      <a:pt x="1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 dirty="0"/>
              </a:p>
            </p:txBody>
          </p:sp>
          <p:sp>
            <p:nvSpPr>
              <p:cNvPr id="83" name="Freeform 214"/>
              <p:cNvSpPr>
                <a:spLocks/>
              </p:cNvSpPr>
              <p:nvPr/>
            </p:nvSpPr>
            <p:spPr bwMode="auto">
              <a:xfrm>
                <a:off x="6173788" y="-1360488"/>
                <a:ext cx="6350" cy="11112"/>
              </a:xfrm>
              <a:custGeom>
                <a:avLst/>
                <a:gdLst>
                  <a:gd name="T0" fmla="*/ 0 w 1"/>
                  <a:gd name="T1" fmla="*/ 0 h 2"/>
                  <a:gd name="T2" fmla="*/ 1 w 1"/>
                  <a:gd name="T3" fmla="*/ 2 h 2"/>
                  <a:gd name="T4" fmla="*/ 0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cubicBezTo>
                      <a:pt x="0" y="1"/>
                      <a:pt x="1" y="1"/>
                      <a:pt x="1" y="2"/>
                    </a:cubicBezTo>
                    <a:cubicBezTo>
                      <a:pt x="0" y="2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 dirty="0"/>
              </a:p>
            </p:txBody>
          </p:sp>
          <p:sp>
            <p:nvSpPr>
              <p:cNvPr id="84" name="Freeform 215"/>
              <p:cNvSpPr>
                <a:spLocks/>
              </p:cNvSpPr>
              <p:nvPr/>
            </p:nvSpPr>
            <p:spPr bwMode="auto">
              <a:xfrm>
                <a:off x="5737225" y="-1322388"/>
                <a:ext cx="4762" cy="0"/>
              </a:xfrm>
              <a:custGeom>
                <a:avLst/>
                <a:gdLst>
                  <a:gd name="T0" fmla="*/ 0 w 1"/>
                  <a:gd name="T1" fmla="*/ 1 w 1"/>
                  <a:gd name="T2" fmla="*/ 1 w 1"/>
                  <a:gd name="T3" fmla="*/ 1 w 1"/>
                  <a:gd name="T4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 dirty="0"/>
              </a:p>
            </p:txBody>
          </p:sp>
          <p:sp>
            <p:nvSpPr>
              <p:cNvPr id="85" name="Freeform 216"/>
              <p:cNvSpPr>
                <a:spLocks/>
              </p:cNvSpPr>
              <p:nvPr/>
            </p:nvSpPr>
            <p:spPr bwMode="auto">
              <a:xfrm>
                <a:off x="5592763" y="-1200150"/>
                <a:ext cx="6350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 dirty="0"/>
              </a:p>
            </p:txBody>
          </p:sp>
          <p:sp>
            <p:nvSpPr>
              <p:cNvPr id="86" name="Freeform 217"/>
              <p:cNvSpPr>
                <a:spLocks/>
              </p:cNvSpPr>
              <p:nvPr/>
            </p:nvSpPr>
            <p:spPr bwMode="auto">
              <a:xfrm>
                <a:off x="6107113" y="-1349375"/>
                <a:ext cx="0" cy="476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 dirty="0"/>
              </a:p>
            </p:txBody>
          </p:sp>
          <p:sp>
            <p:nvSpPr>
              <p:cNvPr id="87" name="Freeform 218"/>
              <p:cNvSpPr>
                <a:spLocks/>
              </p:cNvSpPr>
              <p:nvPr/>
            </p:nvSpPr>
            <p:spPr bwMode="auto">
              <a:xfrm>
                <a:off x="5964238" y="-1111250"/>
                <a:ext cx="0" cy="4762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 dirty="0"/>
              </a:p>
            </p:txBody>
          </p:sp>
          <p:sp>
            <p:nvSpPr>
              <p:cNvPr id="88" name="Freeform 219"/>
              <p:cNvSpPr>
                <a:spLocks/>
              </p:cNvSpPr>
              <p:nvPr/>
            </p:nvSpPr>
            <p:spPr bwMode="auto">
              <a:xfrm>
                <a:off x="5930900" y="-1117600"/>
                <a:ext cx="0" cy="6350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 dirty="0"/>
              </a:p>
            </p:txBody>
          </p:sp>
          <p:sp>
            <p:nvSpPr>
              <p:cNvPr id="89" name="Freeform 220"/>
              <p:cNvSpPr>
                <a:spLocks/>
              </p:cNvSpPr>
              <p:nvPr/>
            </p:nvSpPr>
            <p:spPr bwMode="auto">
              <a:xfrm>
                <a:off x="5686425" y="-134461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 dirty="0"/>
              </a:p>
            </p:txBody>
          </p:sp>
          <p:sp>
            <p:nvSpPr>
              <p:cNvPr id="90" name="Freeform 221"/>
              <p:cNvSpPr>
                <a:spLocks/>
              </p:cNvSpPr>
              <p:nvPr/>
            </p:nvSpPr>
            <p:spPr bwMode="auto">
              <a:xfrm>
                <a:off x="7099300" y="-2506663"/>
                <a:ext cx="26987" cy="220662"/>
              </a:xfrm>
              <a:custGeom>
                <a:avLst/>
                <a:gdLst>
                  <a:gd name="T0" fmla="*/ 2 w 5"/>
                  <a:gd name="T1" fmla="*/ 5 h 40"/>
                  <a:gd name="T2" fmla="*/ 5 w 5"/>
                  <a:gd name="T3" fmla="*/ 24 h 40"/>
                  <a:gd name="T4" fmla="*/ 2 w 5"/>
                  <a:gd name="T5" fmla="*/ 40 h 40"/>
                  <a:gd name="T6" fmla="*/ 0 w 5"/>
                  <a:gd name="T7" fmla="*/ 0 h 40"/>
                  <a:gd name="T8" fmla="*/ 2 w 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40">
                    <a:moveTo>
                      <a:pt x="2" y="5"/>
                    </a:moveTo>
                    <a:cubicBezTo>
                      <a:pt x="3" y="11"/>
                      <a:pt x="5" y="18"/>
                      <a:pt x="5" y="24"/>
                    </a:cubicBezTo>
                    <a:cubicBezTo>
                      <a:pt x="5" y="29"/>
                      <a:pt x="3" y="34"/>
                      <a:pt x="2" y="40"/>
                    </a:cubicBezTo>
                    <a:cubicBezTo>
                      <a:pt x="2" y="27"/>
                      <a:pt x="3" y="14"/>
                      <a:pt x="0" y="0"/>
                    </a:cubicBezTo>
                    <a:cubicBezTo>
                      <a:pt x="2" y="2"/>
                      <a:pt x="0" y="4"/>
                      <a:pt x="2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 dirty="0"/>
              </a:p>
            </p:txBody>
          </p:sp>
          <p:sp>
            <p:nvSpPr>
              <p:cNvPr id="91" name="Freeform 222"/>
              <p:cNvSpPr>
                <a:spLocks/>
              </p:cNvSpPr>
              <p:nvPr/>
            </p:nvSpPr>
            <p:spPr bwMode="auto">
              <a:xfrm>
                <a:off x="7210425" y="-2319338"/>
                <a:ext cx="55562" cy="61912"/>
              </a:xfrm>
              <a:custGeom>
                <a:avLst/>
                <a:gdLst>
                  <a:gd name="T0" fmla="*/ 5 w 10"/>
                  <a:gd name="T1" fmla="*/ 11 h 11"/>
                  <a:gd name="T2" fmla="*/ 0 w 10"/>
                  <a:gd name="T3" fmla="*/ 8 h 11"/>
                  <a:gd name="T4" fmla="*/ 4 w 10"/>
                  <a:gd name="T5" fmla="*/ 2 h 11"/>
                  <a:gd name="T6" fmla="*/ 10 w 10"/>
                  <a:gd name="T7" fmla="*/ 5 h 11"/>
                  <a:gd name="T8" fmla="*/ 5 w 10"/>
                  <a:gd name="T9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1">
                    <a:moveTo>
                      <a:pt x="5" y="11"/>
                    </a:moveTo>
                    <a:cubicBezTo>
                      <a:pt x="4" y="8"/>
                      <a:pt x="0" y="11"/>
                      <a:pt x="0" y="8"/>
                    </a:cubicBezTo>
                    <a:cubicBezTo>
                      <a:pt x="0" y="5"/>
                      <a:pt x="2" y="3"/>
                      <a:pt x="4" y="2"/>
                    </a:cubicBezTo>
                    <a:cubicBezTo>
                      <a:pt x="7" y="1"/>
                      <a:pt x="10" y="0"/>
                      <a:pt x="10" y="5"/>
                    </a:cubicBezTo>
                    <a:cubicBezTo>
                      <a:pt x="8" y="7"/>
                      <a:pt x="7" y="9"/>
                      <a:pt x="5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 dirty="0"/>
              </a:p>
            </p:txBody>
          </p:sp>
          <p:sp>
            <p:nvSpPr>
              <p:cNvPr id="92" name="Freeform 223"/>
              <p:cNvSpPr>
                <a:spLocks/>
              </p:cNvSpPr>
              <p:nvPr/>
            </p:nvSpPr>
            <p:spPr bwMode="auto">
              <a:xfrm>
                <a:off x="7083425" y="-2501900"/>
                <a:ext cx="4762" cy="6350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1 h 1"/>
                  <a:gd name="T4" fmla="*/ 1 w 1"/>
                  <a:gd name="T5" fmla="*/ 0 h 1"/>
                  <a:gd name="T6" fmla="*/ 1 w 1"/>
                  <a:gd name="T7" fmla="*/ 0 h 1"/>
                  <a:gd name="T8" fmla="*/ 1 w 1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0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 dirty="0"/>
              </a:p>
            </p:txBody>
          </p:sp>
          <p:sp>
            <p:nvSpPr>
              <p:cNvPr id="93" name="Freeform 224"/>
              <p:cNvSpPr>
                <a:spLocks/>
              </p:cNvSpPr>
              <p:nvPr/>
            </p:nvSpPr>
            <p:spPr bwMode="auto">
              <a:xfrm>
                <a:off x="7820025" y="-1970088"/>
                <a:ext cx="4762" cy="6350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 dirty="0"/>
              </a:p>
            </p:txBody>
          </p:sp>
          <p:sp>
            <p:nvSpPr>
              <p:cNvPr id="94" name="Freeform 225"/>
              <p:cNvSpPr>
                <a:spLocks/>
              </p:cNvSpPr>
              <p:nvPr/>
            </p:nvSpPr>
            <p:spPr bwMode="auto">
              <a:xfrm>
                <a:off x="4518025" y="-2085975"/>
                <a:ext cx="6350" cy="11112"/>
              </a:xfrm>
              <a:custGeom>
                <a:avLst/>
                <a:gdLst>
                  <a:gd name="T0" fmla="*/ 1 w 1"/>
                  <a:gd name="T1" fmla="*/ 0 h 2"/>
                  <a:gd name="T2" fmla="*/ 1 w 1"/>
                  <a:gd name="T3" fmla="*/ 0 h 2"/>
                  <a:gd name="T4" fmla="*/ 1 w 1"/>
                  <a:gd name="T5" fmla="*/ 2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 dirty="0"/>
              </a:p>
            </p:txBody>
          </p:sp>
          <p:sp>
            <p:nvSpPr>
              <p:cNvPr id="95" name="Freeform 226"/>
              <p:cNvSpPr>
                <a:spLocks/>
              </p:cNvSpPr>
              <p:nvPr/>
            </p:nvSpPr>
            <p:spPr bwMode="auto">
              <a:xfrm>
                <a:off x="5199063" y="-3022600"/>
                <a:ext cx="6350" cy="6350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1 h 1"/>
                  <a:gd name="T4" fmla="*/ 1 w 1"/>
                  <a:gd name="T5" fmla="*/ 1 h 1"/>
                  <a:gd name="T6" fmla="*/ 0 w 1"/>
                  <a:gd name="T7" fmla="*/ 0 h 1"/>
                  <a:gd name="T8" fmla="*/ 1 w 1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0" y="0"/>
                    </a:cubicBezTo>
                    <a:lnTo>
                      <a:pt x="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 dirty="0"/>
              </a:p>
            </p:txBody>
          </p:sp>
          <p:sp>
            <p:nvSpPr>
              <p:cNvPr id="96" name="Freeform 227"/>
              <p:cNvSpPr>
                <a:spLocks/>
              </p:cNvSpPr>
              <p:nvPr/>
            </p:nvSpPr>
            <p:spPr bwMode="auto">
              <a:xfrm>
                <a:off x="4856163" y="-2784475"/>
                <a:ext cx="6350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 dirty="0"/>
              </a:p>
            </p:txBody>
          </p:sp>
          <p:sp>
            <p:nvSpPr>
              <p:cNvPr id="97" name="Freeform 228"/>
              <p:cNvSpPr>
                <a:spLocks/>
              </p:cNvSpPr>
              <p:nvPr/>
            </p:nvSpPr>
            <p:spPr bwMode="auto">
              <a:xfrm>
                <a:off x="5199063" y="-3027363"/>
                <a:ext cx="6350" cy="4762"/>
              </a:xfrm>
              <a:custGeom>
                <a:avLst/>
                <a:gdLst>
                  <a:gd name="T0" fmla="*/ 0 w 1"/>
                  <a:gd name="T1" fmla="*/ 1 h 1"/>
                  <a:gd name="T2" fmla="*/ 0 w 1"/>
                  <a:gd name="T3" fmla="*/ 1 h 1"/>
                  <a:gd name="T4" fmla="*/ 0 w 1"/>
                  <a:gd name="T5" fmla="*/ 0 h 1"/>
                  <a:gd name="T6" fmla="*/ 1 w 1"/>
                  <a:gd name="T7" fmla="*/ 1 h 1"/>
                  <a:gd name="T8" fmla="*/ 0 w 1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1"/>
                      <a:pt x="0" y="1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 dirty="0"/>
              </a:p>
            </p:txBody>
          </p:sp>
          <p:sp>
            <p:nvSpPr>
              <p:cNvPr id="98" name="Freeform 229"/>
              <p:cNvSpPr>
                <a:spLocks/>
              </p:cNvSpPr>
              <p:nvPr/>
            </p:nvSpPr>
            <p:spPr bwMode="auto">
              <a:xfrm>
                <a:off x="6335713" y="-3652838"/>
                <a:ext cx="160337" cy="431800"/>
              </a:xfrm>
              <a:custGeom>
                <a:avLst/>
                <a:gdLst>
                  <a:gd name="T0" fmla="*/ 14 w 29"/>
                  <a:gd name="T1" fmla="*/ 63 h 78"/>
                  <a:gd name="T2" fmla="*/ 0 w 29"/>
                  <a:gd name="T3" fmla="*/ 78 h 78"/>
                  <a:gd name="T4" fmla="*/ 10 w 29"/>
                  <a:gd name="T5" fmla="*/ 64 h 78"/>
                  <a:gd name="T6" fmla="*/ 13 w 29"/>
                  <a:gd name="T7" fmla="*/ 54 h 78"/>
                  <a:gd name="T8" fmla="*/ 9 w 29"/>
                  <a:gd name="T9" fmla="*/ 21 h 78"/>
                  <a:gd name="T10" fmla="*/ 11 w 29"/>
                  <a:gd name="T11" fmla="*/ 3 h 78"/>
                  <a:gd name="T12" fmla="*/ 14 w 29"/>
                  <a:gd name="T13" fmla="*/ 0 h 78"/>
                  <a:gd name="T14" fmla="*/ 16 w 29"/>
                  <a:gd name="T15" fmla="*/ 3 h 78"/>
                  <a:gd name="T16" fmla="*/ 20 w 29"/>
                  <a:gd name="T17" fmla="*/ 18 h 78"/>
                  <a:gd name="T18" fmla="*/ 17 w 29"/>
                  <a:gd name="T19" fmla="*/ 26 h 78"/>
                  <a:gd name="T20" fmla="*/ 17 w 29"/>
                  <a:gd name="T21" fmla="*/ 28 h 78"/>
                  <a:gd name="T22" fmla="*/ 22 w 29"/>
                  <a:gd name="T23" fmla="*/ 38 h 78"/>
                  <a:gd name="T24" fmla="*/ 27 w 29"/>
                  <a:gd name="T25" fmla="*/ 55 h 78"/>
                  <a:gd name="T26" fmla="*/ 25 w 29"/>
                  <a:gd name="T27" fmla="*/ 58 h 78"/>
                  <a:gd name="T28" fmla="*/ 17 w 29"/>
                  <a:gd name="T29" fmla="*/ 63 h 78"/>
                  <a:gd name="T30" fmla="*/ 16 w 29"/>
                  <a:gd name="T31" fmla="*/ 63 h 78"/>
                  <a:gd name="T32" fmla="*/ 15 w 29"/>
                  <a:gd name="T33" fmla="*/ 61 h 78"/>
                  <a:gd name="T34" fmla="*/ 14 w 29"/>
                  <a:gd name="T35" fmla="*/ 63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9" h="78">
                    <a:moveTo>
                      <a:pt x="14" y="63"/>
                    </a:moveTo>
                    <a:cubicBezTo>
                      <a:pt x="10" y="68"/>
                      <a:pt x="8" y="77"/>
                      <a:pt x="0" y="78"/>
                    </a:cubicBezTo>
                    <a:cubicBezTo>
                      <a:pt x="5" y="74"/>
                      <a:pt x="6" y="69"/>
                      <a:pt x="10" y="64"/>
                    </a:cubicBezTo>
                    <a:cubicBezTo>
                      <a:pt x="13" y="62"/>
                      <a:pt x="14" y="57"/>
                      <a:pt x="13" y="54"/>
                    </a:cubicBezTo>
                    <a:cubicBezTo>
                      <a:pt x="10" y="43"/>
                      <a:pt x="9" y="32"/>
                      <a:pt x="9" y="21"/>
                    </a:cubicBezTo>
                    <a:cubicBezTo>
                      <a:pt x="9" y="15"/>
                      <a:pt x="10" y="9"/>
                      <a:pt x="11" y="3"/>
                    </a:cubicBezTo>
                    <a:cubicBezTo>
                      <a:pt x="12" y="2"/>
                      <a:pt x="12" y="0"/>
                      <a:pt x="14" y="0"/>
                    </a:cubicBezTo>
                    <a:cubicBezTo>
                      <a:pt x="15" y="1"/>
                      <a:pt x="16" y="2"/>
                      <a:pt x="16" y="3"/>
                    </a:cubicBezTo>
                    <a:cubicBezTo>
                      <a:pt x="16" y="8"/>
                      <a:pt x="18" y="13"/>
                      <a:pt x="20" y="18"/>
                    </a:cubicBezTo>
                    <a:cubicBezTo>
                      <a:pt x="19" y="20"/>
                      <a:pt x="14" y="22"/>
                      <a:pt x="17" y="26"/>
                    </a:cubicBezTo>
                    <a:cubicBezTo>
                      <a:pt x="17" y="26"/>
                      <a:pt x="17" y="27"/>
                      <a:pt x="17" y="28"/>
                    </a:cubicBezTo>
                    <a:cubicBezTo>
                      <a:pt x="16" y="32"/>
                      <a:pt x="20" y="35"/>
                      <a:pt x="22" y="38"/>
                    </a:cubicBezTo>
                    <a:cubicBezTo>
                      <a:pt x="22" y="44"/>
                      <a:pt x="22" y="50"/>
                      <a:pt x="27" y="55"/>
                    </a:cubicBezTo>
                    <a:cubicBezTo>
                      <a:pt x="29" y="56"/>
                      <a:pt x="27" y="58"/>
                      <a:pt x="25" y="58"/>
                    </a:cubicBezTo>
                    <a:cubicBezTo>
                      <a:pt x="23" y="60"/>
                      <a:pt x="19" y="61"/>
                      <a:pt x="17" y="63"/>
                    </a:cubicBezTo>
                    <a:cubicBezTo>
                      <a:pt x="17" y="63"/>
                      <a:pt x="16" y="63"/>
                      <a:pt x="16" y="63"/>
                    </a:cubicBezTo>
                    <a:cubicBezTo>
                      <a:pt x="16" y="62"/>
                      <a:pt x="16" y="61"/>
                      <a:pt x="15" y="61"/>
                    </a:cubicBezTo>
                    <a:cubicBezTo>
                      <a:pt x="14" y="61"/>
                      <a:pt x="14" y="62"/>
                      <a:pt x="14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 dirty="0"/>
              </a:p>
            </p:txBody>
          </p:sp>
          <p:sp>
            <p:nvSpPr>
              <p:cNvPr id="99" name="Freeform 230"/>
              <p:cNvSpPr>
                <a:spLocks/>
              </p:cNvSpPr>
              <p:nvPr/>
            </p:nvSpPr>
            <p:spPr bwMode="auto">
              <a:xfrm>
                <a:off x="6711950" y="-3354388"/>
                <a:ext cx="165100" cy="144462"/>
              </a:xfrm>
              <a:custGeom>
                <a:avLst/>
                <a:gdLst>
                  <a:gd name="T0" fmla="*/ 26 w 30"/>
                  <a:gd name="T1" fmla="*/ 9 h 26"/>
                  <a:gd name="T2" fmla="*/ 22 w 30"/>
                  <a:gd name="T3" fmla="*/ 12 h 26"/>
                  <a:gd name="T4" fmla="*/ 9 w 30"/>
                  <a:gd name="T5" fmla="*/ 19 h 26"/>
                  <a:gd name="T6" fmla="*/ 7 w 30"/>
                  <a:gd name="T7" fmla="*/ 26 h 26"/>
                  <a:gd name="T8" fmla="*/ 1 w 30"/>
                  <a:gd name="T9" fmla="*/ 13 h 26"/>
                  <a:gd name="T10" fmla="*/ 2 w 30"/>
                  <a:gd name="T11" fmla="*/ 9 h 26"/>
                  <a:gd name="T12" fmla="*/ 2 w 30"/>
                  <a:gd name="T13" fmla="*/ 5 h 26"/>
                  <a:gd name="T14" fmla="*/ 20 w 30"/>
                  <a:gd name="T15" fmla="*/ 1 h 26"/>
                  <a:gd name="T16" fmla="*/ 28 w 30"/>
                  <a:gd name="T17" fmla="*/ 1 h 26"/>
                  <a:gd name="T18" fmla="*/ 26 w 30"/>
                  <a:gd name="T19" fmla="*/ 9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0" h="26">
                    <a:moveTo>
                      <a:pt x="26" y="9"/>
                    </a:moveTo>
                    <a:cubicBezTo>
                      <a:pt x="26" y="12"/>
                      <a:pt x="23" y="12"/>
                      <a:pt x="22" y="12"/>
                    </a:cubicBezTo>
                    <a:cubicBezTo>
                      <a:pt x="17" y="13"/>
                      <a:pt x="14" y="18"/>
                      <a:pt x="9" y="19"/>
                    </a:cubicBezTo>
                    <a:cubicBezTo>
                      <a:pt x="5" y="20"/>
                      <a:pt x="8" y="23"/>
                      <a:pt x="7" y="26"/>
                    </a:cubicBezTo>
                    <a:cubicBezTo>
                      <a:pt x="5" y="21"/>
                      <a:pt x="7" y="15"/>
                      <a:pt x="1" y="13"/>
                    </a:cubicBezTo>
                    <a:cubicBezTo>
                      <a:pt x="0" y="12"/>
                      <a:pt x="1" y="10"/>
                      <a:pt x="2" y="9"/>
                    </a:cubicBezTo>
                    <a:cubicBezTo>
                      <a:pt x="3" y="8"/>
                      <a:pt x="5" y="7"/>
                      <a:pt x="2" y="5"/>
                    </a:cubicBezTo>
                    <a:cubicBezTo>
                      <a:pt x="7" y="0"/>
                      <a:pt x="14" y="2"/>
                      <a:pt x="20" y="1"/>
                    </a:cubicBezTo>
                    <a:cubicBezTo>
                      <a:pt x="23" y="1"/>
                      <a:pt x="25" y="1"/>
                      <a:pt x="28" y="1"/>
                    </a:cubicBezTo>
                    <a:cubicBezTo>
                      <a:pt x="30" y="4"/>
                      <a:pt x="24" y="6"/>
                      <a:pt x="26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 dirty="0"/>
              </a:p>
            </p:txBody>
          </p:sp>
          <p:sp>
            <p:nvSpPr>
              <p:cNvPr id="100" name="Freeform 231"/>
              <p:cNvSpPr>
                <a:spLocks/>
              </p:cNvSpPr>
              <p:nvPr/>
            </p:nvSpPr>
            <p:spPr bwMode="auto">
              <a:xfrm>
                <a:off x="6462713" y="-3536950"/>
                <a:ext cx="104775" cy="100012"/>
              </a:xfrm>
              <a:custGeom>
                <a:avLst/>
                <a:gdLst>
                  <a:gd name="T0" fmla="*/ 5 w 19"/>
                  <a:gd name="T1" fmla="*/ 17 h 18"/>
                  <a:gd name="T2" fmla="*/ 7 w 19"/>
                  <a:gd name="T3" fmla="*/ 6 h 18"/>
                  <a:gd name="T4" fmla="*/ 0 w 19"/>
                  <a:gd name="T5" fmla="*/ 3 h 18"/>
                  <a:gd name="T6" fmla="*/ 12 w 19"/>
                  <a:gd name="T7" fmla="*/ 5 h 18"/>
                  <a:gd name="T8" fmla="*/ 19 w 19"/>
                  <a:gd name="T9" fmla="*/ 10 h 18"/>
                  <a:gd name="T10" fmla="*/ 16 w 19"/>
                  <a:gd name="T11" fmla="*/ 16 h 18"/>
                  <a:gd name="T12" fmla="*/ 15 w 19"/>
                  <a:gd name="T13" fmla="*/ 18 h 18"/>
                  <a:gd name="T14" fmla="*/ 12 w 19"/>
                  <a:gd name="T15" fmla="*/ 18 h 18"/>
                  <a:gd name="T16" fmla="*/ 12 w 19"/>
                  <a:gd name="T17" fmla="*/ 16 h 18"/>
                  <a:gd name="T18" fmla="*/ 13 w 19"/>
                  <a:gd name="T19" fmla="*/ 13 h 18"/>
                  <a:gd name="T20" fmla="*/ 8 w 19"/>
                  <a:gd name="T21" fmla="*/ 13 h 18"/>
                  <a:gd name="T22" fmla="*/ 5 w 19"/>
                  <a:gd name="T23" fmla="*/ 17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" h="18">
                    <a:moveTo>
                      <a:pt x="5" y="17"/>
                    </a:moveTo>
                    <a:cubicBezTo>
                      <a:pt x="4" y="13"/>
                      <a:pt x="1" y="9"/>
                      <a:pt x="7" y="6"/>
                    </a:cubicBezTo>
                    <a:cubicBezTo>
                      <a:pt x="5" y="4"/>
                      <a:pt x="3" y="5"/>
                      <a:pt x="0" y="3"/>
                    </a:cubicBezTo>
                    <a:cubicBezTo>
                      <a:pt x="5" y="2"/>
                      <a:pt x="9" y="0"/>
                      <a:pt x="12" y="5"/>
                    </a:cubicBezTo>
                    <a:cubicBezTo>
                      <a:pt x="13" y="8"/>
                      <a:pt x="16" y="9"/>
                      <a:pt x="19" y="10"/>
                    </a:cubicBezTo>
                    <a:cubicBezTo>
                      <a:pt x="17" y="12"/>
                      <a:pt x="15" y="14"/>
                      <a:pt x="16" y="16"/>
                    </a:cubicBezTo>
                    <a:cubicBezTo>
                      <a:pt x="17" y="18"/>
                      <a:pt x="16" y="18"/>
                      <a:pt x="15" y="18"/>
                    </a:cubicBezTo>
                    <a:cubicBezTo>
                      <a:pt x="14" y="18"/>
                      <a:pt x="13" y="18"/>
                      <a:pt x="12" y="18"/>
                    </a:cubicBezTo>
                    <a:cubicBezTo>
                      <a:pt x="11" y="17"/>
                      <a:pt x="11" y="16"/>
                      <a:pt x="12" y="16"/>
                    </a:cubicBezTo>
                    <a:cubicBezTo>
                      <a:pt x="13" y="15"/>
                      <a:pt x="16" y="15"/>
                      <a:pt x="13" y="13"/>
                    </a:cubicBezTo>
                    <a:cubicBezTo>
                      <a:pt x="11" y="12"/>
                      <a:pt x="9" y="10"/>
                      <a:pt x="8" y="13"/>
                    </a:cubicBezTo>
                    <a:cubicBezTo>
                      <a:pt x="7" y="15"/>
                      <a:pt x="6" y="16"/>
                      <a:pt x="5" y="1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 dirty="0"/>
              </a:p>
            </p:txBody>
          </p:sp>
          <p:sp>
            <p:nvSpPr>
              <p:cNvPr id="101" name="Freeform 232"/>
              <p:cNvSpPr>
                <a:spLocks/>
              </p:cNvSpPr>
              <p:nvPr/>
            </p:nvSpPr>
            <p:spPr bwMode="auto">
              <a:xfrm>
                <a:off x="6540500" y="-3436938"/>
                <a:ext cx="127000" cy="93662"/>
              </a:xfrm>
              <a:custGeom>
                <a:avLst/>
                <a:gdLst>
                  <a:gd name="T0" fmla="*/ 18 w 23"/>
                  <a:gd name="T1" fmla="*/ 15 h 17"/>
                  <a:gd name="T2" fmla="*/ 10 w 23"/>
                  <a:gd name="T3" fmla="*/ 14 h 17"/>
                  <a:gd name="T4" fmla="*/ 7 w 23"/>
                  <a:gd name="T5" fmla="*/ 13 h 17"/>
                  <a:gd name="T6" fmla="*/ 2 w 23"/>
                  <a:gd name="T7" fmla="*/ 15 h 17"/>
                  <a:gd name="T8" fmla="*/ 1 w 23"/>
                  <a:gd name="T9" fmla="*/ 11 h 17"/>
                  <a:gd name="T10" fmla="*/ 7 w 23"/>
                  <a:gd name="T11" fmla="*/ 8 h 17"/>
                  <a:gd name="T12" fmla="*/ 9 w 23"/>
                  <a:gd name="T13" fmla="*/ 9 h 17"/>
                  <a:gd name="T14" fmla="*/ 8 w 23"/>
                  <a:gd name="T15" fmla="*/ 4 h 17"/>
                  <a:gd name="T16" fmla="*/ 9 w 23"/>
                  <a:gd name="T17" fmla="*/ 1 h 17"/>
                  <a:gd name="T18" fmla="*/ 12 w 23"/>
                  <a:gd name="T19" fmla="*/ 3 h 17"/>
                  <a:gd name="T20" fmla="*/ 18 w 23"/>
                  <a:gd name="T21" fmla="*/ 8 h 17"/>
                  <a:gd name="T22" fmla="*/ 21 w 23"/>
                  <a:gd name="T23" fmla="*/ 10 h 17"/>
                  <a:gd name="T24" fmla="*/ 19 w 23"/>
                  <a:gd name="T25" fmla="*/ 12 h 17"/>
                  <a:gd name="T26" fmla="*/ 18 w 23"/>
                  <a:gd name="T27" fmla="*/ 15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3" h="17">
                    <a:moveTo>
                      <a:pt x="18" y="15"/>
                    </a:moveTo>
                    <a:cubicBezTo>
                      <a:pt x="15" y="14"/>
                      <a:pt x="12" y="16"/>
                      <a:pt x="10" y="14"/>
                    </a:cubicBezTo>
                    <a:cubicBezTo>
                      <a:pt x="9" y="13"/>
                      <a:pt x="9" y="11"/>
                      <a:pt x="7" y="13"/>
                    </a:cubicBezTo>
                    <a:cubicBezTo>
                      <a:pt x="5" y="14"/>
                      <a:pt x="5" y="17"/>
                      <a:pt x="2" y="15"/>
                    </a:cubicBezTo>
                    <a:cubicBezTo>
                      <a:pt x="1" y="15"/>
                      <a:pt x="0" y="13"/>
                      <a:pt x="1" y="11"/>
                    </a:cubicBezTo>
                    <a:cubicBezTo>
                      <a:pt x="3" y="10"/>
                      <a:pt x="4" y="8"/>
                      <a:pt x="7" y="8"/>
                    </a:cubicBezTo>
                    <a:cubicBezTo>
                      <a:pt x="8" y="9"/>
                      <a:pt x="8" y="9"/>
                      <a:pt x="9" y="9"/>
                    </a:cubicBezTo>
                    <a:cubicBezTo>
                      <a:pt x="10" y="7"/>
                      <a:pt x="8" y="6"/>
                      <a:pt x="8" y="4"/>
                    </a:cubicBezTo>
                    <a:cubicBezTo>
                      <a:pt x="8" y="3"/>
                      <a:pt x="7" y="1"/>
                      <a:pt x="9" y="1"/>
                    </a:cubicBezTo>
                    <a:cubicBezTo>
                      <a:pt x="11" y="0"/>
                      <a:pt x="12" y="2"/>
                      <a:pt x="12" y="3"/>
                    </a:cubicBezTo>
                    <a:cubicBezTo>
                      <a:pt x="12" y="7"/>
                      <a:pt x="12" y="11"/>
                      <a:pt x="18" y="8"/>
                    </a:cubicBezTo>
                    <a:cubicBezTo>
                      <a:pt x="19" y="7"/>
                      <a:pt x="20" y="9"/>
                      <a:pt x="21" y="10"/>
                    </a:cubicBezTo>
                    <a:cubicBezTo>
                      <a:pt x="23" y="13"/>
                      <a:pt x="19" y="11"/>
                      <a:pt x="19" y="12"/>
                    </a:cubicBezTo>
                    <a:cubicBezTo>
                      <a:pt x="19" y="13"/>
                      <a:pt x="18" y="14"/>
                      <a:pt x="18" y="1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 dirty="0"/>
              </a:p>
            </p:txBody>
          </p:sp>
          <p:sp>
            <p:nvSpPr>
              <p:cNvPr id="102" name="Freeform 233"/>
              <p:cNvSpPr>
                <a:spLocks/>
              </p:cNvSpPr>
              <p:nvPr/>
            </p:nvSpPr>
            <p:spPr bwMode="auto">
              <a:xfrm>
                <a:off x="6734175" y="-3436938"/>
                <a:ext cx="111125" cy="71437"/>
              </a:xfrm>
              <a:custGeom>
                <a:avLst/>
                <a:gdLst>
                  <a:gd name="T0" fmla="*/ 3 w 20"/>
                  <a:gd name="T1" fmla="*/ 0 h 13"/>
                  <a:gd name="T2" fmla="*/ 15 w 20"/>
                  <a:gd name="T3" fmla="*/ 8 h 13"/>
                  <a:gd name="T4" fmla="*/ 16 w 20"/>
                  <a:gd name="T5" fmla="*/ 9 h 13"/>
                  <a:gd name="T6" fmla="*/ 19 w 20"/>
                  <a:gd name="T7" fmla="*/ 10 h 13"/>
                  <a:gd name="T8" fmla="*/ 17 w 20"/>
                  <a:gd name="T9" fmla="*/ 12 h 13"/>
                  <a:gd name="T10" fmla="*/ 12 w 20"/>
                  <a:gd name="T11" fmla="*/ 11 h 13"/>
                  <a:gd name="T12" fmla="*/ 3 w 20"/>
                  <a:gd name="T13" fmla="*/ 5 h 13"/>
                  <a:gd name="T14" fmla="*/ 1 w 20"/>
                  <a:gd name="T15" fmla="*/ 2 h 13"/>
                  <a:gd name="T16" fmla="*/ 3 w 20"/>
                  <a:gd name="T17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0" h="13">
                    <a:moveTo>
                      <a:pt x="3" y="0"/>
                    </a:moveTo>
                    <a:cubicBezTo>
                      <a:pt x="7" y="3"/>
                      <a:pt x="13" y="2"/>
                      <a:pt x="15" y="8"/>
                    </a:cubicBezTo>
                    <a:cubicBezTo>
                      <a:pt x="15" y="8"/>
                      <a:pt x="16" y="8"/>
                      <a:pt x="16" y="9"/>
                    </a:cubicBezTo>
                    <a:cubicBezTo>
                      <a:pt x="18" y="9"/>
                      <a:pt x="19" y="9"/>
                      <a:pt x="19" y="10"/>
                    </a:cubicBezTo>
                    <a:cubicBezTo>
                      <a:pt x="20" y="12"/>
                      <a:pt x="18" y="12"/>
                      <a:pt x="17" y="12"/>
                    </a:cubicBezTo>
                    <a:cubicBezTo>
                      <a:pt x="15" y="13"/>
                      <a:pt x="13" y="13"/>
                      <a:pt x="12" y="11"/>
                    </a:cubicBezTo>
                    <a:cubicBezTo>
                      <a:pt x="10" y="7"/>
                      <a:pt x="7" y="6"/>
                      <a:pt x="3" y="5"/>
                    </a:cubicBezTo>
                    <a:cubicBezTo>
                      <a:pt x="2" y="4"/>
                      <a:pt x="0" y="4"/>
                      <a:pt x="1" y="2"/>
                    </a:cubicBezTo>
                    <a:cubicBezTo>
                      <a:pt x="2" y="1"/>
                      <a:pt x="2" y="0"/>
                      <a:pt x="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 dirty="0"/>
              </a:p>
            </p:txBody>
          </p:sp>
          <p:sp>
            <p:nvSpPr>
              <p:cNvPr id="103" name="Freeform 234"/>
              <p:cNvSpPr>
                <a:spLocks/>
              </p:cNvSpPr>
              <p:nvPr/>
            </p:nvSpPr>
            <p:spPr bwMode="auto">
              <a:xfrm>
                <a:off x="6656388" y="-3481388"/>
                <a:ext cx="104775" cy="71437"/>
              </a:xfrm>
              <a:custGeom>
                <a:avLst/>
                <a:gdLst>
                  <a:gd name="T0" fmla="*/ 10 w 19"/>
                  <a:gd name="T1" fmla="*/ 1 h 13"/>
                  <a:gd name="T2" fmla="*/ 16 w 19"/>
                  <a:gd name="T3" fmla="*/ 0 h 13"/>
                  <a:gd name="T4" fmla="*/ 11 w 19"/>
                  <a:gd name="T5" fmla="*/ 10 h 13"/>
                  <a:gd name="T6" fmla="*/ 6 w 19"/>
                  <a:gd name="T7" fmla="*/ 8 h 13"/>
                  <a:gd name="T8" fmla="*/ 4 w 19"/>
                  <a:gd name="T9" fmla="*/ 7 h 13"/>
                  <a:gd name="T10" fmla="*/ 2 w 19"/>
                  <a:gd name="T11" fmla="*/ 4 h 13"/>
                  <a:gd name="T12" fmla="*/ 5 w 19"/>
                  <a:gd name="T13" fmla="*/ 4 h 13"/>
                  <a:gd name="T14" fmla="*/ 11 w 19"/>
                  <a:gd name="T15" fmla="*/ 4 h 13"/>
                  <a:gd name="T16" fmla="*/ 10 w 19"/>
                  <a:gd name="T17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9" h="13">
                    <a:moveTo>
                      <a:pt x="10" y="1"/>
                    </a:moveTo>
                    <a:cubicBezTo>
                      <a:pt x="12" y="1"/>
                      <a:pt x="14" y="1"/>
                      <a:pt x="16" y="0"/>
                    </a:cubicBezTo>
                    <a:cubicBezTo>
                      <a:pt x="19" y="6"/>
                      <a:pt x="13" y="7"/>
                      <a:pt x="11" y="10"/>
                    </a:cubicBezTo>
                    <a:cubicBezTo>
                      <a:pt x="9" y="13"/>
                      <a:pt x="7" y="10"/>
                      <a:pt x="6" y="8"/>
                    </a:cubicBezTo>
                    <a:cubicBezTo>
                      <a:pt x="5" y="8"/>
                      <a:pt x="4" y="8"/>
                      <a:pt x="4" y="7"/>
                    </a:cubicBezTo>
                    <a:cubicBezTo>
                      <a:pt x="2" y="7"/>
                      <a:pt x="0" y="7"/>
                      <a:pt x="2" y="4"/>
                    </a:cubicBezTo>
                    <a:cubicBezTo>
                      <a:pt x="3" y="2"/>
                      <a:pt x="4" y="3"/>
                      <a:pt x="5" y="4"/>
                    </a:cubicBezTo>
                    <a:cubicBezTo>
                      <a:pt x="7" y="6"/>
                      <a:pt x="9" y="5"/>
                      <a:pt x="11" y="4"/>
                    </a:cubicBezTo>
                    <a:cubicBezTo>
                      <a:pt x="13" y="2"/>
                      <a:pt x="9" y="2"/>
                      <a:pt x="1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 dirty="0"/>
              </a:p>
            </p:txBody>
          </p:sp>
          <p:sp>
            <p:nvSpPr>
              <p:cNvPr id="104" name="Freeform 235"/>
              <p:cNvSpPr>
                <a:spLocks/>
              </p:cNvSpPr>
              <p:nvPr/>
            </p:nvSpPr>
            <p:spPr bwMode="auto">
              <a:xfrm>
                <a:off x="6180138" y="-3436938"/>
                <a:ext cx="77787" cy="193675"/>
              </a:xfrm>
              <a:custGeom>
                <a:avLst/>
                <a:gdLst>
                  <a:gd name="T0" fmla="*/ 13 w 14"/>
                  <a:gd name="T1" fmla="*/ 35 h 35"/>
                  <a:gd name="T2" fmla="*/ 3 w 14"/>
                  <a:gd name="T3" fmla="*/ 9 h 35"/>
                  <a:gd name="T4" fmla="*/ 0 w 14"/>
                  <a:gd name="T5" fmla="*/ 0 h 35"/>
                  <a:gd name="T6" fmla="*/ 5 w 14"/>
                  <a:gd name="T7" fmla="*/ 9 h 35"/>
                  <a:gd name="T8" fmla="*/ 8 w 14"/>
                  <a:gd name="T9" fmla="*/ 18 h 35"/>
                  <a:gd name="T10" fmla="*/ 10 w 14"/>
                  <a:gd name="T11" fmla="*/ 22 h 35"/>
                  <a:gd name="T12" fmla="*/ 13 w 14"/>
                  <a:gd name="T13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" h="35">
                    <a:moveTo>
                      <a:pt x="13" y="35"/>
                    </a:moveTo>
                    <a:cubicBezTo>
                      <a:pt x="7" y="28"/>
                      <a:pt x="6" y="18"/>
                      <a:pt x="3" y="9"/>
                    </a:cubicBezTo>
                    <a:cubicBezTo>
                      <a:pt x="2" y="6"/>
                      <a:pt x="1" y="3"/>
                      <a:pt x="0" y="0"/>
                    </a:cubicBezTo>
                    <a:cubicBezTo>
                      <a:pt x="5" y="2"/>
                      <a:pt x="4" y="6"/>
                      <a:pt x="5" y="9"/>
                    </a:cubicBezTo>
                    <a:cubicBezTo>
                      <a:pt x="6" y="12"/>
                      <a:pt x="5" y="16"/>
                      <a:pt x="8" y="18"/>
                    </a:cubicBezTo>
                    <a:cubicBezTo>
                      <a:pt x="9" y="19"/>
                      <a:pt x="9" y="21"/>
                      <a:pt x="10" y="22"/>
                    </a:cubicBezTo>
                    <a:cubicBezTo>
                      <a:pt x="9" y="27"/>
                      <a:pt x="14" y="30"/>
                      <a:pt x="13" y="3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 dirty="0"/>
              </a:p>
            </p:txBody>
          </p:sp>
          <p:sp>
            <p:nvSpPr>
              <p:cNvPr id="105" name="Freeform 236"/>
              <p:cNvSpPr>
                <a:spLocks/>
              </p:cNvSpPr>
              <p:nvPr/>
            </p:nvSpPr>
            <p:spPr bwMode="auto">
              <a:xfrm>
                <a:off x="6019800" y="-3414713"/>
                <a:ext cx="71437" cy="171450"/>
              </a:xfrm>
              <a:custGeom>
                <a:avLst/>
                <a:gdLst>
                  <a:gd name="T0" fmla="*/ 13 w 13"/>
                  <a:gd name="T1" fmla="*/ 2 h 31"/>
                  <a:gd name="T2" fmla="*/ 8 w 13"/>
                  <a:gd name="T3" fmla="*/ 17 h 31"/>
                  <a:gd name="T4" fmla="*/ 2 w 13"/>
                  <a:gd name="T5" fmla="*/ 31 h 31"/>
                  <a:gd name="T6" fmla="*/ 5 w 13"/>
                  <a:gd name="T7" fmla="*/ 23 h 31"/>
                  <a:gd name="T8" fmla="*/ 7 w 13"/>
                  <a:gd name="T9" fmla="*/ 8 h 31"/>
                  <a:gd name="T10" fmla="*/ 13 w 13"/>
                  <a:gd name="T11" fmla="*/ 2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31">
                    <a:moveTo>
                      <a:pt x="13" y="2"/>
                    </a:moveTo>
                    <a:cubicBezTo>
                      <a:pt x="6" y="5"/>
                      <a:pt x="10" y="12"/>
                      <a:pt x="8" y="17"/>
                    </a:cubicBezTo>
                    <a:cubicBezTo>
                      <a:pt x="6" y="22"/>
                      <a:pt x="7" y="28"/>
                      <a:pt x="2" y="31"/>
                    </a:cubicBezTo>
                    <a:cubicBezTo>
                      <a:pt x="0" y="28"/>
                      <a:pt x="4" y="26"/>
                      <a:pt x="5" y="23"/>
                    </a:cubicBezTo>
                    <a:cubicBezTo>
                      <a:pt x="5" y="18"/>
                      <a:pt x="7" y="13"/>
                      <a:pt x="7" y="8"/>
                    </a:cubicBezTo>
                    <a:cubicBezTo>
                      <a:pt x="7" y="5"/>
                      <a:pt x="7" y="0"/>
                      <a:pt x="13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 dirty="0"/>
              </a:p>
            </p:txBody>
          </p:sp>
          <p:sp>
            <p:nvSpPr>
              <p:cNvPr id="106" name="Freeform 237"/>
              <p:cNvSpPr>
                <a:spLocks/>
              </p:cNvSpPr>
              <p:nvPr/>
            </p:nvSpPr>
            <p:spPr bwMode="auto">
              <a:xfrm>
                <a:off x="5913438" y="-3243263"/>
                <a:ext cx="111125" cy="111125"/>
              </a:xfrm>
              <a:custGeom>
                <a:avLst/>
                <a:gdLst>
                  <a:gd name="T0" fmla="*/ 20 w 20"/>
                  <a:gd name="T1" fmla="*/ 1 h 20"/>
                  <a:gd name="T2" fmla="*/ 17 w 20"/>
                  <a:gd name="T3" fmla="*/ 8 h 20"/>
                  <a:gd name="T4" fmla="*/ 0 w 20"/>
                  <a:gd name="T5" fmla="*/ 20 h 20"/>
                  <a:gd name="T6" fmla="*/ 3 w 20"/>
                  <a:gd name="T7" fmla="*/ 18 h 20"/>
                  <a:gd name="T8" fmla="*/ 15 w 20"/>
                  <a:gd name="T9" fmla="*/ 8 h 20"/>
                  <a:gd name="T10" fmla="*/ 17 w 20"/>
                  <a:gd name="T11" fmla="*/ 1 h 20"/>
                  <a:gd name="T12" fmla="*/ 20 w 20"/>
                  <a:gd name="T13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20">
                    <a:moveTo>
                      <a:pt x="20" y="1"/>
                    </a:moveTo>
                    <a:cubicBezTo>
                      <a:pt x="19" y="3"/>
                      <a:pt x="18" y="5"/>
                      <a:pt x="17" y="8"/>
                    </a:cubicBezTo>
                    <a:cubicBezTo>
                      <a:pt x="14" y="20"/>
                      <a:pt x="10" y="20"/>
                      <a:pt x="0" y="20"/>
                    </a:cubicBezTo>
                    <a:cubicBezTo>
                      <a:pt x="0" y="18"/>
                      <a:pt x="2" y="18"/>
                      <a:pt x="3" y="18"/>
                    </a:cubicBezTo>
                    <a:cubicBezTo>
                      <a:pt x="12" y="17"/>
                      <a:pt x="13" y="16"/>
                      <a:pt x="15" y="8"/>
                    </a:cubicBezTo>
                    <a:cubicBezTo>
                      <a:pt x="15" y="5"/>
                      <a:pt x="16" y="3"/>
                      <a:pt x="17" y="1"/>
                    </a:cubicBezTo>
                    <a:cubicBezTo>
                      <a:pt x="18" y="0"/>
                      <a:pt x="19" y="0"/>
                      <a:pt x="2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 dirty="0"/>
              </a:p>
            </p:txBody>
          </p:sp>
          <p:sp>
            <p:nvSpPr>
              <p:cNvPr id="107" name="Freeform 238"/>
              <p:cNvSpPr>
                <a:spLocks/>
              </p:cNvSpPr>
              <p:nvPr/>
            </p:nvSpPr>
            <p:spPr bwMode="auto">
              <a:xfrm>
                <a:off x="6064250" y="-3681413"/>
                <a:ext cx="53975" cy="115887"/>
              </a:xfrm>
              <a:custGeom>
                <a:avLst/>
                <a:gdLst>
                  <a:gd name="T0" fmla="*/ 10 w 10"/>
                  <a:gd name="T1" fmla="*/ 0 h 21"/>
                  <a:gd name="T2" fmla="*/ 6 w 10"/>
                  <a:gd name="T3" fmla="*/ 14 h 21"/>
                  <a:gd name="T4" fmla="*/ 8 w 10"/>
                  <a:gd name="T5" fmla="*/ 17 h 21"/>
                  <a:gd name="T6" fmla="*/ 9 w 10"/>
                  <a:gd name="T7" fmla="*/ 20 h 21"/>
                  <a:gd name="T8" fmla="*/ 7 w 10"/>
                  <a:gd name="T9" fmla="*/ 20 h 21"/>
                  <a:gd name="T10" fmla="*/ 4 w 10"/>
                  <a:gd name="T11" fmla="*/ 14 h 21"/>
                  <a:gd name="T12" fmla="*/ 6 w 10"/>
                  <a:gd name="T13" fmla="*/ 5 h 21"/>
                  <a:gd name="T14" fmla="*/ 10 w 10"/>
                  <a:gd name="T1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" h="21">
                    <a:moveTo>
                      <a:pt x="10" y="0"/>
                    </a:moveTo>
                    <a:cubicBezTo>
                      <a:pt x="7" y="5"/>
                      <a:pt x="9" y="10"/>
                      <a:pt x="6" y="14"/>
                    </a:cubicBezTo>
                    <a:cubicBezTo>
                      <a:pt x="5" y="15"/>
                      <a:pt x="6" y="17"/>
                      <a:pt x="8" y="17"/>
                    </a:cubicBezTo>
                    <a:cubicBezTo>
                      <a:pt x="8" y="18"/>
                      <a:pt x="9" y="19"/>
                      <a:pt x="9" y="20"/>
                    </a:cubicBezTo>
                    <a:cubicBezTo>
                      <a:pt x="9" y="21"/>
                      <a:pt x="8" y="20"/>
                      <a:pt x="7" y="20"/>
                    </a:cubicBezTo>
                    <a:cubicBezTo>
                      <a:pt x="4" y="19"/>
                      <a:pt x="0" y="18"/>
                      <a:pt x="4" y="14"/>
                    </a:cubicBezTo>
                    <a:cubicBezTo>
                      <a:pt x="5" y="11"/>
                      <a:pt x="6" y="9"/>
                      <a:pt x="6" y="5"/>
                    </a:cubicBezTo>
                    <a:cubicBezTo>
                      <a:pt x="6" y="3"/>
                      <a:pt x="6" y="1"/>
                      <a:pt x="1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 dirty="0"/>
              </a:p>
            </p:txBody>
          </p:sp>
          <p:sp>
            <p:nvSpPr>
              <p:cNvPr id="108" name="Freeform 239"/>
              <p:cNvSpPr>
                <a:spLocks/>
              </p:cNvSpPr>
              <p:nvPr/>
            </p:nvSpPr>
            <p:spPr bwMode="auto">
              <a:xfrm>
                <a:off x="6124575" y="-3675063"/>
                <a:ext cx="49212" cy="93662"/>
              </a:xfrm>
              <a:custGeom>
                <a:avLst/>
                <a:gdLst>
                  <a:gd name="T0" fmla="*/ 0 w 9"/>
                  <a:gd name="T1" fmla="*/ 16 h 17"/>
                  <a:gd name="T2" fmla="*/ 3 w 9"/>
                  <a:gd name="T3" fmla="*/ 1 h 17"/>
                  <a:gd name="T4" fmla="*/ 6 w 9"/>
                  <a:gd name="T5" fmla="*/ 4 h 17"/>
                  <a:gd name="T6" fmla="*/ 6 w 9"/>
                  <a:gd name="T7" fmla="*/ 9 h 17"/>
                  <a:gd name="T8" fmla="*/ 0 w 9"/>
                  <a:gd name="T9" fmla="*/ 1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17">
                    <a:moveTo>
                      <a:pt x="0" y="16"/>
                    </a:moveTo>
                    <a:cubicBezTo>
                      <a:pt x="6" y="13"/>
                      <a:pt x="6" y="13"/>
                      <a:pt x="3" y="1"/>
                    </a:cubicBezTo>
                    <a:cubicBezTo>
                      <a:pt x="6" y="0"/>
                      <a:pt x="6" y="3"/>
                      <a:pt x="6" y="4"/>
                    </a:cubicBezTo>
                    <a:cubicBezTo>
                      <a:pt x="6" y="6"/>
                      <a:pt x="6" y="7"/>
                      <a:pt x="6" y="9"/>
                    </a:cubicBezTo>
                    <a:cubicBezTo>
                      <a:pt x="9" y="16"/>
                      <a:pt x="9" y="17"/>
                      <a:pt x="0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 dirty="0"/>
              </a:p>
            </p:txBody>
          </p:sp>
          <p:sp>
            <p:nvSpPr>
              <p:cNvPr id="109" name="Freeform 240"/>
              <p:cNvSpPr>
                <a:spLocks/>
              </p:cNvSpPr>
              <p:nvPr/>
            </p:nvSpPr>
            <p:spPr bwMode="auto">
              <a:xfrm>
                <a:off x="6678613" y="-3409950"/>
                <a:ext cx="71437" cy="44450"/>
              </a:xfrm>
              <a:custGeom>
                <a:avLst/>
                <a:gdLst>
                  <a:gd name="T0" fmla="*/ 1 w 13"/>
                  <a:gd name="T1" fmla="*/ 0 h 8"/>
                  <a:gd name="T2" fmla="*/ 12 w 13"/>
                  <a:gd name="T3" fmla="*/ 3 h 8"/>
                  <a:gd name="T4" fmla="*/ 12 w 13"/>
                  <a:gd name="T5" fmla="*/ 6 h 8"/>
                  <a:gd name="T6" fmla="*/ 4 w 13"/>
                  <a:gd name="T7" fmla="*/ 6 h 8"/>
                  <a:gd name="T8" fmla="*/ 1 w 13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8">
                    <a:moveTo>
                      <a:pt x="1" y="0"/>
                    </a:moveTo>
                    <a:cubicBezTo>
                      <a:pt x="5" y="0"/>
                      <a:pt x="7" y="4"/>
                      <a:pt x="12" y="3"/>
                    </a:cubicBezTo>
                    <a:cubicBezTo>
                      <a:pt x="13" y="3"/>
                      <a:pt x="13" y="6"/>
                      <a:pt x="12" y="6"/>
                    </a:cubicBezTo>
                    <a:cubicBezTo>
                      <a:pt x="9" y="8"/>
                      <a:pt x="6" y="8"/>
                      <a:pt x="4" y="6"/>
                    </a:cubicBezTo>
                    <a:cubicBezTo>
                      <a:pt x="3" y="4"/>
                      <a:pt x="0" y="3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 dirty="0"/>
              </a:p>
            </p:txBody>
          </p:sp>
          <p:sp>
            <p:nvSpPr>
              <p:cNvPr id="110" name="Freeform 241"/>
              <p:cNvSpPr>
                <a:spLocks/>
              </p:cNvSpPr>
              <p:nvPr/>
            </p:nvSpPr>
            <p:spPr bwMode="auto">
              <a:xfrm>
                <a:off x="6854825" y="-3476625"/>
                <a:ext cx="50800" cy="61912"/>
              </a:xfrm>
              <a:custGeom>
                <a:avLst/>
                <a:gdLst>
                  <a:gd name="T0" fmla="*/ 3 w 9"/>
                  <a:gd name="T1" fmla="*/ 11 h 11"/>
                  <a:gd name="T2" fmla="*/ 1 w 9"/>
                  <a:gd name="T3" fmla="*/ 5 h 11"/>
                  <a:gd name="T4" fmla="*/ 6 w 9"/>
                  <a:gd name="T5" fmla="*/ 1 h 11"/>
                  <a:gd name="T6" fmla="*/ 7 w 9"/>
                  <a:gd name="T7" fmla="*/ 7 h 11"/>
                  <a:gd name="T8" fmla="*/ 6 w 9"/>
                  <a:gd name="T9" fmla="*/ 9 h 11"/>
                  <a:gd name="T10" fmla="*/ 6 w 9"/>
                  <a:gd name="T11" fmla="*/ 8 h 11"/>
                  <a:gd name="T12" fmla="*/ 3 w 9"/>
                  <a:gd name="T13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" h="11">
                    <a:moveTo>
                      <a:pt x="3" y="11"/>
                    </a:moveTo>
                    <a:cubicBezTo>
                      <a:pt x="1" y="9"/>
                      <a:pt x="0" y="7"/>
                      <a:pt x="1" y="5"/>
                    </a:cubicBezTo>
                    <a:cubicBezTo>
                      <a:pt x="2" y="4"/>
                      <a:pt x="2" y="0"/>
                      <a:pt x="6" y="1"/>
                    </a:cubicBezTo>
                    <a:cubicBezTo>
                      <a:pt x="9" y="2"/>
                      <a:pt x="8" y="5"/>
                      <a:pt x="7" y="7"/>
                    </a:cubicBezTo>
                    <a:cubicBezTo>
                      <a:pt x="6" y="7"/>
                      <a:pt x="6" y="8"/>
                      <a:pt x="6" y="9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4" y="8"/>
                      <a:pt x="2" y="8"/>
                      <a:pt x="3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 dirty="0"/>
              </a:p>
            </p:txBody>
          </p:sp>
          <p:sp>
            <p:nvSpPr>
              <p:cNvPr id="111" name="Freeform 242"/>
              <p:cNvSpPr>
                <a:spLocks/>
              </p:cNvSpPr>
              <p:nvPr/>
            </p:nvSpPr>
            <p:spPr bwMode="auto">
              <a:xfrm>
                <a:off x="6683375" y="-3852863"/>
                <a:ext cx="84137" cy="33337"/>
              </a:xfrm>
              <a:custGeom>
                <a:avLst/>
                <a:gdLst>
                  <a:gd name="T0" fmla="*/ 15 w 15"/>
                  <a:gd name="T1" fmla="*/ 0 h 6"/>
                  <a:gd name="T2" fmla="*/ 13 w 15"/>
                  <a:gd name="T3" fmla="*/ 6 h 6"/>
                  <a:gd name="T4" fmla="*/ 6 w 15"/>
                  <a:gd name="T5" fmla="*/ 5 h 6"/>
                  <a:gd name="T6" fmla="*/ 0 w 15"/>
                  <a:gd name="T7" fmla="*/ 2 h 6"/>
                  <a:gd name="T8" fmla="*/ 15 w 15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6">
                    <a:moveTo>
                      <a:pt x="15" y="0"/>
                    </a:moveTo>
                    <a:cubicBezTo>
                      <a:pt x="15" y="2"/>
                      <a:pt x="15" y="4"/>
                      <a:pt x="13" y="6"/>
                    </a:cubicBezTo>
                    <a:cubicBezTo>
                      <a:pt x="10" y="4"/>
                      <a:pt x="8" y="4"/>
                      <a:pt x="6" y="5"/>
                    </a:cubicBezTo>
                    <a:cubicBezTo>
                      <a:pt x="3" y="5"/>
                      <a:pt x="2" y="4"/>
                      <a:pt x="0" y="2"/>
                    </a:cubicBezTo>
                    <a:cubicBezTo>
                      <a:pt x="5" y="1"/>
                      <a:pt x="11" y="3"/>
                      <a:pt x="1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 dirty="0"/>
              </a:p>
            </p:txBody>
          </p:sp>
          <p:sp>
            <p:nvSpPr>
              <p:cNvPr id="112" name="Freeform 243"/>
              <p:cNvSpPr>
                <a:spLocks/>
              </p:cNvSpPr>
              <p:nvPr/>
            </p:nvSpPr>
            <p:spPr bwMode="auto">
              <a:xfrm>
                <a:off x="6423025" y="-3498850"/>
                <a:ext cx="50800" cy="55562"/>
              </a:xfrm>
              <a:custGeom>
                <a:avLst/>
                <a:gdLst>
                  <a:gd name="T0" fmla="*/ 6 w 9"/>
                  <a:gd name="T1" fmla="*/ 10 h 10"/>
                  <a:gd name="T2" fmla="*/ 1 w 9"/>
                  <a:gd name="T3" fmla="*/ 0 h 10"/>
                  <a:gd name="T4" fmla="*/ 6 w 9"/>
                  <a:gd name="T5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10">
                    <a:moveTo>
                      <a:pt x="6" y="10"/>
                    </a:moveTo>
                    <a:cubicBezTo>
                      <a:pt x="4" y="7"/>
                      <a:pt x="0" y="4"/>
                      <a:pt x="1" y="0"/>
                    </a:cubicBezTo>
                    <a:cubicBezTo>
                      <a:pt x="7" y="1"/>
                      <a:pt x="9" y="4"/>
                      <a:pt x="6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 dirty="0"/>
              </a:p>
            </p:txBody>
          </p:sp>
          <p:sp>
            <p:nvSpPr>
              <p:cNvPr id="113" name="Freeform 244"/>
              <p:cNvSpPr>
                <a:spLocks/>
              </p:cNvSpPr>
              <p:nvPr/>
            </p:nvSpPr>
            <p:spPr bwMode="auto">
              <a:xfrm>
                <a:off x="6865938" y="-3432175"/>
                <a:ext cx="66675" cy="39687"/>
              </a:xfrm>
              <a:custGeom>
                <a:avLst/>
                <a:gdLst>
                  <a:gd name="T0" fmla="*/ 4 w 12"/>
                  <a:gd name="T1" fmla="*/ 1 h 7"/>
                  <a:gd name="T2" fmla="*/ 12 w 12"/>
                  <a:gd name="T3" fmla="*/ 3 h 7"/>
                  <a:gd name="T4" fmla="*/ 2 w 12"/>
                  <a:gd name="T5" fmla="*/ 6 h 7"/>
                  <a:gd name="T6" fmla="*/ 1 w 12"/>
                  <a:gd name="T7" fmla="*/ 3 h 7"/>
                  <a:gd name="T8" fmla="*/ 1 w 12"/>
                  <a:gd name="T9" fmla="*/ 3 h 7"/>
                  <a:gd name="T10" fmla="*/ 4 w 12"/>
                  <a:gd name="T11" fmla="*/ 0 h 7"/>
                  <a:gd name="T12" fmla="*/ 4 w 12"/>
                  <a:gd name="T13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7">
                    <a:moveTo>
                      <a:pt x="4" y="1"/>
                    </a:moveTo>
                    <a:cubicBezTo>
                      <a:pt x="7" y="1"/>
                      <a:pt x="9" y="2"/>
                      <a:pt x="12" y="3"/>
                    </a:cubicBezTo>
                    <a:cubicBezTo>
                      <a:pt x="9" y="5"/>
                      <a:pt x="6" y="7"/>
                      <a:pt x="2" y="6"/>
                    </a:cubicBezTo>
                    <a:cubicBezTo>
                      <a:pt x="0" y="5"/>
                      <a:pt x="0" y="4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3" y="4"/>
                      <a:pt x="3" y="2"/>
                      <a:pt x="4" y="0"/>
                    </a:cubicBezTo>
                    <a:lnTo>
                      <a:pt x="4" y="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 dirty="0"/>
              </a:p>
            </p:txBody>
          </p:sp>
          <p:sp>
            <p:nvSpPr>
              <p:cNvPr id="114" name="Freeform 245"/>
              <p:cNvSpPr>
                <a:spLocks/>
              </p:cNvSpPr>
              <p:nvPr/>
            </p:nvSpPr>
            <p:spPr bwMode="auto">
              <a:xfrm>
                <a:off x="6540500" y="-3814763"/>
                <a:ext cx="49212" cy="55562"/>
              </a:xfrm>
              <a:custGeom>
                <a:avLst/>
                <a:gdLst>
                  <a:gd name="T0" fmla="*/ 2 w 9"/>
                  <a:gd name="T1" fmla="*/ 0 h 10"/>
                  <a:gd name="T2" fmla="*/ 1 w 9"/>
                  <a:gd name="T3" fmla="*/ 10 h 10"/>
                  <a:gd name="T4" fmla="*/ 2 w 9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10">
                    <a:moveTo>
                      <a:pt x="2" y="0"/>
                    </a:moveTo>
                    <a:cubicBezTo>
                      <a:pt x="9" y="4"/>
                      <a:pt x="8" y="5"/>
                      <a:pt x="1" y="10"/>
                    </a:cubicBezTo>
                    <a:cubicBezTo>
                      <a:pt x="0" y="6"/>
                      <a:pt x="4" y="4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 dirty="0"/>
              </a:p>
            </p:txBody>
          </p:sp>
          <p:sp>
            <p:nvSpPr>
              <p:cNvPr id="115" name="Freeform 246"/>
              <p:cNvSpPr>
                <a:spLocks/>
              </p:cNvSpPr>
              <p:nvPr/>
            </p:nvSpPr>
            <p:spPr bwMode="auto">
              <a:xfrm>
                <a:off x="6745288" y="-3503613"/>
                <a:ext cx="49212" cy="44450"/>
              </a:xfrm>
              <a:custGeom>
                <a:avLst/>
                <a:gdLst>
                  <a:gd name="T0" fmla="*/ 0 w 9"/>
                  <a:gd name="T1" fmla="*/ 4 h 8"/>
                  <a:gd name="T2" fmla="*/ 9 w 9"/>
                  <a:gd name="T3" fmla="*/ 0 h 8"/>
                  <a:gd name="T4" fmla="*/ 8 w 9"/>
                  <a:gd name="T5" fmla="*/ 3 h 8"/>
                  <a:gd name="T6" fmla="*/ 5 w 9"/>
                  <a:gd name="T7" fmla="*/ 8 h 8"/>
                  <a:gd name="T8" fmla="*/ 2 w 9"/>
                  <a:gd name="T9" fmla="*/ 5 h 8"/>
                  <a:gd name="T10" fmla="*/ 0 w 9"/>
                  <a:gd name="T11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" h="8">
                    <a:moveTo>
                      <a:pt x="0" y="4"/>
                    </a:moveTo>
                    <a:cubicBezTo>
                      <a:pt x="2" y="1"/>
                      <a:pt x="6" y="1"/>
                      <a:pt x="9" y="0"/>
                    </a:cubicBezTo>
                    <a:cubicBezTo>
                      <a:pt x="8" y="1"/>
                      <a:pt x="8" y="2"/>
                      <a:pt x="8" y="3"/>
                    </a:cubicBezTo>
                    <a:cubicBezTo>
                      <a:pt x="8" y="5"/>
                      <a:pt x="8" y="7"/>
                      <a:pt x="5" y="8"/>
                    </a:cubicBezTo>
                    <a:cubicBezTo>
                      <a:pt x="3" y="8"/>
                      <a:pt x="3" y="6"/>
                      <a:pt x="2" y="5"/>
                    </a:cubicBezTo>
                    <a:cubicBezTo>
                      <a:pt x="2" y="4"/>
                      <a:pt x="1" y="4"/>
                      <a:pt x="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 dirty="0"/>
              </a:p>
            </p:txBody>
          </p:sp>
          <p:sp>
            <p:nvSpPr>
              <p:cNvPr id="116" name="Freeform 247"/>
              <p:cNvSpPr>
                <a:spLocks/>
              </p:cNvSpPr>
              <p:nvPr/>
            </p:nvSpPr>
            <p:spPr bwMode="auto">
              <a:xfrm>
                <a:off x="6650038" y="-4013200"/>
                <a:ext cx="44450" cy="60325"/>
              </a:xfrm>
              <a:custGeom>
                <a:avLst/>
                <a:gdLst>
                  <a:gd name="T0" fmla="*/ 3 w 8"/>
                  <a:gd name="T1" fmla="*/ 5 h 11"/>
                  <a:gd name="T2" fmla="*/ 1 w 8"/>
                  <a:gd name="T3" fmla="*/ 2 h 11"/>
                  <a:gd name="T4" fmla="*/ 6 w 8"/>
                  <a:gd name="T5" fmla="*/ 1 h 11"/>
                  <a:gd name="T6" fmla="*/ 8 w 8"/>
                  <a:gd name="T7" fmla="*/ 7 h 11"/>
                  <a:gd name="T8" fmla="*/ 8 w 8"/>
                  <a:gd name="T9" fmla="*/ 11 h 11"/>
                  <a:gd name="T10" fmla="*/ 8 w 8"/>
                  <a:gd name="T11" fmla="*/ 11 h 11"/>
                  <a:gd name="T12" fmla="*/ 7 w 8"/>
                  <a:gd name="T13" fmla="*/ 10 h 11"/>
                  <a:gd name="T14" fmla="*/ 3 w 8"/>
                  <a:gd name="T15" fmla="*/ 5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" h="11">
                    <a:moveTo>
                      <a:pt x="3" y="5"/>
                    </a:moveTo>
                    <a:cubicBezTo>
                      <a:pt x="5" y="2"/>
                      <a:pt x="0" y="3"/>
                      <a:pt x="1" y="2"/>
                    </a:cubicBezTo>
                    <a:cubicBezTo>
                      <a:pt x="2" y="0"/>
                      <a:pt x="5" y="1"/>
                      <a:pt x="6" y="1"/>
                    </a:cubicBezTo>
                    <a:cubicBezTo>
                      <a:pt x="7" y="3"/>
                      <a:pt x="6" y="5"/>
                      <a:pt x="8" y="7"/>
                    </a:cubicBezTo>
                    <a:cubicBezTo>
                      <a:pt x="8" y="8"/>
                      <a:pt x="8" y="9"/>
                      <a:pt x="8" y="11"/>
                    </a:cubicBezTo>
                    <a:cubicBezTo>
                      <a:pt x="8" y="11"/>
                      <a:pt x="8" y="11"/>
                      <a:pt x="8" y="11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6" y="8"/>
                      <a:pt x="4" y="7"/>
                      <a:pt x="3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 dirty="0"/>
              </a:p>
            </p:txBody>
          </p:sp>
          <p:sp>
            <p:nvSpPr>
              <p:cNvPr id="117" name="Freeform 248"/>
              <p:cNvSpPr>
                <a:spLocks/>
              </p:cNvSpPr>
              <p:nvPr/>
            </p:nvSpPr>
            <p:spPr bwMode="auto">
              <a:xfrm>
                <a:off x="6411913" y="-3554413"/>
                <a:ext cx="44450" cy="44450"/>
              </a:xfrm>
              <a:custGeom>
                <a:avLst/>
                <a:gdLst>
                  <a:gd name="T0" fmla="*/ 3 w 8"/>
                  <a:gd name="T1" fmla="*/ 8 h 8"/>
                  <a:gd name="T2" fmla="*/ 6 w 8"/>
                  <a:gd name="T3" fmla="*/ 0 h 8"/>
                  <a:gd name="T4" fmla="*/ 3 w 8"/>
                  <a:gd name="T5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" h="8">
                    <a:moveTo>
                      <a:pt x="3" y="8"/>
                    </a:moveTo>
                    <a:cubicBezTo>
                      <a:pt x="0" y="4"/>
                      <a:pt x="5" y="2"/>
                      <a:pt x="6" y="0"/>
                    </a:cubicBezTo>
                    <a:cubicBezTo>
                      <a:pt x="8" y="3"/>
                      <a:pt x="8" y="6"/>
                      <a:pt x="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 dirty="0"/>
              </a:p>
            </p:txBody>
          </p:sp>
          <p:sp>
            <p:nvSpPr>
              <p:cNvPr id="118" name="Freeform 249"/>
              <p:cNvSpPr>
                <a:spLocks/>
              </p:cNvSpPr>
              <p:nvPr/>
            </p:nvSpPr>
            <p:spPr bwMode="auto">
              <a:xfrm>
                <a:off x="6291263" y="-3287713"/>
                <a:ext cx="44450" cy="26987"/>
              </a:xfrm>
              <a:custGeom>
                <a:avLst/>
                <a:gdLst>
                  <a:gd name="T0" fmla="*/ 0 w 8"/>
                  <a:gd name="T1" fmla="*/ 4 h 5"/>
                  <a:gd name="T2" fmla="*/ 0 w 8"/>
                  <a:gd name="T3" fmla="*/ 3 h 5"/>
                  <a:gd name="T4" fmla="*/ 7 w 8"/>
                  <a:gd name="T5" fmla="*/ 1 h 5"/>
                  <a:gd name="T6" fmla="*/ 8 w 8"/>
                  <a:gd name="T7" fmla="*/ 3 h 5"/>
                  <a:gd name="T8" fmla="*/ 0 w 8"/>
                  <a:gd name="T9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5">
                    <a:moveTo>
                      <a:pt x="0" y="4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2" y="2"/>
                      <a:pt x="5" y="0"/>
                      <a:pt x="7" y="1"/>
                    </a:cubicBezTo>
                    <a:cubicBezTo>
                      <a:pt x="8" y="2"/>
                      <a:pt x="8" y="3"/>
                      <a:pt x="8" y="3"/>
                    </a:cubicBezTo>
                    <a:cubicBezTo>
                      <a:pt x="5" y="5"/>
                      <a:pt x="3" y="4"/>
                      <a:pt x="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 dirty="0"/>
              </a:p>
            </p:txBody>
          </p:sp>
          <p:sp>
            <p:nvSpPr>
              <p:cNvPr id="119" name="Freeform 250"/>
              <p:cNvSpPr>
                <a:spLocks/>
              </p:cNvSpPr>
              <p:nvPr/>
            </p:nvSpPr>
            <p:spPr bwMode="auto">
              <a:xfrm>
                <a:off x="6224588" y="-3354388"/>
                <a:ext cx="38100" cy="38100"/>
              </a:xfrm>
              <a:custGeom>
                <a:avLst/>
                <a:gdLst>
                  <a:gd name="T0" fmla="*/ 2 w 7"/>
                  <a:gd name="T1" fmla="*/ 7 h 7"/>
                  <a:gd name="T2" fmla="*/ 0 w 7"/>
                  <a:gd name="T3" fmla="*/ 3 h 7"/>
                  <a:gd name="T4" fmla="*/ 5 w 7"/>
                  <a:gd name="T5" fmla="*/ 3 h 7"/>
                  <a:gd name="T6" fmla="*/ 7 w 7"/>
                  <a:gd name="T7" fmla="*/ 4 h 7"/>
                  <a:gd name="T8" fmla="*/ 2 w 7"/>
                  <a:gd name="T9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2" y="7"/>
                    </a:moveTo>
                    <a:cubicBezTo>
                      <a:pt x="1" y="6"/>
                      <a:pt x="1" y="4"/>
                      <a:pt x="0" y="3"/>
                    </a:cubicBezTo>
                    <a:cubicBezTo>
                      <a:pt x="2" y="3"/>
                      <a:pt x="3" y="0"/>
                      <a:pt x="5" y="3"/>
                    </a:cubicBezTo>
                    <a:cubicBezTo>
                      <a:pt x="5" y="3"/>
                      <a:pt x="6" y="4"/>
                      <a:pt x="7" y="4"/>
                    </a:cubicBezTo>
                    <a:cubicBezTo>
                      <a:pt x="5" y="6"/>
                      <a:pt x="4" y="7"/>
                      <a:pt x="2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 dirty="0"/>
              </a:p>
            </p:txBody>
          </p:sp>
          <p:sp>
            <p:nvSpPr>
              <p:cNvPr id="120" name="Freeform 251"/>
              <p:cNvSpPr>
                <a:spLocks/>
              </p:cNvSpPr>
              <p:nvPr/>
            </p:nvSpPr>
            <p:spPr bwMode="auto">
              <a:xfrm>
                <a:off x="6118225" y="-3454400"/>
                <a:ext cx="50800" cy="33337"/>
              </a:xfrm>
              <a:custGeom>
                <a:avLst/>
                <a:gdLst>
                  <a:gd name="T0" fmla="*/ 9 w 9"/>
                  <a:gd name="T1" fmla="*/ 3 h 6"/>
                  <a:gd name="T2" fmla="*/ 0 w 9"/>
                  <a:gd name="T3" fmla="*/ 6 h 6"/>
                  <a:gd name="T4" fmla="*/ 9 w 9"/>
                  <a:gd name="T5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6">
                    <a:moveTo>
                      <a:pt x="9" y="3"/>
                    </a:moveTo>
                    <a:cubicBezTo>
                      <a:pt x="6" y="4"/>
                      <a:pt x="3" y="5"/>
                      <a:pt x="0" y="6"/>
                    </a:cubicBezTo>
                    <a:cubicBezTo>
                      <a:pt x="2" y="2"/>
                      <a:pt x="4" y="0"/>
                      <a:pt x="9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 dirty="0"/>
              </a:p>
            </p:txBody>
          </p:sp>
          <p:sp>
            <p:nvSpPr>
              <p:cNvPr id="121" name="Freeform 252"/>
              <p:cNvSpPr>
                <a:spLocks/>
              </p:cNvSpPr>
              <p:nvPr/>
            </p:nvSpPr>
            <p:spPr bwMode="auto">
              <a:xfrm>
                <a:off x="6656388" y="-3514725"/>
                <a:ext cx="38100" cy="26987"/>
              </a:xfrm>
              <a:custGeom>
                <a:avLst/>
                <a:gdLst>
                  <a:gd name="T0" fmla="*/ 7 w 7"/>
                  <a:gd name="T1" fmla="*/ 4 h 5"/>
                  <a:gd name="T2" fmla="*/ 4 w 7"/>
                  <a:gd name="T3" fmla="*/ 4 h 5"/>
                  <a:gd name="T4" fmla="*/ 1 w 7"/>
                  <a:gd name="T5" fmla="*/ 3 h 5"/>
                  <a:gd name="T6" fmla="*/ 3 w 7"/>
                  <a:gd name="T7" fmla="*/ 1 h 5"/>
                  <a:gd name="T8" fmla="*/ 7 w 7"/>
                  <a:gd name="T9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5">
                    <a:moveTo>
                      <a:pt x="7" y="4"/>
                    </a:moveTo>
                    <a:cubicBezTo>
                      <a:pt x="7" y="5"/>
                      <a:pt x="5" y="4"/>
                      <a:pt x="4" y="4"/>
                    </a:cubicBezTo>
                    <a:cubicBezTo>
                      <a:pt x="3" y="5"/>
                      <a:pt x="1" y="5"/>
                      <a:pt x="1" y="3"/>
                    </a:cubicBezTo>
                    <a:cubicBezTo>
                      <a:pt x="0" y="1"/>
                      <a:pt x="2" y="2"/>
                      <a:pt x="3" y="1"/>
                    </a:cubicBezTo>
                    <a:cubicBezTo>
                      <a:pt x="5" y="0"/>
                      <a:pt x="6" y="1"/>
                      <a:pt x="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 dirty="0"/>
              </a:p>
            </p:txBody>
          </p:sp>
          <p:sp>
            <p:nvSpPr>
              <p:cNvPr id="122" name="Freeform 253"/>
              <p:cNvSpPr>
                <a:spLocks/>
              </p:cNvSpPr>
              <p:nvPr/>
            </p:nvSpPr>
            <p:spPr bwMode="auto">
              <a:xfrm>
                <a:off x="6451600" y="-3775075"/>
                <a:ext cx="22225" cy="49212"/>
              </a:xfrm>
              <a:custGeom>
                <a:avLst/>
                <a:gdLst>
                  <a:gd name="T0" fmla="*/ 0 w 4"/>
                  <a:gd name="T1" fmla="*/ 8 h 9"/>
                  <a:gd name="T2" fmla="*/ 3 w 4"/>
                  <a:gd name="T3" fmla="*/ 0 h 9"/>
                  <a:gd name="T4" fmla="*/ 4 w 4"/>
                  <a:gd name="T5" fmla="*/ 7 h 9"/>
                  <a:gd name="T6" fmla="*/ 0 w 4"/>
                  <a:gd name="T7" fmla="*/ 8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9">
                    <a:moveTo>
                      <a:pt x="0" y="8"/>
                    </a:moveTo>
                    <a:cubicBezTo>
                      <a:pt x="0" y="5"/>
                      <a:pt x="1" y="2"/>
                      <a:pt x="3" y="0"/>
                    </a:cubicBezTo>
                    <a:cubicBezTo>
                      <a:pt x="3" y="2"/>
                      <a:pt x="4" y="4"/>
                      <a:pt x="4" y="7"/>
                    </a:cubicBezTo>
                    <a:cubicBezTo>
                      <a:pt x="3" y="9"/>
                      <a:pt x="2" y="8"/>
                      <a:pt x="0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 dirty="0"/>
              </a:p>
            </p:txBody>
          </p:sp>
          <p:sp>
            <p:nvSpPr>
              <p:cNvPr id="123" name="Freeform 254"/>
              <p:cNvSpPr>
                <a:spLocks/>
              </p:cNvSpPr>
              <p:nvPr/>
            </p:nvSpPr>
            <p:spPr bwMode="auto">
              <a:xfrm>
                <a:off x="6086475" y="-3432175"/>
                <a:ext cx="31750" cy="28575"/>
              </a:xfrm>
              <a:custGeom>
                <a:avLst/>
                <a:gdLst>
                  <a:gd name="T0" fmla="*/ 6 w 6"/>
                  <a:gd name="T1" fmla="*/ 2 h 5"/>
                  <a:gd name="T2" fmla="*/ 2 w 6"/>
                  <a:gd name="T3" fmla="*/ 5 h 5"/>
                  <a:gd name="T4" fmla="*/ 6 w 6"/>
                  <a:gd name="T5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5">
                    <a:moveTo>
                      <a:pt x="6" y="2"/>
                    </a:moveTo>
                    <a:cubicBezTo>
                      <a:pt x="5" y="3"/>
                      <a:pt x="3" y="4"/>
                      <a:pt x="2" y="5"/>
                    </a:cubicBezTo>
                    <a:cubicBezTo>
                      <a:pt x="0" y="0"/>
                      <a:pt x="4" y="2"/>
                      <a:pt x="6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 dirty="0"/>
              </a:p>
            </p:txBody>
          </p:sp>
          <p:sp>
            <p:nvSpPr>
              <p:cNvPr id="124" name="Freeform 255"/>
              <p:cNvSpPr>
                <a:spLocks/>
              </p:cNvSpPr>
              <p:nvPr/>
            </p:nvSpPr>
            <p:spPr bwMode="auto">
              <a:xfrm>
                <a:off x="6169025" y="-3648075"/>
                <a:ext cx="4762" cy="11112"/>
              </a:xfrm>
              <a:custGeom>
                <a:avLst/>
                <a:gdLst>
                  <a:gd name="T0" fmla="*/ 1 w 1"/>
                  <a:gd name="T1" fmla="*/ 1 h 2"/>
                  <a:gd name="T2" fmla="*/ 1 w 1"/>
                  <a:gd name="T3" fmla="*/ 2 h 2"/>
                  <a:gd name="T4" fmla="*/ 0 w 1"/>
                  <a:gd name="T5" fmla="*/ 0 h 2"/>
                  <a:gd name="T6" fmla="*/ 1 w 1"/>
                  <a:gd name="T7" fmla="*/ 0 h 2"/>
                  <a:gd name="T8" fmla="*/ 1 w 1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cubicBezTo>
                      <a:pt x="1" y="1"/>
                      <a:pt x="1" y="1"/>
                      <a:pt x="1" y="2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 dirty="0"/>
              </a:p>
            </p:txBody>
          </p:sp>
          <p:sp>
            <p:nvSpPr>
              <p:cNvPr id="125" name="Freeform 256"/>
              <p:cNvSpPr>
                <a:spLocks/>
              </p:cNvSpPr>
              <p:nvPr/>
            </p:nvSpPr>
            <p:spPr bwMode="auto">
              <a:xfrm>
                <a:off x="6173788" y="-3670300"/>
                <a:ext cx="6350" cy="6350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0 h 1"/>
                  <a:gd name="T6" fmla="*/ 1 w 1"/>
                  <a:gd name="T7" fmla="*/ 1 h 1"/>
                  <a:gd name="T8" fmla="*/ 1 w 1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 dirty="0"/>
              </a:p>
            </p:txBody>
          </p:sp>
          <p:sp>
            <p:nvSpPr>
              <p:cNvPr id="126" name="Freeform 257"/>
              <p:cNvSpPr>
                <a:spLocks/>
              </p:cNvSpPr>
              <p:nvPr/>
            </p:nvSpPr>
            <p:spPr bwMode="auto">
              <a:xfrm>
                <a:off x="6694488" y="-3908425"/>
                <a:ext cx="6350" cy="0"/>
              </a:xfrm>
              <a:custGeom>
                <a:avLst/>
                <a:gdLst>
                  <a:gd name="T0" fmla="*/ 0 w 1"/>
                  <a:gd name="T1" fmla="*/ 0 w 1"/>
                  <a:gd name="T2" fmla="*/ 1 w 1"/>
                  <a:gd name="T3" fmla="*/ 1 w 1"/>
                  <a:gd name="T4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 dirty="0"/>
              </a:p>
            </p:txBody>
          </p:sp>
          <p:sp>
            <p:nvSpPr>
              <p:cNvPr id="127" name="Freeform 258"/>
              <p:cNvSpPr>
                <a:spLocks/>
              </p:cNvSpPr>
              <p:nvPr/>
            </p:nvSpPr>
            <p:spPr bwMode="auto">
              <a:xfrm>
                <a:off x="6683375" y="-3957638"/>
                <a:ext cx="11112" cy="11112"/>
              </a:xfrm>
              <a:custGeom>
                <a:avLst/>
                <a:gdLst>
                  <a:gd name="T0" fmla="*/ 1 w 2"/>
                  <a:gd name="T1" fmla="*/ 0 h 2"/>
                  <a:gd name="T2" fmla="*/ 2 w 2"/>
                  <a:gd name="T3" fmla="*/ 1 h 2"/>
                  <a:gd name="T4" fmla="*/ 1 w 2"/>
                  <a:gd name="T5" fmla="*/ 2 h 2"/>
                  <a:gd name="T6" fmla="*/ 1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1" y="0"/>
                    </a:moveTo>
                    <a:cubicBezTo>
                      <a:pt x="1" y="0"/>
                      <a:pt x="1" y="0"/>
                      <a:pt x="2" y="1"/>
                    </a:cubicBezTo>
                    <a:cubicBezTo>
                      <a:pt x="2" y="1"/>
                      <a:pt x="1" y="2"/>
                      <a:pt x="1" y="2"/>
                    </a:cubicBezTo>
                    <a:cubicBezTo>
                      <a:pt x="0" y="2"/>
                      <a:pt x="1" y="1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 dirty="0"/>
              </a:p>
            </p:txBody>
          </p:sp>
          <p:sp>
            <p:nvSpPr>
              <p:cNvPr id="128" name="Freeform 259"/>
              <p:cNvSpPr>
                <a:spLocks/>
              </p:cNvSpPr>
              <p:nvPr/>
            </p:nvSpPr>
            <p:spPr bwMode="auto">
              <a:xfrm>
                <a:off x="6723063" y="-3360738"/>
                <a:ext cx="4762" cy="6350"/>
              </a:xfrm>
              <a:custGeom>
                <a:avLst/>
                <a:gdLst>
                  <a:gd name="T0" fmla="*/ 0 w 1"/>
                  <a:gd name="T1" fmla="*/ 1 h 1"/>
                  <a:gd name="T2" fmla="*/ 0 w 1"/>
                  <a:gd name="T3" fmla="*/ 1 h 1"/>
                  <a:gd name="T4" fmla="*/ 0 w 1"/>
                  <a:gd name="T5" fmla="*/ 0 h 1"/>
                  <a:gd name="T6" fmla="*/ 1 w 1"/>
                  <a:gd name="T7" fmla="*/ 0 h 1"/>
                  <a:gd name="T8" fmla="*/ 0 w 1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ubicBezTo>
                      <a:pt x="1" y="1"/>
                      <a:pt x="0" y="1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 dirty="0"/>
              </a:p>
            </p:txBody>
          </p:sp>
          <p:sp>
            <p:nvSpPr>
              <p:cNvPr id="129" name="Freeform 260"/>
              <p:cNvSpPr>
                <a:spLocks/>
              </p:cNvSpPr>
              <p:nvPr/>
            </p:nvSpPr>
            <p:spPr bwMode="auto">
              <a:xfrm>
                <a:off x="5997575" y="-3968750"/>
                <a:ext cx="4762" cy="11112"/>
              </a:xfrm>
              <a:custGeom>
                <a:avLst/>
                <a:gdLst>
                  <a:gd name="T0" fmla="*/ 0 w 1"/>
                  <a:gd name="T1" fmla="*/ 0 h 2"/>
                  <a:gd name="T2" fmla="*/ 1 w 1"/>
                  <a:gd name="T3" fmla="*/ 1 h 2"/>
                  <a:gd name="T4" fmla="*/ 0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0" y="2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 dirty="0"/>
              </a:p>
            </p:txBody>
          </p:sp>
          <p:sp>
            <p:nvSpPr>
              <p:cNvPr id="130" name="Freeform 261"/>
              <p:cNvSpPr>
                <a:spLocks/>
              </p:cNvSpPr>
              <p:nvPr/>
            </p:nvSpPr>
            <p:spPr bwMode="auto">
              <a:xfrm>
                <a:off x="5842000" y="-3149600"/>
                <a:ext cx="6350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 dirty="0"/>
              </a:p>
            </p:txBody>
          </p:sp>
          <p:sp>
            <p:nvSpPr>
              <p:cNvPr id="131" name="Freeform 262"/>
              <p:cNvSpPr>
                <a:spLocks/>
              </p:cNvSpPr>
              <p:nvPr/>
            </p:nvSpPr>
            <p:spPr bwMode="auto">
              <a:xfrm>
                <a:off x="6262688" y="-3232150"/>
                <a:ext cx="11112" cy="4762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1" y="1"/>
                      <a:pt x="1" y="1"/>
                      <a:pt x="0" y="0"/>
                    </a:cubicBezTo>
                    <a:cubicBezTo>
                      <a:pt x="1" y="0"/>
                      <a:pt x="1" y="1"/>
                      <a:pt x="2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 dirty="0"/>
              </a:p>
            </p:txBody>
          </p:sp>
          <p:sp>
            <p:nvSpPr>
              <p:cNvPr id="132" name="Freeform 263"/>
              <p:cNvSpPr>
                <a:spLocks/>
              </p:cNvSpPr>
              <p:nvPr/>
            </p:nvSpPr>
            <p:spPr bwMode="auto">
              <a:xfrm>
                <a:off x="6251575" y="-3243263"/>
                <a:ext cx="6350" cy="4762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0"/>
                      <a:pt x="0" y="0"/>
                    </a:cubicBezTo>
                    <a:cubicBezTo>
                      <a:pt x="1" y="0"/>
                      <a:pt x="1" y="1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 dirty="0"/>
              </a:p>
            </p:txBody>
          </p:sp>
          <p:sp>
            <p:nvSpPr>
              <p:cNvPr id="133" name="Freeform 264"/>
              <p:cNvSpPr>
                <a:spLocks/>
              </p:cNvSpPr>
              <p:nvPr/>
            </p:nvSpPr>
            <p:spPr bwMode="auto">
              <a:xfrm>
                <a:off x="6711950" y="-3902075"/>
                <a:ext cx="0" cy="4762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 dirty="0"/>
              </a:p>
            </p:txBody>
          </p:sp>
          <p:sp>
            <p:nvSpPr>
              <p:cNvPr id="134" name="Freeform 265"/>
              <p:cNvSpPr>
                <a:spLocks/>
              </p:cNvSpPr>
              <p:nvPr/>
            </p:nvSpPr>
            <p:spPr bwMode="auto">
              <a:xfrm>
                <a:off x="7353300" y="-1239838"/>
                <a:ext cx="73025" cy="249237"/>
              </a:xfrm>
              <a:custGeom>
                <a:avLst/>
                <a:gdLst>
                  <a:gd name="T0" fmla="*/ 13 w 13"/>
                  <a:gd name="T1" fmla="*/ 45 h 45"/>
                  <a:gd name="T2" fmla="*/ 7 w 13"/>
                  <a:gd name="T3" fmla="*/ 43 h 45"/>
                  <a:gd name="T4" fmla="*/ 6 w 13"/>
                  <a:gd name="T5" fmla="*/ 41 h 45"/>
                  <a:gd name="T6" fmla="*/ 4 w 13"/>
                  <a:gd name="T7" fmla="*/ 22 h 45"/>
                  <a:gd name="T8" fmla="*/ 1 w 13"/>
                  <a:gd name="T9" fmla="*/ 7 h 45"/>
                  <a:gd name="T10" fmla="*/ 6 w 13"/>
                  <a:gd name="T11" fmla="*/ 0 h 45"/>
                  <a:gd name="T12" fmla="*/ 7 w 13"/>
                  <a:gd name="T13" fmla="*/ 1 h 45"/>
                  <a:gd name="T14" fmla="*/ 10 w 13"/>
                  <a:gd name="T15" fmla="*/ 15 h 45"/>
                  <a:gd name="T16" fmla="*/ 12 w 13"/>
                  <a:gd name="T17" fmla="*/ 27 h 45"/>
                  <a:gd name="T18" fmla="*/ 11 w 13"/>
                  <a:gd name="T19" fmla="*/ 31 h 45"/>
                  <a:gd name="T20" fmla="*/ 13 w 13"/>
                  <a:gd name="T21" fmla="*/ 4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" h="45">
                    <a:moveTo>
                      <a:pt x="13" y="45"/>
                    </a:moveTo>
                    <a:cubicBezTo>
                      <a:pt x="10" y="45"/>
                      <a:pt x="10" y="42"/>
                      <a:pt x="7" y="43"/>
                    </a:cubicBezTo>
                    <a:cubicBezTo>
                      <a:pt x="6" y="44"/>
                      <a:pt x="5" y="42"/>
                      <a:pt x="6" y="41"/>
                    </a:cubicBezTo>
                    <a:cubicBezTo>
                      <a:pt x="9" y="34"/>
                      <a:pt x="5" y="28"/>
                      <a:pt x="4" y="22"/>
                    </a:cubicBezTo>
                    <a:cubicBezTo>
                      <a:pt x="3" y="17"/>
                      <a:pt x="3" y="12"/>
                      <a:pt x="1" y="7"/>
                    </a:cubicBezTo>
                    <a:cubicBezTo>
                      <a:pt x="0" y="6"/>
                      <a:pt x="4" y="0"/>
                      <a:pt x="6" y="0"/>
                    </a:cubicBezTo>
                    <a:cubicBezTo>
                      <a:pt x="7" y="0"/>
                      <a:pt x="7" y="1"/>
                      <a:pt x="7" y="1"/>
                    </a:cubicBezTo>
                    <a:cubicBezTo>
                      <a:pt x="7" y="6"/>
                      <a:pt x="12" y="12"/>
                      <a:pt x="10" y="15"/>
                    </a:cubicBezTo>
                    <a:cubicBezTo>
                      <a:pt x="7" y="20"/>
                      <a:pt x="11" y="23"/>
                      <a:pt x="12" y="27"/>
                    </a:cubicBezTo>
                    <a:cubicBezTo>
                      <a:pt x="13" y="28"/>
                      <a:pt x="11" y="30"/>
                      <a:pt x="11" y="31"/>
                    </a:cubicBezTo>
                    <a:cubicBezTo>
                      <a:pt x="10" y="36"/>
                      <a:pt x="11" y="40"/>
                      <a:pt x="13" y="4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 dirty="0"/>
              </a:p>
            </p:txBody>
          </p:sp>
          <p:sp>
            <p:nvSpPr>
              <p:cNvPr id="135" name="Freeform 266"/>
              <p:cNvSpPr>
                <a:spLocks/>
              </p:cNvSpPr>
              <p:nvPr/>
            </p:nvSpPr>
            <p:spPr bwMode="auto">
              <a:xfrm>
                <a:off x="6961188" y="-1693863"/>
                <a:ext cx="127000" cy="195262"/>
              </a:xfrm>
              <a:custGeom>
                <a:avLst/>
                <a:gdLst>
                  <a:gd name="T0" fmla="*/ 22 w 23"/>
                  <a:gd name="T1" fmla="*/ 0 h 35"/>
                  <a:gd name="T2" fmla="*/ 22 w 23"/>
                  <a:gd name="T3" fmla="*/ 1 h 35"/>
                  <a:gd name="T4" fmla="*/ 12 w 23"/>
                  <a:gd name="T5" fmla="*/ 10 h 35"/>
                  <a:gd name="T6" fmla="*/ 11 w 23"/>
                  <a:gd name="T7" fmla="*/ 13 h 35"/>
                  <a:gd name="T8" fmla="*/ 7 w 23"/>
                  <a:gd name="T9" fmla="*/ 17 h 35"/>
                  <a:gd name="T10" fmla="*/ 5 w 23"/>
                  <a:gd name="T11" fmla="*/ 24 h 35"/>
                  <a:gd name="T12" fmla="*/ 13 w 23"/>
                  <a:gd name="T13" fmla="*/ 26 h 35"/>
                  <a:gd name="T14" fmla="*/ 9 w 23"/>
                  <a:gd name="T15" fmla="*/ 31 h 35"/>
                  <a:gd name="T16" fmla="*/ 7 w 23"/>
                  <a:gd name="T17" fmla="*/ 35 h 35"/>
                  <a:gd name="T18" fmla="*/ 3 w 23"/>
                  <a:gd name="T19" fmla="*/ 30 h 35"/>
                  <a:gd name="T20" fmla="*/ 0 w 23"/>
                  <a:gd name="T21" fmla="*/ 24 h 35"/>
                  <a:gd name="T22" fmla="*/ 11 w 23"/>
                  <a:gd name="T23" fmla="*/ 7 h 35"/>
                  <a:gd name="T24" fmla="*/ 22 w 23"/>
                  <a:gd name="T25" fmla="*/ 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3" h="35">
                    <a:moveTo>
                      <a:pt x="22" y="0"/>
                    </a:moveTo>
                    <a:cubicBezTo>
                      <a:pt x="23" y="0"/>
                      <a:pt x="23" y="0"/>
                      <a:pt x="22" y="1"/>
                    </a:cubicBezTo>
                    <a:cubicBezTo>
                      <a:pt x="20" y="5"/>
                      <a:pt x="14" y="5"/>
                      <a:pt x="12" y="10"/>
                    </a:cubicBezTo>
                    <a:cubicBezTo>
                      <a:pt x="12" y="11"/>
                      <a:pt x="11" y="12"/>
                      <a:pt x="11" y="13"/>
                    </a:cubicBezTo>
                    <a:cubicBezTo>
                      <a:pt x="10" y="14"/>
                      <a:pt x="9" y="16"/>
                      <a:pt x="7" y="17"/>
                    </a:cubicBezTo>
                    <a:cubicBezTo>
                      <a:pt x="5" y="19"/>
                      <a:pt x="3" y="21"/>
                      <a:pt x="5" y="24"/>
                    </a:cubicBezTo>
                    <a:cubicBezTo>
                      <a:pt x="7" y="28"/>
                      <a:pt x="9" y="27"/>
                      <a:pt x="13" y="26"/>
                    </a:cubicBezTo>
                    <a:cubicBezTo>
                      <a:pt x="12" y="28"/>
                      <a:pt x="8" y="28"/>
                      <a:pt x="9" y="31"/>
                    </a:cubicBezTo>
                    <a:cubicBezTo>
                      <a:pt x="9" y="32"/>
                      <a:pt x="10" y="34"/>
                      <a:pt x="7" y="35"/>
                    </a:cubicBezTo>
                    <a:cubicBezTo>
                      <a:pt x="4" y="35"/>
                      <a:pt x="5" y="31"/>
                      <a:pt x="3" y="30"/>
                    </a:cubicBezTo>
                    <a:cubicBezTo>
                      <a:pt x="6" y="26"/>
                      <a:pt x="0" y="26"/>
                      <a:pt x="0" y="24"/>
                    </a:cubicBezTo>
                    <a:cubicBezTo>
                      <a:pt x="2" y="18"/>
                      <a:pt x="8" y="14"/>
                      <a:pt x="11" y="7"/>
                    </a:cubicBezTo>
                    <a:cubicBezTo>
                      <a:pt x="13" y="3"/>
                      <a:pt x="18" y="1"/>
                      <a:pt x="2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 dirty="0"/>
              </a:p>
            </p:txBody>
          </p:sp>
          <p:sp>
            <p:nvSpPr>
              <p:cNvPr id="136" name="Freeform 267"/>
              <p:cNvSpPr>
                <a:spLocks/>
              </p:cNvSpPr>
              <p:nvPr/>
            </p:nvSpPr>
            <p:spPr bwMode="auto">
              <a:xfrm>
                <a:off x="6789738" y="-663575"/>
                <a:ext cx="55562" cy="106362"/>
              </a:xfrm>
              <a:custGeom>
                <a:avLst/>
                <a:gdLst>
                  <a:gd name="T0" fmla="*/ 3 w 10"/>
                  <a:gd name="T1" fmla="*/ 14 h 19"/>
                  <a:gd name="T2" fmla="*/ 10 w 10"/>
                  <a:gd name="T3" fmla="*/ 0 h 19"/>
                  <a:gd name="T4" fmla="*/ 8 w 10"/>
                  <a:gd name="T5" fmla="*/ 3 h 19"/>
                  <a:gd name="T6" fmla="*/ 6 w 10"/>
                  <a:gd name="T7" fmla="*/ 13 h 19"/>
                  <a:gd name="T8" fmla="*/ 6 w 10"/>
                  <a:gd name="T9" fmla="*/ 19 h 19"/>
                  <a:gd name="T10" fmla="*/ 3 w 10"/>
                  <a:gd name="T11" fmla="*/ 1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" h="19">
                    <a:moveTo>
                      <a:pt x="3" y="14"/>
                    </a:moveTo>
                    <a:cubicBezTo>
                      <a:pt x="0" y="6"/>
                      <a:pt x="1" y="4"/>
                      <a:pt x="10" y="0"/>
                    </a:cubicBezTo>
                    <a:cubicBezTo>
                      <a:pt x="10" y="2"/>
                      <a:pt x="10" y="3"/>
                      <a:pt x="8" y="3"/>
                    </a:cubicBezTo>
                    <a:cubicBezTo>
                      <a:pt x="4" y="6"/>
                      <a:pt x="4" y="9"/>
                      <a:pt x="6" y="13"/>
                    </a:cubicBezTo>
                    <a:cubicBezTo>
                      <a:pt x="7" y="15"/>
                      <a:pt x="7" y="17"/>
                      <a:pt x="6" y="19"/>
                    </a:cubicBezTo>
                    <a:cubicBezTo>
                      <a:pt x="3" y="18"/>
                      <a:pt x="3" y="16"/>
                      <a:pt x="3" y="1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 dirty="0"/>
              </a:p>
            </p:txBody>
          </p:sp>
          <p:sp>
            <p:nvSpPr>
              <p:cNvPr id="137" name="Freeform 268"/>
              <p:cNvSpPr>
                <a:spLocks/>
              </p:cNvSpPr>
              <p:nvPr/>
            </p:nvSpPr>
            <p:spPr bwMode="auto">
              <a:xfrm>
                <a:off x="6894513" y="-1520825"/>
                <a:ext cx="66675" cy="82550"/>
              </a:xfrm>
              <a:custGeom>
                <a:avLst/>
                <a:gdLst>
                  <a:gd name="T0" fmla="*/ 0 w 12"/>
                  <a:gd name="T1" fmla="*/ 15 h 15"/>
                  <a:gd name="T2" fmla="*/ 9 w 12"/>
                  <a:gd name="T3" fmla="*/ 0 h 15"/>
                  <a:gd name="T4" fmla="*/ 7 w 12"/>
                  <a:gd name="T5" fmla="*/ 7 h 15"/>
                  <a:gd name="T6" fmla="*/ 0 w 12"/>
                  <a:gd name="T7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15">
                    <a:moveTo>
                      <a:pt x="0" y="15"/>
                    </a:moveTo>
                    <a:cubicBezTo>
                      <a:pt x="1" y="9"/>
                      <a:pt x="7" y="5"/>
                      <a:pt x="9" y="0"/>
                    </a:cubicBezTo>
                    <a:cubicBezTo>
                      <a:pt x="12" y="3"/>
                      <a:pt x="8" y="5"/>
                      <a:pt x="7" y="7"/>
                    </a:cubicBezTo>
                    <a:cubicBezTo>
                      <a:pt x="5" y="10"/>
                      <a:pt x="3" y="13"/>
                      <a:pt x="0" y="1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 dirty="0"/>
              </a:p>
            </p:txBody>
          </p:sp>
          <p:sp>
            <p:nvSpPr>
              <p:cNvPr id="138" name="Freeform 269"/>
              <p:cNvSpPr>
                <a:spLocks/>
              </p:cNvSpPr>
              <p:nvPr/>
            </p:nvSpPr>
            <p:spPr bwMode="auto">
              <a:xfrm>
                <a:off x="6850063" y="-1371600"/>
                <a:ext cx="22225" cy="66675"/>
              </a:xfrm>
              <a:custGeom>
                <a:avLst/>
                <a:gdLst>
                  <a:gd name="T0" fmla="*/ 1 w 4"/>
                  <a:gd name="T1" fmla="*/ 12 h 12"/>
                  <a:gd name="T2" fmla="*/ 3 w 4"/>
                  <a:gd name="T3" fmla="*/ 0 h 12"/>
                  <a:gd name="T4" fmla="*/ 1 w 4"/>
                  <a:gd name="T5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12">
                    <a:moveTo>
                      <a:pt x="1" y="12"/>
                    </a:moveTo>
                    <a:cubicBezTo>
                      <a:pt x="0" y="8"/>
                      <a:pt x="2" y="4"/>
                      <a:pt x="3" y="0"/>
                    </a:cubicBezTo>
                    <a:cubicBezTo>
                      <a:pt x="3" y="4"/>
                      <a:pt x="4" y="8"/>
                      <a:pt x="1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 dirty="0"/>
              </a:p>
            </p:txBody>
          </p:sp>
          <p:sp>
            <p:nvSpPr>
              <p:cNvPr id="139" name="Freeform 270"/>
              <p:cNvSpPr>
                <a:spLocks/>
              </p:cNvSpPr>
              <p:nvPr/>
            </p:nvSpPr>
            <p:spPr bwMode="auto">
              <a:xfrm>
                <a:off x="7232650" y="-812800"/>
                <a:ext cx="38100" cy="33337"/>
              </a:xfrm>
              <a:custGeom>
                <a:avLst/>
                <a:gdLst>
                  <a:gd name="T0" fmla="*/ 1 w 7"/>
                  <a:gd name="T1" fmla="*/ 6 h 6"/>
                  <a:gd name="T2" fmla="*/ 0 w 7"/>
                  <a:gd name="T3" fmla="*/ 3 h 6"/>
                  <a:gd name="T4" fmla="*/ 1 w 7"/>
                  <a:gd name="T5" fmla="*/ 3 h 6"/>
                  <a:gd name="T6" fmla="*/ 6 w 7"/>
                  <a:gd name="T7" fmla="*/ 2 h 6"/>
                  <a:gd name="T8" fmla="*/ 7 w 7"/>
                  <a:gd name="T9" fmla="*/ 4 h 6"/>
                  <a:gd name="T10" fmla="*/ 1 w 7"/>
                  <a:gd name="T11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" h="6">
                    <a:moveTo>
                      <a:pt x="1" y="6"/>
                    </a:moveTo>
                    <a:cubicBezTo>
                      <a:pt x="1" y="5"/>
                      <a:pt x="0" y="4"/>
                      <a:pt x="0" y="3"/>
                    </a:cubicBezTo>
                    <a:cubicBezTo>
                      <a:pt x="0" y="3"/>
                      <a:pt x="0" y="3"/>
                      <a:pt x="1" y="3"/>
                    </a:cubicBezTo>
                    <a:cubicBezTo>
                      <a:pt x="3" y="4"/>
                      <a:pt x="4" y="0"/>
                      <a:pt x="6" y="2"/>
                    </a:cubicBezTo>
                    <a:cubicBezTo>
                      <a:pt x="7" y="2"/>
                      <a:pt x="7" y="3"/>
                      <a:pt x="7" y="4"/>
                    </a:cubicBezTo>
                    <a:cubicBezTo>
                      <a:pt x="6" y="6"/>
                      <a:pt x="3" y="6"/>
                      <a:pt x="1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 dirty="0"/>
              </a:p>
            </p:txBody>
          </p:sp>
          <p:sp>
            <p:nvSpPr>
              <p:cNvPr id="140" name="Freeform 271"/>
              <p:cNvSpPr>
                <a:spLocks/>
              </p:cNvSpPr>
              <p:nvPr/>
            </p:nvSpPr>
            <p:spPr bwMode="auto">
              <a:xfrm>
                <a:off x="7431088" y="-984250"/>
                <a:ext cx="6350" cy="4762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0" y="0"/>
                      <a:pt x="0" y="0"/>
                    </a:cubicBezTo>
                    <a:cubicBezTo>
                      <a:pt x="1" y="0"/>
                      <a:pt x="1" y="1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 dirty="0"/>
              </a:p>
            </p:txBody>
          </p:sp>
          <p:sp>
            <p:nvSpPr>
              <p:cNvPr id="141" name="Freeform 272"/>
              <p:cNvSpPr>
                <a:spLocks/>
              </p:cNvSpPr>
              <p:nvPr/>
            </p:nvSpPr>
            <p:spPr bwMode="auto">
              <a:xfrm>
                <a:off x="7375525" y="-1300163"/>
                <a:ext cx="6350" cy="11112"/>
              </a:xfrm>
              <a:custGeom>
                <a:avLst/>
                <a:gdLst>
                  <a:gd name="T0" fmla="*/ 1 w 1"/>
                  <a:gd name="T1" fmla="*/ 0 h 2"/>
                  <a:gd name="T2" fmla="*/ 1 w 1"/>
                  <a:gd name="T3" fmla="*/ 2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1" y="1"/>
                      <a:pt x="1" y="1"/>
                      <a:pt x="1" y="2"/>
                    </a:cubicBezTo>
                    <a:cubicBezTo>
                      <a:pt x="0" y="1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 dirty="0"/>
              </a:p>
            </p:txBody>
          </p:sp>
          <p:sp>
            <p:nvSpPr>
              <p:cNvPr id="142" name="Freeform 273"/>
              <p:cNvSpPr>
                <a:spLocks/>
              </p:cNvSpPr>
              <p:nvPr/>
            </p:nvSpPr>
            <p:spPr bwMode="auto">
              <a:xfrm>
                <a:off x="6827838" y="-552450"/>
                <a:ext cx="6350" cy="6350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1 h 1"/>
                  <a:gd name="T4" fmla="*/ 0 w 1"/>
                  <a:gd name="T5" fmla="*/ 1 h 1"/>
                  <a:gd name="T6" fmla="*/ 1 w 1"/>
                  <a:gd name="T7" fmla="*/ 0 h 1"/>
                  <a:gd name="T8" fmla="*/ 1 w 1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 dirty="0"/>
              </a:p>
            </p:txBody>
          </p:sp>
          <p:sp>
            <p:nvSpPr>
              <p:cNvPr id="143" name="Freeform 274"/>
              <p:cNvSpPr>
                <a:spLocks/>
              </p:cNvSpPr>
              <p:nvPr/>
            </p:nvSpPr>
            <p:spPr bwMode="auto">
              <a:xfrm>
                <a:off x="7226300" y="-801688"/>
                <a:ext cx="6350" cy="6350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0" y="1"/>
                      <a:pt x="0" y="0"/>
                    </a:cubicBezTo>
                    <a:cubicBezTo>
                      <a:pt x="0" y="1"/>
                      <a:pt x="1" y="1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 dirty="0"/>
              </a:p>
            </p:txBody>
          </p:sp>
          <p:sp>
            <p:nvSpPr>
              <p:cNvPr id="144" name="Freeform 275"/>
              <p:cNvSpPr>
                <a:spLocks/>
              </p:cNvSpPr>
              <p:nvPr/>
            </p:nvSpPr>
            <p:spPr bwMode="auto">
              <a:xfrm>
                <a:off x="7486650" y="-4117975"/>
                <a:ext cx="73025" cy="60325"/>
              </a:xfrm>
              <a:custGeom>
                <a:avLst/>
                <a:gdLst>
                  <a:gd name="T0" fmla="*/ 0 w 13"/>
                  <a:gd name="T1" fmla="*/ 7 h 11"/>
                  <a:gd name="T2" fmla="*/ 6 w 13"/>
                  <a:gd name="T3" fmla="*/ 3 h 11"/>
                  <a:gd name="T4" fmla="*/ 13 w 13"/>
                  <a:gd name="T5" fmla="*/ 0 h 11"/>
                  <a:gd name="T6" fmla="*/ 7 w 13"/>
                  <a:gd name="T7" fmla="*/ 8 h 11"/>
                  <a:gd name="T8" fmla="*/ 0 w 13"/>
                  <a:gd name="T9" fmla="*/ 7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1">
                    <a:moveTo>
                      <a:pt x="0" y="7"/>
                    </a:moveTo>
                    <a:cubicBezTo>
                      <a:pt x="3" y="7"/>
                      <a:pt x="4" y="4"/>
                      <a:pt x="6" y="3"/>
                    </a:cubicBezTo>
                    <a:cubicBezTo>
                      <a:pt x="8" y="1"/>
                      <a:pt x="10" y="0"/>
                      <a:pt x="13" y="0"/>
                    </a:cubicBezTo>
                    <a:cubicBezTo>
                      <a:pt x="11" y="3"/>
                      <a:pt x="9" y="6"/>
                      <a:pt x="7" y="8"/>
                    </a:cubicBezTo>
                    <a:cubicBezTo>
                      <a:pt x="4" y="11"/>
                      <a:pt x="2" y="10"/>
                      <a:pt x="0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 dirty="0"/>
              </a:p>
            </p:txBody>
          </p:sp>
          <p:sp>
            <p:nvSpPr>
              <p:cNvPr id="145" name="Freeform 276"/>
              <p:cNvSpPr>
                <a:spLocks/>
              </p:cNvSpPr>
              <p:nvPr/>
            </p:nvSpPr>
            <p:spPr bwMode="auto">
              <a:xfrm>
                <a:off x="7559675" y="-4106863"/>
                <a:ext cx="22225" cy="33337"/>
              </a:xfrm>
              <a:custGeom>
                <a:avLst/>
                <a:gdLst>
                  <a:gd name="T0" fmla="*/ 3 w 4"/>
                  <a:gd name="T1" fmla="*/ 0 h 6"/>
                  <a:gd name="T2" fmla="*/ 3 w 4"/>
                  <a:gd name="T3" fmla="*/ 6 h 6"/>
                  <a:gd name="T4" fmla="*/ 0 w 4"/>
                  <a:gd name="T5" fmla="*/ 4 h 6"/>
                  <a:gd name="T6" fmla="*/ 3 w 4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6">
                    <a:moveTo>
                      <a:pt x="3" y="0"/>
                    </a:moveTo>
                    <a:cubicBezTo>
                      <a:pt x="4" y="3"/>
                      <a:pt x="4" y="4"/>
                      <a:pt x="3" y="6"/>
                    </a:cubicBezTo>
                    <a:cubicBezTo>
                      <a:pt x="2" y="6"/>
                      <a:pt x="0" y="5"/>
                      <a:pt x="0" y="4"/>
                    </a:cubicBezTo>
                    <a:cubicBezTo>
                      <a:pt x="0" y="2"/>
                      <a:pt x="2" y="2"/>
                      <a:pt x="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 dirty="0"/>
              </a:p>
            </p:txBody>
          </p:sp>
          <p:sp>
            <p:nvSpPr>
              <p:cNvPr id="146" name="Freeform 277"/>
              <p:cNvSpPr>
                <a:spLocks/>
              </p:cNvSpPr>
              <p:nvPr/>
            </p:nvSpPr>
            <p:spPr bwMode="auto">
              <a:xfrm>
                <a:off x="7419975" y="-3741738"/>
                <a:ext cx="22225" cy="15875"/>
              </a:xfrm>
              <a:custGeom>
                <a:avLst/>
                <a:gdLst>
                  <a:gd name="T0" fmla="*/ 1 w 4"/>
                  <a:gd name="T1" fmla="*/ 0 h 3"/>
                  <a:gd name="T2" fmla="*/ 4 w 4"/>
                  <a:gd name="T3" fmla="*/ 1 h 3"/>
                  <a:gd name="T4" fmla="*/ 3 w 4"/>
                  <a:gd name="T5" fmla="*/ 3 h 3"/>
                  <a:gd name="T6" fmla="*/ 0 w 4"/>
                  <a:gd name="T7" fmla="*/ 1 h 3"/>
                  <a:gd name="T8" fmla="*/ 1 w 4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3">
                    <a:moveTo>
                      <a:pt x="1" y="0"/>
                    </a:moveTo>
                    <a:cubicBezTo>
                      <a:pt x="3" y="0"/>
                      <a:pt x="4" y="0"/>
                      <a:pt x="4" y="1"/>
                    </a:cubicBezTo>
                    <a:cubicBezTo>
                      <a:pt x="4" y="2"/>
                      <a:pt x="4" y="3"/>
                      <a:pt x="3" y="3"/>
                    </a:cubicBezTo>
                    <a:cubicBezTo>
                      <a:pt x="2" y="3"/>
                      <a:pt x="0" y="2"/>
                      <a:pt x="0" y="1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 dirty="0"/>
              </a:p>
            </p:txBody>
          </p:sp>
          <p:sp>
            <p:nvSpPr>
              <p:cNvPr id="147" name="Freeform 278"/>
              <p:cNvSpPr>
                <a:spLocks/>
              </p:cNvSpPr>
              <p:nvPr/>
            </p:nvSpPr>
            <p:spPr bwMode="auto">
              <a:xfrm>
                <a:off x="7397750" y="-3752850"/>
                <a:ext cx="11112" cy="11112"/>
              </a:xfrm>
              <a:custGeom>
                <a:avLst/>
                <a:gdLst>
                  <a:gd name="T0" fmla="*/ 1 w 2"/>
                  <a:gd name="T1" fmla="*/ 0 h 2"/>
                  <a:gd name="T2" fmla="*/ 2 w 2"/>
                  <a:gd name="T3" fmla="*/ 1 h 2"/>
                  <a:gd name="T4" fmla="*/ 1 w 2"/>
                  <a:gd name="T5" fmla="*/ 2 h 2"/>
                  <a:gd name="T6" fmla="*/ 0 w 2"/>
                  <a:gd name="T7" fmla="*/ 1 h 2"/>
                  <a:gd name="T8" fmla="*/ 1 w 2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2">
                    <a:moveTo>
                      <a:pt x="1" y="0"/>
                    </a:moveTo>
                    <a:cubicBezTo>
                      <a:pt x="1" y="0"/>
                      <a:pt x="2" y="1"/>
                      <a:pt x="2" y="1"/>
                    </a:cubicBezTo>
                    <a:cubicBezTo>
                      <a:pt x="2" y="1"/>
                      <a:pt x="1" y="2"/>
                      <a:pt x="1" y="2"/>
                    </a:cubicBezTo>
                    <a:cubicBezTo>
                      <a:pt x="1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 dirty="0"/>
              </a:p>
            </p:txBody>
          </p:sp>
          <p:sp>
            <p:nvSpPr>
              <p:cNvPr id="148" name="Freeform 279"/>
              <p:cNvSpPr>
                <a:spLocks/>
              </p:cNvSpPr>
              <p:nvPr/>
            </p:nvSpPr>
            <p:spPr bwMode="auto">
              <a:xfrm>
                <a:off x="6507163" y="-1627188"/>
                <a:ext cx="331787" cy="249237"/>
              </a:xfrm>
              <a:custGeom>
                <a:avLst/>
                <a:gdLst>
                  <a:gd name="T0" fmla="*/ 5 w 60"/>
                  <a:gd name="T1" fmla="*/ 1 h 45"/>
                  <a:gd name="T2" fmla="*/ 16 w 60"/>
                  <a:gd name="T3" fmla="*/ 3 h 45"/>
                  <a:gd name="T4" fmla="*/ 20 w 60"/>
                  <a:gd name="T5" fmla="*/ 5 h 45"/>
                  <a:gd name="T6" fmla="*/ 46 w 60"/>
                  <a:gd name="T7" fmla="*/ 1 h 45"/>
                  <a:gd name="T8" fmla="*/ 46 w 60"/>
                  <a:gd name="T9" fmla="*/ 1 h 45"/>
                  <a:gd name="T10" fmla="*/ 54 w 60"/>
                  <a:gd name="T11" fmla="*/ 7 h 45"/>
                  <a:gd name="T12" fmla="*/ 55 w 60"/>
                  <a:gd name="T13" fmla="*/ 7 h 45"/>
                  <a:gd name="T14" fmla="*/ 58 w 60"/>
                  <a:gd name="T15" fmla="*/ 15 h 45"/>
                  <a:gd name="T16" fmla="*/ 48 w 60"/>
                  <a:gd name="T17" fmla="*/ 28 h 45"/>
                  <a:gd name="T18" fmla="*/ 46 w 60"/>
                  <a:gd name="T19" fmla="*/ 32 h 45"/>
                  <a:gd name="T20" fmla="*/ 46 w 60"/>
                  <a:gd name="T21" fmla="*/ 32 h 45"/>
                  <a:gd name="T22" fmla="*/ 41 w 60"/>
                  <a:gd name="T23" fmla="*/ 36 h 45"/>
                  <a:gd name="T24" fmla="*/ 41 w 60"/>
                  <a:gd name="T25" fmla="*/ 35 h 45"/>
                  <a:gd name="T26" fmla="*/ 28 w 60"/>
                  <a:gd name="T27" fmla="*/ 38 h 45"/>
                  <a:gd name="T28" fmla="*/ 24 w 60"/>
                  <a:gd name="T29" fmla="*/ 32 h 45"/>
                  <a:gd name="T30" fmla="*/ 22 w 60"/>
                  <a:gd name="T31" fmla="*/ 40 h 45"/>
                  <a:gd name="T32" fmla="*/ 0 w 60"/>
                  <a:gd name="T33" fmla="*/ 43 h 45"/>
                  <a:gd name="T34" fmla="*/ 6 w 60"/>
                  <a:gd name="T35" fmla="*/ 41 h 45"/>
                  <a:gd name="T36" fmla="*/ 13 w 60"/>
                  <a:gd name="T37" fmla="*/ 36 h 45"/>
                  <a:gd name="T38" fmla="*/ 15 w 60"/>
                  <a:gd name="T39" fmla="*/ 35 h 45"/>
                  <a:gd name="T40" fmla="*/ 21 w 60"/>
                  <a:gd name="T41" fmla="*/ 28 h 45"/>
                  <a:gd name="T42" fmla="*/ 21 w 60"/>
                  <a:gd name="T43" fmla="*/ 11 h 45"/>
                  <a:gd name="T44" fmla="*/ 12 w 60"/>
                  <a:gd name="T45" fmla="*/ 14 h 45"/>
                  <a:gd name="T46" fmla="*/ 10 w 60"/>
                  <a:gd name="T47" fmla="*/ 15 h 45"/>
                  <a:gd name="T48" fmla="*/ 10 w 60"/>
                  <a:gd name="T49" fmla="*/ 12 h 45"/>
                  <a:gd name="T50" fmla="*/ 6 w 60"/>
                  <a:gd name="T51" fmla="*/ 6 h 45"/>
                  <a:gd name="T52" fmla="*/ 5 w 60"/>
                  <a:gd name="T53" fmla="*/ 1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60" h="45">
                    <a:moveTo>
                      <a:pt x="5" y="1"/>
                    </a:moveTo>
                    <a:cubicBezTo>
                      <a:pt x="9" y="0"/>
                      <a:pt x="13" y="2"/>
                      <a:pt x="16" y="3"/>
                    </a:cubicBezTo>
                    <a:cubicBezTo>
                      <a:pt x="17" y="6"/>
                      <a:pt x="18" y="5"/>
                      <a:pt x="20" y="5"/>
                    </a:cubicBezTo>
                    <a:cubicBezTo>
                      <a:pt x="29" y="3"/>
                      <a:pt x="37" y="2"/>
                      <a:pt x="46" y="1"/>
                    </a:cubicBezTo>
                    <a:cubicBezTo>
                      <a:pt x="46" y="1"/>
                      <a:pt x="46" y="1"/>
                      <a:pt x="46" y="1"/>
                    </a:cubicBezTo>
                    <a:cubicBezTo>
                      <a:pt x="47" y="5"/>
                      <a:pt x="50" y="6"/>
                      <a:pt x="54" y="7"/>
                    </a:cubicBezTo>
                    <a:cubicBezTo>
                      <a:pt x="55" y="7"/>
                      <a:pt x="55" y="7"/>
                      <a:pt x="55" y="7"/>
                    </a:cubicBezTo>
                    <a:cubicBezTo>
                      <a:pt x="54" y="11"/>
                      <a:pt x="60" y="12"/>
                      <a:pt x="58" y="15"/>
                    </a:cubicBezTo>
                    <a:cubicBezTo>
                      <a:pt x="55" y="20"/>
                      <a:pt x="54" y="25"/>
                      <a:pt x="48" y="28"/>
                    </a:cubicBezTo>
                    <a:cubicBezTo>
                      <a:pt x="47" y="29"/>
                      <a:pt x="45" y="30"/>
                      <a:pt x="46" y="32"/>
                    </a:cubicBezTo>
                    <a:cubicBezTo>
                      <a:pt x="46" y="32"/>
                      <a:pt x="46" y="32"/>
                      <a:pt x="46" y="32"/>
                    </a:cubicBezTo>
                    <a:cubicBezTo>
                      <a:pt x="43" y="31"/>
                      <a:pt x="41" y="32"/>
                      <a:pt x="41" y="36"/>
                    </a:cubicBezTo>
                    <a:cubicBezTo>
                      <a:pt x="41" y="35"/>
                      <a:pt x="41" y="35"/>
                      <a:pt x="41" y="35"/>
                    </a:cubicBezTo>
                    <a:cubicBezTo>
                      <a:pt x="37" y="35"/>
                      <a:pt x="32" y="37"/>
                      <a:pt x="28" y="38"/>
                    </a:cubicBezTo>
                    <a:cubicBezTo>
                      <a:pt x="27" y="36"/>
                      <a:pt x="26" y="34"/>
                      <a:pt x="24" y="32"/>
                    </a:cubicBezTo>
                    <a:cubicBezTo>
                      <a:pt x="26" y="36"/>
                      <a:pt x="22" y="37"/>
                      <a:pt x="22" y="40"/>
                    </a:cubicBezTo>
                    <a:cubicBezTo>
                      <a:pt x="15" y="45"/>
                      <a:pt x="8" y="44"/>
                      <a:pt x="0" y="43"/>
                    </a:cubicBezTo>
                    <a:cubicBezTo>
                      <a:pt x="2" y="40"/>
                      <a:pt x="4" y="42"/>
                      <a:pt x="6" y="41"/>
                    </a:cubicBezTo>
                    <a:cubicBezTo>
                      <a:pt x="9" y="40"/>
                      <a:pt x="13" y="41"/>
                      <a:pt x="13" y="36"/>
                    </a:cubicBezTo>
                    <a:cubicBezTo>
                      <a:pt x="12" y="34"/>
                      <a:pt x="15" y="35"/>
                      <a:pt x="15" y="35"/>
                    </a:cubicBezTo>
                    <a:cubicBezTo>
                      <a:pt x="22" y="34"/>
                      <a:pt x="22" y="33"/>
                      <a:pt x="21" y="28"/>
                    </a:cubicBezTo>
                    <a:cubicBezTo>
                      <a:pt x="20" y="22"/>
                      <a:pt x="18" y="17"/>
                      <a:pt x="21" y="11"/>
                    </a:cubicBezTo>
                    <a:cubicBezTo>
                      <a:pt x="17" y="10"/>
                      <a:pt x="14" y="9"/>
                      <a:pt x="12" y="14"/>
                    </a:cubicBezTo>
                    <a:cubicBezTo>
                      <a:pt x="12" y="15"/>
                      <a:pt x="11" y="15"/>
                      <a:pt x="10" y="15"/>
                    </a:cubicBezTo>
                    <a:cubicBezTo>
                      <a:pt x="9" y="14"/>
                      <a:pt x="9" y="13"/>
                      <a:pt x="10" y="12"/>
                    </a:cubicBezTo>
                    <a:cubicBezTo>
                      <a:pt x="12" y="8"/>
                      <a:pt x="14" y="5"/>
                      <a:pt x="6" y="6"/>
                    </a:cubicBezTo>
                    <a:cubicBezTo>
                      <a:pt x="2" y="6"/>
                      <a:pt x="6" y="3"/>
                      <a:pt x="5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 dirty="0"/>
              </a:p>
            </p:txBody>
          </p:sp>
          <p:sp>
            <p:nvSpPr>
              <p:cNvPr id="149" name="Freeform 280"/>
              <p:cNvSpPr>
                <a:spLocks/>
              </p:cNvSpPr>
              <p:nvPr/>
            </p:nvSpPr>
            <p:spPr bwMode="auto">
              <a:xfrm>
                <a:off x="6329363" y="-1609725"/>
                <a:ext cx="160337" cy="249237"/>
              </a:xfrm>
              <a:custGeom>
                <a:avLst/>
                <a:gdLst>
                  <a:gd name="T0" fmla="*/ 28 w 29"/>
                  <a:gd name="T1" fmla="*/ 3 h 45"/>
                  <a:gd name="T2" fmla="*/ 29 w 29"/>
                  <a:gd name="T3" fmla="*/ 5 h 45"/>
                  <a:gd name="T4" fmla="*/ 20 w 29"/>
                  <a:gd name="T5" fmla="*/ 20 h 45"/>
                  <a:gd name="T6" fmla="*/ 11 w 29"/>
                  <a:gd name="T7" fmla="*/ 35 h 45"/>
                  <a:gd name="T8" fmla="*/ 9 w 29"/>
                  <a:gd name="T9" fmla="*/ 42 h 45"/>
                  <a:gd name="T10" fmla="*/ 4 w 29"/>
                  <a:gd name="T11" fmla="*/ 44 h 45"/>
                  <a:gd name="T12" fmla="*/ 2 w 29"/>
                  <a:gd name="T13" fmla="*/ 40 h 45"/>
                  <a:gd name="T14" fmla="*/ 3 w 29"/>
                  <a:gd name="T15" fmla="*/ 36 h 45"/>
                  <a:gd name="T16" fmla="*/ 4 w 29"/>
                  <a:gd name="T17" fmla="*/ 28 h 45"/>
                  <a:gd name="T18" fmla="*/ 6 w 29"/>
                  <a:gd name="T19" fmla="*/ 25 h 45"/>
                  <a:gd name="T20" fmla="*/ 6 w 29"/>
                  <a:gd name="T21" fmla="*/ 16 h 45"/>
                  <a:gd name="T22" fmla="*/ 7 w 29"/>
                  <a:gd name="T23" fmla="*/ 12 h 45"/>
                  <a:gd name="T24" fmla="*/ 7 w 29"/>
                  <a:gd name="T25" fmla="*/ 12 h 45"/>
                  <a:gd name="T26" fmla="*/ 16 w 29"/>
                  <a:gd name="T27" fmla="*/ 2 h 45"/>
                  <a:gd name="T28" fmla="*/ 16 w 29"/>
                  <a:gd name="T29" fmla="*/ 2 h 45"/>
                  <a:gd name="T30" fmla="*/ 28 w 29"/>
                  <a:gd name="T31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9" h="45">
                    <a:moveTo>
                      <a:pt x="28" y="3"/>
                    </a:moveTo>
                    <a:cubicBezTo>
                      <a:pt x="28" y="3"/>
                      <a:pt x="29" y="4"/>
                      <a:pt x="29" y="5"/>
                    </a:cubicBezTo>
                    <a:cubicBezTo>
                      <a:pt x="24" y="9"/>
                      <a:pt x="20" y="13"/>
                      <a:pt x="20" y="20"/>
                    </a:cubicBezTo>
                    <a:cubicBezTo>
                      <a:pt x="19" y="26"/>
                      <a:pt x="14" y="30"/>
                      <a:pt x="11" y="35"/>
                    </a:cubicBezTo>
                    <a:cubicBezTo>
                      <a:pt x="11" y="38"/>
                      <a:pt x="9" y="39"/>
                      <a:pt x="9" y="42"/>
                    </a:cubicBezTo>
                    <a:cubicBezTo>
                      <a:pt x="9" y="45"/>
                      <a:pt x="6" y="44"/>
                      <a:pt x="4" y="44"/>
                    </a:cubicBezTo>
                    <a:cubicBezTo>
                      <a:pt x="2" y="43"/>
                      <a:pt x="1" y="42"/>
                      <a:pt x="2" y="40"/>
                    </a:cubicBezTo>
                    <a:cubicBezTo>
                      <a:pt x="4" y="38"/>
                      <a:pt x="4" y="37"/>
                      <a:pt x="3" y="36"/>
                    </a:cubicBezTo>
                    <a:cubicBezTo>
                      <a:pt x="0" y="33"/>
                      <a:pt x="2" y="30"/>
                      <a:pt x="4" y="28"/>
                    </a:cubicBezTo>
                    <a:cubicBezTo>
                      <a:pt x="5" y="27"/>
                      <a:pt x="7" y="26"/>
                      <a:pt x="6" y="25"/>
                    </a:cubicBezTo>
                    <a:cubicBezTo>
                      <a:pt x="0" y="21"/>
                      <a:pt x="4" y="19"/>
                      <a:pt x="6" y="16"/>
                    </a:cubicBezTo>
                    <a:cubicBezTo>
                      <a:pt x="7" y="15"/>
                      <a:pt x="8" y="14"/>
                      <a:pt x="7" y="12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11" y="9"/>
                      <a:pt x="16" y="8"/>
                      <a:pt x="16" y="2"/>
                    </a:cubicBezTo>
                    <a:cubicBezTo>
                      <a:pt x="16" y="2"/>
                      <a:pt x="16" y="2"/>
                      <a:pt x="16" y="2"/>
                    </a:cubicBezTo>
                    <a:cubicBezTo>
                      <a:pt x="20" y="4"/>
                      <a:pt x="24" y="0"/>
                      <a:pt x="28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 dirty="0"/>
              </a:p>
            </p:txBody>
          </p:sp>
          <p:sp>
            <p:nvSpPr>
              <p:cNvPr id="150" name="Freeform 281"/>
              <p:cNvSpPr>
                <a:spLocks/>
              </p:cNvSpPr>
              <p:nvPr/>
            </p:nvSpPr>
            <p:spPr bwMode="auto">
              <a:xfrm>
                <a:off x="5815013" y="-1504950"/>
                <a:ext cx="104775" cy="93662"/>
              </a:xfrm>
              <a:custGeom>
                <a:avLst/>
                <a:gdLst>
                  <a:gd name="T0" fmla="*/ 15 w 19"/>
                  <a:gd name="T1" fmla="*/ 0 h 17"/>
                  <a:gd name="T2" fmla="*/ 16 w 19"/>
                  <a:gd name="T3" fmla="*/ 7 h 17"/>
                  <a:gd name="T4" fmla="*/ 17 w 19"/>
                  <a:gd name="T5" fmla="*/ 12 h 17"/>
                  <a:gd name="T6" fmla="*/ 10 w 19"/>
                  <a:gd name="T7" fmla="*/ 12 h 17"/>
                  <a:gd name="T8" fmla="*/ 5 w 19"/>
                  <a:gd name="T9" fmla="*/ 13 h 17"/>
                  <a:gd name="T10" fmla="*/ 2 w 19"/>
                  <a:gd name="T11" fmla="*/ 15 h 17"/>
                  <a:gd name="T12" fmla="*/ 1 w 19"/>
                  <a:gd name="T13" fmla="*/ 7 h 17"/>
                  <a:gd name="T14" fmla="*/ 4 w 19"/>
                  <a:gd name="T15" fmla="*/ 7 h 17"/>
                  <a:gd name="T16" fmla="*/ 5 w 19"/>
                  <a:gd name="T17" fmla="*/ 7 h 17"/>
                  <a:gd name="T18" fmla="*/ 11 w 19"/>
                  <a:gd name="T19" fmla="*/ 7 h 17"/>
                  <a:gd name="T20" fmla="*/ 6 w 19"/>
                  <a:gd name="T21" fmla="*/ 2 h 17"/>
                  <a:gd name="T22" fmla="*/ 15 w 19"/>
                  <a:gd name="T23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" h="17">
                    <a:moveTo>
                      <a:pt x="15" y="0"/>
                    </a:moveTo>
                    <a:cubicBezTo>
                      <a:pt x="14" y="2"/>
                      <a:pt x="13" y="4"/>
                      <a:pt x="16" y="7"/>
                    </a:cubicBezTo>
                    <a:cubicBezTo>
                      <a:pt x="17" y="8"/>
                      <a:pt x="19" y="10"/>
                      <a:pt x="17" y="12"/>
                    </a:cubicBezTo>
                    <a:cubicBezTo>
                      <a:pt x="15" y="13"/>
                      <a:pt x="13" y="14"/>
                      <a:pt x="10" y="12"/>
                    </a:cubicBezTo>
                    <a:cubicBezTo>
                      <a:pt x="9" y="12"/>
                      <a:pt x="7" y="11"/>
                      <a:pt x="5" y="13"/>
                    </a:cubicBezTo>
                    <a:cubicBezTo>
                      <a:pt x="4" y="14"/>
                      <a:pt x="4" y="17"/>
                      <a:pt x="2" y="15"/>
                    </a:cubicBezTo>
                    <a:cubicBezTo>
                      <a:pt x="0" y="12"/>
                      <a:pt x="0" y="9"/>
                      <a:pt x="1" y="7"/>
                    </a:cubicBezTo>
                    <a:cubicBezTo>
                      <a:pt x="2" y="3"/>
                      <a:pt x="3" y="9"/>
                      <a:pt x="4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8" y="8"/>
                      <a:pt x="10" y="9"/>
                      <a:pt x="11" y="7"/>
                    </a:cubicBezTo>
                    <a:cubicBezTo>
                      <a:pt x="13" y="3"/>
                      <a:pt x="9" y="3"/>
                      <a:pt x="6" y="2"/>
                    </a:cubicBezTo>
                    <a:cubicBezTo>
                      <a:pt x="9" y="0"/>
                      <a:pt x="12" y="0"/>
                      <a:pt x="1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 dirty="0"/>
              </a:p>
            </p:txBody>
          </p:sp>
          <p:sp>
            <p:nvSpPr>
              <p:cNvPr id="151" name="Freeform 282"/>
              <p:cNvSpPr>
                <a:spLocks/>
              </p:cNvSpPr>
              <p:nvPr/>
            </p:nvSpPr>
            <p:spPr bwMode="auto">
              <a:xfrm>
                <a:off x="5919788" y="-1482725"/>
                <a:ext cx="55562" cy="77787"/>
              </a:xfrm>
              <a:custGeom>
                <a:avLst/>
                <a:gdLst>
                  <a:gd name="T0" fmla="*/ 6 w 10"/>
                  <a:gd name="T1" fmla="*/ 14 h 14"/>
                  <a:gd name="T2" fmla="*/ 0 w 10"/>
                  <a:gd name="T3" fmla="*/ 13 h 14"/>
                  <a:gd name="T4" fmla="*/ 1 w 10"/>
                  <a:gd name="T5" fmla="*/ 6 h 14"/>
                  <a:gd name="T6" fmla="*/ 4 w 10"/>
                  <a:gd name="T7" fmla="*/ 0 h 14"/>
                  <a:gd name="T8" fmla="*/ 9 w 10"/>
                  <a:gd name="T9" fmla="*/ 4 h 14"/>
                  <a:gd name="T10" fmla="*/ 8 w 10"/>
                  <a:gd name="T11" fmla="*/ 11 h 14"/>
                  <a:gd name="T12" fmla="*/ 6 w 10"/>
                  <a:gd name="T13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" h="14">
                    <a:moveTo>
                      <a:pt x="6" y="14"/>
                    </a:moveTo>
                    <a:cubicBezTo>
                      <a:pt x="4" y="13"/>
                      <a:pt x="2" y="13"/>
                      <a:pt x="0" y="13"/>
                    </a:cubicBezTo>
                    <a:cubicBezTo>
                      <a:pt x="0" y="10"/>
                      <a:pt x="0" y="8"/>
                      <a:pt x="1" y="6"/>
                    </a:cubicBezTo>
                    <a:cubicBezTo>
                      <a:pt x="2" y="4"/>
                      <a:pt x="2" y="1"/>
                      <a:pt x="4" y="0"/>
                    </a:cubicBezTo>
                    <a:cubicBezTo>
                      <a:pt x="6" y="0"/>
                      <a:pt x="7" y="3"/>
                      <a:pt x="9" y="4"/>
                    </a:cubicBezTo>
                    <a:cubicBezTo>
                      <a:pt x="10" y="6"/>
                      <a:pt x="10" y="9"/>
                      <a:pt x="8" y="11"/>
                    </a:cubicBezTo>
                    <a:cubicBezTo>
                      <a:pt x="7" y="12"/>
                      <a:pt x="6" y="13"/>
                      <a:pt x="6" y="1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 dirty="0"/>
              </a:p>
            </p:txBody>
          </p:sp>
          <p:sp>
            <p:nvSpPr>
              <p:cNvPr id="152" name="Freeform 283"/>
              <p:cNvSpPr>
                <a:spLocks/>
              </p:cNvSpPr>
              <p:nvPr/>
            </p:nvSpPr>
            <p:spPr bwMode="auto">
              <a:xfrm>
                <a:off x="6362700" y="-879475"/>
                <a:ext cx="55562" cy="77787"/>
              </a:xfrm>
              <a:custGeom>
                <a:avLst/>
                <a:gdLst>
                  <a:gd name="T0" fmla="*/ 2 w 10"/>
                  <a:gd name="T1" fmla="*/ 6 h 14"/>
                  <a:gd name="T2" fmla="*/ 10 w 10"/>
                  <a:gd name="T3" fmla="*/ 9 h 14"/>
                  <a:gd name="T4" fmla="*/ 6 w 10"/>
                  <a:gd name="T5" fmla="*/ 13 h 14"/>
                  <a:gd name="T6" fmla="*/ 0 w 10"/>
                  <a:gd name="T7" fmla="*/ 6 h 14"/>
                  <a:gd name="T8" fmla="*/ 2 w 10"/>
                  <a:gd name="T9" fmla="*/ 6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4">
                    <a:moveTo>
                      <a:pt x="2" y="6"/>
                    </a:moveTo>
                    <a:cubicBezTo>
                      <a:pt x="6" y="4"/>
                      <a:pt x="10" y="0"/>
                      <a:pt x="10" y="9"/>
                    </a:cubicBezTo>
                    <a:cubicBezTo>
                      <a:pt x="10" y="11"/>
                      <a:pt x="8" y="14"/>
                      <a:pt x="6" y="13"/>
                    </a:cubicBezTo>
                    <a:cubicBezTo>
                      <a:pt x="3" y="12"/>
                      <a:pt x="1" y="10"/>
                      <a:pt x="0" y="6"/>
                    </a:cubicBezTo>
                    <a:cubicBezTo>
                      <a:pt x="0" y="5"/>
                      <a:pt x="1" y="4"/>
                      <a:pt x="2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 dirty="0"/>
              </a:p>
            </p:txBody>
          </p:sp>
          <p:sp>
            <p:nvSpPr>
              <p:cNvPr id="153" name="Freeform 284"/>
              <p:cNvSpPr>
                <a:spLocks/>
              </p:cNvSpPr>
              <p:nvPr/>
            </p:nvSpPr>
            <p:spPr bwMode="auto">
              <a:xfrm>
                <a:off x="6318250" y="-552450"/>
                <a:ext cx="55562" cy="44450"/>
              </a:xfrm>
              <a:custGeom>
                <a:avLst/>
                <a:gdLst>
                  <a:gd name="T0" fmla="*/ 5 w 10"/>
                  <a:gd name="T1" fmla="*/ 8 h 8"/>
                  <a:gd name="T2" fmla="*/ 1 w 10"/>
                  <a:gd name="T3" fmla="*/ 6 h 8"/>
                  <a:gd name="T4" fmla="*/ 6 w 10"/>
                  <a:gd name="T5" fmla="*/ 1 h 8"/>
                  <a:gd name="T6" fmla="*/ 9 w 10"/>
                  <a:gd name="T7" fmla="*/ 4 h 8"/>
                  <a:gd name="T8" fmla="*/ 5 w 10"/>
                  <a:gd name="T9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8">
                    <a:moveTo>
                      <a:pt x="5" y="8"/>
                    </a:moveTo>
                    <a:cubicBezTo>
                      <a:pt x="3" y="7"/>
                      <a:pt x="0" y="8"/>
                      <a:pt x="1" y="6"/>
                    </a:cubicBezTo>
                    <a:cubicBezTo>
                      <a:pt x="1" y="3"/>
                      <a:pt x="4" y="2"/>
                      <a:pt x="6" y="1"/>
                    </a:cubicBezTo>
                    <a:cubicBezTo>
                      <a:pt x="7" y="0"/>
                      <a:pt x="10" y="1"/>
                      <a:pt x="9" y="4"/>
                    </a:cubicBezTo>
                    <a:cubicBezTo>
                      <a:pt x="9" y="6"/>
                      <a:pt x="7" y="8"/>
                      <a:pt x="5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 dirty="0"/>
              </a:p>
            </p:txBody>
          </p:sp>
          <p:sp>
            <p:nvSpPr>
              <p:cNvPr id="154" name="Freeform 285"/>
              <p:cNvSpPr>
                <a:spLocks/>
              </p:cNvSpPr>
              <p:nvPr/>
            </p:nvSpPr>
            <p:spPr bwMode="auto">
              <a:xfrm>
                <a:off x="6075363" y="-1498600"/>
                <a:ext cx="49212" cy="60325"/>
              </a:xfrm>
              <a:custGeom>
                <a:avLst/>
                <a:gdLst>
                  <a:gd name="T0" fmla="*/ 0 w 9"/>
                  <a:gd name="T1" fmla="*/ 4 h 11"/>
                  <a:gd name="T2" fmla="*/ 7 w 9"/>
                  <a:gd name="T3" fmla="*/ 3 h 11"/>
                  <a:gd name="T4" fmla="*/ 8 w 9"/>
                  <a:gd name="T5" fmla="*/ 10 h 11"/>
                  <a:gd name="T6" fmla="*/ 6 w 9"/>
                  <a:gd name="T7" fmla="*/ 10 h 11"/>
                  <a:gd name="T8" fmla="*/ 0 w 9"/>
                  <a:gd name="T9" fmla="*/ 4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11">
                    <a:moveTo>
                      <a:pt x="0" y="4"/>
                    </a:moveTo>
                    <a:cubicBezTo>
                      <a:pt x="2" y="0"/>
                      <a:pt x="5" y="2"/>
                      <a:pt x="7" y="3"/>
                    </a:cubicBezTo>
                    <a:cubicBezTo>
                      <a:pt x="9" y="5"/>
                      <a:pt x="9" y="8"/>
                      <a:pt x="8" y="10"/>
                    </a:cubicBezTo>
                    <a:cubicBezTo>
                      <a:pt x="8" y="11"/>
                      <a:pt x="6" y="10"/>
                      <a:pt x="6" y="10"/>
                    </a:cubicBezTo>
                    <a:cubicBezTo>
                      <a:pt x="3" y="9"/>
                      <a:pt x="2" y="6"/>
                      <a:pt x="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 dirty="0"/>
              </a:p>
            </p:txBody>
          </p:sp>
          <p:sp>
            <p:nvSpPr>
              <p:cNvPr id="155" name="Freeform 286"/>
              <p:cNvSpPr>
                <a:spLocks/>
              </p:cNvSpPr>
              <p:nvPr/>
            </p:nvSpPr>
            <p:spPr bwMode="auto">
              <a:xfrm>
                <a:off x="6140450" y="-1455738"/>
                <a:ext cx="50800" cy="55562"/>
              </a:xfrm>
              <a:custGeom>
                <a:avLst/>
                <a:gdLst>
                  <a:gd name="T0" fmla="*/ 7 w 9"/>
                  <a:gd name="T1" fmla="*/ 10 h 10"/>
                  <a:gd name="T2" fmla="*/ 5 w 9"/>
                  <a:gd name="T3" fmla="*/ 9 h 10"/>
                  <a:gd name="T4" fmla="*/ 3 w 9"/>
                  <a:gd name="T5" fmla="*/ 3 h 10"/>
                  <a:gd name="T6" fmla="*/ 6 w 9"/>
                  <a:gd name="T7" fmla="*/ 0 h 10"/>
                  <a:gd name="T8" fmla="*/ 7 w 9"/>
                  <a:gd name="T9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10">
                    <a:moveTo>
                      <a:pt x="7" y="10"/>
                    </a:moveTo>
                    <a:cubicBezTo>
                      <a:pt x="7" y="10"/>
                      <a:pt x="6" y="9"/>
                      <a:pt x="5" y="9"/>
                    </a:cubicBezTo>
                    <a:cubicBezTo>
                      <a:pt x="0" y="9"/>
                      <a:pt x="0" y="7"/>
                      <a:pt x="3" y="3"/>
                    </a:cubicBezTo>
                    <a:cubicBezTo>
                      <a:pt x="4" y="2"/>
                      <a:pt x="4" y="1"/>
                      <a:pt x="6" y="0"/>
                    </a:cubicBezTo>
                    <a:cubicBezTo>
                      <a:pt x="6" y="4"/>
                      <a:pt x="9" y="6"/>
                      <a:pt x="7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 dirty="0"/>
              </a:p>
            </p:txBody>
          </p:sp>
          <p:sp>
            <p:nvSpPr>
              <p:cNvPr id="156" name="Freeform 287"/>
              <p:cNvSpPr>
                <a:spLocks/>
              </p:cNvSpPr>
              <p:nvPr/>
            </p:nvSpPr>
            <p:spPr bwMode="auto">
              <a:xfrm>
                <a:off x="6307138" y="-757238"/>
                <a:ext cx="77787" cy="38100"/>
              </a:xfrm>
              <a:custGeom>
                <a:avLst/>
                <a:gdLst>
                  <a:gd name="T0" fmla="*/ 12 w 14"/>
                  <a:gd name="T1" fmla="*/ 5 h 7"/>
                  <a:gd name="T2" fmla="*/ 0 w 14"/>
                  <a:gd name="T3" fmla="*/ 2 h 7"/>
                  <a:gd name="T4" fmla="*/ 13 w 14"/>
                  <a:gd name="T5" fmla="*/ 1 h 7"/>
                  <a:gd name="T6" fmla="*/ 14 w 14"/>
                  <a:gd name="T7" fmla="*/ 5 h 7"/>
                  <a:gd name="T8" fmla="*/ 12 w 14"/>
                  <a:gd name="T9" fmla="*/ 5 h 7"/>
                  <a:gd name="T10" fmla="*/ 12 w 14"/>
                  <a:gd name="T11" fmla="*/ 5 h 7"/>
                  <a:gd name="T12" fmla="*/ 12 w 14"/>
                  <a:gd name="T13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" h="7">
                    <a:moveTo>
                      <a:pt x="12" y="5"/>
                    </a:moveTo>
                    <a:cubicBezTo>
                      <a:pt x="8" y="7"/>
                      <a:pt x="5" y="4"/>
                      <a:pt x="0" y="2"/>
                    </a:cubicBezTo>
                    <a:cubicBezTo>
                      <a:pt x="5" y="0"/>
                      <a:pt x="9" y="2"/>
                      <a:pt x="13" y="1"/>
                    </a:cubicBezTo>
                    <a:cubicBezTo>
                      <a:pt x="14" y="1"/>
                      <a:pt x="14" y="3"/>
                      <a:pt x="14" y="5"/>
                    </a:cubicBezTo>
                    <a:cubicBezTo>
                      <a:pt x="14" y="6"/>
                      <a:pt x="13" y="7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 dirty="0"/>
              </a:p>
            </p:txBody>
          </p:sp>
          <p:sp>
            <p:nvSpPr>
              <p:cNvPr id="157" name="Freeform 288"/>
              <p:cNvSpPr>
                <a:spLocks/>
              </p:cNvSpPr>
              <p:nvPr/>
            </p:nvSpPr>
            <p:spPr bwMode="auto">
              <a:xfrm>
                <a:off x="6262688" y="-990600"/>
                <a:ext cx="39687" cy="61912"/>
              </a:xfrm>
              <a:custGeom>
                <a:avLst/>
                <a:gdLst>
                  <a:gd name="T0" fmla="*/ 1 w 7"/>
                  <a:gd name="T1" fmla="*/ 11 h 11"/>
                  <a:gd name="T2" fmla="*/ 2 w 7"/>
                  <a:gd name="T3" fmla="*/ 0 h 11"/>
                  <a:gd name="T4" fmla="*/ 1 w 7"/>
                  <a:gd name="T5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11">
                    <a:moveTo>
                      <a:pt x="1" y="11"/>
                    </a:moveTo>
                    <a:cubicBezTo>
                      <a:pt x="1" y="7"/>
                      <a:pt x="0" y="4"/>
                      <a:pt x="2" y="0"/>
                    </a:cubicBezTo>
                    <a:cubicBezTo>
                      <a:pt x="7" y="4"/>
                      <a:pt x="4" y="8"/>
                      <a:pt x="1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 dirty="0"/>
              </a:p>
            </p:txBody>
          </p:sp>
          <p:sp>
            <p:nvSpPr>
              <p:cNvPr id="158" name="Freeform 289"/>
              <p:cNvSpPr>
                <a:spLocks/>
              </p:cNvSpPr>
              <p:nvPr/>
            </p:nvSpPr>
            <p:spPr bwMode="auto">
              <a:xfrm>
                <a:off x="6534150" y="-1382713"/>
                <a:ext cx="28575" cy="55562"/>
              </a:xfrm>
              <a:custGeom>
                <a:avLst/>
                <a:gdLst>
                  <a:gd name="T0" fmla="*/ 5 w 5"/>
                  <a:gd name="T1" fmla="*/ 2 h 10"/>
                  <a:gd name="T2" fmla="*/ 5 w 5"/>
                  <a:gd name="T3" fmla="*/ 4 h 10"/>
                  <a:gd name="T4" fmla="*/ 4 w 5"/>
                  <a:gd name="T5" fmla="*/ 8 h 10"/>
                  <a:gd name="T6" fmla="*/ 3 w 5"/>
                  <a:gd name="T7" fmla="*/ 9 h 10"/>
                  <a:gd name="T8" fmla="*/ 1 w 5"/>
                  <a:gd name="T9" fmla="*/ 8 h 10"/>
                  <a:gd name="T10" fmla="*/ 1 w 5"/>
                  <a:gd name="T11" fmla="*/ 2 h 10"/>
                  <a:gd name="T12" fmla="*/ 5 w 5"/>
                  <a:gd name="T13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0">
                    <a:moveTo>
                      <a:pt x="5" y="2"/>
                    </a:moveTo>
                    <a:cubicBezTo>
                      <a:pt x="5" y="3"/>
                      <a:pt x="5" y="4"/>
                      <a:pt x="5" y="4"/>
                    </a:cubicBezTo>
                    <a:cubicBezTo>
                      <a:pt x="4" y="5"/>
                      <a:pt x="4" y="6"/>
                      <a:pt x="4" y="8"/>
                    </a:cubicBezTo>
                    <a:cubicBezTo>
                      <a:pt x="4" y="8"/>
                      <a:pt x="4" y="10"/>
                      <a:pt x="3" y="9"/>
                    </a:cubicBezTo>
                    <a:cubicBezTo>
                      <a:pt x="2" y="9"/>
                      <a:pt x="1" y="9"/>
                      <a:pt x="1" y="8"/>
                    </a:cubicBezTo>
                    <a:cubicBezTo>
                      <a:pt x="0" y="6"/>
                      <a:pt x="0" y="4"/>
                      <a:pt x="1" y="2"/>
                    </a:cubicBezTo>
                    <a:cubicBezTo>
                      <a:pt x="1" y="0"/>
                      <a:pt x="4" y="2"/>
                      <a:pt x="5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 dirty="0"/>
              </a:p>
            </p:txBody>
          </p:sp>
          <p:sp>
            <p:nvSpPr>
              <p:cNvPr id="159" name="Freeform 290"/>
              <p:cNvSpPr>
                <a:spLocks/>
              </p:cNvSpPr>
              <p:nvPr/>
            </p:nvSpPr>
            <p:spPr bwMode="auto">
              <a:xfrm>
                <a:off x="6627813" y="-1449388"/>
                <a:ext cx="33337" cy="44450"/>
              </a:xfrm>
              <a:custGeom>
                <a:avLst/>
                <a:gdLst>
                  <a:gd name="T0" fmla="*/ 0 w 6"/>
                  <a:gd name="T1" fmla="*/ 8 h 8"/>
                  <a:gd name="T2" fmla="*/ 2 w 6"/>
                  <a:gd name="T3" fmla="*/ 0 h 8"/>
                  <a:gd name="T4" fmla="*/ 6 w 6"/>
                  <a:gd name="T5" fmla="*/ 6 h 8"/>
                  <a:gd name="T6" fmla="*/ 4 w 6"/>
                  <a:gd name="T7" fmla="*/ 8 h 8"/>
                  <a:gd name="T8" fmla="*/ 4 w 6"/>
                  <a:gd name="T9" fmla="*/ 8 h 8"/>
                  <a:gd name="T10" fmla="*/ 0 w 6"/>
                  <a:gd name="T11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8">
                    <a:moveTo>
                      <a:pt x="0" y="8"/>
                    </a:moveTo>
                    <a:cubicBezTo>
                      <a:pt x="0" y="5"/>
                      <a:pt x="4" y="4"/>
                      <a:pt x="2" y="0"/>
                    </a:cubicBezTo>
                    <a:cubicBezTo>
                      <a:pt x="4" y="2"/>
                      <a:pt x="5" y="4"/>
                      <a:pt x="6" y="6"/>
                    </a:cubicBezTo>
                    <a:cubicBezTo>
                      <a:pt x="4" y="6"/>
                      <a:pt x="3" y="6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2" y="7"/>
                      <a:pt x="1" y="8"/>
                      <a:pt x="0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 dirty="0"/>
              </a:p>
            </p:txBody>
          </p:sp>
          <p:sp>
            <p:nvSpPr>
              <p:cNvPr id="160" name="Freeform 291"/>
              <p:cNvSpPr>
                <a:spLocks/>
              </p:cNvSpPr>
              <p:nvPr/>
            </p:nvSpPr>
            <p:spPr bwMode="auto">
              <a:xfrm>
                <a:off x="6262688" y="-906463"/>
                <a:ext cx="11112" cy="44450"/>
              </a:xfrm>
              <a:custGeom>
                <a:avLst/>
                <a:gdLst>
                  <a:gd name="T0" fmla="*/ 2 w 2"/>
                  <a:gd name="T1" fmla="*/ 8 h 8"/>
                  <a:gd name="T2" fmla="*/ 2 w 2"/>
                  <a:gd name="T3" fmla="*/ 0 h 8"/>
                  <a:gd name="T4" fmla="*/ 2 w 2"/>
                  <a:gd name="T5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8">
                    <a:moveTo>
                      <a:pt x="2" y="8"/>
                    </a:moveTo>
                    <a:cubicBezTo>
                      <a:pt x="0" y="6"/>
                      <a:pt x="1" y="3"/>
                      <a:pt x="2" y="0"/>
                    </a:cubicBezTo>
                    <a:cubicBezTo>
                      <a:pt x="2" y="3"/>
                      <a:pt x="2" y="6"/>
                      <a:pt x="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 dirty="0"/>
              </a:p>
            </p:txBody>
          </p:sp>
          <p:sp>
            <p:nvSpPr>
              <p:cNvPr id="161" name="Freeform 292"/>
              <p:cNvSpPr>
                <a:spLocks/>
              </p:cNvSpPr>
              <p:nvPr/>
            </p:nvSpPr>
            <p:spPr bwMode="auto">
              <a:xfrm>
                <a:off x="5670550" y="-1416050"/>
                <a:ext cx="15875" cy="15875"/>
              </a:xfrm>
              <a:custGeom>
                <a:avLst/>
                <a:gdLst>
                  <a:gd name="T0" fmla="*/ 1 w 3"/>
                  <a:gd name="T1" fmla="*/ 0 h 3"/>
                  <a:gd name="T2" fmla="*/ 3 w 3"/>
                  <a:gd name="T3" fmla="*/ 2 h 3"/>
                  <a:gd name="T4" fmla="*/ 2 w 3"/>
                  <a:gd name="T5" fmla="*/ 3 h 3"/>
                  <a:gd name="T6" fmla="*/ 0 w 3"/>
                  <a:gd name="T7" fmla="*/ 1 h 3"/>
                  <a:gd name="T8" fmla="*/ 1 w 3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1" y="0"/>
                    </a:moveTo>
                    <a:cubicBezTo>
                      <a:pt x="1" y="1"/>
                      <a:pt x="3" y="1"/>
                      <a:pt x="3" y="2"/>
                    </a:cubicBezTo>
                    <a:cubicBezTo>
                      <a:pt x="3" y="2"/>
                      <a:pt x="2" y="3"/>
                      <a:pt x="2" y="3"/>
                    </a:cubicBezTo>
                    <a:cubicBezTo>
                      <a:pt x="1" y="3"/>
                      <a:pt x="1" y="1"/>
                      <a:pt x="0" y="1"/>
                    </a:cubicBezTo>
                    <a:cubicBezTo>
                      <a:pt x="0" y="1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 dirty="0"/>
              </a:p>
            </p:txBody>
          </p:sp>
          <p:sp>
            <p:nvSpPr>
              <p:cNvPr id="162" name="Freeform 293"/>
              <p:cNvSpPr>
                <a:spLocks/>
              </p:cNvSpPr>
              <p:nvPr/>
            </p:nvSpPr>
            <p:spPr bwMode="auto">
              <a:xfrm>
                <a:off x="5659438" y="-1389063"/>
                <a:ext cx="11112" cy="11112"/>
              </a:xfrm>
              <a:custGeom>
                <a:avLst/>
                <a:gdLst>
                  <a:gd name="T0" fmla="*/ 0 w 2"/>
                  <a:gd name="T1" fmla="*/ 2 h 2"/>
                  <a:gd name="T2" fmla="*/ 0 w 2"/>
                  <a:gd name="T3" fmla="*/ 2 h 2"/>
                  <a:gd name="T4" fmla="*/ 1 w 2"/>
                  <a:gd name="T5" fmla="*/ 0 h 2"/>
                  <a:gd name="T6" fmla="*/ 1 w 2"/>
                  <a:gd name="T7" fmla="*/ 1 h 2"/>
                  <a:gd name="T8" fmla="*/ 0 w 2"/>
                  <a:gd name="T9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2" y="1"/>
                      <a:pt x="1" y="1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 dirty="0"/>
              </a:p>
            </p:txBody>
          </p:sp>
          <p:sp>
            <p:nvSpPr>
              <p:cNvPr id="163" name="Freeform 294"/>
              <p:cNvSpPr>
                <a:spLocks/>
              </p:cNvSpPr>
              <p:nvPr/>
            </p:nvSpPr>
            <p:spPr bwMode="auto">
              <a:xfrm>
                <a:off x="5897563" y="-1509713"/>
                <a:ext cx="15875" cy="4762"/>
              </a:xfrm>
              <a:custGeom>
                <a:avLst/>
                <a:gdLst>
                  <a:gd name="T0" fmla="*/ 0 w 3"/>
                  <a:gd name="T1" fmla="*/ 1 h 1"/>
                  <a:gd name="T2" fmla="*/ 3 w 3"/>
                  <a:gd name="T3" fmla="*/ 0 h 1"/>
                  <a:gd name="T4" fmla="*/ 3 w 3"/>
                  <a:gd name="T5" fmla="*/ 1 h 1"/>
                  <a:gd name="T6" fmla="*/ 0 w 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0" y="1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3" y="0"/>
                      <a:pt x="3" y="1"/>
                      <a:pt x="3" y="1"/>
                    </a:cubicBezTo>
                    <a:cubicBezTo>
                      <a:pt x="2" y="1"/>
                      <a:pt x="1" y="1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 dirty="0"/>
              </a:p>
            </p:txBody>
          </p:sp>
          <p:sp>
            <p:nvSpPr>
              <p:cNvPr id="164" name="Freeform 295"/>
              <p:cNvSpPr>
                <a:spLocks/>
              </p:cNvSpPr>
              <p:nvPr/>
            </p:nvSpPr>
            <p:spPr bwMode="auto">
              <a:xfrm>
                <a:off x="6451600" y="-723900"/>
                <a:ext cx="4762" cy="11112"/>
              </a:xfrm>
              <a:custGeom>
                <a:avLst/>
                <a:gdLst>
                  <a:gd name="T0" fmla="*/ 1 w 1"/>
                  <a:gd name="T1" fmla="*/ 1 h 2"/>
                  <a:gd name="T2" fmla="*/ 1 w 1"/>
                  <a:gd name="T3" fmla="*/ 2 h 2"/>
                  <a:gd name="T4" fmla="*/ 0 w 1"/>
                  <a:gd name="T5" fmla="*/ 2 h 2"/>
                  <a:gd name="T6" fmla="*/ 1 w 1"/>
                  <a:gd name="T7" fmla="*/ 0 h 2"/>
                  <a:gd name="T8" fmla="*/ 1 w 1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cubicBezTo>
                      <a:pt x="1" y="1"/>
                      <a:pt x="1" y="2"/>
                      <a:pt x="1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1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 dirty="0"/>
              </a:p>
            </p:txBody>
          </p:sp>
          <p:sp>
            <p:nvSpPr>
              <p:cNvPr id="165" name="Freeform 296"/>
              <p:cNvSpPr>
                <a:spLocks/>
              </p:cNvSpPr>
              <p:nvPr/>
            </p:nvSpPr>
            <p:spPr bwMode="auto">
              <a:xfrm>
                <a:off x="6467475" y="-496888"/>
                <a:ext cx="6350" cy="4762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1 h 1"/>
                  <a:gd name="T4" fmla="*/ 1 w 1"/>
                  <a:gd name="T5" fmla="*/ 0 h 1"/>
                  <a:gd name="T6" fmla="*/ 1 w 1"/>
                  <a:gd name="T7" fmla="*/ 0 h 1"/>
                  <a:gd name="T8" fmla="*/ 1 w 1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 dirty="0"/>
              </a:p>
            </p:txBody>
          </p:sp>
          <p:sp>
            <p:nvSpPr>
              <p:cNvPr id="166" name="Freeform 297"/>
              <p:cNvSpPr>
                <a:spLocks/>
              </p:cNvSpPr>
              <p:nvPr/>
            </p:nvSpPr>
            <p:spPr bwMode="auto">
              <a:xfrm>
                <a:off x="6440488" y="-590550"/>
                <a:ext cx="4762" cy="4762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0" y="1"/>
                      <a:pt x="0" y="1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 dirty="0"/>
              </a:p>
            </p:txBody>
          </p:sp>
          <p:sp>
            <p:nvSpPr>
              <p:cNvPr id="167" name="Freeform 298"/>
              <p:cNvSpPr>
                <a:spLocks/>
              </p:cNvSpPr>
              <p:nvPr/>
            </p:nvSpPr>
            <p:spPr bwMode="auto">
              <a:xfrm>
                <a:off x="5399088" y="-3719513"/>
                <a:ext cx="44450" cy="66675"/>
              </a:xfrm>
              <a:custGeom>
                <a:avLst/>
                <a:gdLst>
                  <a:gd name="T0" fmla="*/ 3 w 8"/>
                  <a:gd name="T1" fmla="*/ 0 h 12"/>
                  <a:gd name="T2" fmla="*/ 7 w 8"/>
                  <a:gd name="T3" fmla="*/ 7 h 12"/>
                  <a:gd name="T4" fmla="*/ 0 w 8"/>
                  <a:gd name="T5" fmla="*/ 12 h 12"/>
                  <a:gd name="T6" fmla="*/ 3 w 8"/>
                  <a:gd name="T7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" h="12">
                    <a:moveTo>
                      <a:pt x="3" y="0"/>
                    </a:moveTo>
                    <a:cubicBezTo>
                      <a:pt x="4" y="3"/>
                      <a:pt x="8" y="3"/>
                      <a:pt x="7" y="7"/>
                    </a:cubicBezTo>
                    <a:cubicBezTo>
                      <a:pt x="6" y="10"/>
                      <a:pt x="4" y="12"/>
                      <a:pt x="0" y="12"/>
                    </a:cubicBezTo>
                    <a:cubicBezTo>
                      <a:pt x="1" y="8"/>
                      <a:pt x="3" y="5"/>
                      <a:pt x="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 dirty="0"/>
              </a:p>
            </p:txBody>
          </p:sp>
          <p:sp>
            <p:nvSpPr>
              <p:cNvPr id="168" name="Freeform 299"/>
              <p:cNvSpPr>
                <a:spLocks/>
              </p:cNvSpPr>
              <p:nvPr/>
            </p:nvSpPr>
            <p:spPr bwMode="auto">
              <a:xfrm>
                <a:off x="5143500" y="-3592513"/>
                <a:ext cx="155575" cy="231775"/>
              </a:xfrm>
              <a:custGeom>
                <a:avLst/>
                <a:gdLst>
                  <a:gd name="T0" fmla="*/ 3 w 28"/>
                  <a:gd name="T1" fmla="*/ 12 h 42"/>
                  <a:gd name="T2" fmla="*/ 2 w 28"/>
                  <a:gd name="T3" fmla="*/ 4 h 42"/>
                  <a:gd name="T4" fmla="*/ 4 w 28"/>
                  <a:gd name="T5" fmla="*/ 0 h 42"/>
                  <a:gd name="T6" fmla="*/ 17 w 28"/>
                  <a:gd name="T7" fmla="*/ 6 h 42"/>
                  <a:gd name="T8" fmla="*/ 25 w 28"/>
                  <a:gd name="T9" fmla="*/ 27 h 42"/>
                  <a:gd name="T10" fmla="*/ 23 w 28"/>
                  <a:gd name="T11" fmla="*/ 40 h 42"/>
                  <a:gd name="T12" fmla="*/ 15 w 28"/>
                  <a:gd name="T13" fmla="*/ 39 h 42"/>
                  <a:gd name="T14" fmla="*/ 4 w 28"/>
                  <a:gd name="T15" fmla="*/ 21 h 42"/>
                  <a:gd name="T16" fmla="*/ 3 w 28"/>
                  <a:gd name="T17" fmla="*/ 1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8" h="42">
                    <a:moveTo>
                      <a:pt x="3" y="12"/>
                    </a:moveTo>
                    <a:cubicBezTo>
                      <a:pt x="3" y="9"/>
                      <a:pt x="4" y="7"/>
                      <a:pt x="2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8" y="2"/>
                      <a:pt x="12" y="2"/>
                      <a:pt x="17" y="6"/>
                    </a:cubicBezTo>
                    <a:cubicBezTo>
                      <a:pt x="24" y="12"/>
                      <a:pt x="22" y="20"/>
                      <a:pt x="25" y="27"/>
                    </a:cubicBezTo>
                    <a:cubicBezTo>
                      <a:pt x="28" y="31"/>
                      <a:pt x="25" y="36"/>
                      <a:pt x="23" y="40"/>
                    </a:cubicBezTo>
                    <a:cubicBezTo>
                      <a:pt x="22" y="42"/>
                      <a:pt x="16" y="42"/>
                      <a:pt x="15" y="39"/>
                    </a:cubicBezTo>
                    <a:cubicBezTo>
                      <a:pt x="12" y="33"/>
                      <a:pt x="6" y="28"/>
                      <a:pt x="4" y="21"/>
                    </a:cubicBezTo>
                    <a:cubicBezTo>
                      <a:pt x="3" y="18"/>
                      <a:pt x="3" y="15"/>
                      <a:pt x="3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 dirty="0"/>
              </a:p>
            </p:txBody>
          </p:sp>
          <p:sp>
            <p:nvSpPr>
              <p:cNvPr id="169" name="Freeform 300"/>
              <p:cNvSpPr>
                <a:spLocks/>
              </p:cNvSpPr>
              <p:nvPr/>
            </p:nvSpPr>
            <p:spPr bwMode="auto">
              <a:xfrm>
                <a:off x="4994275" y="-3459163"/>
                <a:ext cx="177800" cy="176212"/>
              </a:xfrm>
              <a:custGeom>
                <a:avLst/>
                <a:gdLst>
                  <a:gd name="T0" fmla="*/ 30 w 32"/>
                  <a:gd name="T1" fmla="*/ 9 h 32"/>
                  <a:gd name="T2" fmla="*/ 16 w 32"/>
                  <a:gd name="T3" fmla="*/ 3 h 32"/>
                  <a:gd name="T4" fmla="*/ 8 w 32"/>
                  <a:gd name="T5" fmla="*/ 7 h 32"/>
                  <a:gd name="T6" fmla="*/ 6 w 32"/>
                  <a:gd name="T7" fmla="*/ 23 h 32"/>
                  <a:gd name="T8" fmla="*/ 7 w 32"/>
                  <a:gd name="T9" fmla="*/ 28 h 32"/>
                  <a:gd name="T10" fmla="*/ 6 w 32"/>
                  <a:gd name="T11" fmla="*/ 32 h 32"/>
                  <a:gd name="T12" fmla="*/ 1 w 32"/>
                  <a:gd name="T13" fmla="*/ 16 h 32"/>
                  <a:gd name="T14" fmla="*/ 1 w 32"/>
                  <a:gd name="T15" fmla="*/ 15 h 32"/>
                  <a:gd name="T16" fmla="*/ 8 w 32"/>
                  <a:gd name="T17" fmla="*/ 3 h 32"/>
                  <a:gd name="T18" fmla="*/ 21 w 32"/>
                  <a:gd name="T19" fmla="*/ 3 h 32"/>
                  <a:gd name="T20" fmla="*/ 30 w 32"/>
                  <a:gd name="T21" fmla="*/ 6 h 32"/>
                  <a:gd name="T22" fmla="*/ 30 w 32"/>
                  <a:gd name="T23" fmla="*/ 9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2" h="32">
                    <a:moveTo>
                      <a:pt x="30" y="9"/>
                    </a:moveTo>
                    <a:cubicBezTo>
                      <a:pt x="26" y="6"/>
                      <a:pt x="21" y="6"/>
                      <a:pt x="16" y="3"/>
                    </a:cubicBezTo>
                    <a:cubicBezTo>
                      <a:pt x="13" y="2"/>
                      <a:pt x="10" y="4"/>
                      <a:pt x="8" y="7"/>
                    </a:cubicBezTo>
                    <a:cubicBezTo>
                      <a:pt x="5" y="12"/>
                      <a:pt x="4" y="18"/>
                      <a:pt x="6" y="23"/>
                    </a:cubicBezTo>
                    <a:cubicBezTo>
                      <a:pt x="6" y="25"/>
                      <a:pt x="6" y="26"/>
                      <a:pt x="7" y="28"/>
                    </a:cubicBezTo>
                    <a:cubicBezTo>
                      <a:pt x="7" y="29"/>
                      <a:pt x="6" y="30"/>
                      <a:pt x="6" y="32"/>
                    </a:cubicBezTo>
                    <a:cubicBezTo>
                      <a:pt x="3" y="27"/>
                      <a:pt x="6" y="20"/>
                      <a:pt x="1" y="16"/>
                    </a:cubicBezTo>
                    <a:cubicBezTo>
                      <a:pt x="0" y="16"/>
                      <a:pt x="0" y="15"/>
                      <a:pt x="1" y="15"/>
                    </a:cubicBezTo>
                    <a:cubicBezTo>
                      <a:pt x="5" y="12"/>
                      <a:pt x="3" y="6"/>
                      <a:pt x="8" y="3"/>
                    </a:cubicBezTo>
                    <a:cubicBezTo>
                      <a:pt x="13" y="0"/>
                      <a:pt x="17" y="2"/>
                      <a:pt x="21" y="3"/>
                    </a:cubicBezTo>
                    <a:cubicBezTo>
                      <a:pt x="24" y="4"/>
                      <a:pt x="27" y="4"/>
                      <a:pt x="30" y="6"/>
                    </a:cubicBezTo>
                    <a:cubicBezTo>
                      <a:pt x="31" y="7"/>
                      <a:pt x="32" y="7"/>
                      <a:pt x="30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 dirty="0"/>
              </a:p>
            </p:txBody>
          </p:sp>
          <p:sp>
            <p:nvSpPr>
              <p:cNvPr id="170" name="Freeform 301"/>
              <p:cNvSpPr>
                <a:spLocks/>
              </p:cNvSpPr>
              <p:nvPr/>
            </p:nvSpPr>
            <p:spPr bwMode="auto">
              <a:xfrm>
                <a:off x="5111750" y="-3171825"/>
                <a:ext cx="165100" cy="138112"/>
              </a:xfrm>
              <a:custGeom>
                <a:avLst/>
                <a:gdLst>
                  <a:gd name="T0" fmla="*/ 30 w 30"/>
                  <a:gd name="T1" fmla="*/ 1 h 25"/>
                  <a:gd name="T2" fmla="*/ 22 w 30"/>
                  <a:gd name="T3" fmla="*/ 10 h 25"/>
                  <a:gd name="T4" fmla="*/ 22 w 30"/>
                  <a:gd name="T5" fmla="*/ 10 h 25"/>
                  <a:gd name="T6" fmla="*/ 20 w 30"/>
                  <a:gd name="T7" fmla="*/ 14 h 25"/>
                  <a:gd name="T8" fmla="*/ 20 w 30"/>
                  <a:gd name="T9" fmla="*/ 14 h 25"/>
                  <a:gd name="T10" fmla="*/ 14 w 30"/>
                  <a:gd name="T11" fmla="*/ 17 h 25"/>
                  <a:gd name="T12" fmla="*/ 14 w 30"/>
                  <a:gd name="T13" fmla="*/ 17 h 25"/>
                  <a:gd name="T14" fmla="*/ 10 w 30"/>
                  <a:gd name="T15" fmla="*/ 20 h 25"/>
                  <a:gd name="T16" fmla="*/ 10 w 30"/>
                  <a:gd name="T17" fmla="*/ 20 h 25"/>
                  <a:gd name="T18" fmla="*/ 7 w 30"/>
                  <a:gd name="T19" fmla="*/ 22 h 25"/>
                  <a:gd name="T20" fmla="*/ 7 w 30"/>
                  <a:gd name="T21" fmla="*/ 22 h 25"/>
                  <a:gd name="T22" fmla="*/ 1 w 30"/>
                  <a:gd name="T23" fmla="*/ 25 h 25"/>
                  <a:gd name="T24" fmla="*/ 2 w 30"/>
                  <a:gd name="T25" fmla="*/ 22 h 25"/>
                  <a:gd name="T26" fmla="*/ 10 w 30"/>
                  <a:gd name="T27" fmla="*/ 16 h 25"/>
                  <a:gd name="T28" fmla="*/ 23 w 30"/>
                  <a:gd name="T29" fmla="*/ 2 h 25"/>
                  <a:gd name="T30" fmla="*/ 30 w 30"/>
                  <a:gd name="T31" fmla="*/ 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30" h="25">
                    <a:moveTo>
                      <a:pt x="30" y="1"/>
                    </a:moveTo>
                    <a:cubicBezTo>
                      <a:pt x="27" y="4"/>
                      <a:pt x="25" y="7"/>
                      <a:pt x="22" y="10"/>
                    </a:cubicBezTo>
                    <a:cubicBezTo>
                      <a:pt x="22" y="10"/>
                      <a:pt x="22" y="10"/>
                      <a:pt x="22" y="10"/>
                    </a:cubicBezTo>
                    <a:cubicBezTo>
                      <a:pt x="21" y="11"/>
                      <a:pt x="21" y="12"/>
                      <a:pt x="20" y="14"/>
                    </a:cubicBezTo>
                    <a:cubicBezTo>
                      <a:pt x="20" y="14"/>
                      <a:pt x="20" y="14"/>
                      <a:pt x="20" y="14"/>
                    </a:cubicBezTo>
                    <a:cubicBezTo>
                      <a:pt x="17" y="14"/>
                      <a:pt x="15" y="15"/>
                      <a:pt x="14" y="17"/>
                    </a:cubicBezTo>
                    <a:cubicBezTo>
                      <a:pt x="14" y="17"/>
                      <a:pt x="14" y="17"/>
                      <a:pt x="14" y="17"/>
                    </a:cubicBezTo>
                    <a:cubicBezTo>
                      <a:pt x="12" y="18"/>
                      <a:pt x="11" y="19"/>
                      <a:pt x="10" y="20"/>
                    </a:cubicBezTo>
                    <a:cubicBezTo>
                      <a:pt x="10" y="20"/>
                      <a:pt x="10" y="20"/>
                      <a:pt x="10" y="20"/>
                    </a:cubicBezTo>
                    <a:cubicBezTo>
                      <a:pt x="9" y="20"/>
                      <a:pt x="8" y="21"/>
                      <a:pt x="7" y="22"/>
                    </a:cubicBezTo>
                    <a:cubicBezTo>
                      <a:pt x="7" y="22"/>
                      <a:pt x="7" y="22"/>
                      <a:pt x="7" y="22"/>
                    </a:cubicBezTo>
                    <a:cubicBezTo>
                      <a:pt x="5" y="23"/>
                      <a:pt x="3" y="24"/>
                      <a:pt x="1" y="25"/>
                    </a:cubicBezTo>
                    <a:cubicBezTo>
                      <a:pt x="0" y="24"/>
                      <a:pt x="0" y="23"/>
                      <a:pt x="2" y="22"/>
                    </a:cubicBezTo>
                    <a:cubicBezTo>
                      <a:pt x="5" y="20"/>
                      <a:pt x="7" y="17"/>
                      <a:pt x="10" y="16"/>
                    </a:cubicBezTo>
                    <a:cubicBezTo>
                      <a:pt x="17" y="13"/>
                      <a:pt x="19" y="7"/>
                      <a:pt x="23" y="2"/>
                    </a:cubicBezTo>
                    <a:cubicBezTo>
                      <a:pt x="25" y="0"/>
                      <a:pt x="27" y="1"/>
                      <a:pt x="3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 dirty="0"/>
              </a:p>
            </p:txBody>
          </p:sp>
          <p:sp>
            <p:nvSpPr>
              <p:cNvPr id="171" name="Freeform 302"/>
              <p:cNvSpPr>
                <a:spLocks/>
              </p:cNvSpPr>
              <p:nvPr/>
            </p:nvSpPr>
            <p:spPr bwMode="auto">
              <a:xfrm>
                <a:off x="5005388" y="-3775075"/>
                <a:ext cx="160337" cy="77787"/>
              </a:xfrm>
              <a:custGeom>
                <a:avLst/>
                <a:gdLst>
                  <a:gd name="T0" fmla="*/ 25 w 29"/>
                  <a:gd name="T1" fmla="*/ 13 h 14"/>
                  <a:gd name="T2" fmla="*/ 26 w 29"/>
                  <a:gd name="T3" fmla="*/ 7 h 14"/>
                  <a:gd name="T4" fmla="*/ 15 w 29"/>
                  <a:gd name="T5" fmla="*/ 2 h 14"/>
                  <a:gd name="T6" fmla="*/ 12 w 29"/>
                  <a:gd name="T7" fmla="*/ 3 h 14"/>
                  <a:gd name="T8" fmla="*/ 1 w 29"/>
                  <a:gd name="T9" fmla="*/ 13 h 14"/>
                  <a:gd name="T10" fmla="*/ 0 w 29"/>
                  <a:gd name="T11" fmla="*/ 13 h 14"/>
                  <a:gd name="T12" fmla="*/ 0 w 29"/>
                  <a:gd name="T13" fmla="*/ 13 h 14"/>
                  <a:gd name="T14" fmla="*/ 1 w 29"/>
                  <a:gd name="T15" fmla="*/ 5 h 14"/>
                  <a:gd name="T16" fmla="*/ 7 w 29"/>
                  <a:gd name="T17" fmla="*/ 1 h 14"/>
                  <a:gd name="T18" fmla="*/ 26 w 29"/>
                  <a:gd name="T19" fmla="*/ 3 h 14"/>
                  <a:gd name="T20" fmla="*/ 28 w 29"/>
                  <a:gd name="T21" fmla="*/ 11 h 14"/>
                  <a:gd name="T22" fmla="*/ 25 w 29"/>
                  <a:gd name="T23" fmla="*/ 13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9" h="14">
                    <a:moveTo>
                      <a:pt x="25" y="13"/>
                    </a:moveTo>
                    <a:cubicBezTo>
                      <a:pt x="26" y="11"/>
                      <a:pt x="29" y="9"/>
                      <a:pt x="26" y="7"/>
                    </a:cubicBezTo>
                    <a:cubicBezTo>
                      <a:pt x="23" y="4"/>
                      <a:pt x="20" y="2"/>
                      <a:pt x="15" y="2"/>
                    </a:cubicBezTo>
                    <a:cubicBezTo>
                      <a:pt x="14" y="2"/>
                      <a:pt x="13" y="3"/>
                      <a:pt x="12" y="3"/>
                    </a:cubicBezTo>
                    <a:cubicBezTo>
                      <a:pt x="3" y="3"/>
                      <a:pt x="2" y="4"/>
                      <a:pt x="1" y="13"/>
                    </a:cubicBezTo>
                    <a:cubicBezTo>
                      <a:pt x="1" y="13"/>
                      <a:pt x="0" y="13"/>
                      <a:pt x="0" y="1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10"/>
                      <a:pt x="0" y="7"/>
                      <a:pt x="1" y="5"/>
                    </a:cubicBezTo>
                    <a:cubicBezTo>
                      <a:pt x="2" y="2"/>
                      <a:pt x="4" y="0"/>
                      <a:pt x="7" y="1"/>
                    </a:cubicBezTo>
                    <a:cubicBezTo>
                      <a:pt x="14" y="1"/>
                      <a:pt x="20" y="0"/>
                      <a:pt x="26" y="3"/>
                    </a:cubicBezTo>
                    <a:cubicBezTo>
                      <a:pt x="29" y="5"/>
                      <a:pt x="28" y="8"/>
                      <a:pt x="28" y="11"/>
                    </a:cubicBezTo>
                    <a:cubicBezTo>
                      <a:pt x="28" y="13"/>
                      <a:pt x="27" y="14"/>
                      <a:pt x="25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 dirty="0"/>
              </a:p>
            </p:txBody>
          </p:sp>
          <p:sp>
            <p:nvSpPr>
              <p:cNvPr id="172" name="Freeform 303"/>
              <p:cNvSpPr>
                <a:spLocks/>
              </p:cNvSpPr>
              <p:nvPr/>
            </p:nvSpPr>
            <p:spPr bwMode="auto">
              <a:xfrm>
                <a:off x="5016500" y="-3703638"/>
                <a:ext cx="138112" cy="95250"/>
              </a:xfrm>
              <a:custGeom>
                <a:avLst/>
                <a:gdLst>
                  <a:gd name="T0" fmla="*/ 0 w 25"/>
                  <a:gd name="T1" fmla="*/ 14 h 17"/>
                  <a:gd name="T2" fmla="*/ 23 w 25"/>
                  <a:gd name="T3" fmla="*/ 0 h 17"/>
                  <a:gd name="T4" fmla="*/ 21 w 25"/>
                  <a:gd name="T5" fmla="*/ 5 h 17"/>
                  <a:gd name="T6" fmla="*/ 5 w 25"/>
                  <a:gd name="T7" fmla="*/ 16 h 17"/>
                  <a:gd name="T8" fmla="*/ 0 w 25"/>
                  <a:gd name="T9" fmla="*/ 14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17">
                    <a:moveTo>
                      <a:pt x="0" y="14"/>
                    </a:moveTo>
                    <a:cubicBezTo>
                      <a:pt x="11" y="14"/>
                      <a:pt x="16" y="7"/>
                      <a:pt x="23" y="0"/>
                    </a:cubicBezTo>
                    <a:cubicBezTo>
                      <a:pt x="25" y="3"/>
                      <a:pt x="23" y="4"/>
                      <a:pt x="21" y="5"/>
                    </a:cubicBezTo>
                    <a:cubicBezTo>
                      <a:pt x="17" y="11"/>
                      <a:pt x="11" y="13"/>
                      <a:pt x="5" y="16"/>
                    </a:cubicBezTo>
                    <a:cubicBezTo>
                      <a:pt x="3" y="17"/>
                      <a:pt x="2" y="15"/>
                      <a:pt x="0" y="1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 dirty="0"/>
              </a:p>
            </p:txBody>
          </p:sp>
          <p:sp>
            <p:nvSpPr>
              <p:cNvPr id="173" name="Freeform 304"/>
              <p:cNvSpPr>
                <a:spLocks/>
              </p:cNvSpPr>
              <p:nvPr/>
            </p:nvSpPr>
            <p:spPr bwMode="auto">
              <a:xfrm>
                <a:off x="5265738" y="-3260725"/>
                <a:ext cx="77787" cy="95250"/>
              </a:xfrm>
              <a:custGeom>
                <a:avLst/>
                <a:gdLst>
                  <a:gd name="T0" fmla="*/ 14 w 14"/>
                  <a:gd name="T1" fmla="*/ 2 h 17"/>
                  <a:gd name="T2" fmla="*/ 2 w 14"/>
                  <a:gd name="T3" fmla="*/ 17 h 17"/>
                  <a:gd name="T4" fmla="*/ 3 w 14"/>
                  <a:gd name="T5" fmla="*/ 7 h 17"/>
                  <a:gd name="T6" fmla="*/ 3 w 14"/>
                  <a:gd name="T7" fmla="*/ 8 h 17"/>
                  <a:gd name="T8" fmla="*/ 5 w 14"/>
                  <a:gd name="T9" fmla="*/ 9 h 17"/>
                  <a:gd name="T10" fmla="*/ 4 w 14"/>
                  <a:gd name="T11" fmla="*/ 10 h 17"/>
                  <a:gd name="T12" fmla="*/ 5 w 14"/>
                  <a:gd name="T13" fmla="*/ 10 h 17"/>
                  <a:gd name="T14" fmla="*/ 5 w 14"/>
                  <a:gd name="T15" fmla="*/ 9 h 17"/>
                  <a:gd name="T16" fmla="*/ 10 w 14"/>
                  <a:gd name="T17" fmla="*/ 4 h 17"/>
                  <a:gd name="T18" fmla="*/ 14 w 14"/>
                  <a:gd name="T19" fmla="*/ 2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4" h="17">
                    <a:moveTo>
                      <a:pt x="14" y="2"/>
                    </a:moveTo>
                    <a:cubicBezTo>
                      <a:pt x="11" y="8"/>
                      <a:pt x="6" y="12"/>
                      <a:pt x="2" y="17"/>
                    </a:cubicBezTo>
                    <a:cubicBezTo>
                      <a:pt x="1" y="14"/>
                      <a:pt x="0" y="10"/>
                      <a:pt x="3" y="7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4" y="8"/>
                      <a:pt x="5" y="9"/>
                    </a:cubicBezTo>
                    <a:cubicBezTo>
                      <a:pt x="5" y="9"/>
                      <a:pt x="4" y="9"/>
                      <a:pt x="4" y="10"/>
                    </a:cubicBezTo>
                    <a:cubicBezTo>
                      <a:pt x="4" y="10"/>
                      <a:pt x="4" y="10"/>
                      <a:pt x="5" y="10"/>
                    </a:cubicBezTo>
                    <a:cubicBezTo>
                      <a:pt x="5" y="10"/>
                      <a:pt x="5" y="9"/>
                      <a:pt x="5" y="9"/>
                    </a:cubicBezTo>
                    <a:cubicBezTo>
                      <a:pt x="8" y="8"/>
                      <a:pt x="10" y="7"/>
                      <a:pt x="10" y="4"/>
                    </a:cubicBezTo>
                    <a:cubicBezTo>
                      <a:pt x="9" y="0"/>
                      <a:pt x="12" y="2"/>
                      <a:pt x="14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 dirty="0"/>
              </a:p>
            </p:txBody>
          </p:sp>
          <p:sp>
            <p:nvSpPr>
              <p:cNvPr id="174" name="Freeform 305"/>
              <p:cNvSpPr>
                <a:spLocks/>
              </p:cNvSpPr>
              <p:nvPr/>
            </p:nvSpPr>
            <p:spPr bwMode="auto">
              <a:xfrm>
                <a:off x="5049838" y="-3316288"/>
                <a:ext cx="100012" cy="66675"/>
              </a:xfrm>
              <a:custGeom>
                <a:avLst/>
                <a:gdLst>
                  <a:gd name="T0" fmla="*/ 0 w 18"/>
                  <a:gd name="T1" fmla="*/ 8 h 12"/>
                  <a:gd name="T2" fmla="*/ 18 w 18"/>
                  <a:gd name="T3" fmla="*/ 0 h 12"/>
                  <a:gd name="T4" fmla="*/ 3 w 18"/>
                  <a:gd name="T5" fmla="*/ 11 h 12"/>
                  <a:gd name="T6" fmla="*/ 0 w 18"/>
                  <a:gd name="T7" fmla="*/ 8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12">
                    <a:moveTo>
                      <a:pt x="0" y="8"/>
                    </a:moveTo>
                    <a:cubicBezTo>
                      <a:pt x="7" y="8"/>
                      <a:pt x="12" y="4"/>
                      <a:pt x="18" y="0"/>
                    </a:cubicBezTo>
                    <a:cubicBezTo>
                      <a:pt x="16" y="5"/>
                      <a:pt x="6" y="12"/>
                      <a:pt x="3" y="11"/>
                    </a:cubicBezTo>
                    <a:cubicBezTo>
                      <a:pt x="1" y="11"/>
                      <a:pt x="1" y="10"/>
                      <a:pt x="0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 dirty="0"/>
              </a:p>
            </p:txBody>
          </p:sp>
          <p:sp>
            <p:nvSpPr>
              <p:cNvPr id="175" name="Freeform 306"/>
              <p:cNvSpPr>
                <a:spLocks/>
              </p:cNvSpPr>
              <p:nvPr/>
            </p:nvSpPr>
            <p:spPr bwMode="auto">
              <a:xfrm>
                <a:off x="5154613" y="-3409950"/>
                <a:ext cx="50800" cy="93662"/>
              </a:xfrm>
              <a:custGeom>
                <a:avLst/>
                <a:gdLst>
                  <a:gd name="T0" fmla="*/ 0 w 9"/>
                  <a:gd name="T1" fmla="*/ 17 h 17"/>
                  <a:gd name="T2" fmla="*/ 4 w 9"/>
                  <a:gd name="T3" fmla="*/ 1 h 17"/>
                  <a:gd name="T4" fmla="*/ 6 w 9"/>
                  <a:gd name="T5" fmla="*/ 2 h 17"/>
                  <a:gd name="T6" fmla="*/ 0 w 9"/>
                  <a:gd name="T7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17">
                    <a:moveTo>
                      <a:pt x="0" y="17"/>
                    </a:moveTo>
                    <a:cubicBezTo>
                      <a:pt x="2" y="12"/>
                      <a:pt x="8" y="8"/>
                      <a:pt x="4" y="1"/>
                    </a:cubicBezTo>
                    <a:cubicBezTo>
                      <a:pt x="5" y="0"/>
                      <a:pt x="6" y="1"/>
                      <a:pt x="6" y="2"/>
                    </a:cubicBezTo>
                    <a:cubicBezTo>
                      <a:pt x="9" y="6"/>
                      <a:pt x="5" y="15"/>
                      <a:pt x="0" y="1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 dirty="0"/>
              </a:p>
            </p:txBody>
          </p:sp>
          <p:sp>
            <p:nvSpPr>
              <p:cNvPr id="176" name="Freeform 307"/>
              <p:cNvSpPr>
                <a:spLocks/>
              </p:cNvSpPr>
              <p:nvPr/>
            </p:nvSpPr>
            <p:spPr bwMode="auto">
              <a:xfrm>
                <a:off x="4989513" y="-3625850"/>
                <a:ext cx="26987" cy="66675"/>
              </a:xfrm>
              <a:custGeom>
                <a:avLst/>
                <a:gdLst>
                  <a:gd name="T0" fmla="*/ 1 w 5"/>
                  <a:gd name="T1" fmla="*/ 12 h 12"/>
                  <a:gd name="T2" fmla="*/ 0 w 5"/>
                  <a:gd name="T3" fmla="*/ 1 h 12"/>
                  <a:gd name="T4" fmla="*/ 3 w 5"/>
                  <a:gd name="T5" fmla="*/ 1 h 12"/>
                  <a:gd name="T6" fmla="*/ 1 w 5"/>
                  <a:gd name="T7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12">
                    <a:moveTo>
                      <a:pt x="1" y="12"/>
                    </a:moveTo>
                    <a:cubicBezTo>
                      <a:pt x="1" y="8"/>
                      <a:pt x="0" y="5"/>
                      <a:pt x="0" y="1"/>
                    </a:cubicBezTo>
                    <a:cubicBezTo>
                      <a:pt x="1" y="1"/>
                      <a:pt x="3" y="0"/>
                      <a:pt x="3" y="1"/>
                    </a:cubicBezTo>
                    <a:cubicBezTo>
                      <a:pt x="2" y="4"/>
                      <a:pt x="5" y="9"/>
                      <a:pt x="1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 dirty="0"/>
              </a:p>
            </p:txBody>
          </p:sp>
          <p:sp>
            <p:nvSpPr>
              <p:cNvPr id="177" name="Freeform 308"/>
              <p:cNvSpPr>
                <a:spLocks/>
              </p:cNvSpPr>
              <p:nvPr/>
            </p:nvSpPr>
            <p:spPr bwMode="auto">
              <a:xfrm>
                <a:off x="5276850" y="-3260725"/>
                <a:ext cx="22225" cy="28575"/>
              </a:xfrm>
              <a:custGeom>
                <a:avLst/>
                <a:gdLst>
                  <a:gd name="T0" fmla="*/ 1 w 4"/>
                  <a:gd name="T1" fmla="*/ 0 h 5"/>
                  <a:gd name="T2" fmla="*/ 3 w 4"/>
                  <a:gd name="T3" fmla="*/ 2 h 5"/>
                  <a:gd name="T4" fmla="*/ 2 w 4"/>
                  <a:gd name="T5" fmla="*/ 4 h 5"/>
                  <a:gd name="T6" fmla="*/ 0 w 4"/>
                  <a:gd name="T7" fmla="*/ 2 h 5"/>
                  <a:gd name="T8" fmla="*/ 1 w 4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5">
                    <a:moveTo>
                      <a:pt x="1" y="0"/>
                    </a:moveTo>
                    <a:cubicBezTo>
                      <a:pt x="2" y="0"/>
                      <a:pt x="4" y="1"/>
                      <a:pt x="3" y="2"/>
                    </a:cubicBezTo>
                    <a:cubicBezTo>
                      <a:pt x="3" y="3"/>
                      <a:pt x="3" y="4"/>
                      <a:pt x="2" y="4"/>
                    </a:cubicBezTo>
                    <a:cubicBezTo>
                      <a:pt x="1" y="5"/>
                      <a:pt x="0" y="3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 dirty="0"/>
              </a:p>
            </p:txBody>
          </p:sp>
          <p:sp>
            <p:nvSpPr>
              <p:cNvPr id="178" name="Freeform 309"/>
              <p:cNvSpPr>
                <a:spLocks/>
              </p:cNvSpPr>
              <p:nvPr/>
            </p:nvSpPr>
            <p:spPr bwMode="auto">
              <a:xfrm>
                <a:off x="5276850" y="-3221038"/>
                <a:ext cx="6350" cy="4762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 dirty="0"/>
              </a:p>
            </p:txBody>
          </p:sp>
          <p:sp>
            <p:nvSpPr>
              <p:cNvPr id="179" name="Freeform 310"/>
              <p:cNvSpPr>
                <a:spLocks/>
              </p:cNvSpPr>
              <p:nvPr/>
            </p:nvSpPr>
            <p:spPr bwMode="auto">
              <a:xfrm>
                <a:off x="5005388" y="-370363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 dirty="0"/>
              </a:p>
            </p:txBody>
          </p:sp>
          <p:sp>
            <p:nvSpPr>
              <p:cNvPr id="180" name="Freeform 311"/>
              <p:cNvSpPr>
                <a:spLocks/>
              </p:cNvSpPr>
              <p:nvPr/>
            </p:nvSpPr>
            <p:spPr bwMode="auto">
              <a:xfrm>
                <a:off x="6562725" y="-1028700"/>
                <a:ext cx="38100" cy="249237"/>
              </a:xfrm>
              <a:custGeom>
                <a:avLst/>
                <a:gdLst>
                  <a:gd name="T0" fmla="*/ 4 w 7"/>
                  <a:gd name="T1" fmla="*/ 0 h 45"/>
                  <a:gd name="T2" fmla="*/ 5 w 7"/>
                  <a:gd name="T3" fmla="*/ 21 h 45"/>
                  <a:gd name="T4" fmla="*/ 5 w 7"/>
                  <a:gd name="T5" fmla="*/ 45 h 45"/>
                  <a:gd name="T6" fmla="*/ 4 w 7"/>
                  <a:gd name="T7" fmla="*/ 30 h 45"/>
                  <a:gd name="T8" fmla="*/ 1 w 7"/>
                  <a:gd name="T9" fmla="*/ 21 h 45"/>
                  <a:gd name="T10" fmla="*/ 1 w 7"/>
                  <a:gd name="T11" fmla="*/ 18 h 45"/>
                  <a:gd name="T12" fmla="*/ 1 w 7"/>
                  <a:gd name="T13" fmla="*/ 5 h 45"/>
                  <a:gd name="T14" fmla="*/ 4 w 7"/>
                  <a:gd name="T15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" h="45">
                    <a:moveTo>
                      <a:pt x="4" y="0"/>
                    </a:moveTo>
                    <a:cubicBezTo>
                      <a:pt x="4" y="7"/>
                      <a:pt x="2" y="14"/>
                      <a:pt x="5" y="21"/>
                    </a:cubicBezTo>
                    <a:cubicBezTo>
                      <a:pt x="7" y="29"/>
                      <a:pt x="4" y="37"/>
                      <a:pt x="5" y="45"/>
                    </a:cubicBezTo>
                    <a:cubicBezTo>
                      <a:pt x="2" y="40"/>
                      <a:pt x="4" y="35"/>
                      <a:pt x="4" y="30"/>
                    </a:cubicBezTo>
                    <a:cubicBezTo>
                      <a:pt x="3" y="27"/>
                      <a:pt x="6" y="23"/>
                      <a:pt x="1" y="21"/>
                    </a:cubicBezTo>
                    <a:cubicBezTo>
                      <a:pt x="0" y="21"/>
                      <a:pt x="1" y="19"/>
                      <a:pt x="1" y="18"/>
                    </a:cubicBezTo>
                    <a:cubicBezTo>
                      <a:pt x="1" y="14"/>
                      <a:pt x="1" y="9"/>
                      <a:pt x="1" y="5"/>
                    </a:cubicBezTo>
                    <a:cubicBezTo>
                      <a:pt x="1" y="3"/>
                      <a:pt x="1" y="1"/>
                      <a:pt x="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 dirty="0"/>
              </a:p>
            </p:txBody>
          </p:sp>
          <p:sp>
            <p:nvSpPr>
              <p:cNvPr id="181" name="Freeform 312"/>
              <p:cNvSpPr>
                <a:spLocks/>
              </p:cNvSpPr>
              <p:nvPr/>
            </p:nvSpPr>
            <p:spPr bwMode="auto">
              <a:xfrm>
                <a:off x="6605588" y="-1122363"/>
                <a:ext cx="73025" cy="55562"/>
              </a:xfrm>
              <a:custGeom>
                <a:avLst/>
                <a:gdLst>
                  <a:gd name="T0" fmla="*/ 13 w 13"/>
                  <a:gd name="T1" fmla="*/ 5 h 10"/>
                  <a:gd name="T2" fmla="*/ 5 w 13"/>
                  <a:gd name="T3" fmla="*/ 10 h 10"/>
                  <a:gd name="T4" fmla="*/ 0 w 13"/>
                  <a:gd name="T5" fmla="*/ 5 h 10"/>
                  <a:gd name="T6" fmla="*/ 13 w 13"/>
                  <a:gd name="T7" fmla="*/ 5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10">
                    <a:moveTo>
                      <a:pt x="13" y="5"/>
                    </a:moveTo>
                    <a:cubicBezTo>
                      <a:pt x="11" y="8"/>
                      <a:pt x="7" y="8"/>
                      <a:pt x="5" y="10"/>
                    </a:cubicBezTo>
                    <a:cubicBezTo>
                      <a:pt x="4" y="8"/>
                      <a:pt x="3" y="6"/>
                      <a:pt x="0" y="5"/>
                    </a:cubicBezTo>
                    <a:cubicBezTo>
                      <a:pt x="5" y="0"/>
                      <a:pt x="9" y="4"/>
                      <a:pt x="13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 dirty="0"/>
              </a:p>
            </p:txBody>
          </p:sp>
          <p:sp>
            <p:nvSpPr>
              <p:cNvPr id="182" name="Freeform 313"/>
              <p:cNvSpPr>
                <a:spLocks/>
              </p:cNvSpPr>
              <p:nvPr/>
            </p:nvSpPr>
            <p:spPr bwMode="auto">
              <a:xfrm>
                <a:off x="6578600" y="-795338"/>
                <a:ext cx="77787" cy="42862"/>
              </a:xfrm>
              <a:custGeom>
                <a:avLst/>
                <a:gdLst>
                  <a:gd name="T0" fmla="*/ 3 w 14"/>
                  <a:gd name="T1" fmla="*/ 3 h 8"/>
                  <a:gd name="T2" fmla="*/ 14 w 14"/>
                  <a:gd name="T3" fmla="*/ 0 h 8"/>
                  <a:gd name="T4" fmla="*/ 0 w 14"/>
                  <a:gd name="T5" fmla="*/ 8 h 8"/>
                  <a:gd name="T6" fmla="*/ 3 w 14"/>
                  <a:gd name="T7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8">
                    <a:moveTo>
                      <a:pt x="3" y="3"/>
                    </a:moveTo>
                    <a:cubicBezTo>
                      <a:pt x="7" y="2"/>
                      <a:pt x="10" y="1"/>
                      <a:pt x="14" y="0"/>
                    </a:cubicBezTo>
                    <a:cubicBezTo>
                      <a:pt x="10" y="4"/>
                      <a:pt x="5" y="5"/>
                      <a:pt x="0" y="8"/>
                    </a:cubicBezTo>
                    <a:cubicBezTo>
                      <a:pt x="1" y="5"/>
                      <a:pt x="4" y="6"/>
                      <a:pt x="3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 dirty="0"/>
              </a:p>
            </p:txBody>
          </p:sp>
          <p:sp>
            <p:nvSpPr>
              <p:cNvPr id="183" name="Freeform 314"/>
              <p:cNvSpPr>
                <a:spLocks/>
              </p:cNvSpPr>
              <p:nvPr/>
            </p:nvSpPr>
            <p:spPr bwMode="auto">
              <a:xfrm>
                <a:off x="6605588" y="-1066800"/>
                <a:ext cx="17462" cy="15875"/>
              </a:xfrm>
              <a:custGeom>
                <a:avLst/>
                <a:gdLst>
                  <a:gd name="T0" fmla="*/ 3 w 3"/>
                  <a:gd name="T1" fmla="*/ 2 h 3"/>
                  <a:gd name="T2" fmla="*/ 0 w 3"/>
                  <a:gd name="T3" fmla="*/ 3 h 3"/>
                  <a:gd name="T4" fmla="*/ 3 w 3"/>
                  <a:gd name="T5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3" y="2"/>
                    </a:moveTo>
                    <a:cubicBezTo>
                      <a:pt x="2" y="2"/>
                      <a:pt x="2" y="3"/>
                      <a:pt x="0" y="3"/>
                    </a:cubicBezTo>
                    <a:cubicBezTo>
                      <a:pt x="1" y="1"/>
                      <a:pt x="2" y="0"/>
                      <a:pt x="3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 dirty="0"/>
              </a:p>
            </p:txBody>
          </p:sp>
          <p:sp>
            <p:nvSpPr>
              <p:cNvPr id="184" name="Freeform 315"/>
              <p:cNvSpPr>
                <a:spLocks/>
              </p:cNvSpPr>
              <p:nvPr/>
            </p:nvSpPr>
            <p:spPr bwMode="auto">
              <a:xfrm>
                <a:off x="6596063" y="-1055688"/>
                <a:ext cx="9525" cy="4762"/>
              </a:xfrm>
              <a:custGeom>
                <a:avLst/>
                <a:gdLst>
                  <a:gd name="T0" fmla="*/ 1 w 2"/>
                  <a:gd name="T1" fmla="*/ 1 h 1"/>
                  <a:gd name="T2" fmla="*/ 0 w 2"/>
                  <a:gd name="T3" fmla="*/ 0 h 1"/>
                  <a:gd name="T4" fmla="*/ 1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cubicBezTo>
                      <a:pt x="1" y="1"/>
                      <a:pt x="1" y="0"/>
                      <a:pt x="0" y="0"/>
                    </a:cubicBezTo>
                    <a:cubicBezTo>
                      <a:pt x="2" y="0"/>
                      <a:pt x="1" y="1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 dirty="0"/>
              </a:p>
            </p:txBody>
          </p:sp>
          <p:sp>
            <p:nvSpPr>
              <p:cNvPr id="185" name="Freeform 316"/>
              <p:cNvSpPr>
                <a:spLocks/>
              </p:cNvSpPr>
              <p:nvPr/>
            </p:nvSpPr>
            <p:spPr bwMode="auto">
              <a:xfrm>
                <a:off x="6584950" y="-1033463"/>
                <a:ext cx="4762" cy="4762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0" y="0"/>
                      <a:pt x="0" y="1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 dirty="0"/>
              </a:p>
            </p:txBody>
          </p:sp>
          <p:sp>
            <p:nvSpPr>
              <p:cNvPr id="186" name="Freeform 317"/>
              <p:cNvSpPr>
                <a:spLocks/>
              </p:cNvSpPr>
              <p:nvPr/>
            </p:nvSpPr>
            <p:spPr bwMode="auto">
              <a:xfrm>
                <a:off x="6589713" y="-1044575"/>
                <a:ext cx="6350" cy="1111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1" y="1"/>
                      <a:pt x="0" y="1"/>
                      <a:pt x="0" y="2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 dirty="0"/>
              </a:p>
            </p:txBody>
          </p:sp>
          <p:sp>
            <p:nvSpPr>
              <p:cNvPr id="187" name="Freeform 318"/>
              <p:cNvSpPr>
                <a:spLocks/>
              </p:cNvSpPr>
              <p:nvPr/>
            </p:nvSpPr>
            <p:spPr bwMode="auto">
              <a:xfrm>
                <a:off x="6623050" y="-1066800"/>
                <a:ext cx="11112" cy="4762"/>
              </a:xfrm>
              <a:custGeom>
                <a:avLst/>
                <a:gdLst>
                  <a:gd name="T0" fmla="*/ 1 w 2"/>
                  <a:gd name="T1" fmla="*/ 0 h 1"/>
                  <a:gd name="T2" fmla="*/ 0 w 2"/>
                  <a:gd name="T3" fmla="*/ 1 h 1"/>
                  <a:gd name="T4" fmla="*/ 1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1" y="0"/>
                    </a:moveTo>
                    <a:cubicBezTo>
                      <a:pt x="2" y="1"/>
                      <a:pt x="1" y="1"/>
                      <a:pt x="0" y="1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 dirty="0"/>
              </a:p>
            </p:txBody>
          </p:sp>
          <p:sp>
            <p:nvSpPr>
              <p:cNvPr id="188" name="Freeform 319"/>
              <p:cNvSpPr>
                <a:spLocks/>
              </p:cNvSpPr>
              <p:nvPr/>
            </p:nvSpPr>
            <p:spPr bwMode="auto">
              <a:xfrm>
                <a:off x="6734175" y="-4306888"/>
                <a:ext cx="287337" cy="331787"/>
              </a:xfrm>
              <a:custGeom>
                <a:avLst/>
                <a:gdLst>
                  <a:gd name="T0" fmla="*/ 43 w 52"/>
                  <a:gd name="T1" fmla="*/ 36 h 60"/>
                  <a:gd name="T2" fmla="*/ 40 w 52"/>
                  <a:gd name="T3" fmla="*/ 39 h 60"/>
                  <a:gd name="T4" fmla="*/ 33 w 52"/>
                  <a:gd name="T5" fmla="*/ 44 h 60"/>
                  <a:gd name="T6" fmla="*/ 23 w 52"/>
                  <a:gd name="T7" fmla="*/ 53 h 60"/>
                  <a:gd name="T8" fmla="*/ 16 w 52"/>
                  <a:gd name="T9" fmla="*/ 53 h 60"/>
                  <a:gd name="T10" fmla="*/ 19 w 52"/>
                  <a:gd name="T11" fmla="*/ 59 h 60"/>
                  <a:gd name="T12" fmla="*/ 19 w 52"/>
                  <a:gd name="T13" fmla="*/ 59 h 60"/>
                  <a:gd name="T14" fmla="*/ 12 w 52"/>
                  <a:gd name="T15" fmla="*/ 56 h 60"/>
                  <a:gd name="T16" fmla="*/ 17 w 52"/>
                  <a:gd name="T17" fmla="*/ 49 h 60"/>
                  <a:gd name="T18" fmla="*/ 21 w 52"/>
                  <a:gd name="T19" fmla="*/ 43 h 60"/>
                  <a:gd name="T20" fmla="*/ 18 w 52"/>
                  <a:gd name="T21" fmla="*/ 42 h 60"/>
                  <a:gd name="T22" fmla="*/ 6 w 52"/>
                  <a:gd name="T23" fmla="*/ 48 h 60"/>
                  <a:gd name="T24" fmla="*/ 6 w 52"/>
                  <a:gd name="T25" fmla="*/ 48 h 60"/>
                  <a:gd name="T26" fmla="*/ 10 w 52"/>
                  <a:gd name="T27" fmla="*/ 42 h 60"/>
                  <a:gd name="T28" fmla="*/ 12 w 52"/>
                  <a:gd name="T29" fmla="*/ 34 h 60"/>
                  <a:gd name="T30" fmla="*/ 9 w 52"/>
                  <a:gd name="T31" fmla="*/ 33 h 60"/>
                  <a:gd name="T32" fmla="*/ 2 w 52"/>
                  <a:gd name="T33" fmla="*/ 32 h 60"/>
                  <a:gd name="T34" fmla="*/ 0 w 52"/>
                  <a:gd name="T35" fmla="*/ 29 h 60"/>
                  <a:gd name="T36" fmla="*/ 0 w 52"/>
                  <a:gd name="T37" fmla="*/ 29 h 60"/>
                  <a:gd name="T38" fmla="*/ 7 w 52"/>
                  <a:gd name="T39" fmla="*/ 25 h 60"/>
                  <a:gd name="T40" fmla="*/ 19 w 52"/>
                  <a:gd name="T41" fmla="*/ 12 h 60"/>
                  <a:gd name="T42" fmla="*/ 19 w 52"/>
                  <a:gd name="T43" fmla="*/ 11 h 60"/>
                  <a:gd name="T44" fmla="*/ 35 w 52"/>
                  <a:gd name="T45" fmla="*/ 4 h 60"/>
                  <a:gd name="T46" fmla="*/ 46 w 52"/>
                  <a:gd name="T47" fmla="*/ 11 h 60"/>
                  <a:gd name="T48" fmla="*/ 47 w 52"/>
                  <a:gd name="T49" fmla="*/ 14 h 60"/>
                  <a:gd name="T50" fmla="*/ 49 w 52"/>
                  <a:gd name="T51" fmla="*/ 18 h 60"/>
                  <a:gd name="T52" fmla="*/ 52 w 52"/>
                  <a:gd name="T53" fmla="*/ 23 h 60"/>
                  <a:gd name="T54" fmla="*/ 47 w 52"/>
                  <a:gd name="T55" fmla="*/ 30 h 60"/>
                  <a:gd name="T56" fmla="*/ 43 w 52"/>
                  <a:gd name="T57" fmla="*/ 36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52" h="60">
                    <a:moveTo>
                      <a:pt x="43" y="36"/>
                    </a:moveTo>
                    <a:cubicBezTo>
                      <a:pt x="41" y="36"/>
                      <a:pt x="40" y="37"/>
                      <a:pt x="40" y="39"/>
                    </a:cubicBezTo>
                    <a:cubicBezTo>
                      <a:pt x="36" y="38"/>
                      <a:pt x="35" y="42"/>
                      <a:pt x="33" y="44"/>
                    </a:cubicBezTo>
                    <a:cubicBezTo>
                      <a:pt x="30" y="47"/>
                      <a:pt x="26" y="50"/>
                      <a:pt x="23" y="53"/>
                    </a:cubicBezTo>
                    <a:cubicBezTo>
                      <a:pt x="21" y="50"/>
                      <a:pt x="18" y="51"/>
                      <a:pt x="16" y="53"/>
                    </a:cubicBezTo>
                    <a:cubicBezTo>
                      <a:pt x="14" y="56"/>
                      <a:pt x="19" y="57"/>
                      <a:pt x="19" y="59"/>
                    </a:cubicBezTo>
                    <a:cubicBezTo>
                      <a:pt x="19" y="59"/>
                      <a:pt x="19" y="59"/>
                      <a:pt x="19" y="59"/>
                    </a:cubicBezTo>
                    <a:cubicBezTo>
                      <a:pt x="16" y="58"/>
                      <a:pt x="12" y="60"/>
                      <a:pt x="12" y="56"/>
                    </a:cubicBezTo>
                    <a:cubicBezTo>
                      <a:pt x="12" y="53"/>
                      <a:pt x="12" y="49"/>
                      <a:pt x="17" y="49"/>
                    </a:cubicBezTo>
                    <a:cubicBezTo>
                      <a:pt x="20" y="49"/>
                      <a:pt x="21" y="46"/>
                      <a:pt x="21" y="43"/>
                    </a:cubicBezTo>
                    <a:cubicBezTo>
                      <a:pt x="20" y="42"/>
                      <a:pt x="18" y="41"/>
                      <a:pt x="18" y="42"/>
                    </a:cubicBezTo>
                    <a:cubicBezTo>
                      <a:pt x="16" y="49"/>
                      <a:pt x="9" y="45"/>
                      <a:pt x="6" y="48"/>
                    </a:cubicBezTo>
                    <a:cubicBezTo>
                      <a:pt x="6" y="48"/>
                      <a:pt x="6" y="48"/>
                      <a:pt x="6" y="48"/>
                    </a:cubicBezTo>
                    <a:cubicBezTo>
                      <a:pt x="6" y="45"/>
                      <a:pt x="5" y="42"/>
                      <a:pt x="10" y="42"/>
                    </a:cubicBezTo>
                    <a:cubicBezTo>
                      <a:pt x="13" y="42"/>
                      <a:pt x="14" y="35"/>
                      <a:pt x="12" y="34"/>
                    </a:cubicBezTo>
                    <a:cubicBezTo>
                      <a:pt x="12" y="33"/>
                      <a:pt x="11" y="31"/>
                      <a:pt x="9" y="33"/>
                    </a:cubicBezTo>
                    <a:cubicBezTo>
                      <a:pt x="6" y="38"/>
                      <a:pt x="3" y="38"/>
                      <a:pt x="2" y="32"/>
                    </a:cubicBezTo>
                    <a:cubicBezTo>
                      <a:pt x="2" y="31"/>
                      <a:pt x="1" y="30"/>
                      <a:pt x="0" y="29"/>
                    </a:cubicBezTo>
                    <a:cubicBezTo>
                      <a:pt x="0" y="29"/>
                      <a:pt x="0" y="29"/>
                      <a:pt x="0" y="29"/>
                    </a:cubicBezTo>
                    <a:cubicBezTo>
                      <a:pt x="2" y="28"/>
                      <a:pt x="6" y="30"/>
                      <a:pt x="7" y="25"/>
                    </a:cubicBezTo>
                    <a:cubicBezTo>
                      <a:pt x="8" y="19"/>
                      <a:pt x="14" y="15"/>
                      <a:pt x="19" y="12"/>
                    </a:cubicBezTo>
                    <a:cubicBezTo>
                      <a:pt x="19" y="12"/>
                      <a:pt x="19" y="12"/>
                      <a:pt x="19" y="11"/>
                    </a:cubicBezTo>
                    <a:cubicBezTo>
                      <a:pt x="24" y="10"/>
                      <a:pt x="30" y="8"/>
                      <a:pt x="35" y="4"/>
                    </a:cubicBezTo>
                    <a:cubicBezTo>
                      <a:pt x="42" y="0"/>
                      <a:pt x="45" y="0"/>
                      <a:pt x="46" y="11"/>
                    </a:cubicBezTo>
                    <a:cubicBezTo>
                      <a:pt x="46" y="12"/>
                      <a:pt x="46" y="13"/>
                      <a:pt x="47" y="14"/>
                    </a:cubicBezTo>
                    <a:cubicBezTo>
                      <a:pt x="46" y="16"/>
                      <a:pt x="44" y="18"/>
                      <a:pt x="49" y="18"/>
                    </a:cubicBezTo>
                    <a:cubicBezTo>
                      <a:pt x="52" y="18"/>
                      <a:pt x="52" y="21"/>
                      <a:pt x="52" y="23"/>
                    </a:cubicBezTo>
                    <a:cubicBezTo>
                      <a:pt x="50" y="26"/>
                      <a:pt x="48" y="27"/>
                      <a:pt x="47" y="30"/>
                    </a:cubicBezTo>
                    <a:cubicBezTo>
                      <a:pt x="46" y="32"/>
                      <a:pt x="43" y="33"/>
                      <a:pt x="43" y="3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 dirty="0"/>
              </a:p>
            </p:txBody>
          </p:sp>
          <p:sp>
            <p:nvSpPr>
              <p:cNvPr id="189" name="Freeform 320"/>
              <p:cNvSpPr>
                <a:spLocks/>
              </p:cNvSpPr>
              <p:nvPr/>
            </p:nvSpPr>
            <p:spPr bwMode="auto">
              <a:xfrm>
                <a:off x="6716713" y="-4041775"/>
                <a:ext cx="55562" cy="66675"/>
              </a:xfrm>
              <a:custGeom>
                <a:avLst/>
                <a:gdLst>
                  <a:gd name="T0" fmla="*/ 1 w 10"/>
                  <a:gd name="T1" fmla="*/ 3 h 12"/>
                  <a:gd name="T2" fmla="*/ 9 w 10"/>
                  <a:gd name="T3" fmla="*/ 0 h 12"/>
                  <a:gd name="T4" fmla="*/ 9 w 10"/>
                  <a:gd name="T5" fmla="*/ 0 h 12"/>
                  <a:gd name="T6" fmla="*/ 8 w 10"/>
                  <a:gd name="T7" fmla="*/ 5 h 12"/>
                  <a:gd name="T8" fmla="*/ 5 w 10"/>
                  <a:gd name="T9" fmla="*/ 8 h 12"/>
                  <a:gd name="T10" fmla="*/ 3 w 10"/>
                  <a:gd name="T11" fmla="*/ 11 h 12"/>
                  <a:gd name="T12" fmla="*/ 1 w 10"/>
                  <a:gd name="T13" fmla="*/ 7 h 12"/>
                  <a:gd name="T14" fmla="*/ 1 w 10"/>
                  <a:gd name="T15" fmla="*/ 3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" h="12">
                    <a:moveTo>
                      <a:pt x="1" y="3"/>
                    </a:moveTo>
                    <a:cubicBezTo>
                      <a:pt x="3" y="1"/>
                      <a:pt x="6" y="1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10" y="3"/>
                      <a:pt x="10" y="3"/>
                      <a:pt x="8" y="5"/>
                    </a:cubicBezTo>
                    <a:cubicBezTo>
                      <a:pt x="6" y="5"/>
                      <a:pt x="5" y="7"/>
                      <a:pt x="5" y="8"/>
                    </a:cubicBezTo>
                    <a:cubicBezTo>
                      <a:pt x="5" y="10"/>
                      <a:pt x="5" y="12"/>
                      <a:pt x="3" y="11"/>
                    </a:cubicBezTo>
                    <a:cubicBezTo>
                      <a:pt x="1" y="11"/>
                      <a:pt x="1" y="9"/>
                      <a:pt x="1" y="7"/>
                    </a:cubicBezTo>
                    <a:cubicBezTo>
                      <a:pt x="0" y="6"/>
                      <a:pt x="1" y="4"/>
                      <a:pt x="1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 dirty="0"/>
              </a:p>
            </p:txBody>
          </p:sp>
          <p:sp>
            <p:nvSpPr>
              <p:cNvPr id="190" name="Freeform 321"/>
              <p:cNvSpPr>
                <a:spLocks/>
              </p:cNvSpPr>
              <p:nvPr/>
            </p:nvSpPr>
            <p:spPr bwMode="auto">
              <a:xfrm>
                <a:off x="6672263" y="-4124325"/>
                <a:ext cx="61912" cy="50800"/>
              </a:xfrm>
              <a:custGeom>
                <a:avLst/>
                <a:gdLst>
                  <a:gd name="T0" fmla="*/ 11 w 11"/>
                  <a:gd name="T1" fmla="*/ 3 h 9"/>
                  <a:gd name="T2" fmla="*/ 7 w 11"/>
                  <a:gd name="T3" fmla="*/ 5 h 9"/>
                  <a:gd name="T4" fmla="*/ 3 w 11"/>
                  <a:gd name="T5" fmla="*/ 4 h 9"/>
                  <a:gd name="T6" fmla="*/ 0 w 11"/>
                  <a:gd name="T7" fmla="*/ 3 h 9"/>
                  <a:gd name="T8" fmla="*/ 2 w 11"/>
                  <a:gd name="T9" fmla="*/ 1 h 9"/>
                  <a:gd name="T10" fmla="*/ 11 w 11"/>
                  <a:gd name="T11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" h="9">
                    <a:moveTo>
                      <a:pt x="11" y="3"/>
                    </a:moveTo>
                    <a:cubicBezTo>
                      <a:pt x="10" y="5"/>
                      <a:pt x="10" y="9"/>
                      <a:pt x="7" y="5"/>
                    </a:cubicBezTo>
                    <a:cubicBezTo>
                      <a:pt x="5" y="4"/>
                      <a:pt x="4" y="3"/>
                      <a:pt x="3" y="4"/>
                    </a:cubicBezTo>
                    <a:cubicBezTo>
                      <a:pt x="1" y="5"/>
                      <a:pt x="0" y="5"/>
                      <a:pt x="0" y="3"/>
                    </a:cubicBezTo>
                    <a:cubicBezTo>
                      <a:pt x="0" y="2"/>
                      <a:pt x="1" y="0"/>
                      <a:pt x="2" y="1"/>
                    </a:cubicBezTo>
                    <a:cubicBezTo>
                      <a:pt x="5" y="3"/>
                      <a:pt x="9" y="0"/>
                      <a:pt x="11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 dirty="0"/>
              </a:p>
            </p:txBody>
          </p:sp>
          <p:sp>
            <p:nvSpPr>
              <p:cNvPr id="191" name="Freeform 322"/>
              <p:cNvSpPr>
                <a:spLocks/>
              </p:cNvSpPr>
              <p:nvPr/>
            </p:nvSpPr>
            <p:spPr bwMode="auto">
              <a:xfrm>
                <a:off x="6683375" y="-4008438"/>
                <a:ext cx="28575" cy="33337"/>
              </a:xfrm>
              <a:custGeom>
                <a:avLst/>
                <a:gdLst>
                  <a:gd name="T0" fmla="*/ 2 w 5"/>
                  <a:gd name="T1" fmla="*/ 6 h 6"/>
                  <a:gd name="T2" fmla="*/ 0 w 5"/>
                  <a:gd name="T3" fmla="*/ 0 h 6"/>
                  <a:gd name="T4" fmla="*/ 5 w 5"/>
                  <a:gd name="T5" fmla="*/ 3 h 6"/>
                  <a:gd name="T6" fmla="*/ 2 w 5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6">
                    <a:moveTo>
                      <a:pt x="2" y="6"/>
                    </a:moveTo>
                    <a:cubicBezTo>
                      <a:pt x="0" y="4"/>
                      <a:pt x="1" y="2"/>
                      <a:pt x="0" y="0"/>
                    </a:cubicBezTo>
                    <a:cubicBezTo>
                      <a:pt x="3" y="0"/>
                      <a:pt x="5" y="1"/>
                      <a:pt x="5" y="3"/>
                    </a:cubicBezTo>
                    <a:cubicBezTo>
                      <a:pt x="5" y="6"/>
                      <a:pt x="3" y="6"/>
                      <a:pt x="2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 dirty="0"/>
              </a:p>
            </p:txBody>
          </p:sp>
          <p:sp>
            <p:nvSpPr>
              <p:cNvPr id="192" name="Freeform 323"/>
              <p:cNvSpPr>
                <a:spLocks/>
              </p:cNvSpPr>
              <p:nvPr/>
            </p:nvSpPr>
            <p:spPr bwMode="auto">
              <a:xfrm>
                <a:off x="6694488" y="-4057650"/>
                <a:ext cx="28575" cy="33337"/>
              </a:xfrm>
              <a:custGeom>
                <a:avLst/>
                <a:gdLst>
                  <a:gd name="T0" fmla="*/ 5 w 5"/>
                  <a:gd name="T1" fmla="*/ 6 h 6"/>
                  <a:gd name="T2" fmla="*/ 0 w 5"/>
                  <a:gd name="T3" fmla="*/ 0 h 6"/>
                  <a:gd name="T4" fmla="*/ 5 w 5"/>
                  <a:gd name="T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6">
                    <a:moveTo>
                      <a:pt x="5" y="6"/>
                    </a:moveTo>
                    <a:cubicBezTo>
                      <a:pt x="3" y="3"/>
                      <a:pt x="0" y="3"/>
                      <a:pt x="0" y="0"/>
                    </a:cubicBezTo>
                    <a:cubicBezTo>
                      <a:pt x="4" y="0"/>
                      <a:pt x="4" y="0"/>
                      <a:pt x="5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 dirty="0"/>
              </a:p>
            </p:txBody>
          </p:sp>
          <p:sp>
            <p:nvSpPr>
              <p:cNvPr id="193" name="Freeform 324"/>
              <p:cNvSpPr>
                <a:spLocks/>
              </p:cNvSpPr>
              <p:nvPr/>
            </p:nvSpPr>
            <p:spPr bwMode="auto">
              <a:xfrm>
                <a:off x="6734175" y="-410686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 dirty="0"/>
              </a:p>
            </p:txBody>
          </p:sp>
          <p:sp>
            <p:nvSpPr>
              <p:cNvPr id="194" name="Freeform 325"/>
              <p:cNvSpPr>
                <a:spLocks/>
              </p:cNvSpPr>
              <p:nvPr/>
            </p:nvSpPr>
            <p:spPr bwMode="auto">
              <a:xfrm>
                <a:off x="4584700" y="-590550"/>
                <a:ext cx="6350" cy="4762"/>
              </a:xfrm>
              <a:custGeom>
                <a:avLst/>
                <a:gdLst>
                  <a:gd name="T0" fmla="*/ 0 w 1"/>
                  <a:gd name="T1" fmla="*/ 1 h 1"/>
                  <a:gd name="T2" fmla="*/ 0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1" y="1"/>
                      <a:pt x="1" y="1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 dirty="0"/>
              </a:p>
            </p:txBody>
          </p:sp>
          <p:sp>
            <p:nvSpPr>
              <p:cNvPr id="195" name="Freeform 326"/>
              <p:cNvSpPr>
                <a:spLocks/>
              </p:cNvSpPr>
              <p:nvPr/>
            </p:nvSpPr>
            <p:spPr bwMode="auto">
              <a:xfrm>
                <a:off x="4524375" y="-1582738"/>
                <a:ext cx="44450" cy="44450"/>
              </a:xfrm>
              <a:custGeom>
                <a:avLst/>
                <a:gdLst>
                  <a:gd name="T0" fmla="*/ 8 w 8"/>
                  <a:gd name="T1" fmla="*/ 4 h 8"/>
                  <a:gd name="T2" fmla="*/ 4 w 8"/>
                  <a:gd name="T3" fmla="*/ 8 h 8"/>
                  <a:gd name="T4" fmla="*/ 0 w 8"/>
                  <a:gd name="T5" fmla="*/ 4 h 8"/>
                  <a:gd name="T6" fmla="*/ 3 w 8"/>
                  <a:gd name="T7" fmla="*/ 0 h 8"/>
                  <a:gd name="T8" fmla="*/ 8 w 8"/>
                  <a:gd name="T9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8">
                    <a:moveTo>
                      <a:pt x="8" y="4"/>
                    </a:moveTo>
                    <a:cubicBezTo>
                      <a:pt x="7" y="6"/>
                      <a:pt x="6" y="8"/>
                      <a:pt x="4" y="8"/>
                    </a:cubicBezTo>
                    <a:cubicBezTo>
                      <a:pt x="2" y="7"/>
                      <a:pt x="0" y="6"/>
                      <a:pt x="0" y="4"/>
                    </a:cubicBezTo>
                    <a:cubicBezTo>
                      <a:pt x="1" y="2"/>
                      <a:pt x="0" y="0"/>
                      <a:pt x="3" y="0"/>
                    </a:cubicBezTo>
                    <a:cubicBezTo>
                      <a:pt x="6" y="0"/>
                      <a:pt x="7" y="2"/>
                      <a:pt x="8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 dirty="0"/>
              </a:p>
            </p:txBody>
          </p:sp>
          <p:sp>
            <p:nvSpPr>
              <p:cNvPr id="196" name="Freeform 327"/>
              <p:cNvSpPr>
                <a:spLocks/>
              </p:cNvSpPr>
              <p:nvPr/>
            </p:nvSpPr>
            <p:spPr bwMode="auto">
              <a:xfrm>
                <a:off x="4468813" y="-1504950"/>
                <a:ext cx="26987" cy="33337"/>
              </a:xfrm>
              <a:custGeom>
                <a:avLst/>
                <a:gdLst>
                  <a:gd name="T0" fmla="*/ 5 w 5"/>
                  <a:gd name="T1" fmla="*/ 2 h 6"/>
                  <a:gd name="T2" fmla="*/ 2 w 5"/>
                  <a:gd name="T3" fmla="*/ 6 h 6"/>
                  <a:gd name="T4" fmla="*/ 0 w 5"/>
                  <a:gd name="T5" fmla="*/ 3 h 6"/>
                  <a:gd name="T6" fmla="*/ 3 w 5"/>
                  <a:gd name="T7" fmla="*/ 0 h 6"/>
                  <a:gd name="T8" fmla="*/ 5 w 5"/>
                  <a:gd name="T9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6">
                    <a:moveTo>
                      <a:pt x="5" y="2"/>
                    </a:moveTo>
                    <a:cubicBezTo>
                      <a:pt x="4" y="3"/>
                      <a:pt x="5" y="6"/>
                      <a:pt x="2" y="6"/>
                    </a:cubicBezTo>
                    <a:cubicBezTo>
                      <a:pt x="1" y="5"/>
                      <a:pt x="0" y="4"/>
                      <a:pt x="0" y="3"/>
                    </a:cubicBezTo>
                    <a:cubicBezTo>
                      <a:pt x="0" y="1"/>
                      <a:pt x="1" y="0"/>
                      <a:pt x="3" y="0"/>
                    </a:cubicBezTo>
                    <a:cubicBezTo>
                      <a:pt x="5" y="0"/>
                      <a:pt x="5" y="1"/>
                      <a:pt x="5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 dirty="0"/>
              </a:p>
            </p:txBody>
          </p:sp>
          <p:sp>
            <p:nvSpPr>
              <p:cNvPr id="197" name="Freeform 328"/>
              <p:cNvSpPr>
                <a:spLocks/>
              </p:cNvSpPr>
              <p:nvPr/>
            </p:nvSpPr>
            <p:spPr bwMode="auto">
              <a:xfrm>
                <a:off x="4840288" y="-3924300"/>
                <a:ext cx="38100" cy="44450"/>
              </a:xfrm>
              <a:custGeom>
                <a:avLst/>
                <a:gdLst>
                  <a:gd name="T0" fmla="*/ 0 w 7"/>
                  <a:gd name="T1" fmla="*/ 6 h 8"/>
                  <a:gd name="T2" fmla="*/ 5 w 7"/>
                  <a:gd name="T3" fmla="*/ 0 h 8"/>
                  <a:gd name="T4" fmla="*/ 5 w 7"/>
                  <a:gd name="T5" fmla="*/ 7 h 8"/>
                  <a:gd name="T6" fmla="*/ 0 w 7"/>
                  <a:gd name="T7" fmla="*/ 6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8">
                    <a:moveTo>
                      <a:pt x="0" y="6"/>
                    </a:moveTo>
                    <a:cubicBezTo>
                      <a:pt x="2" y="4"/>
                      <a:pt x="3" y="2"/>
                      <a:pt x="5" y="0"/>
                    </a:cubicBezTo>
                    <a:cubicBezTo>
                      <a:pt x="6" y="3"/>
                      <a:pt x="7" y="5"/>
                      <a:pt x="5" y="7"/>
                    </a:cubicBezTo>
                    <a:cubicBezTo>
                      <a:pt x="3" y="8"/>
                      <a:pt x="2" y="7"/>
                      <a:pt x="0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 dirty="0"/>
              </a:p>
            </p:txBody>
          </p:sp>
          <p:sp>
            <p:nvSpPr>
              <p:cNvPr id="198" name="Freeform 329"/>
              <p:cNvSpPr>
                <a:spLocks/>
              </p:cNvSpPr>
              <p:nvPr/>
            </p:nvSpPr>
            <p:spPr bwMode="auto">
              <a:xfrm>
                <a:off x="4806950" y="-3868738"/>
                <a:ext cx="33337" cy="42862"/>
              </a:xfrm>
              <a:custGeom>
                <a:avLst/>
                <a:gdLst>
                  <a:gd name="T0" fmla="*/ 6 w 6"/>
                  <a:gd name="T1" fmla="*/ 5 h 8"/>
                  <a:gd name="T2" fmla="*/ 1 w 6"/>
                  <a:gd name="T3" fmla="*/ 7 h 8"/>
                  <a:gd name="T4" fmla="*/ 2 w 6"/>
                  <a:gd name="T5" fmla="*/ 0 h 8"/>
                  <a:gd name="T6" fmla="*/ 6 w 6"/>
                  <a:gd name="T7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8">
                    <a:moveTo>
                      <a:pt x="6" y="5"/>
                    </a:moveTo>
                    <a:cubicBezTo>
                      <a:pt x="4" y="6"/>
                      <a:pt x="3" y="8"/>
                      <a:pt x="1" y="7"/>
                    </a:cubicBezTo>
                    <a:cubicBezTo>
                      <a:pt x="0" y="5"/>
                      <a:pt x="1" y="3"/>
                      <a:pt x="2" y="0"/>
                    </a:cubicBezTo>
                    <a:cubicBezTo>
                      <a:pt x="3" y="3"/>
                      <a:pt x="3" y="5"/>
                      <a:pt x="6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 dirty="0"/>
              </a:p>
            </p:txBody>
          </p:sp>
          <p:sp>
            <p:nvSpPr>
              <p:cNvPr id="199" name="Freeform 330"/>
              <p:cNvSpPr>
                <a:spLocks/>
              </p:cNvSpPr>
              <p:nvPr/>
            </p:nvSpPr>
            <p:spPr bwMode="auto">
              <a:xfrm>
                <a:off x="6069013" y="-4068763"/>
                <a:ext cx="17462" cy="22225"/>
              </a:xfrm>
              <a:custGeom>
                <a:avLst/>
                <a:gdLst>
                  <a:gd name="T0" fmla="*/ 0 w 3"/>
                  <a:gd name="T1" fmla="*/ 3 h 4"/>
                  <a:gd name="T2" fmla="*/ 0 w 3"/>
                  <a:gd name="T3" fmla="*/ 1 h 4"/>
                  <a:gd name="T4" fmla="*/ 3 w 3"/>
                  <a:gd name="T5" fmla="*/ 2 h 4"/>
                  <a:gd name="T6" fmla="*/ 0 w 3"/>
                  <a:gd name="T7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4">
                    <a:moveTo>
                      <a:pt x="0" y="3"/>
                    </a:moveTo>
                    <a:cubicBezTo>
                      <a:pt x="0" y="3"/>
                      <a:pt x="0" y="2"/>
                      <a:pt x="0" y="1"/>
                    </a:cubicBezTo>
                    <a:cubicBezTo>
                      <a:pt x="1" y="1"/>
                      <a:pt x="3" y="0"/>
                      <a:pt x="3" y="2"/>
                    </a:cubicBezTo>
                    <a:cubicBezTo>
                      <a:pt x="3" y="4"/>
                      <a:pt x="2" y="4"/>
                      <a:pt x="0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 dirty="0"/>
              </a:p>
            </p:txBody>
          </p:sp>
          <p:sp>
            <p:nvSpPr>
              <p:cNvPr id="200" name="Freeform 331"/>
              <p:cNvSpPr>
                <a:spLocks/>
              </p:cNvSpPr>
              <p:nvPr/>
            </p:nvSpPr>
            <p:spPr bwMode="auto">
              <a:xfrm>
                <a:off x="7453313" y="-1687513"/>
                <a:ext cx="88900" cy="115887"/>
              </a:xfrm>
              <a:custGeom>
                <a:avLst/>
                <a:gdLst>
                  <a:gd name="T0" fmla="*/ 7 w 16"/>
                  <a:gd name="T1" fmla="*/ 21 h 21"/>
                  <a:gd name="T2" fmla="*/ 0 w 16"/>
                  <a:gd name="T3" fmla="*/ 19 h 21"/>
                  <a:gd name="T4" fmla="*/ 8 w 16"/>
                  <a:gd name="T5" fmla="*/ 9 h 21"/>
                  <a:gd name="T6" fmla="*/ 9 w 16"/>
                  <a:gd name="T7" fmla="*/ 0 h 21"/>
                  <a:gd name="T8" fmla="*/ 13 w 16"/>
                  <a:gd name="T9" fmla="*/ 0 h 21"/>
                  <a:gd name="T10" fmla="*/ 14 w 16"/>
                  <a:gd name="T11" fmla="*/ 20 h 21"/>
                  <a:gd name="T12" fmla="*/ 12 w 16"/>
                  <a:gd name="T13" fmla="*/ 21 h 21"/>
                  <a:gd name="T14" fmla="*/ 10 w 16"/>
                  <a:gd name="T15" fmla="*/ 21 h 21"/>
                  <a:gd name="T16" fmla="*/ 9 w 16"/>
                  <a:gd name="T17" fmla="*/ 21 h 21"/>
                  <a:gd name="T18" fmla="*/ 7 w 16"/>
                  <a:gd name="T19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6" h="21">
                    <a:moveTo>
                      <a:pt x="7" y="21"/>
                    </a:moveTo>
                    <a:cubicBezTo>
                      <a:pt x="5" y="19"/>
                      <a:pt x="2" y="21"/>
                      <a:pt x="0" y="19"/>
                    </a:cubicBezTo>
                    <a:cubicBezTo>
                      <a:pt x="8" y="18"/>
                      <a:pt x="8" y="18"/>
                      <a:pt x="8" y="9"/>
                    </a:cubicBezTo>
                    <a:cubicBezTo>
                      <a:pt x="9" y="6"/>
                      <a:pt x="9" y="3"/>
                      <a:pt x="9" y="0"/>
                    </a:cubicBezTo>
                    <a:cubicBezTo>
                      <a:pt x="10" y="0"/>
                      <a:pt x="12" y="0"/>
                      <a:pt x="13" y="0"/>
                    </a:cubicBezTo>
                    <a:cubicBezTo>
                      <a:pt x="16" y="7"/>
                      <a:pt x="15" y="13"/>
                      <a:pt x="14" y="20"/>
                    </a:cubicBezTo>
                    <a:cubicBezTo>
                      <a:pt x="14" y="20"/>
                      <a:pt x="13" y="21"/>
                      <a:pt x="12" y="21"/>
                    </a:cubicBezTo>
                    <a:cubicBezTo>
                      <a:pt x="11" y="21"/>
                      <a:pt x="11" y="21"/>
                      <a:pt x="10" y="21"/>
                    </a:cubicBezTo>
                    <a:cubicBezTo>
                      <a:pt x="10" y="21"/>
                      <a:pt x="9" y="21"/>
                      <a:pt x="9" y="21"/>
                    </a:cubicBezTo>
                    <a:cubicBezTo>
                      <a:pt x="8" y="21"/>
                      <a:pt x="7" y="21"/>
                      <a:pt x="7" y="2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 dirty="0"/>
              </a:p>
            </p:txBody>
          </p:sp>
          <p:sp>
            <p:nvSpPr>
              <p:cNvPr id="201" name="Freeform 332"/>
              <p:cNvSpPr>
                <a:spLocks/>
              </p:cNvSpPr>
              <p:nvPr/>
            </p:nvSpPr>
            <p:spPr bwMode="auto">
              <a:xfrm>
                <a:off x="7548563" y="-1571625"/>
                <a:ext cx="15875" cy="100012"/>
              </a:xfrm>
              <a:custGeom>
                <a:avLst/>
                <a:gdLst>
                  <a:gd name="T0" fmla="*/ 0 w 3"/>
                  <a:gd name="T1" fmla="*/ 8 h 18"/>
                  <a:gd name="T2" fmla="*/ 0 w 3"/>
                  <a:gd name="T3" fmla="*/ 0 h 18"/>
                  <a:gd name="T4" fmla="*/ 1 w 3"/>
                  <a:gd name="T5" fmla="*/ 18 h 18"/>
                  <a:gd name="T6" fmla="*/ 0 w 3"/>
                  <a:gd name="T7" fmla="*/ 11 h 18"/>
                  <a:gd name="T8" fmla="*/ 0 w 3"/>
                  <a:gd name="T9" fmla="*/ 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8">
                    <a:moveTo>
                      <a:pt x="0" y="8"/>
                    </a:moveTo>
                    <a:cubicBezTo>
                      <a:pt x="0" y="5"/>
                      <a:pt x="0" y="3"/>
                      <a:pt x="0" y="0"/>
                    </a:cubicBezTo>
                    <a:cubicBezTo>
                      <a:pt x="2" y="6"/>
                      <a:pt x="3" y="12"/>
                      <a:pt x="1" y="18"/>
                    </a:cubicBezTo>
                    <a:cubicBezTo>
                      <a:pt x="1" y="15"/>
                      <a:pt x="2" y="13"/>
                      <a:pt x="0" y="11"/>
                    </a:cubicBezTo>
                    <a:cubicBezTo>
                      <a:pt x="0" y="10"/>
                      <a:pt x="0" y="9"/>
                      <a:pt x="0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 dirty="0"/>
              </a:p>
            </p:txBody>
          </p:sp>
          <p:sp>
            <p:nvSpPr>
              <p:cNvPr id="202" name="Freeform 333"/>
              <p:cNvSpPr>
                <a:spLocks/>
              </p:cNvSpPr>
              <p:nvPr/>
            </p:nvSpPr>
            <p:spPr bwMode="auto">
              <a:xfrm>
                <a:off x="7375525" y="-1571625"/>
                <a:ext cx="17462" cy="115887"/>
              </a:xfrm>
              <a:custGeom>
                <a:avLst/>
                <a:gdLst>
                  <a:gd name="T0" fmla="*/ 2 w 3"/>
                  <a:gd name="T1" fmla="*/ 0 h 21"/>
                  <a:gd name="T2" fmla="*/ 3 w 3"/>
                  <a:gd name="T3" fmla="*/ 10 h 21"/>
                  <a:gd name="T4" fmla="*/ 3 w 3"/>
                  <a:gd name="T5" fmla="*/ 11 h 21"/>
                  <a:gd name="T6" fmla="*/ 3 w 3"/>
                  <a:gd name="T7" fmla="*/ 13 h 21"/>
                  <a:gd name="T8" fmla="*/ 3 w 3"/>
                  <a:gd name="T9" fmla="*/ 20 h 21"/>
                  <a:gd name="T10" fmla="*/ 3 w 3"/>
                  <a:gd name="T11" fmla="*/ 21 h 21"/>
                  <a:gd name="T12" fmla="*/ 2 w 3"/>
                  <a:gd name="T13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21">
                    <a:moveTo>
                      <a:pt x="2" y="0"/>
                    </a:moveTo>
                    <a:cubicBezTo>
                      <a:pt x="3" y="3"/>
                      <a:pt x="3" y="6"/>
                      <a:pt x="3" y="10"/>
                    </a:cubicBezTo>
                    <a:cubicBezTo>
                      <a:pt x="3" y="10"/>
                      <a:pt x="3" y="11"/>
                      <a:pt x="3" y="11"/>
                    </a:cubicBezTo>
                    <a:cubicBezTo>
                      <a:pt x="3" y="12"/>
                      <a:pt x="3" y="13"/>
                      <a:pt x="3" y="13"/>
                    </a:cubicBezTo>
                    <a:cubicBezTo>
                      <a:pt x="3" y="16"/>
                      <a:pt x="3" y="18"/>
                      <a:pt x="3" y="20"/>
                    </a:cubicBezTo>
                    <a:cubicBezTo>
                      <a:pt x="3" y="21"/>
                      <a:pt x="3" y="21"/>
                      <a:pt x="3" y="21"/>
                    </a:cubicBezTo>
                    <a:cubicBezTo>
                      <a:pt x="1" y="14"/>
                      <a:pt x="0" y="7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 dirty="0"/>
              </a:p>
            </p:txBody>
          </p:sp>
          <p:sp>
            <p:nvSpPr>
              <p:cNvPr id="203" name="Freeform 334"/>
              <p:cNvSpPr>
                <a:spLocks/>
              </p:cNvSpPr>
              <p:nvPr/>
            </p:nvSpPr>
            <p:spPr bwMode="auto">
              <a:xfrm>
                <a:off x="7504113" y="-1571625"/>
                <a:ext cx="4762" cy="11112"/>
              </a:xfrm>
              <a:custGeom>
                <a:avLst/>
                <a:gdLst>
                  <a:gd name="T0" fmla="*/ 0 w 1"/>
                  <a:gd name="T1" fmla="*/ 0 h 2"/>
                  <a:gd name="T2" fmla="*/ 1 w 1"/>
                  <a:gd name="T3" fmla="*/ 0 h 2"/>
                  <a:gd name="T4" fmla="*/ 0 w 1"/>
                  <a:gd name="T5" fmla="*/ 2 h 2"/>
                  <a:gd name="T6" fmla="*/ 0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cubicBezTo>
                      <a:pt x="0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0" y="2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 dirty="0"/>
              </a:p>
            </p:txBody>
          </p:sp>
          <p:sp>
            <p:nvSpPr>
              <p:cNvPr id="204" name="Freeform 335"/>
              <p:cNvSpPr>
                <a:spLocks/>
              </p:cNvSpPr>
              <p:nvPr/>
            </p:nvSpPr>
            <p:spPr bwMode="auto">
              <a:xfrm>
                <a:off x="7448550" y="-1554163"/>
                <a:ext cx="4762" cy="4762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0"/>
                      <a:pt x="1" y="1"/>
                      <a:pt x="1" y="1"/>
                    </a:cubicBezTo>
                    <a:cubicBezTo>
                      <a:pt x="0" y="1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 dirty="0"/>
              </a:p>
            </p:txBody>
          </p:sp>
          <p:sp>
            <p:nvSpPr>
              <p:cNvPr id="205" name="Freeform 336"/>
              <p:cNvSpPr>
                <a:spLocks/>
              </p:cNvSpPr>
              <p:nvPr/>
            </p:nvSpPr>
            <p:spPr bwMode="auto">
              <a:xfrm>
                <a:off x="4319588" y="-2097088"/>
                <a:ext cx="4762" cy="4762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0"/>
                    </a:cubicBezTo>
                    <a:lnTo>
                      <a:pt x="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 dirty="0"/>
              </a:p>
            </p:txBody>
          </p:sp>
          <p:sp>
            <p:nvSpPr>
              <p:cNvPr id="206" name="Freeform 337"/>
              <p:cNvSpPr>
                <a:spLocks/>
              </p:cNvSpPr>
              <p:nvPr/>
            </p:nvSpPr>
            <p:spPr bwMode="auto">
              <a:xfrm>
                <a:off x="7581900" y="-1687513"/>
                <a:ext cx="11112" cy="177800"/>
              </a:xfrm>
              <a:custGeom>
                <a:avLst/>
                <a:gdLst>
                  <a:gd name="T0" fmla="*/ 2 w 2"/>
                  <a:gd name="T1" fmla="*/ 32 h 32"/>
                  <a:gd name="T2" fmla="*/ 0 w 2"/>
                  <a:gd name="T3" fmla="*/ 29 h 32"/>
                  <a:gd name="T4" fmla="*/ 0 w 2"/>
                  <a:gd name="T5" fmla="*/ 2 h 32"/>
                  <a:gd name="T6" fmla="*/ 1 w 2"/>
                  <a:gd name="T7" fmla="*/ 0 h 32"/>
                  <a:gd name="T8" fmla="*/ 2 w 2"/>
                  <a:gd name="T9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32">
                    <a:moveTo>
                      <a:pt x="2" y="32"/>
                    </a:moveTo>
                    <a:cubicBezTo>
                      <a:pt x="1" y="32"/>
                      <a:pt x="0" y="31"/>
                      <a:pt x="0" y="29"/>
                    </a:cubicBezTo>
                    <a:cubicBezTo>
                      <a:pt x="0" y="20"/>
                      <a:pt x="0" y="11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2" y="11"/>
                      <a:pt x="2" y="21"/>
                      <a:pt x="2" y="3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 dirty="0"/>
              </a:p>
            </p:txBody>
          </p:sp>
          <p:sp>
            <p:nvSpPr>
              <p:cNvPr id="207" name="Freeform 338"/>
              <p:cNvSpPr>
                <a:spLocks/>
              </p:cNvSpPr>
              <p:nvPr/>
            </p:nvSpPr>
            <p:spPr bwMode="auto">
              <a:xfrm>
                <a:off x="5637213" y="-425450"/>
                <a:ext cx="15875" cy="11112"/>
              </a:xfrm>
              <a:custGeom>
                <a:avLst/>
                <a:gdLst>
                  <a:gd name="T0" fmla="*/ 3 w 3"/>
                  <a:gd name="T1" fmla="*/ 1 h 2"/>
                  <a:gd name="T2" fmla="*/ 0 w 3"/>
                  <a:gd name="T3" fmla="*/ 2 h 2"/>
                  <a:gd name="T4" fmla="*/ 3 w 3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3" y="1"/>
                    </a:moveTo>
                    <a:cubicBezTo>
                      <a:pt x="2" y="2"/>
                      <a:pt x="1" y="2"/>
                      <a:pt x="0" y="2"/>
                    </a:cubicBezTo>
                    <a:cubicBezTo>
                      <a:pt x="1" y="0"/>
                      <a:pt x="2" y="1"/>
                      <a:pt x="3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 dirty="0"/>
              </a:p>
            </p:txBody>
          </p:sp>
          <p:sp>
            <p:nvSpPr>
              <p:cNvPr id="208" name="Freeform 339"/>
              <p:cNvSpPr>
                <a:spLocks/>
              </p:cNvSpPr>
              <p:nvPr/>
            </p:nvSpPr>
            <p:spPr bwMode="auto">
              <a:xfrm>
                <a:off x="5670550" y="-447675"/>
                <a:ext cx="4762" cy="6350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  <a:gd name="T6" fmla="*/ 0 w 1"/>
                  <a:gd name="T7" fmla="*/ 0 h 1"/>
                  <a:gd name="T8" fmla="*/ 1 w 1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 dirty="0"/>
              </a:p>
            </p:txBody>
          </p:sp>
          <p:sp>
            <p:nvSpPr>
              <p:cNvPr id="209" name="Freeform 340"/>
              <p:cNvSpPr>
                <a:spLocks/>
              </p:cNvSpPr>
              <p:nvPr/>
            </p:nvSpPr>
            <p:spPr bwMode="auto">
              <a:xfrm>
                <a:off x="5641975" y="-441325"/>
                <a:ext cx="6350" cy="4762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0 w 1"/>
                  <a:gd name="T5" fmla="*/ 0 h 1"/>
                  <a:gd name="T6" fmla="*/ 1 w 1"/>
                  <a:gd name="T7" fmla="*/ 0 h 1"/>
                  <a:gd name="T8" fmla="*/ 1 w 1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lnTo>
                      <a:pt x="1" y="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 dirty="0"/>
              </a:p>
            </p:txBody>
          </p:sp>
          <p:sp>
            <p:nvSpPr>
              <p:cNvPr id="210" name="Freeform 341"/>
              <p:cNvSpPr>
                <a:spLocks/>
              </p:cNvSpPr>
              <p:nvPr/>
            </p:nvSpPr>
            <p:spPr bwMode="auto">
              <a:xfrm>
                <a:off x="5681663" y="-458788"/>
                <a:ext cx="4762" cy="6350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0 h 1"/>
                  <a:gd name="T4" fmla="*/ 1 w 1"/>
                  <a:gd name="T5" fmla="*/ 0 h 1"/>
                  <a:gd name="T6" fmla="*/ 0 w 1"/>
                  <a:gd name="T7" fmla="*/ 0 h 1"/>
                  <a:gd name="T8" fmla="*/ 1 w 1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 dirty="0"/>
              </a:p>
            </p:txBody>
          </p:sp>
          <p:sp>
            <p:nvSpPr>
              <p:cNvPr id="211" name="Freeform 342"/>
              <p:cNvSpPr>
                <a:spLocks/>
              </p:cNvSpPr>
              <p:nvPr/>
            </p:nvSpPr>
            <p:spPr bwMode="auto">
              <a:xfrm>
                <a:off x="5648325" y="-441325"/>
                <a:ext cx="4762" cy="4762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1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 dirty="0"/>
              </a:p>
            </p:txBody>
          </p:sp>
          <p:sp>
            <p:nvSpPr>
              <p:cNvPr id="212" name="Freeform 343"/>
              <p:cNvSpPr>
                <a:spLocks/>
              </p:cNvSpPr>
              <p:nvPr/>
            </p:nvSpPr>
            <p:spPr bwMode="auto">
              <a:xfrm>
                <a:off x="5653088" y="-425450"/>
                <a:ext cx="6350" cy="6350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1" y="1"/>
                      <a:pt x="1" y="0"/>
                    </a:cubicBezTo>
                    <a:cubicBezTo>
                      <a:pt x="1" y="1"/>
                      <a:pt x="1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 dirty="0"/>
              </a:p>
            </p:txBody>
          </p:sp>
          <p:sp>
            <p:nvSpPr>
              <p:cNvPr id="213" name="Freeform 344"/>
              <p:cNvSpPr>
                <a:spLocks/>
              </p:cNvSpPr>
              <p:nvPr/>
            </p:nvSpPr>
            <p:spPr bwMode="auto">
              <a:xfrm>
                <a:off x="5803900" y="-601663"/>
                <a:ext cx="4762" cy="0"/>
              </a:xfrm>
              <a:custGeom>
                <a:avLst/>
                <a:gdLst>
                  <a:gd name="T0" fmla="*/ 1 w 1"/>
                  <a:gd name="T1" fmla="*/ 0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 dirty="0"/>
              </a:p>
            </p:txBody>
          </p:sp>
          <p:sp>
            <p:nvSpPr>
              <p:cNvPr id="214" name="Freeform 345"/>
              <p:cNvSpPr>
                <a:spLocks/>
              </p:cNvSpPr>
              <p:nvPr/>
            </p:nvSpPr>
            <p:spPr bwMode="auto">
              <a:xfrm>
                <a:off x="7343775" y="-1665288"/>
                <a:ext cx="9525" cy="100012"/>
              </a:xfrm>
              <a:custGeom>
                <a:avLst/>
                <a:gdLst>
                  <a:gd name="T0" fmla="*/ 0 w 2"/>
                  <a:gd name="T1" fmla="*/ 15 h 18"/>
                  <a:gd name="T2" fmla="*/ 0 w 2"/>
                  <a:gd name="T3" fmla="*/ 0 h 18"/>
                  <a:gd name="T4" fmla="*/ 2 w 2"/>
                  <a:gd name="T5" fmla="*/ 18 h 18"/>
                  <a:gd name="T6" fmla="*/ 0 w 2"/>
                  <a:gd name="T7" fmla="*/ 15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8">
                    <a:moveTo>
                      <a:pt x="0" y="15"/>
                    </a:moveTo>
                    <a:cubicBezTo>
                      <a:pt x="0" y="10"/>
                      <a:pt x="0" y="5"/>
                      <a:pt x="0" y="0"/>
                    </a:cubicBezTo>
                    <a:cubicBezTo>
                      <a:pt x="2" y="6"/>
                      <a:pt x="2" y="12"/>
                      <a:pt x="2" y="18"/>
                    </a:cubicBezTo>
                    <a:cubicBezTo>
                      <a:pt x="1" y="17"/>
                      <a:pt x="2" y="15"/>
                      <a:pt x="0" y="1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 dirty="0"/>
              </a:p>
            </p:txBody>
          </p:sp>
          <p:sp>
            <p:nvSpPr>
              <p:cNvPr id="215" name="Freeform 346"/>
              <p:cNvSpPr>
                <a:spLocks/>
              </p:cNvSpPr>
              <p:nvPr/>
            </p:nvSpPr>
            <p:spPr bwMode="auto">
              <a:xfrm>
                <a:off x="7392988" y="-1444625"/>
                <a:ext cx="4762" cy="6350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1"/>
                      <a:pt x="1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 dirty="0"/>
              </a:p>
            </p:txBody>
          </p:sp>
          <p:sp>
            <p:nvSpPr>
              <p:cNvPr id="216" name="Freeform 347"/>
              <p:cNvSpPr>
                <a:spLocks/>
              </p:cNvSpPr>
              <p:nvPr/>
            </p:nvSpPr>
            <p:spPr bwMode="auto">
              <a:xfrm>
                <a:off x="7869238" y="-178752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 dirty="0"/>
              </a:p>
            </p:txBody>
          </p:sp>
          <p:sp>
            <p:nvSpPr>
              <p:cNvPr id="217" name="Freeform 348"/>
              <p:cNvSpPr>
                <a:spLocks/>
              </p:cNvSpPr>
              <p:nvPr/>
            </p:nvSpPr>
            <p:spPr bwMode="auto">
              <a:xfrm>
                <a:off x="6811963" y="-4030663"/>
                <a:ext cx="49212" cy="50800"/>
              </a:xfrm>
              <a:custGeom>
                <a:avLst/>
                <a:gdLst>
                  <a:gd name="T0" fmla="*/ 5 w 9"/>
                  <a:gd name="T1" fmla="*/ 9 h 9"/>
                  <a:gd name="T2" fmla="*/ 2 w 9"/>
                  <a:gd name="T3" fmla="*/ 3 h 9"/>
                  <a:gd name="T4" fmla="*/ 9 w 9"/>
                  <a:gd name="T5" fmla="*/ 3 h 9"/>
                  <a:gd name="T6" fmla="*/ 5 w 9"/>
                  <a:gd name="T7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9">
                    <a:moveTo>
                      <a:pt x="5" y="9"/>
                    </a:moveTo>
                    <a:cubicBezTo>
                      <a:pt x="5" y="7"/>
                      <a:pt x="0" y="6"/>
                      <a:pt x="2" y="3"/>
                    </a:cubicBezTo>
                    <a:cubicBezTo>
                      <a:pt x="4" y="1"/>
                      <a:pt x="7" y="0"/>
                      <a:pt x="9" y="3"/>
                    </a:cubicBezTo>
                    <a:cubicBezTo>
                      <a:pt x="8" y="5"/>
                      <a:pt x="9" y="9"/>
                      <a:pt x="5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 dirty="0"/>
              </a:p>
            </p:txBody>
          </p:sp>
          <p:sp>
            <p:nvSpPr>
              <p:cNvPr id="218" name="Freeform 349"/>
              <p:cNvSpPr>
                <a:spLocks/>
              </p:cNvSpPr>
              <p:nvPr/>
            </p:nvSpPr>
            <p:spPr bwMode="auto">
              <a:xfrm>
                <a:off x="7448550" y="-1084263"/>
                <a:ext cx="11112" cy="28575"/>
              </a:xfrm>
              <a:custGeom>
                <a:avLst/>
                <a:gdLst>
                  <a:gd name="T0" fmla="*/ 0 w 2"/>
                  <a:gd name="T1" fmla="*/ 5 h 5"/>
                  <a:gd name="T2" fmla="*/ 0 w 2"/>
                  <a:gd name="T3" fmla="*/ 0 h 5"/>
                  <a:gd name="T4" fmla="*/ 0 w 2"/>
                  <a:gd name="T5" fmla="*/ 5 h 5"/>
                  <a:gd name="T6" fmla="*/ 0 w 2"/>
                  <a:gd name="T7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5">
                    <a:moveTo>
                      <a:pt x="0" y="5"/>
                    </a:moveTo>
                    <a:cubicBezTo>
                      <a:pt x="0" y="3"/>
                      <a:pt x="0" y="2"/>
                      <a:pt x="0" y="0"/>
                    </a:cubicBezTo>
                    <a:cubicBezTo>
                      <a:pt x="2" y="2"/>
                      <a:pt x="2" y="4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 dirty="0"/>
              </a:p>
            </p:txBody>
          </p:sp>
          <p:sp>
            <p:nvSpPr>
              <p:cNvPr id="219" name="Freeform 350"/>
              <p:cNvSpPr>
                <a:spLocks/>
              </p:cNvSpPr>
              <p:nvPr/>
            </p:nvSpPr>
            <p:spPr bwMode="auto">
              <a:xfrm>
                <a:off x="6711950" y="-4246563"/>
                <a:ext cx="127000" cy="106362"/>
              </a:xfrm>
              <a:custGeom>
                <a:avLst/>
                <a:gdLst>
                  <a:gd name="T0" fmla="*/ 23 w 23"/>
                  <a:gd name="T1" fmla="*/ 0 h 19"/>
                  <a:gd name="T2" fmla="*/ 23 w 23"/>
                  <a:gd name="T3" fmla="*/ 1 h 19"/>
                  <a:gd name="T4" fmla="*/ 11 w 23"/>
                  <a:gd name="T5" fmla="*/ 14 h 19"/>
                  <a:gd name="T6" fmla="*/ 4 w 23"/>
                  <a:gd name="T7" fmla="*/ 18 h 19"/>
                  <a:gd name="T8" fmla="*/ 5 w 23"/>
                  <a:gd name="T9" fmla="*/ 11 h 19"/>
                  <a:gd name="T10" fmla="*/ 12 w 23"/>
                  <a:gd name="T11" fmla="*/ 4 h 19"/>
                  <a:gd name="T12" fmla="*/ 23 w 23"/>
                  <a:gd name="T13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" h="19">
                    <a:moveTo>
                      <a:pt x="23" y="0"/>
                    </a:moveTo>
                    <a:cubicBezTo>
                      <a:pt x="23" y="1"/>
                      <a:pt x="23" y="1"/>
                      <a:pt x="23" y="1"/>
                    </a:cubicBezTo>
                    <a:cubicBezTo>
                      <a:pt x="18" y="4"/>
                      <a:pt x="12" y="8"/>
                      <a:pt x="11" y="14"/>
                    </a:cubicBezTo>
                    <a:cubicBezTo>
                      <a:pt x="10" y="19"/>
                      <a:pt x="6" y="17"/>
                      <a:pt x="4" y="18"/>
                    </a:cubicBezTo>
                    <a:cubicBezTo>
                      <a:pt x="1" y="15"/>
                      <a:pt x="0" y="13"/>
                      <a:pt x="5" y="11"/>
                    </a:cubicBezTo>
                    <a:cubicBezTo>
                      <a:pt x="8" y="10"/>
                      <a:pt x="11" y="7"/>
                      <a:pt x="12" y="4"/>
                    </a:cubicBezTo>
                    <a:cubicBezTo>
                      <a:pt x="16" y="4"/>
                      <a:pt x="19" y="1"/>
                      <a:pt x="2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 dirty="0"/>
              </a:p>
            </p:txBody>
          </p:sp>
          <p:sp>
            <p:nvSpPr>
              <p:cNvPr id="220" name="Freeform 351"/>
              <p:cNvSpPr>
                <a:spLocks/>
              </p:cNvSpPr>
              <p:nvPr/>
            </p:nvSpPr>
            <p:spPr bwMode="auto">
              <a:xfrm>
                <a:off x="6700838" y="-4168775"/>
                <a:ext cx="11112" cy="6350"/>
              </a:xfrm>
              <a:custGeom>
                <a:avLst/>
                <a:gdLst>
                  <a:gd name="T0" fmla="*/ 1 w 2"/>
                  <a:gd name="T1" fmla="*/ 0 h 1"/>
                  <a:gd name="T2" fmla="*/ 2 w 2"/>
                  <a:gd name="T3" fmla="*/ 1 h 1"/>
                  <a:gd name="T4" fmla="*/ 1 w 2"/>
                  <a:gd name="T5" fmla="*/ 1 h 1"/>
                  <a:gd name="T6" fmla="*/ 0 w 2"/>
                  <a:gd name="T7" fmla="*/ 0 h 1"/>
                  <a:gd name="T8" fmla="*/ 1 w 2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">
                    <a:moveTo>
                      <a:pt x="1" y="0"/>
                    </a:moveTo>
                    <a:cubicBezTo>
                      <a:pt x="1" y="0"/>
                      <a:pt x="2" y="0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 dirty="0"/>
              </a:p>
            </p:txBody>
          </p:sp>
          <p:sp>
            <p:nvSpPr>
              <p:cNvPr id="221" name="Freeform 352"/>
              <p:cNvSpPr>
                <a:spLocks/>
              </p:cNvSpPr>
              <p:nvPr/>
            </p:nvSpPr>
            <p:spPr bwMode="auto">
              <a:xfrm>
                <a:off x="6596063" y="-3343275"/>
                <a:ext cx="115887" cy="115887"/>
              </a:xfrm>
              <a:custGeom>
                <a:avLst/>
                <a:gdLst>
                  <a:gd name="T0" fmla="*/ 3 w 21"/>
                  <a:gd name="T1" fmla="*/ 0 h 21"/>
                  <a:gd name="T2" fmla="*/ 12 w 21"/>
                  <a:gd name="T3" fmla="*/ 12 h 21"/>
                  <a:gd name="T4" fmla="*/ 19 w 21"/>
                  <a:gd name="T5" fmla="*/ 15 h 21"/>
                  <a:gd name="T6" fmla="*/ 21 w 21"/>
                  <a:gd name="T7" fmla="*/ 17 h 21"/>
                  <a:gd name="T8" fmla="*/ 18 w 21"/>
                  <a:gd name="T9" fmla="*/ 18 h 21"/>
                  <a:gd name="T10" fmla="*/ 13 w 21"/>
                  <a:gd name="T11" fmla="*/ 19 h 21"/>
                  <a:gd name="T12" fmla="*/ 10 w 21"/>
                  <a:gd name="T13" fmla="*/ 17 h 21"/>
                  <a:gd name="T14" fmla="*/ 6 w 21"/>
                  <a:gd name="T15" fmla="*/ 11 h 21"/>
                  <a:gd name="T16" fmla="*/ 3 w 21"/>
                  <a:gd name="T17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1" h="21">
                    <a:moveTo>
                      <a:pt x="3" y="0"/>
                    </a:moveTo>
                    <a:cubicBezTo>
                      <a:pt x="7" y="3"/>
                      <a:pt x="11" y="6"/>
                      <a:pt x="12" y="12"/>
                    </a:cubicBezTo>
                    <a:cubicBezTo>
                      <a:pt x="13" y="14"/>
                      <a:pt x="17" y="13"/>
                      <a:pt x="19" y="15"/>
                    </a:cubicBezTo>
                    <a:cubicBezTo>
                      <a:pt x="20" y="15"/>
                      <a:pt x="21" y="15"/>
                      <a:pt x="21" y="17"/>
                    </a:cubicBezTo>
                    <a:cubicBezTo>
                      <a:pt x="20" y="18"/>
                      <a:pt x="19" y="18"/>
                      <a:pt x="18" y="18"/>
                    </a:cubicBezTo>
                    <a:cubicBezTo>
                      <a:pt x="17" y="18"/>
                      <a:pt x="15" y="18"/>
                      <a:pt x="13" y="19"/>
                    </a:cubicBezTo>
                    <a:cubicBezTo>
                      <a:pt x="11" y="21"/>
                      <a:pt x="10" y="19"/>
                      <a:pt x="10" y="17"/>
                    </a:cubicBezTo>
                    <a:cubicBezTo>
                      <a:pt x="11" y="13"/>
                      <a:pt x="9" y="12"/>
                      <a:pt x="6" y="11"/>
                    </a:cubicBezTo>
                    <a:cubicBezTo>
                      <a:pt x="1" y="9"/>
                      <a:pt x="0" y="7"/>
                      <a:pt x="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 dirty="0"/>
              </a:p>
            </p:txBody>
          </p:sp>
          <p:sp>
            <p:nvSpPr>
              <p:cNvPr id="222" name="Freeform 353"/>
              <p:cNvSpPr>
                <a:spLocks/>
              </p:cNvSpPr>
              <p:nvPr/>
            </p:nvSpPr>
            <p:spPr bwMode="auto">
              <a:xfrm>
                <a:off x="6013450" y="-2744788"/>
                <a:ext cx="17462" cy="165100"/>
              </a:xfrm>
              <a:custGeom>
                <a:avLst/>
                <a:gdLst>
                  <a:gd name="T0" fmla="*/ 1 w 3"/>
                  <a:gd name="T1" fmla="*/ 30 h 30"/>
                  <a:gd name="T2" fmla="*/ 3 w 3"/>
                  <a:gd name="T3" fmla="*/ 0 h 30"/>
                  <a:gd name="T4" fmla="*/ 2 w 3"/>
                  <a:gd name="T5" fmla="*/ 28 h 30"/>
                  <a:gd name="T6" fmla="*/ 1 w 3"/>
                  <a:gd name="T7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0">
                    <a:moveTo>
                      <a:pt x="1" y="30"/>
                    </a:moveTo>
                    <a:cubicBezTo>
                      <a:pt x="1" y="20"/>
                      <a:pt x="0" y="10"/>
                      <a:pt x="3" y="0"/>
                    </a:cubicBezTo>
                    <a:cubicBezTo>
                      <a:pt x="3" y="10"/>
                      <a:pt x="2" y="19"/>
                      <a:pt x="2" y="28"/>
                    </a:cubicBezTo>
                    <a:cubicBezTo>
                      <a:pt x="2" y="29"/>
                      <a:pt x="2" y="30"/>
                      <a:pt x="1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 dirty="0"/>
              </a:p>
            </p:txBody>
          </p:sp>
          <p:sp>
            <p:nvSpPr>
              <p:cNvPr id="223" name="Freeform 354"/>
              <p:cNvSpPr>
                <a:spLocks/>
              </p:cNvSpPr>
              <p:nvPr/>
            </p:nvSpPr>
            <p:spPr bwMode="auto">
              <a:xfrm>
                <a:off x="6013450" y="-2401888"/>
                <a:ext cx="28575" cy="71437"/>
              </a:xfrm>
              <a:custGeom>
                <a:avLst/>
                <a:gdLst>
                  <a:gd name="T0" fmla="*/ 2 w 5"/>
                  <a:gd name="T1" fmla="*/ 13 h 13"/>
                  <a:gd name="T2" fmla="*/ 1 w 5"/>
                  <a:gd name="T3" fmla="*/ 5 h 13"/>
                  <a:gd name="T4" fmla="*/ 1 w 5"/>
                  <a:gd name="T5" fmla="*/ 0 h 13"/>
                  <a:gd name="T6" fmla="*/ 2 w 5"/>
                  <a:gd name="T7" fmla="*/ 1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13">
                    <a:moveTo>
                      <a:pt x="2" y="13"/>
                    </a:moveTo>
                    <a:cubicBezTo>
                      <a:pt x="1" y="10"/>
                      <a:pt x="1" y="8"/>
                      <a:pt x="1" y="5"/>
                    </a:cubicBezTo>
                    <a:cubicBezTo>
                      <a:pt x="1" y="3"/>
                      <a:pt x="1" y="1"/>
                      <a:pt x="1" y="0"/>
                    </a:cubicBezTo>
                    <a:cubicBezTo>
                      <a:pt x="0" y="4"/>
                      <a:pt x="5" y="8"/>
                      <a:pt x="2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 dirty="0"/>
              </a:p>
            </p:txBody>
          </p:sp>
          <p:sp>
            <p:nvSpPr>
              <p:cNvPr id="224" name="Freeform 355"/>
              <p:cNvSpPr>
                <a:spLocks/>
              </p:cNvSpPr>
              <p:nvPr/>
            </p:nvSpPr>
            <p:spPr bwMode="auto">
              <a:xfrm>
                <a:off x="5919788" y="-2628900"/>
                <a:ext cx="4762" cy="11112"/>
              </a:xfrm>
              <a:custGeom>
                <a:avLst/>
                <a:gdLst>
                  <a:gd name="T0" fmla="*/ 0 w 1"/>
                  <a:gd name="T1" fmla="*/ 0 h 2"/>
                  <a:gd name="T2" fmla="*/ 1 w 1"/>
                  <a:gd name="T3" fmla="*/ 2 h 2"/>
                  <a:gd name="T4" fmla="*/ 0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cubicBezTo>
                      <a:pt x="0" y="1"/>
                      <a:pt x="1" y="1"/>
                      <a:pt x="1" y="2"/>
                    </a:cubicBezTo>
                    <a:cubicBezTo>
                      <a:pt x="1" y="1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 dirty="0"/>
              </a:p>
            </p:txBody>
          </p:sp>
          <p:sp>
            <p:nvSpPr>
              <p:cNvPr id="225" name="Freeform 356"/>
              <p:cNvSpPr>
                <a:spLocks/>
              </p:cNvSpPr>
              <p:nvPr/>
            </p:nvSpPr>
            <p:spPr bwMode="auto">
              <a:xfrm>
                <a:off x="6589713" y="-3332163"/>
                <a:ext cx="0" cy="4762"/>
              </a:xfrm>
              <a:custGeom>
                <a:avLst/>
                <a:gdLst>
                  <a:gd name="T0" fmla="*/ 0 h 1"/>
                  <a:gd name="T1" fmla="*/ 1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 dirty="0"/>
              </a:p>
            </p:txBody>
          </p:sp>
          <p:sp>
            <p:nvSpPr>
              <p:cNvPr id="226" name="Freeform 357"/>
              <p:cNvSpPr>
                <a:spLocks/>
              </p:cNvSpPr>
              <p:nvPr/>
            </p:nvSpPr>
            <p:spPr bwMode="auto">
              <a:xfrm>
                <a:off x="6756400" y="-1587500"/>
                <a:ext cx="88900" cy="138112"/>
              </a:xfrm>
              <a:custGeom>
                <a:avLst/>
                <a:gdLst>
                  <a:gd name="T0" fmla="*/ 1 w 16"/>
                  <a:gd name="T1" fmla="*/ 25 h 25"/>
                  <a:gd name="T2" fmla="*/ 3 w 16"/>
                  <a:gd name="T3" fmla="*/ 21 h 25"/>
                  <a:gd name="T4" fmla="*/ 13 w 16"/>
                  <a:gd name="T5" fmla="*/ 8 h 25"/>
                  <a:gd name="T6" fmla="*/ 10 w 16"/>
                  <a:gd name="T7" fmla="*/ 0 h 25"/>
                  <a:gd name="T8" fmla="*/ 13 w 16"/>
                  <a:gd name="T9" fmla="*/ 12 h 25"/>
                  <a:gd name="T10" fmla="*/ 1 w 16"/>
                  <a:gd name="T11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" h="25">
                    <a:moveTo>
                      <a:pt x="1" y="25"/>
                    </a:moveTo>
                    <a:cubicBezTo>
                      <a:pt x="0" y="23"/>
                      <a:pt x="2" y="22"/>
                      <a:pt x="3" y="21"/>
                    </a:cubicBezTo>
                    <a:cubicBezTo>
                      <a:pt x="9" y="18"/>
                      <a:pt x="10" y="13"/>
                      <a:pt x="13" y="8"/>
                    </a:cubicBezTo>
                    <a:cubicBezTo>
                      <a:pt x="15" y="5"/>
                      <a:pt x="9" y="4"/>
                      <a:pt x="10" y="0"/>
                    </a:cubicBezTo>
                    <a:cubicBezTo>
                      <a:pt x="15" y="4"/>
                      <a:pt x="16" y="7"/>
                      <a:pt x="13" y="12"/>
                    </a:cubicBezTo>
                    <a:cubicBezTo>
                      <a:pt x="10" y="18"/>
                      <a:pt x="7" y="22"/>
                      <a:pt x="1" y="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 dirty="0"/>
              </a:p>
            </p:txBody>
          </p:sp>
          <p:sp>
            <p:nvSpPr>
              <p:cNvPr id="227" name="Freeform 358"/>
              <p:cNvSpPr>
                <a:spLocks/>
              </p:cNvSpPr>
              <p:nvPr/>
            </p:nvSpPr>
            <p:spPr bwMode="auto">
              <a:xfrm>
                <a:off x="6596063" y="-1631950"/>
                <a:ext cx="165100" cy="38100"/>
              </a:xfrm>
              <a:custGeom>
                <a:avLst/>
                <a:gdLst>
                  <a:gd name="T0" fmla="*/ 30 w 30"/>
                  <a:gd name="T1" fmla="*/ 2 h 7"/>
                  <a:gd name="T2" fmla="*/ 4 w 30"/>
                  <a:gd name="T3" fmla="*/ 6 h 7"/>
                  <a:gd name="T4" fmla="*/ 0 w 30"/>
                  <a:gd name="T5" fmla="*/ 4 h 7"/>
                  <a:gd name="T6" fmla="*/ 24 w 30"/>
                  <a:gd name="T7" fmla="*/ 0 h 7"/>
                  <a:gd name="T8" fmla="*/ 30 w 30"/>
                  <a:gd name="T9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7">
                    <a:moveTo>
                      <a:pt x="30" y="2"/>
                    </a:moveTo>
                    <a:cubicBezTo>
                      <a:pt x="21" y="3"/>
                      <a:pt x="13" y="4"/>
                      <a:pt x="4" y="6"/>
                    </a:cubicBezTo>
                    <a:cubicBezTo>
                      <a:pt x="2" y="6"/>
                      <a:pt x="1" y="7"/>
                      <a:pt x="0" y="4"/>
                    </a:cubicBezTo>
                    <a:cubicBezTo>
                      <a:pt x="8" y="3"/>
                      <a:pt x="16" y="2"/>
                      <a:pt x="24" y="0"/>
                    </a:cubicBezTo>
                    <a:cubicBezTo>
                      <a:pt x="27" y="0"/>
                      <a:pt x="28" y="0"/>
                      <a:pt x="30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 dirty="0"/>
              </a:p>
            </p:txBody>
          </p:sp>
          <p:sp>
            <p:nvSpPr>
              <p:cNvPr id="228" name="Freeform 359"/>
              <p:cNvSpPr>
                <a:spLocks/>
              </p:cNvSpPr>
              <p:nvPr/>
            </p:nvSpPr>
            <p:spPr bwMode="auto">
              <a:xfrm>
                <a:off x="6367463" y="-1598613"/>
                <a:ext cx="50800" cy="55562"/>
              </a:xfrm>
              <a:custGeom>
                <a:avLst/>
                <a:gdLst>
                  <a:gd name="T0" fmla="*/ 9 w 9"/>
                  <a:gd name="T1" fmla="*/ 0 h 10"/>
                  <a:gd name="T2" fmla="*/ 0 w 9"/>
                  <a:gd name="T3" fmla="*/ 10 h 10"/>
                  <a:gd name="T4" fmla="*/ 9 w 9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10">
                    <a:moveTo>
                      <a:pt x="9" y="0"/>
                    </a:moveTo>
                    <a:cubicBezTo>
                      <a:pt x="9" y="6"/>
                      <a:pt x="4" y="7"/>
                      <a:pt x="0" y="10"/>
                    </a:cubicBezTo>
                    <a:cubicBezTo>
                      <a:pt x="2" y="6"/>
                      <a:pt x="5" y="3"/>
                      <a:pt x="9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 dirty="0"/>
              </a:p>
            </p:txBody>
          </p:sp>
          <p:sp>
            <p:nvSpPr>
              <p:cNvPr id="229" name="Freeform 360"/>
              <p:cNvSpPr>
                <a:spLocks/>
              </p:cNvSpPr>
              <p:nvPr/>
            </p:nvSpPr>
            <p:spPr bwMode="auto">
              <a:xfrm>
                <a:off x="6645275" y="-1433513"/>
                <a:ext cx="88900" cy="28575"/>
              </a:xfrm>
              <a:custGeom>
                <a:avLst/>
                <a:gdLst>
                  <a:gd name="T0" fmla="*/ 1 w 16"/>
                  <a:gd name="T1" fmla="*/ 5 h 5"/>
                  <a:gd name="T2" fmla="*/ 3 w 16"/>
                  <a:gd name="T3" fmla="*/ 3 h 5"/>
                  <a:gd name="T4" fmla="*/ 16 w 16"/>
                  <a:gd name="T5" fmla="*/ 0 h 5"/>
                  <a:gd name="T6" fmla="*/ 1 w 16"/>
                  <a:gd name="T7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5">
                    <a:moveTo>
                      <a:pt x="1" y="5"/>
                    </a:moveTo>
                    <a:cubicBezTo>
                      <a:pt x="0" y="3"/>
                      <a:pt x="1" y="3"/>
                      <a:pt x="3" y="3"/>
                    </a:cubicBezTo>
                    <a:cubicBezTo>
                      <a:pt x="7" y="2"/>
                      <a:pt x="12" y="0"/>
                      <a:pt x="16" y="0"/>
                    </a:cubicBezTo>
                    <a:cubicBezTo>
                      <a:pt x="12" y="4"/>
                      <a:pt x="6" y="4"/>
                      <a:pt x="1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 dirty="0"/>
              </a:p>
            </p:txBody>
          </p:sp>
          <p:sp>
            <p:nvSpPr>
              <p:cNvPr id="230" name="Freeform 361"/>
              <p:cNvSpPr>
                <a:spLocks/>
              </p:cNvSpPr>
              <p:nvPr/>
            </p:nvSpPr>
            <p:spPr bwMode="auto">
              <a:xfrm>
                <a:off x="6418263" y="-1620838"/>
                <a:ext cx="66675" cy="33337"/>
              </a:xfrm>
              <a:custGeom>
                <a:avLst/>
                <a:gdLst>
                  <a:gd name="T0" fmla="*/ 12 w 12"/>
                  <a:gd name="T1" fmla="*/ 5 h 6"/>
                  <a:gd name="T2" fmla="*/ 0 w 12"/>
                  <a:gd name="T3" fmla="*/ 4 h 6"/>
                  <a:gd name="T4" fmla="*/ 12 w 12"/>
                  <a:gd name="T5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6">
                    <a:moveTo>
                      <a:pt x="12" y="5"/>
                    </a:moveTo>
                    <a:cubicBezTo>
                      <a:pt x="8" y="2"/>
                      <a:pt x="4" y="6"/>
                      <a:pt x="0" y="4"/>
                    </a:cubicBezTo>
                    <a:cubicBezTo>
                      <a:pt x="7" y="0"/>
                      <a:pt x="9" y="0"/>
                      <a:pt x="12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 dirty="0"/>
              </a:p>
            </p:txBody>
          </p:sp>
          <p:sp>
            <p:nvSpPr>
              <p:cNvPr id="231" name="Freeform 362"/>
              <p:cNvSpPr>
                <a:spLocks/>
              </p:cNvSpPr>
              <p:nvPr/>
            </p:nvSpPr>
            <p:spPr bwMode="auto">
              <a:xfrm>
                <a:off x="6761163" y="-1620838"/>
                <a:ext cx="44450" cy="33337"/>
              </a:xfrm>
              <a:custGeom>
                <a:avLst/>
                <a:gdLst>
                  <a:gd name="T0" fmla="*/ 8 w 8"/>
                  <a:gd name="T1" fmla="*/ 6 h 6"/>
                  <a:gd name="T2" fmla="*/ 0 w 8"/>
                  <a:gd name="T3" fmla="*/ 0 h 6"/>
                  <a:gd name="T4" fmla="*/ 8 w 8"/>
                  <a:gd name="T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" h="6">
                    <a:moveTo>
                      <a:pt x="8" y="6"/>
                    </a:moveTo>
                    <a:cubicBezTo>
                      <a:pt x="4" y="5"/>
                      <a:pt x="1" y="4"/>
                      <a:pt x="0" y="0"/>
                    </a:cubicBezTo>
                    <a:cubicBezTo>
                      <a:pt x="3" y="1"/>
                      <a:pt x="6" y="3"/>
                      <a:pt x="8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 dirty="0"/>
              </a:p>
            </p:txBody>
          </p:sp>
          <p:sp>
            <p:nvSpPr>
              <p:cNvPr id="232" name="Freeform 363"/>
              <p:cNvSpPr>
                <a:spLocks/>
              </p:cNvSpPr>
              <p:nvPr/>
            </p:nvSpPr>
            <p:spPr bwMode="auto">
              <a:xfrm>
                <a:off x="6734175" y="-1455738"/>
                <a:ext cx="26987" cy="28575"/>
              </a:xfrm>
              <a:custGeom>
                <a:avLst/>
                <a:gdLst>
                  <a:gd name="T0" fmla="*/ 0 w 5"/>
                  <a:gd name="T1" fmla="*/ 5 h 5"/>
                  <a:gd name="T2" fmla="*/ 5 w 5"/>
                  <a:gd name="T3" fmla="*/ 1 h 5"/>
                  <a:gd name="T4" fmla="*/ 0 w 5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5">
                    <a:moveTo>
                      <a:pt x="0" y="5"/>
                    </a:moveTo>
                    <a:cubicBezTo>
                      <a:pt x="0" y="1"/>
                      <a:pt x="2" y="0"/>
                      <a:pt x="5" y="1"/>
                    </a:cubicBezTo>
                    <a:cubicBezTo>
                      <a:pt x="4" y="3"/>
                      <a:pt x="2" y="4"/>
                      <a:pt x="0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 dirty="0"/>
              </a:p>
            </p:txBody>
          </p:sp>
          <p:sp>
            <p:nvSpPr>
              <p:cNvPr id="233" name="Freeform 364"/>
              <p:cNvSpPr>
                <a:spLocks/>
              </p:cNvSpPr>
              <p:nvPr/>
            </p:nvSpPr>
            <p:spPr bwMode="auto">
              <a:xfrm>
                <a:off x="5199063" y="-1466850"/>
                <a:ext cx="17462" cy="17462"/>
              </a:xfrm>
              <a:custGeom>
                <a:avLst/>
                <a:gdLst>
                  <a:gd name="T0" fmla="*/ 3 w 3"/>
                  <a:gd name="T1" fmla="*/ 0 h 3"/>
                  <a:gd name="T2" fmla="*/ 0 w 3"/>
                  <a:gd name="T3" fmla="*/ 3 h 3"/>
                  <a:gd name="T4" fmla="*/ 3 w 3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3" y="0"/>
                    </a:moveTo>
                    <a:cubicBezTo>
                      <a:pt x="3" y="2"/>
                      <a:pt x="2" y="3"/>
                      <a:pt x="0" y="3"/>
                    </a:cubicBezTo>
                    <a:cubicBezTo>
                      <a:pt x="0" y="1"/>
                      <a:pt x="2" y="1"/>
                      <a:pt x="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 dirty="0"/>
              </a:p>
            </p:txBody>
          </p:sp>
          <p:sp>
            <p:nvSpPr>
              <p:cNvPr id="234" name="Freeform 365"/>
              <p:cNvSpPr>
                <a:spLocks/>
              </p:cNvSpPr>
              <p:nvPr/>
            </p:nvSpPr>
            <p:spPr bwMode="auto">
              <a:xfrm>
                <a:off x="7083425" y="-1704975"/>
                <a:ext cx="4762" cy="11112"/>
              </a:xfrm>
              <a:custGeom>
                <a:avLst/>
                <a:gdLst>
                  <a:gd name="T0" fmla="*/ 1 w 1"/>
                  <a:gd name="T1" fmla="*/ 0 h 2"/>
                  <a:gd name="T2" fmla="*/ 1 w 1"/>
                  <a:gd name="T3" fmla="*/ 2 h 2"/>
                  <a:gd name="T4" fmla="*/ 0 w 1"/>
                  <a:gd name="T5" fmla="*/ 2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2"/>
                      <a:pt x="0" y="2"/>
                    </a:cubicBezTo>
                    <a:cubicBezTo>
                      <a:pt x="1" y="1"/>
                      <a:pt x="1" y="1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 dirty="0"/>
              </a:p>
            </p:txBody>
          </p:sp>
          <p:sp>
            <p:nvSpPr>
              <p:cNvPr id="235" name="Freeform 366"/>
              <p:cNvSpPr>
                <a:spLocks/>
              </p:cNvSpPr>
              <p:nvPr/>
            </p:nvSpPr>
            <p:spPr bwMode="auto">
              <a:xfrm>
                <a:off x="5160963" y="-2208213"/>
                <a:ext cx="0" cy="6350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 dirty="0"/>
              </a:p>
            </p:txBody>
          </p:sp>
          <p:sp>
            <p:nvSpPr>
              <p:cNvPr id="236" name="Freeform 367"/>
              <p:cNvSpPr>
                <a:spLocks/>
              </p:cNvSpPr>
              <p:nvPr/>
            </p:nvSpPr>
            <p:spPr bwMode="auto">
              <a:xfrm>
                <a:off x="6845300" y="-2041525"/>
                <a:ext cx="65087" cy="49212"/>
              </a:xfrm>
              <a:custGeom>
                <a:avLst/>
                <a:gdLst>
                  <a:gd name="T0" fmla="*/ 12 w 12"/>
                  <a:gd name="T1" fmla="*/ 2 h 9"/>
                  <a:gd name="T2" fmla="*/ 4 w 12"/>
                  <a:gd name="T3" fmla="*/ 7 h 9"/>
                  <a:gd name="T4" fmla="*/ 1 w 12"/>
                  <a:gd name="T5" fmla="*/ 8 h 9"/>
                  <a:gd name="T6" fmla="*/ 0 w 12"/>
                  <a:gd name="T7" fmla="*/ 6 h 9"/>
                  <a:gd name="T8" fmla="*/ 2 w 12"/>
                  <a:gd name="T9" fmla="*/ 3 h 9"/>
                  <a:gd name="T10" fmla="*/ 12 w 12"/>
                  <a:gd name="T11" fmla="*/ 2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9">
                    <a:moveTo>
                      <a:pt x="12" y="2"/>
                    </a:moveTo>
                    <a:cubicBezTo>
                      <a:pt x="9" y="3"/>
                      <a:pt x="6" y="4"/>
                      <a:pt x="4" y="7"/>
                    </a:cubicBezTo>
                    <a:cubicBezTo>
                      <a:pt x="4" y="8"/>
                      <a:pt x="2" y="9"/>
                      <a:pt x="1" y="8"/>
                    </a:cubicBezTo>
                    <a:cubicBezTo>
                      <a:pt x="0" y="8"/>
                      <a:pt x="0" y="7"/>
                      <a:pt x="0" y="6"/>
                    </a:cubicBezTo>
                    <a:cubicBezTo>
                      <a:pt x="0" y="5"/>
                      <a:pt x="1" y="3"/>
                      <a:pt x="2" y="3"/>
                    </a:cubicBezTo>
                    <a:cubicBezTo>
                      <a:pt x="5" y="3"/>
                      <a:pt x="8" y="0"/>
                      <a:pt x="12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 dirty="0"/>
              </a:p>
            </p:txBody>
          </p:sp>
          <p:sp>
            <p:nvSpPr>
              <p:cNvPr id="237" name="Freeform 368"/>
              <p:cNvSpPr>
                <a:spLocks/>
              </p:cNvSpPr>
              <p:nvPr/>
            </p:nvSpPr>
            <p:spPr bwMode="auto">
              <a:xfrm>
                <a:off x="6872288" y="-1903413"/>
                <a:ext cx="0" cy="4762"/>
              </a:xfrm>
              <a:custGeom>
                <a:avLst/>
                <a:gdLst>
                  <a:gd name="T0" fmla="*/ 1 h 1"/>
                  <a:gd name="T1" fmla="*/ 0 h 1"/>
                  <a:gd name="T2" fmla="*/ 0 h 1"/>
                  <a:gd name="T3" fmla="*/ 1 h 1"/>
                  <a:gd name="T4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 dirty="0"/>
              </a:p>
            </p:txBody>
          </p:sp>
          <p:sp>
            <p:nvSpPr>
              <p:cNvPr id="238" name="Freeform 369"/>
              <p:cNvSpPr>
                <a:spLocks/>
              </p:cNvSpPr>
              <p:nvPr/>
            </p:nvSpPr>
            <p:spPr bwMode="auto">
              <a:xfrm>
                <a:off x="6789738" y="-1854200"/>
                <a:ext cx="0" cy="6350"/>
              </a:xfrm>
              <a:custGeom>
                <a:avLst/>
                <a:gdLst>
                  <a:gd name="T0" fmla="*/ 1 h 1"/>
                  <a:gd name="T1" fmla="*/ 1 h 1"/>
                  <a:gd name="T2" fmla="*/ 0 h 1"/>
                  <a:gd name="T3" fmla="*/ 0 h 1"/>
                  <a:gd name="T4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 dirty="0"/>
              </a:p>
            </p:txBody>
          </p:sp>
          <p:sp>
            <p:nvSpPr>
              <p:cNvPr id="239" name="Freeform 370"/>
              <p:cNvSpPr>
                <a:spLocks/>
              </p:cNvSpPr>
              <p:nvPr/>
            </p:nvSpPr>
            <p:spPr bwMode="auto">
              <a:xfrm>
                <a:off x="6883400" y="-193675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 dirty="0"/>
              </a:p>
            </p:txBody>
          </p:sp>
          <p:sp>
            <p:nvSpPr>
              <p:cNvPr id="240" name="Freeform 371"/>
              <p:cNvSpPr>
                <a:spLocks/>
              </p:cNvSpPr>
              <p:nvPr/>
            </p:nvSpPr>
            <p:spPr bwMode="auto">
              <a:xfrm>
                <a:off x="6600825" y="-1843088"/>
                <a:ext cx="4762" cy="6350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1 h 1"/>
                  <a:gd name="T4" fmla="*/ 0 w 1"/>
                  <a:gd name="T5" fmla="*/ 1 h 1"/>
                  <a:gd name="T6" fmla="*/ 1 w 1"/>
                  <a:gd name="T7" fmla="*/ 0 h 1"/>
                  <a:gd name="T8" fmla="*/ 1 w 1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 dirty="0"/>
              </a:p>
            </p:txBody>
          </p:sp>
          <p:sp>
            <p:nvSpPr>
              <p:cNvPr id="241" name="Freeform 372"/>
              <p:cNvSpPr>
                <a:spLocks/>
              </p:cNvSpPr>
              <p:nvPr/>
            </p:nvSpPr>
            <p:spPr bwMode="auto">
              <a:xfrm>
                <a:off x="6605588" y="-1858963"/>
                <a:ext cx="11112" cy="11112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1 h 2"/>
                  <a:gd name="T4" fmla="*/ 0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1" y="0"/>
                      <a:pt x="1" y="0"/>
                      <a:pt x="2" y="1"/>
                    </a:cubicBezTo>
                    <a:cubicBezTo>
                      <a:pt x="1" y="2"/>
                      <a:pt x="1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 dirty="0"/>
              </a:p>
            </p:txBody>
          </p:sp>
          <p:sp>
            <p:nvSpPr>
              <p:cNvPr id="242" name="Freeform 373"/>
              <p:cNvSpPr>
                <a:spLocks/>
              </p:cNvSpPr>
              <p:nvPr/>
            </p:nvSpPr>
            <p:spPr bwMode="auto">
              <a:xfrm>
                <a:off x="5759450" y="-2014538"/>
                <a:ext cx="60325" cy="61912"/>
              </a:xfrm>
              <a:custGeom>
                <a:avLst/>
                <a:gdLst>
                  <a:gd name="T0" fmla="*/ 10 w 11"/>
                  <a:gd name="T1" fmla="*/ 1 h 11"/>
                  <a:gd name="T2" fmla="*/ 10 w 11"/>
                  <a:gd name="T3" fmla="*/ 5 h 11"/>
                  <a:gd name="T4" fmla="*/ 8 w 11"/>
                  <a:gd name="T5" fmla="*/ 11 h 11"/>
                  <a:gd name="T6" fmla="*/ 2 w 11"/>
                  <a:gd name="T7" fmla="*/ 10 h 11"/>
                  <a:gd name="T8" fmla="*/ 3 w 11"/>
                  <a:gd name="T9" fmla="*/ 5 h 11"/>
                  <a:gd name="T10" fmla="*/ 10 w 11"/>
                  <a:gd name="T11" fmla="*/ 1 h 11"/>
                  <a:gd name="T12" fmla="*/ 10 w 11"/>
                  <a:gd name="T13" fmla="*/ 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11">
                    <a:moveTo>
                      <a:pt x="10" y="1"/>
                    </a:moveTo>
                    <a:cubicBezTo>
                      <a:pt x="9" y="2"/>
                      <a:pt x="10" y="4"/>
                      <a:pt x="10" y="5"/>
                    </a:cubicBezTo>
                    <a:cubicBezTo>
                      <a:pt x="11" y="8"/>
                      <a:pt x="9" y="10"/>
                      <a:pt x="8" y="11"/>
                    </a:cubicBezTo>
                    <a:cubicBezTo>
                      <a:pt x="7" y="11"/>
                      <a:pt x="4" y="11"/>
                      <a:pt x="2" y="10"/>
                    </a:cubicBezTo>
                    <a:cubicBezTo>
                      <a:pt x="0" y="8"/>
                      <a:pt x="3" y="7"/>
                      <a:pt x="3" y="5"/>
                    </a:cubicBezTo>
                    <a:cubicBezTo>
                      <a:pt x="3" y="0"/>
                      <a:pt x="6" y="0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 dirty="0"/>
              </a:p>
            </p:txBody>
          </p:sp>
          <p:sp>
            <p:nvSpPr>
              <p:cNvPr id="243" name="Freeform 374"/>
              <p:cNvSpPr>
                <a:spLocks/>
              </p:cNvSpPr>
              <p:nvPr/>
            </p:nvSpPr>
            <p:spPr bwMode="auto">
              <a:xfrm>
                <a:off x="7493000" y="-1725613"/>
                <a:ext cx="33337" cy="38100"/>
              </a:xfrm>
              <a:custGeom>
                <a:avLst/>
                <a:gdLst>
                  <a:gd name="T0" fmla="*/ 6 w 6"/>
                  <a:gd name="T1" fmla="*/ 7 h 7"/>
                  <a:gd name="T2" fmla="*/ 2 w 6"/>
                  <a:gd name="T3" fmla="*/ 7 h 7"/>
                  <a:gd name="T4" fmla="*/ 3 w 6"/>
                  <a:gd name="T5" fmla="*/ 0 h 7"/>
                  <a:gd name="T6" fmla="*/ 6 w 6"/>
                  <a:gd name="T7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7">
                    <a:moveTo>
                      <a:pt x="6" y="7"/>
                    </a:moveTo>
                    <a:cubicBezTo>
                      <a:pt x="5" y="7"/>
                      <a:pt x="3" y="7"/>
                      <a:pt x="2" y="7"/>
                    </a:cubicBezTo>
                    <a:cubicBezTo>
                      <a:pt x="2" y="5"/>
                      <a:pt x="0" y="0"/>
                      <a:pt x="3" y="0"/>
                    </a:cubicBezTo>
                    <a:cubicBezTo>
                      <a:pt x="6" y="0"/>
                      <a:pt x="4" y="5"/>
                      <a:pt x="6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 dirty="0"/>
              </a:p>
            </p:txBody>
          </p:sp>
          <p:sp>
            <p:nvSpPr>
              <p:cNvPr id="244" name="Freeform 375"/>
              <p:cNvSpPr>
                <a:spLocks/>
              </p:cNvSpPr>
              <p:nvPr/>
            </p:nvSpPr>
            <p:spPr bwMode="auto">
              <a:xfrm>
                <a:off x="6335713" y="-1974850"/>
                <a:ext cx="38100" cy="131762"/>
              </a:xfrm>
              <a:custGeom>
                <a:avLst/>
                <a:gdLst>
                  <a:gd name="T0" fmla="*/ 2 w 7"/>
                  <a:gd name="T1" fmla="*/ 0 h 24"/>
                  <a:gd name="T2" fmla="*/ 6 w 7"/>
                  <a:gd name="T3" fmla="*/ 5 h 24"/>
                  <a:gd name="T4" fmla="*/ 7 w 7"/>
                  <a:gd name="T5" fmla="*/ 16 h 24"/>
                  <a:gd name="T6" fmla="*/ 3 w 7"/>
                  <a:gd name="T7" fmla="*/ 23 h 24"/>
                  <a:gd name="T8" fmla="*/ 1 w 7"/>
                  <a:gd name="T9" fmla="*/ 16 h 24"/>
                  <a:gd name="T10" fmla="*/ 2 w 7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" h="24">
                    <a:moveTo>
                      <a:pt x="2" y="0"/>
                    </a:moveTo>
                    <a:cubicBezTo>
                      <a:pt x="5" y="0"/>
                      <a:pt x="6" y="2"/>
                      <a:pt x="6" y="5"/>
                    </a:cubicBezTo>
                    <a:cubicBezTo>
                      <a:pt x="7" y="9"/>
                      <a:pt x="7" y="12"/>
                      <a:pt x="7" y="16"/>
                    </a:cubicBezTo>
                    <a:cubicBezTo>
                      <a:pt x="7" y="19"/>
                      <a:pt x="7" y="23"/>
                      <a:pt x="3" y="23"/>
                    </a:cubicBezTo>
                    <a:cubicBezTo>
                      <a:pt x="1" y="24"/>
                      <a:pt x="1" y="19"/>
                      <a:pt x="1" y="16"/>
                    </a:cubicBezTo>
                    <a:cubicBezTo>
                      <a:pt x="0" y="10"/>
                      <a:pt x="1" y="5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 dirty="0"/>
              </a:p>
            </p:txBody>
          </p:sp>
          <p:sp>
            <p:nvSpPr>
              <p:cNvPr id="245" name="Freeform 376"/>
              <p:cNvSpPr>
                <a:spLocks/>
              </p:cNvSpPr>
              <p:nvPr/>
            </p:nvSpPr>
            <p:spPr bwMode="auto">
              <a:xfrm>
                <a:off x="6291263" y="-1985963"/>
                <a:ext cx="38100" cy="33337"/>
              </a:xfrm>
              <a:custGeom>
                <a:avLst/>
                <a:gdLst>
                  <a:gd name="T0" fmla="*/ 0 w 7"/>
                  <a:gd name="T1" fmla="*/ 5 h 6"/>
                  <a:gd name="T2" fmla="*/ 1 w 7"/>
                  <a:gd name="T3" fmla="*/ 4 h 6"/>
                  <a:gd name="T4" fmla="*/ 6 w 7"/>
                  <a:gd name="T5" fmla="*/ 0 h 6"/>
                  <a:gd name="T6" fmla="*/ 6 w 7"/>
                  <a:gd name="T7" fmla="*/ 2 h 6"/>
                  <a:gd name="T8" fmla="*/ 0 w 7"/>
                  <a:gd name="T9" fmla="*/ 5 h 6"/>
                  <a:gd name="T10" fmla="*/ 0 w 7"/>
                  <a:gd name="T11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" h="6">
                    <a:moveTo>
                      <a:pt x="0" y="5"/>
                    </a:moveTo>
                    <a:cubicBezTo>
                      <a:pt x="1" y="5"/>
                      <a:pt x="1" y="5"/>
                      <a:pt x="1" y="4"/>
                    </a:cubicBezTo>
                    <a:cubicBezTo>
                      <a:pt x="3" y="3"/>
                      <a:pt x="3" y="0"/>
                      <a:pt x="6" y="0"/>
                    </a:cubicBezTo>
                    <a:cubicBezTo>
                      <a:pt x="6" y="0"/>
                      <a:pt x="7" y="2"/>
                      <a:pt x="6" y="2"/>
                    </a:cubicBezTo>
                    <a:cubicBezTo>
                      <a:pt x="5" y="4"/>
                      <a:pt x="3" y="6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 dirty="0"/>
              </a:p>
            </p:txBody>
          </p:sp>
          <p:sp>
            <p:nvSpPr>
              <p:cNvPr id="246" name="Freeform 377"/>
              <p:cNvSpPr>
                <a:spLocks/>
              </p:cNvSpPr>
              <p:nvPr/>
            </p:nvSpPr>
            <p:spPr bwMode="auto">
              <a:xfrm>
                <a:off x="6423025" y="-1903413"/>
                <a:ext cx="6350" cy="38100"/>
              </a:xfrm>
              <a:custGeom>
                <a:avLst/>
                <a:gdLst>
                  <a:gd name="T0" fmla="*/ 0 w 1"/>
                  <a:gd name="T1" fmla="*/ 5 h 7"/>
                  <a:gd name="T2" fmla="*/ 1 w 1"/>
                  <a:gd name="T3" fmla="*/ 0 h 7"/>
                  <a:gd name="T4" fmla="*/ 1 w 1"/>
                  <a:gd name="T5" fmla="*/ 7 h 7"/>
                  <a:gd name="T6" fmla="*/ 0 w 1"/>
                  <a:gd name="T7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7">
                    <a:moveTo>
                      <a:pt x="0" y="5"/>
                    </a:moveTo>
                    <a:cubicBezTo>
                      <a:pt x="0" y="4"/>
                      <a:pt x="0" y="3"/>
                      <a:pt x="1" y="0"/>
                    </a:cubicBezTo>
                    <a:cubicBezTo>
                      <a:pt x="1" y="3"/>
                      <a:pt x="1" y="5"/>
                      <a:pt x="1" y="7"/>
                    </a:cubicBezTo>
                    <a:cubicBezTo>
                      <a:pt x="0" y="7"/>
                      <a:pt x="0" y="5"/>
                      <a:pt x="0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 dirty="0"/>
              </a:p>
            </p:txBody>
          </p:sp>
          <p:sp>
            <p:nvSpPr>
              <p:cNvPr id="247" name="Freeform 378"/>
              <p:cNvSpPr>
                <a:spLocks/>
              </p:cNvSpPr>
              <p:nvPr/>
            </p:nvSpPr>
            <p:spPr bwMode="auto">
              <a:xfrm>
                <a:off x="6280150" y="-1754188"/>
                <a:ext cx="11112" cy="11112"/>
              </a:xfrm>
              <a:custGeom>
                <a:avLst/>
                <a:gdLst>
                  <a:gd name="T0" fmla="*/ 0 w 2"/>
                  <a:gd name="T1" fmla="*/ 1 h 2"/>
                  <a:gd name="T2" fmla="*/ 1 w 2"/>
                  <a:gd name="T3" fmla="*/ 0 h 2"/>
                  <a:gd name="T4" fmla="*/ 2 w 2"/>
                  <a:gd name="T5" fmla="*/ 0 h 2"/>
                  <a:gd name="T6" fmla="*/ 0 w 2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1"/>
                    </a:move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2" y="2"/>
                      <a:pt x="1" y="1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 dirty="0"/>
              </a:p>
            </p:txBody>
          </p:sp>
          <p:sp>
            <p:nvSpPr>
              <p:cNvPr id="248" name="Freeform 379"/>
              <p:cNvSpPr>
                <a:spLocks/>
              </p:cNvSpPr>
              <p:nvPr/>
            </p:nvSpPr>
            <p:spPr bwMode="auto">
              <a:xfrm>
                <a:off x="7054850" y="-1627188"/>
                <a:ext cx="6350" cy="6350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1 h 1"/>
                  <a:gd name="T4" fmla="*/ 0 w 1"/>
                  <a:gd name="T5" fmla="*/ 1 h 1"/>
                  <a:gd name="T6" fmla="*/ 0 w 1"/>
                  <a:gd name="T7" fmla="*/ 0 h 1"/>
                  <a:gd name="T8" fmla="*/ 1 w 1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 dirty="0"/>
              </a:p>
            </p:txBody>
          </p:sp>
          <p:sp>
            <p:nvSpPr>
              <p:cNvPr id="249" name="Freeform 380"/>
              <p:cNvSpPr>
                <a:spLocks/>
              </p:cNvSpPr>
              <p:nvPr/>
            </p:nvSpPr>
            <p:spPr bwMode="auto">
              <a:xfrm>
                <a:off x="5176838" y="-209708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 dirty="0"/>
              </a:p>
            </p:txBody>
          </p:sp>
          <p:sp>
            <p:nvSpPr>
              <p:cNvPr id="250" name="Freeform 381"/>
              <p:cNvSpPr>
                <a:spLocks/>
              </p:cNvSpPr>
              <p:nvPr/>
            </p:nvSpPr>
            <p:spPr bwMode="auto">
              <a:xfrm>
                <a:off x="6080125" y="-962025"/>
                <a:ext cx="44450" cy="49212"/>
              </a:xfrm>
              <a:custGeom>
                <a:avLst/>
                <a:gdLst>
                  <a:gd name="T0" fmla="*/ 8 w 8"/>
                  <a:gd name="T1" fmla="*/ 9 h 9"/>
                  <a:gd name="T2" fmla="*/ 0 w 8"/>
                  <a:gd name="T3" fmla="*/ 0 h 9"/>
                  <a:gd name="T4" fmla="*/ 8 w 8"/>
                  <a:gd name="T5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" h="9">
                    <a:moveTo>
                      <a:pt x="8" y="9"/>
                    </a:moveTo>
                    <a:cubicBezTo>
                      <a:pt x="3" y="7"/>
                      <a:pt x="1" y="4"/>
                      <a:pt x="0" y="0"/>
                    </a:cubicBezTo>
                    <a:cubicBezTo>
                      <a:pt x="5" y="2"/>
                      <a:pt x="5" y="6"/>
                      <a:pt x="8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 dirty="0"/>
              </a:p>
            </p:txBody>
          </p:sp>
          <p:sp>
            <p:nvSpPr>
              <p:cNvPr id="251" name="Freeform 382"/>
              <p:cNvSpPr>
                <a:spLocks/>
              </p:cNvSpPr>
              <p:nvPr/>
            </p:nvSpPr>
            <p:spPr bwMode="auto">
              <a:xfrm>
                <a:off x="6213475" y="-1117600"/>
                <a:ext cx="11112" cy="11112"/>
              </a:xfrm>
              <a:custGeom>
                <a:avLst/>
                <a:gdLst>
                  <a:gd name="T0" fmla="*/ 0 w 2"/>
                  <a:gd name="T1" fmla="*/ 1 h 2"/>
                  <a:gd name="T2" fmla="*/ 1 w 2"/>
                  <a:gd name="T3" fmla="*/ 0 h 2"/>
                  <a:gd name="T4" fmla="*/ 2 w 2"/>
                  <a:gd name="T5" fmla="*/ 0 h 2"/>
                  <a:gd name="T6" fmla="*/ 0 w 2"/>
                  <a:gd name="T7" fmla="*/ 2 h 2"/>
                  <a:gd name="T8" fmla="*/ 0 w 2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2">
                    <a:moveTo>
                      <a:pt x="0" y="1"/>
                    </a:moveTo>
                    <a:cubicBezTo>
                      <a:pt x="0" y="1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1"/>
                      <a:pt x="1" y="1"/>
                      <a:pt x="0" y="2"/>
                    </a:cubicBezTo>
                    <a:cubicBezTo>
                      <a:pt x="0" y="2"/>
                      <a:pt x="0" y="1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 dirty="0"/>
              </a:p>
            </p:txBody>
          </p:sp>
          <p:sp>
            <p:nvSpPr>
              <p:cNvPr id="252" name="Freeform 383"/>
              <p:cNvSpPr>
                <a:spLocks/>
              </p:cNvSpPr>
              <p:nvPr/>
            </p:nvSpPr>
            <p:spPr bwMode="auto">
              <a:xfrm>
                <a:off x="6218238" y="-1117600"/>
                <a:ext cx="6350" cy="0"/>
              </a:xfrm>
              <a:custGeom>
                <a:avLst/>
                <a:gdLst>
                  <a:gd name="T0" fmla="*/ 0 w 1"/>
                  <a:gd name="T1" fmla="*/ 1 w 1"/>
                  <a:gd name="T2" fmla="*/ 1 w 1"/>
                  <a:gd name="T3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 dirty="0"/>
              </a:p>
            </p:txBody>
          </p:sp>
          <p:sp>
            <p:nvSpPr>
              <p:cNvPr id="253" name="Freeform 384"/>
              <p:cNvSpPr>
                <a:spLocks/>
              </p:cNvSpPr>
              <p:nvPr/>
            </p:nvSpPr>
            <p:spPr bwMode="auto">
              <a:xfrm>
                <a:off x="6218238" y="-113347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 dirty="0"/>
              </a:p>
            </p:txBody>
          </p:sp>
          <p:sp>
            <p:nvSpPr>
              <p:cNvPr id="254" name="Freeform 385"/>
              <p:cNvSpPr>
                <a:spLocks/>
              </p:cNvSpPr>
              <p:nvPr/>
            </p:nvSpPr>
            <p:spPr bwMode="auto">
              <a:xfrm>
                <a:off x="5637213" y="-1095375"/>
                <a:ext cx="15875" cy="17462"/>
              </a:xfrm>
              <a:custGeom>
                <a:avLst/>
                <a:gdLst>
                  <a:gd name="T0" fmla="*/ 0 w 3"/>
                  <a:gd name="T1" fmla="*/ 1 h 3"/>
                  <a:gd name="T2" fmla="*/ 2 w 3"/>
                  <a:gd name="T3" fmla="*/ 0 h 3"/>
                  <a:gd name="T4" fmla="*/ 1 w 3"/>
                  <a:gd name="T5" fmla="*/ 3 h 3"/>
                  <a:gd name="T6" fmla="*/ 0 w 3"/>
                  <a:gd name="T7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3" y="2"/>
                      <a:pt x="1" y="3"/>
                    </a:cubicBezTo>
                    <a:cubicBezTo>
                      <a:pt x="0" y="3"/>
                      <a:pt x="0" y="2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 dirty="0"/>
              </a:p>
            </p:txBody>
          </p:sp>
          <p:sp>
            <p:nvSpPr>
              <p:cNvPr id="255" name="Freeform 386"/>
              <p:cNvSpPr>
                <a:spLocks/>
              </p:cNvSpPr>
              <p:nvPr/>
            </p:nvSpPr>
            <p:spPr bwMode="auto">
              <a:xfrm>
                <a:off x="5243513" y="-2208213"/>
                <a:ext cx="6350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 dirty="0"/>
              </a:p>
            </p:txBody>
          </p:sp>
          <p:sp>
            <p:nvSpPr>
              <p:cNvPr id="256" name="Freeform 387"/>
              <p:cNvSpPr>
                <a:spLocks/>
              </p:cNvSpPr>
              <p:nvPr/>
            </p:nvSpPr>
            <p:spPr bwMode="auto">
              <a:xfrm>
                <a:off x="6411913" y="-3316288"/>
                <a:ext cx="11112" cy="11112"/>
              </a:xfrm>
              <a:custGeom>
                <a:avLst/>
                <a:gdLst>
                  <a:gd name="T0" fmla="*/ 0 w 2"/>
                  <a:gd name="T1" fmla="*/ 2 h 2"/>
                  <a:gd name="T2" fmla="*/ 1 w 2"/>
                  <a:gd name="T3" fmla="*/ 0 h 2"/>
                  <a:gd name="T4" fmla="*/ 2 w 2"/>
                  <a:gd name="T5" fmla="*/ 2 h 2"/>
                  <a:gd name="T6" fmla="*/ 0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0" y="1"/>
                      <a:pt x="0" y="0"/>
                      <a:pt x="1" y="0"/>
                    </a:cubicBezTo>
                    <a:cubicBezTo>
                      <a:pt x="2" y="0"/>
                      <a:pt x="2" y="1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 dirty="0"/>
              </a:p>
            </p:txBody>
          </p:sp>
          <p:sp>
            <p:nvSpPr>
              <p:cNvPr id="257" name="Freeform 388"/>
              <p:cNvSpPr>
                <a:spLocks/>
              </p:cNvSpPr>
              <p:nvPr/>
            </p:nvSpPr>
            <p:spPr bwMode="auto">
              <a:xfrm>
                <a:off x="6865938" y="-3432175"/>
                <a:ext cx="22225" cy="22225"/>
              </a:xfrm>
              <a:custGeom>
                <a:avLst/>
                <a:gdLst>
                  <a:gd name="T0" fmla="*/ 4 w 4"/>
                  <a:gd name="T1" fmla="*/ 0 h 4"/>
                  <a:gd name="T2" fmla="*/ 1 w 4"/>
                  <a:gd name="T3" fmla="*/ 3 h 4"/>
                  <a:gd name="T4" fmla="*/ 4 w 4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4">
                    <a:moveTo>
                      <a:pt x="4" y="0"/>
                    </a:moveTo>
                    <a:cubicBezTo>
                      <a:pt x="3" y="2"/>
                      <a:pt x="3" y="4"/>
                      <a:pt x="1" y="3"/>
                    </a:cubicBezTo>
                    <a:cubicBezTo>
                      <a:pt x="0" y="0"/>
                      <a:pt x="2" y="0"/>
                      <a:pt x="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 dirty="0"/>
              </a:p>
            </p:txBody>
          </p:sp>
          <p:sp>
            <p:nvSpPr>
              <p:cNvPr id="258" name="Freeform 389"/>
              <p:cNvSpPr>
                <a:spLocks/>
              </p:cNvSpPr>
              <p:nvPr/>
            </p:nvSpPr>
            <p:spPr bwMode="auto">
              <a:xfrm>
                <a:off x="6373813" y="-73025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 dirty="0"/>
              </a:p>
            </p:txBody>
          </p:sp>
          <p:sp>
            <p:nvSpPr>
              <p:cNvPr id="259" name="Freeform 390"/>
              <p:cNvSpPr>
                <a:spLocks/>
              </p:cNvSpPr>
              <p:nvPr/>
            </p:nvSpPr>
            <p:spPr bwMode="auto">
              <a:xfrm>
                <a:off x="5305425" y="-316547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 dirty="0"/>
              </a:p>
            </p:txBody>
          </p:sp>
          <p:sp>
            <p:nvSpPr>
              <p:cNvPr id="260" name="Freeform 391"/>
              <p:cNvSpPr>
                <a:spLocks/>
              </p:cNvSpPr>
              <p:nvPr/>
            </p:nvSpPr>
            <p:spPr bwMode="auto">
              <a:xfrm>
                <a:off x="5287963" y="-3209925"/>
                <a:ext cx="6350" cy="4762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1 h 1"/>
                  <a:gd name="T4" fmla="*/ 0 w 1"/>
                  <a:gd name="T5" fmla="*/ 1 h 1"/>
                  <a:gd name="T6" fmla="*/ 1 w 1"/>
                  <a:gd name="T7" fmla="*/ 0 h 1"/>
                  <a:gd name="T8" fmla="*/ 1 w 1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 dirty="0"/>
              </a:p>
            </p:txBody>
          </p:sp>
        </p:grpSp>
        <p:pic>
          <p:nvPicPr>
            <p:cNvPr id="72" name="Imagen 7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732415" y="2061223"/>
              <a:ext cx="3672136" cy="403604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505423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" y="1"/>
            <a:ext cx="12192000" cy="6858000"/>
          </a:xfrm>
          <a:prstGeom prst="rect">
            <a:avLst/>
          </a:prstGeom>
          <a:solidFill>
            <a:srgbClr val="FDC3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sz="1867" dirty="0"/>
          </a:p>
        </p:txBody>
      </p:sp>
      <p:sp>
        <p:nvSpPr>
          <p:cNvPr id="15" name="Triángulo isósceles 3"/>
          <p:cNvSpPr/>
          <p:nvPr/>
        </p:nvSpPr>
        <p:spPr>
          <a:xfrm rot="1800000">
            <a:off x="8326436" y="-156325"/>
            <a:ext cx="4990185" cy="8882237"/>
          </a:xfrm>
          <a:custGeom>
            <a:avLst/>
            <a:gdLst>
              <a:gd name="connsiteX0" fmla="*/ 0 w 3845478"/>
              <a:gd name="connsiteY0" fmla="*/ 3315067 h 3315067"/>
              <a:gd name="connsiteX1" fmla="*/ 1922739 w 3845478"/>
              <a:gd name="connsiteY1" fmla="*/ 0 h 3315067"/>
              <a:gd name="connsiteX2" fmla="*/ 3845478 w 3845478"/>
              <a:gd name="connsiteY2" fmla="*/ 3315067 h 3315067"/>
              <a:gd name="connsiteX3" fmla="*/ 0 w 3845478"/>
              <a:gd name="connsiteY3" fmla="*/ 3315067 h 3315067"/>
              <a:gd name="connsiteX0" fmla="*/ 0 w 5920812"/>
              <a:gd name="connsiteY0" fmla="*/ 6739124 h 6739124"/>
              <a:gd name="connsiteX1" fmla="*/ 3998073 w 5920812"/>
              <a:gd name="connsiteY1" fmla="*/ 0 h 6739124"/>
              <a:gd name="connsiteX2" fmla="*/ 5920812 w 5920812"/>
              <a:gd name="connsiteY2" fmla="*/ 3315067 h 6739124"/>
              <a:gd name="connsiteX3" fmla="*/ 0 w 5920812"/>
              <a:gd name="connsiteY3" fmla="*/ 6739124 h 6739124"/>
              <a:gd name="connsiteX0" fmla="*/ 0 w 5920812"/>
              <a:gd name="connsiteY0" fmla="*/ 6788107 h 6788107"/>
              <a:gd name="connsiteX1" fmla="*/ 3984060 w 5920812"/>
              <a:gd name="connsiteY1" fmla="*/ 0 h 6788107"/>
              <a:gd name="connsiteX2" fmla="*/ 5920812 w 5920812"/>
              <a:gd name="connsiteY2" fmla="*/ 3364050 h 6788107"/>
              <a:gd name="connsiteX3" fmla="*/ 0 w 5920812"/>
              <a:gd name="connsiteY3" fmla="*/ 6788107 h 6788107"/>
              <a:gd name="connsiteX0" fmla="*/ 0 w 5920812"/>
              <a:gd name="connsiteY0" fmla="*/ 10576554 h 10576554"/>
              <a:gd name="connsiteX1" fmla="*/ 1823873 w 5920812"/>
              <a:gd name="connsiteY1" fmla="*/ 0 h 10576554"/>
              <a:gd name="connsiteX2" fmla="*/ 5920812 w 5920812"/>
              <a:gd name="connsiteY2" fmla="*/ 7152497 h 10576554"/>
              <a:gd name="connsiteX3" fmla="*/ 0 w 5920812"/>
              <a:gd name="connsiteY3" fmla="*/ 10576554 h 10576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20812" h="10576554">
                <a:moveTo>
                  <a:pt x="0" y="10576554"/>
                </a:moveTo>
                <a:lnTo>
                  <a:pt x="1823873" y="0"/>
                </a:lnTo>
                <a:lnTo>
                  <a:pt x="5920812" y="7152497"/>
                </a:lnTo>
                <a:lnTo>
                  <a:pt x="0" y="1057655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grpSp>
        <p:nvGrpSpPr>
          <p:cNvPr id="3" name="Grupo 2"/>
          <p:cNvGrpSpPr/>
          <p:nvPr/>
        </p:nvGrpSpPr>
        <p:grpSpPr>
          <a:xfrm>
            <a:off x="4707341" y="2000575"/>
            <a:ext cx="3360169" cy="4573308"/>
            <a:chOff x="4850678" y="1995853"/>
            <a:chExt cx="3928200" cy="2558885"/>
          </a:xfrm>
        </p:grpSpPr>
        <p:sp>
          <p:nvSpPr>
            <p:cNvPr id="5" name="Google Shape;1689;p49"/>
            <p:cNvSpPr txBox="1">
              <a:spLocks/>
            </p:cNvSpPr>
            <p:nvPr/>
          </p:nvSpPr>
          <p:spPr>
            <a:xfrm>
              <a:off x="4850678" y="1995853"/>
              <a:ext cx="3928200" cy="792600"/>
            </a:xfrm>
            <a:prstGeom prst="rect">
              <a:avLst/>
            </a:prstGeom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>
                <a:buClr>
                  <a:schemeClr val="dk1"/>
                </a:buClr>
                <a:buSzPts val="1100"/>
              </a:pPr>
              <a:r>
                <a:rPr lang="en-US" sz="1867" dirty="0">
                  <a:solidFill>
                    <a:schemeClr val="bg1"/>
                  </a:solidFill>
                </a:rPr>
                <a:t>Images reveal large amounts of data, so remember: use an image instead of a long text </a:t>
              </a:r>
            </a:p>
            <a:p>
              <a:pPr>
                <a:spcBef>
                  <a:spcPts val="2133"/>
                </a:spcBef>
                <a:spcAft>
                  <a:spcPts val="2133"/>
                </a:spcAft>
              </a:pPr>
              <a:endParaRPr lang="en-US" sz="1867" dirty="0">
                <a:solidFill>
                  <a:schemeClr val="bg1"/>
                </a:solidFill>
              </a:endParaRPr>
            </a:p>
          </p:txBody>
        </p:sp>
        <p:sp>
          <p:nvSpPr>
            <p:cNvPr id="6" name="Google Shape;1689;p49"/>
            <p:cNvSpPr txBox="1">
              <a:spLocks/>
            </p:cNvSpPr>
            <p:nvPr/>
          </p:nvSpPr>
          <p:spPr>
            <a:xfrm>
              <a:off x="4850678" y="2536323"/>
              <a:ext cx="3928200" cy="792600"/>
            </a:xfrm>
            <a:prstGeom prst="rect">
              <a:avLst/>
            </a:prstGeom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>
                <a:buClr>
                  <a:schemeClr val="dk1"/>
                </a:buClr>
                <a:buSzPts val="1100"/>
              </a:pPr>
              <a:r>
                <a:rPr lang="en-US" sz="1867" dirty="0">
                  <a:solidFill>
                    <a:schemeClr val="bg1"/>
                  </a:solidFill>
                </a:rPr>
                <a:t>Images reveal large amounts of data, so remember: use an image instead of a long text </a:t>
              </a:r>
            </a:p>
            <a:p>
              <a:pPr>
                <a:spcBef>
                  <a:spcPts val="2133"/>
                </a:spcBef>
                <a:spcAft>
                  <a:spcPts val="2133"/>
                </a:spcAft>
              </a:pPr>
              <a:endParaRPr lang="en-US" sz="1867" dirty="0">
                <a:solidFill>
                  <a:schemeClr val="bg1"/>
                </a:solidFill>
              </a:endParaRPr>
            </a:p>
          </p:txBody>
        </p:sp>
        <p:sp>
          <p:nvSpPr>
            <p:cNvPr id="7" name="Google Shape;1689;p49"/>
            <p:cNvSpPr txBox="1">
              <a:spLocks/>
            </p:cNvSpPr>
            <p:nvPr/>
          </p:nvSpPr>
          <p:spPr>
            <a:xfrm>
              <a:off x="4850678" y="3173377"/>
              <a:ext cx="3928200" cy="792600"/>
            </a:xfrm>
            <a:prstGeom prst="rect">
              <a:avLst/>
            </a:prstGeom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>
                <a:buClr>
                  <a:schemeClr val="dk1"/>
                </a:buClr>
                <a:buSzPts val="1100"/>
              </a:pPr>
              <a:r>
                <a:rPr lang="en-US" sz="1867" dirty="0">
                  <a:solidFill>
                    <a:schemeClr val="bg1"/>
                  </a:solidFill>
                </a:rPr>
                <a:t>Images reveal large amounts of data, so remember: use an image instead of a long text </a:t>
              </a:r>
            </a:p>
            <a:p>
              <a:pPr>
                <a:spcBef>
                  <a:spcPts val="2133"/>
                </a:spcBef>
                <a:spcAft>
                  <a:spcPts val="2133"/>
                </a:spcAft>
              </a:pPr>
              <a:endParaRPr lang="en-US" sz="1867" dirty="0">
                <a:solidFill>
                  <a:schemeClr val="bg1"/>
                </a:solidFill>
              </a:endParaRPr>
            </a:p>
          </p:txBody>
        </p:sp>
        <p:sp>
          <p:nvSpPr>
            <p:cNvPr id="8" name="Google Shape;1689;p49"/>
            <p:cNvSpPr txBox="1">
              <a:spLocks/>
            </p:cNvSpPr>
            <p:nvPr/>
          </p:nvSpPr>
          <p:spPr>
            <a:xfrm>
              <a:off x="4850678" y="3762138"/>
              <a:ext cx="3928200" cy="792600"/>
            </a:xfrm>
            <a:prstGeom prst="rect">
              <a:avLst/>
            </a:prstGeom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>
                <a:buClr>
                  <a:schemeClr val="dk1"/>
                </a:buClr>
                <a:buSzPts val="1100"/>
              </a:pPr>
              <a:r>
                <a:rPr lang="en-US" sz="1867" dirty="0">
                  <a:solidFill>
                    <a:schemeClr val="bg1"/>
                  </a:solidFill>
                </a:rPr>
                <a:t>Images reveal large amounts of data, so remember: use an image instead of a long text </a:t>
              </a:r>
            </a:p>
            <a:p>
              <a:pPr>
                <a:spcBef>
                  <a:spcPts val="2133"/>
                </a:spcBef>
                <a:spcAft>
                  <a:spcPts val="2133"/>
                </a:spcAft>
              </a:pPr>
              <a:endParaRPr lang="en-US" sz="1867" dirty="0">
                <a:solidFill>
                  <a:schemeClr val="bg1"/>
                </a:solidFill>
              </a:endParaRPr>
            </a:p>
          </p:txBody>
        </p:sp>
      </p:grpSp>
      <p:pic>
        <p:nvPicPr>
          <p:cNvPr id="9" name="Imagen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305" y="814618"/>
            <a:ext cx="4470031" cy="6077233"/>
          </a:xfrm>
          <a:prstGeom prst="rect">
            <a:avLst/>
          </a:prstGeom>
        </p:spPr>
      </p:pic>
      <p:sp>
        <p:nvSpPr>
          <p:cNvPr id="4" name="Google Shape;1688;p49"/>
          <p:cNvSpPr txBox="1">
            <a:spLocks/>
          </p:cNvSpPr>
          <p:nvPr/>
        </p:nvSpPr>
        <p:spPr>
          <a:xfrm>
            <a:off x="510305" y="116129"/>
            <a:ext cx="11408699" cy="2736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4267" dirty="0">
                <a:solidFill>
                  <a:schemeClr val="bg1"/>
                </a:solidFill>
                <a:latin typeface="Arial Black" panose="020B0A04020102020204" pitchFamily="34" charset="0"/>
              </a:rPr>
              <a:t>A PICTURE ALWAYS REINFORCES THE CONCEPT</a:t>
            </a:r>
          </a:p>
          <a:p>
            <a:endParaRPr lang="en-US" sz="4267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grpSp>
        <p:nvGrpSpPr>
          <p:cNvPr id="27" name="Grupo 26"/>
          <p:cNvGrpSpPr/>
          <p:nvPr/>
        </p:nvGrpSpPr>
        <p:grpSpPr>
          <a:xfrm>
            <a:off x="8558835" y="2000575"/>
            <a:ext cx="3360169" cy="4573308"/>
            <a:chOff x="4850678" y="1995853"/>
            <a:chExt cx="3928200" cy="2558885"/>
          </a:xfrm>
        </p:grpSpPr>
        <p:sp>
          <p:nvSpPr>
            <p:cNvPr id="28" name="Google Shape;1689;p49"/>
            <p:cNvSpPr txBox="1">
              <a:spLocks/>
            </p:cNvSpPr>
            <p:nvPr/>
          </p:nvSpPr>
          <p:spPr>
            <a:xfrm>
              <a:off x="4850678" y="1995853"/>
              <a:ext cx="3928200" cy="792600"/>
            </a:xfrm>
            <a:prstGeom prst="rect">
              <a:avLst/>
            </a:prstGeom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>
                <a:buClr>
                  <a:schemeClr val="dk1"/>
                </a:buClr>
                <a:buSzPts val="1100"/>
              </a:pPr>
              <a:r>
                <a:rPr lang="en-US" sz="1867" dirty="0">
                  <a:solidFill>
                    <a:schemeClr val="bg1"/>
                  </a:solidFill>
                </a:rPr>
                <a:t>Images reveal large amounts of data, so remember: use an image instead of a long text </a:t>
              </a:r>
            </a:p>
            <a:p>
              <a:pPr>
                <a:spcBef>
                  <a:spcPts val="2133"/>
                </a:spcBef>
                <a:spcAft>
                  <a:spcPts val="2133"/>
                </a:spcAft>
              </a:pPr>
              <a:endParaRPr lang="en-US" sz="1867" dirty="0">
                <a:solidFill>
                  <a:schemeClr val="bg1"/>
                </a:solidFill>
              </a:endParaRPr>
            </a:p>
          </p:txBody>
        </p:sp>
        <p:sp>
          <p:nvSpPr>
            <p:cNvPr id="29" name="Google Shape;1689;p49"/>
            <p:cNvSpPr txBox="1">
              <a:spLocks/>
            </p:cNvSpPr>
            <p:nvPr/>
          </p:nvSpPr>
          <p:spPr>
            <a:xfrm>
              <a:off x="4850678" y="2536323"/>
              <a:ext cx="3928200" cy="792600"/>
            </a:xfrm>
            <a:prstGeom prst="rect">
              <a:avLst/>
            </a:prstGeom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>
                <a:buClr>
                  <a:schemeClr val="dk1"/>
                </a:buClr>
                <a:buSzPts val="1100"/>
              </a:pPr>
              <a:r>
                <a:rPr lang="en-US" sz="1867" dirty="0">
                  <a:solidFill>
                    <a:schemeClr val="bg1"/>
                  </a:solidFill>
                </a:rPr>
                <a:t>Images reveal large amounts of data, so remember: use an image instead of a long text </a:t>
              </a:r>
            </a:p>
            <a:p>
              <a:pPr>
                <a:spcBef>
                  <a:spcPts val="2133"/>
                </a:spcBef>
                <a:spcAft>
                  <a:spcPts val="2133"/>
                </a:spcAft>
              </a:pPr>
              <a:endParaRPr lang="en-US" sz="1867" dirty="0">
                <a:solidFill>
                  <a:schemeClr val="bg1"/>
                </a:solidFill>
              </a:endParaRPr>
            </a:p>
          </p:txBody>
        </p:sp>
        <p:sp>
          <p:nvSpPr>
            <p:cNvPr id="30" name="Google Shape;1689;p49"/>
            <p:cNvSpPr txBox="1">
              <a:spLocks/>
            </p:cNvSpPr>
            <p:nvPr/>
          </p:nvSpPr>
          <p:spPr>
            <a:xfrm>
              <a:off x="4850678" y="3173377"/>
              <a:ext cx="3928200" cy="792600"/>
            </a:xfrm>
            <a:prstGeom prst="rect">
              <a:avLst/>
            </a:prstGeom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>
                <a:buClr>
                  <a:schemeClr val="dk1"/>
                </a:buClr>
                <a:buSzPts val="1100"/>
              </a:pPr>
              <a:r>
                <a:rPr lang="en-US" sz="1867" dirty="0">
                  <a:solidFill>
                    <a:schemeClr val="bg1"/>
                  </a:solidFill>
                </a:rPr>
                <a:t>Images reveal large amounts of data, so remember: use an image instead of a long text </a:t>
              </a:r>
            </a:p>
            <a:p>
              <a:pPr>
                <a:spcBef>
                  <a:spcPts val="2133"/>
                </a:spcBef>
                <a:spcAft>
                  <a:spcPts val="2133"/>
                </a:spcAft>
              </a:pPr>
              <a:endParaRPr lang="en-US" sz="1867" dirty="0">
                <a:solidFill>
                  <a:schemeClr val="bg1"/>
                </a:solidFill>
              </a:endParaRPr>
            </a:p>
          </p:txBody>
        </p:sp>
        <p:sp>
          <p:nvSpPr>
            <p:cNvPr id="31" name="Google Shape;1689;p49"/>
            <p:cNvSpPr txBox="1">
              <a:spLocks/>
            </p:cNvSpPr>
            <p:nvPr/>
          </p:nvSpPr>
          <p:spPr>
            <a:xfrm>
              <a:off x="4850678" y="3762138"/>
              <a:ext cx="3928200" cy="792600"/>
            </a:xfrm>
            <a:prstGeom prst="rect">
              <a:avLst/>
            </a:prstGeom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>
                <a:buClr>
                  <a:schemeClr val="dk1"/>
                </a:buClr>
                <a:buSzPts val="1100"/>
              </a:pPr>
              <a:r>
                <a:rPr lang="en-US" sz="1867" dirty="0">
                  <a:solidFill>
                    <a:schemeClr val="bg1"/>
                  </a:solidFill>
                </a:rPr>
                <a:t>Images reveal large amounts of data, so remember: use an image instead of a long text </a:t>
              </a:r>
            </a:p>
            <a:p>
              <a:pPr>
                <a:spcBef>
                  <a:spcPts val="2133"/>
                </a:spcBef>
                <a:spcAft>
                  <a:spcPts val="2133"/>
                </a:spcAft>
              </a:pPr>
              <a:endParaRPr lang="en-US" sz="1867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910443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0" y="6664326"/>
            <a:ext cx="12192000" cy="219074"/>
          </a:xfrm>
          <a:prstGeom prst="rect">
            <a:avLst/>
          </a:prstGeom>
          <a:solidFill>
            <a:srgbClr val="E084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sp>
        <p:nvSpPr>
          <p:cNvPr id="3" name="Rectángulo 2"/>
          <p:cNvSpPr/>
          <p:nvPr/>
        </p:nvSpPr>
        <p:spPr>
          <a:xfrm>
            <a:off x="1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5986732 w 12192000"/>
              <a:gd name="connsiteY3" fmla="*/ 3528204 h 6858000"/>
              <a:gd name="connsiteX4" fmla="*/ 0 w 12192000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5986732" y="3528204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sp>
        <p:nvSpPr>
          <p:cNvPr id="1637" name="Google Shape;1637;p48"/>
          <p:cNvSpPr txBox="1">
            <a:spLocks noGrp="1"/>
          </p:cNvSpPr>
          <p:nvPr>
            <p:ph type="title"/>
          </p:nvPr>
        </p:nvSpPr>
        <p:spPr>
          <a:xfrm>
            <a:off x="342671" y="1153313"/>
            <a:ext cx="5534462" cy="6700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algn="ctr"/>
            <a:r>
              <a:rPr lang="en" b="1" dirty="0">
                <a:solidFill>
                  <a:srgbClr val="E084C6"/>
                </a:solidFill>
                <a:latin typeface="Arial Black" panose="020B0A04020102020204" pitchFamily="34" charset="0"/>
              </a:rPr>
              <a:t>AWESOME WORDS</a:t>
            </a:r>
            <a:endParaRPr b="1" dirty="0">
              <a:solidFill>
                <a:srgbClr val="E084C6"/>
              </a:solidFill>
              <a:latin typeface="Arial Black" panose="020B0A04020102020204" pitchFamily="34" charset="0"/>
            </a:endParaRPr>
          </a:p>
        </p:txBody>
      </p:sp>
      <p:sp>
        <p:nvSpPr>
          <p:cNvPr id="49" name="TextBox 11">
            <a:extLst>
              <a:ext uri="{FF2B5EF4-FFF2-40B4-BE49-F238E27FC236}">
                <a16:creationId xmlns:a16="http://schemas.microsoft.com/office/drawing/2014/main" id="{28765A1A-E430-484C-9685-50871E6809BA}"/>
              </a:ext>
            </a:extLst>
          </p:cNvPr>
          <p:cNvSpPr txBox="1"/>
          <p:nvPr/>
        </p:nvSpPr>
        <p:spPr>
          <a:xfrm>
            <a:off x="456146" y="2976626"/>
            <a:ext cx="465008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>
                <a:cs typeface="Arial" pitchFamily="34" charset="0"/>
              </a:rPr>
              <a:t>You can simply impress your audience and add a unique zing and appeal to your Presentations. Easy to change colors, photos and Text. Get a modern PowerPoint  Presentation that is beautifully designed. You can simply impress your audience and add a unique zing and appeal to your Presentations. </a:t>
            </a:r>
          </a:p>
        </p:txBody>
      </p:sp>
      <p:pic>
        <p:nvPicPr>
          <p:cNvPr id="20484" name="Picture 4" descr="BLACKPINK PNG #92 by liaksia by liaksia on DeviantAr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142874"/>
            <a:ext cx="6972300" cy="6572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8765A1A-E430-484C-9685-50871E6809BA}"/>
              </a:ext>
            </a:extLst>
          </p:cNvPr>
          <p:cNvSpPr txBox="1"/>
          <p:nvPr/>
        </p:nvSpPr>
        <p:spPr>
          <a:xfrm>
            <a:off x="494716" y="4919826"/>
            <a:ext cx="42302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>
                <a:cs typeface="Arial" pitchFamily="34" charset="0"/>
              </a:rPr>
              <a:t>You can simply impress your audience and add a unique zing and appeal to your Presentations. Easy to change colors, photos and Text. Get a modern PowerPoint  Presentation that is beautifully designed. You can simply impress your audience and add a unique zing and appeal to your Presentations. </a:t>
            </a:r>
          </a:p>
        </p:txBody>
      </p:sp>
    </p:spTree>
    <p:extLst>
      <p:ext uri="{BB962C8B-B14F-4D97-AF65-F5344CB8AC3E}">
        <p14:creationId xmlns:p14="http://schemas.microsoft.com/office/powerpoint/2010/main" val="27390082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0"/>
            <a:ext cx="12192000" cy="6875683"/>
          </a:xfrm>
          <a:prstGeom prst="rect">
            <a:avLst/>
          </a:prstGeom>
          <a:solidFill>
            <a:srgbClr val="FFD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sz="2400" dirty="0"/>
          </a:p>
        </p:txBody>
      </p:sp>
      <p:sp>
        <p:nvSpPr>
          <p:cNvPr id="16" name="Elipse 15"/>
          <p:cNvSpPr/>
          <p:nvPr/>
        </p:nvSpPr>
        <p:spPr>
          <a:xfrm rot="20507519">
            <a:off x="9002757" y="2940301"/>
            <a:ext cx="2718184" cy="996623"/>
          </a:xfrm>
          <a:prstGeom prst="ellipse">
            <a:avLst/>
          </a:prstGeom>
          <a:solidFill>
            <a:srgbClr val="FEEA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sz="2400" dirty="0"/>
          </a:p>
        </p:txBody>
      </p:sp>
      <p:sp>
        <p:nvSpPr>
          <p:cNvPr id="18" name="Elipse 17"/>
          <p:cNvSpPr/>
          <p:nvPr/>
        </p:nvSpPr>
        <p:spPr>
          <a:xfrm rot="1080160">
            <a:off x="7027353" y="5244531"/>
            <a:ext cx="2718184" cy="996623"/>
          </a:xfrm>
          <a:prstGeom prst="ellipse">
            <a:avLst/>
          </a:prstGeom>
          <a:solidFill>
            <a:srgbClr val="FEEA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sz="2400" dirty="0"/>
          </a:p>
        </p:txBody>
      </p:sp>
      <p:sp>
        <p:nvSpPr>
          <p:cNvPr id="19" name="Elipse 18"/>
          <p:cNvSpPr/>
          <p:nvPr/>
        </p:nvSpPr>
        <p:spPr>
          <a:xfrm rot="1080160">
            <a:off x="6821525" y="1789099"/>
            <a:ext cx="2718184" cy="996623"/>
          </a:xfrm>
          <a:prstGeom prst="ellipse">
            <a:avLst/>
          </a:prstGeom>
          <a:solidFill>
            <a:srgbClr val="FEEA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sz="2400" dirty="0"/>
          </a:p>
        </p:txBody>
      </p:sp>
      <p:sp>
        <p:nvSpPr>
          <p:cNvPr id="20" name="Elipse 19"/>
          <p:cNvSpPr/>
          <p:nvPr/>
        </p:nvSpPr>
        <p:spPr>
          <a:xfrm rot="1080160">
            <a:off x="1014043" y="2885311"/>
            <a:ext cx="2718184" cy="996623"/>
          </a:xfrm>
          <a:prstGeom prst="ellipse">
            <a:avLst/>
          </a:prstGeom>
          <a:solidFill>
            <a:srgbClr val="FEEA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sz="2400" dirty="0"/>
          </a:p>
        </p:txBody>
      </p:sp>
      <p:sp>
        <p:nvSpPr>
          <p:cNvPr id="3" name="Elipse 2"/>
          <p:cNvSpPr/>
          <p:nvPr/>
        </p:nvSpPr>
        <p:spPr>
          <a:xfrm>
            <a:off x="4662053" y="3532625"/>
            <a:ext cx="2718184" cy="996623"/>
          </a:xfrm>
          <a:prstGeom prst="ellipse">
            <a:avLst/>
          </a:prstGeom>
          <a:solidFill>
            <a:srgbClr val="FEEA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sz="2400" dirty="0"/>
          </a:p>
        </p:txBody>
      </p:sp>
      <p:sp>
        <p:nvSpPr>
          <p:cNvPr id="14" name="Elipse 13"/>
          <p:cNvSpPr/>
          <p:nvPr/>
        </p:nvSpPr>
        <p:spPr>
          <a:xfrm>
            <a:off x="1373599" y="1152179"/>
            <a:ext cx="2718184" cy="996623"/>
          </a:xfrm>
          <a:prstGeom prst="ellipse">
            <a:avLst/>
          </a:prstGeom>
          <a:solidFill>
            <a:srgbClr val="FEEA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sz="2400" dirty="0"/>
          </a:p>
        </p:txBody>
      </p:sp>
      <p:pic>
        <p:nvPicPr>
          <p:cNvPr id="21" name="Imagen 20"/>
          <p:cNvPicPr>
            <a:picLocks noChangeAspect="1"/>
          </p:cNvPicPr>
          <p:nvPr/>
        </p:nvPicPr>
        <p:blipFill rotWithShape="1">
          <a:blip r:embed="rId2"/>
          <a:srcRect l="1987" t="6316" r="2400" b="2482"/>
          <a:stretch/>
        </p:blipFill>
        <p:spPr>
          <a:xfrm>
            <a:off x="-1" y="0"/>
            <a:ext cx="11196438" cy="6877812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228600" y="147680"/>
            <a:ext cx="11760200" cy="6565321"/>
          </a:xfrm>
          <a:prstGeom prst="rect">
            <a:avLst/>
          </a:prstGeom>
          <a:solidFill>
            <a:schemeClr val="bg1"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sp>
        <p:nvSpPr>
          <p:cNvPr id="23" name="TextBox 16">
            <a:extLst>
              <a:ext uri="{FF2B5EF4-FFF2-40B4-BE49-F238E27FC236}">
                <a16:creationId xmlns:a16="http://schemas.microsoft.com/office/drawing/2014/main" id="{39BF6604-FAB0-4259-8E3A-A8B3F7568A24}"/>
              </a:ext>
            </a:extLst>
          </p:cNvPr>
          <p:cNvSpPr txBox="1"/>
          <p:nvPr/>
        </p:nvSpPr>
        <p:spPr>
          <a:xfrm>
            <a:off x="609194" y="458641"/>
            <a:ext cx="4984231" cy="2215991"/>
          </a:xfrm>
          <a:prstGeom prst="rect">
            <a:avLst/>
          </a:prstGeom>
          <a:noFill/>
        </p:spPr>
        <p:txBody>
          <a:bodyPr wrap="square" lIns="48000" tIns="0" rIns="24000" bIns="0" rtlCol="0">
            <a:spAutoFit/>
          </a:bodyPr>
          <a:lstStyle/>
          <a:p>
            <a:r>
              <a:rPr lang="en-US" altLang="ko-KR" sz="3600" b="1" spc="300" dirty="0">
                <a:solidFill>
                  <a:schemeClr val="bg1"/>
                </a:solidFill>
                <a:latin typeface="Arial Black" panose="020B0A04020102020204" pitchFamily="34" charset="0"/>
                <a:cs typeface="Arial" pitchFamily="34" charset="0"/>
              </a:rPr>
              <a:t>We Create Professional Presentation Designed</a:t>
            </a:r>
            <a:endParaRPr lang="ko-KR" altLang="en-US" sz="3600" b="1" spc="300" dirty="0">
              <a:solidFill>
                <a:schemeClr val="bg1"/>
              </a:solidFill>
              <a:latin typeface="Arial Black" panose="020B0A04020102020204" pitchFamily="34" charset="0"/>
              <a:cs typeface="Arial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8765A1A-E430-484C-9685-50871E6809BA}"/>
              </a:ext>
            </a:extLst>
          </p:cNvPr>
          <p:cNvSpPr txBox="1"/>
          <p:nvPr/>
        </p:nvSpPr>
        <p:spPr>
          <a:xfrm>
            <a:off x="5984476" y="4609226"/>
            <a:ext cx="445841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>
                <a:cs typeface="Arial" pitchFamily="34" charset="0"/>
              </a:rPr>
              <a:t>You can simply impress your audience and add a unique zing and appeal to your Presentations. Easy to change colors, photos and Text. Get a modern PowerPoint  Presentation that is beautifully designed. You can simply impress your audience and add a unique zing and appeal to your Presentations.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6385521-B375-4DB9-941A-4E49D95E96A0}"/>
              </a:ext>
            </a:extLst>
          </p:cNvPr>
          <p:cNvSpPr txBox="1"/>
          <p:nvPr/>
        </p:nvSpPr>
        <p:spPr>
          <a:xfrm>
            <a:off x="5648765" y="2365038"/>
            <a:ext cx="610449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4" indent="-171454">
              <a:buFont typeface="Wingdings" pitchFamily="2" charset="2"/>
              <a:buChar char="v"/>
            </a:pPr>
            <a:r>
              <a:rPr lang="en-US" altLang="ko-KR" sz="1600" dirty="0"/>
              <a:t>Example Text : </a:t>
            </a:r>
            <a:r>
              <a:rPr lang="en-US" altLang="ko-KR" sz="1600" dirty="0">
                <a:cs typeface="Arial" pitchFamily="34" charset="0"/>
              </a:rPr>
              <a:t>Get a modern PowerPoint  Presentation that is beautifully designed. </a:t>
            </a:r>
            <a:endParaRPr lang="en-US" altLang="ko-KR" sz="1600" dirty="0"/>
          </a:p>
          <a:p>
            <a:pPr marL="171454" indent="-171454">
              <a:buFont typeface="Wingdings" pitchFamily="2" charset="2"/>
              <a:buChar char="v"/>
            </a:pPr>
            <a:endParaRPr lang="en-US" altLang="ko-KR" sz="1600" dirty="0"/>
          </a:p>
          <a:p>
            <a:pPr marL="171454" indent="-171454">
              <a:buFont typeface="Wingdings" pitchFamily="2" charset="2"/>
              <a:buChar char="v"/>
            </a:pPr>
            <a:r>
              <a:rPr lang="en-US" altLang="ko-KR" sz="1600" dirty="0"/>
              <a:t>Example Text : </a:t>
            </a:r>
            <a:r>
              <a:rPr lang="en-US" altLang="ko-KR" sz="1600" dirty="0">
                <a:cs typeface="Arial" pitchFamily="34" charset="0"/>
              </a:rPr>
              <a:t>Get a modern PowerPoint  Presentation that is beautifully designed. </a:t>
            </a:r>
          </a:p>
          <a:p>
            <a:pPr marL="171454" indent="-171454">
              <a:buFont typeface="Wingdings" pitchFamily="2" charset="2"/>
              <a:buChar char="v"/>
            </a:pPr>
            <a:endParaRPr lang="en-US" altLang="ko-KR" sz="1600" dirty="0">
              <a:cs typeface="Arial" pitchFamily="34" charset="0"/>
            </a:endParaRPr>
          </a:p>
          <a:p>
            <a:pPr marL="171454" indent="-171454">
              <a:buFont typeface="Wingdings" pitchFamily="2" charset="2"/>
              <a:buChar char="v"/>
            </a:pPr>
            <a:r>
              <a:rPr lang="en-US" altLang="ko-KR" sz="1600" dirty="0"/>
              <a:t>Example Text : </a:t>
            </a:r>
            <a:r>
              <a:rPr lang="en-US" altLang="ko-KR" sz="1600" dirty="0">
                <a:cs typeface="Arial" pitchFamily="34" charset="0"/>
              </a:rPr>
              <a:t>Get a modern PowerPoint  Presentation that is beautifully designed. </a:t>
            </a:r>
            <a:endParaRPr lang="en-US" altLang="ko-KR" sz="1600" dirty="0"/>
          </a:p>
        </p:txBody>
      </p:sp>
      <p:pic>
        <p:nvPicPr>
          <p:cNvPr id="2050" name="Picture 2" descr="Blackpink PNG Background | PNG A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91963"/>
            <a:ext cx="5420164" cy="5420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Grupo 23"/>
          <p:cNvGrpSpPr/>
          <p:nvPr/>
        </p:nvGrpSpPr>
        <p:grpSpPr>
          <a:xfrm>
            <a:off x="5815013" y="709613"/>
            <a:ext cx="5627688" cy="1290638"/>
            <a:chOff x="5815013" y="709613"/>
            <a:chExt cx="5627688" cy="1290638"/>
          </a:xfrm>
        </p:grpSpPr>
        <p:sp>
          <p:nvSpPr>
            <p:cNvPr id="8" name="Freeform 6"/>
            <p:cNvSpPr>
              <a:spLocks/>
            </p:cNvSpPr>
            <p:nvPr/>
          </p:nvSpPr>
          <p:spPr bwMode="auto">
            <a:xfrm>
              <a:off x="8958263" y="709613"/>
              <a:ext cx="1128713" cy="1290638"/>
            </a:xfrm>
            <a:custGeom>
              <a:avLst/>
              <a:gdLst>
                <a:gd name="T0" fmla="*/ 756 w 756"/>
                <a:gd name="T1" fmla="*/ 859 h 861"/>
                <a:gd name="T2" fmla="*/ 530 w 756"/>
                <a:gd name="T3" fmla="*/ 859 h 861"/>
                <a:gd name="T4" fmla="*/ 530 w 756"/>
                <a:gd name="T5" fmla="*/ 407 h 861"/>
                <a:gd name="T6" fmla="*/ 525 w 756"/>
                <a:gd name="T7" fmla="*/ 405 h 861"/>
                <a:gd name="T8" fmla="*/ 513 w 756"/>
                <a:gd name="T9" fmla="*/ 421 h 861"/>
                <a:gd name="T10" fmla="*/ 239 w 756"/>
                <a:gd name="T11" fmla="*/ 844 h 861"/>
                <a:gd name="T12" fmla="*/ 209 w 756"/>
                <a:gd name="T13" fmla="*/ 860 h 861"/>
                <a:gd name="T14" fmla="*/ 0 w 756"/>
                <a:gd name="T15" fmla="*/ 860 h 861"/>
                <a:gd name="T16" fmla="*/ 0 w 756"/>
                <a:gd name="T17" fmla="*/ 3 h 861"/>
                <a:gd name="T18" fmla="*/ 228 w 756"/>
                <a:gd name="T19" fmla="*/ 3 h 861"/>
                <a:gd name="T20" fmla="*/ 228 w 756"/>
                <a:gd name="T21" fmla="*/ 458 h 861"/>
                <a:gd name="T22" fmla="*/ 232 w 756"/>
                <a:gd name="T23" fmla="*/ 460 h 861"/>
                <a:gd name="T24" fmla="*/ 245 w 756"/>
                <a:gd name="T25" fmla="*/ 441 h 861"/>
                <a:gd name="T26" fmla="*/ 519 w 756"/>
                <a:gd name="T27" fmla="*/ 17 h 861"/>
                <a:gd name="T28" fmla="*/ 548 w 756"/>
                <a:gd name="T29" fmla="*/ 1 h 861"/>
                <a:gd name="T30" fmla="*/ 735 w 756"/>
                <a:gd name="T31" fmla="*/ 1 h 861"/>
                <a:gd name="T32" fmla="*/ 756 w 756"/>
                <a:gd name="T33" fmla="*/ 2 h 861"/>
                <a:gd name="T34" fmla="*/ 756 w 756"/>
                <a:gd name="T35" fmla="*/ 859 h 8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56" h="861">
                  <a:moveTo>
                    <a:pt x="756" y="859"/>
                  </a:moveTo>
                  <a:cubicBezTo>
                    <a:pt x="681" y="859"/>
                    <a:pt x="606" y="859"/>
                    <a:pt x="530" y="859"/>
                  </a:cubicBezTo>
                  <a:cubicBezTo>
                    <a:pt x="530" y="708"/>
                    <a:pt x="530" y="558"/>
                    <a:pt x="530" y="407"/>
                  </a:cubicBezTo>
                  <a:cubicBezTo>
                    <a:pt x="528" y="407"/>
                    <a:pt x="527" y="406"/>
                    <a:pt x="525" y="405"/>
                  </a:cubicBezTo>
                  <a:cubicBezTo>
                    <a:pt x="521" y="411"/>
                    <a:pt x="517" y="416"/>
                    <a:pt x="513" y="421"/>
                  </a:cubicBezTo>
                  <a:cubicBezTo>
                    <a:pt x="422" y="562"/>
                    <a:pt x="330" y="703"/>
                    <a:pt x="239" y="844"/>
                  </a:cubicBezTo>
                  <a:cubicBezTo>
                    <a:pt x="232" y="856"/>
                    <a:pt x="224" y="861"/>
                    <a:pt x="209" y="860"/>
                  </a:cubicBezTo>
                  <a:cubicBezTo>
                    <a:pt x="140" y="859"/>
                    <a:pt x="71" y="860"/>
                    <a:pt x="0" y="860"/>
                  </a:cubicBezTo>
                  <a:cubicBezTo>
                    <a:pt x="0" y="574"/>
                    <a:pt x="0" y="289"/>
                    <a:pt x="0" y="3"/>
                  </a:cubicBezTo>
                  <a:cubicBezTo>
                    <a:pt x="75" y="3"/>
                    <a:pt x="151" y="3"/>
                    <a:pt x="228" y="3"/>
                  </a:cubicBezTo>
                  <a:cubicBezTo>
                    <a:pt x="228" y="155"/>
                    <a:pt x="228" y="306"/>
                    <a:pt x="228" y="458"/>
                  </a:cubicBezTo>
                  <a:cubicBezTo>
                    <a:pt x="230" y="458"/>
                    <a:pt x="231" y="459"/>
                    <a:pt x="232" y="460"/>
                  </a:cubicBezTo>
                  <a:cubicBezTo>
                    <a:pt x="237" y="453"/>
                    <a:pt x="241" y="448"/>
                    <a:pt x="245" y="441"/>
                  </a:cubicBezTo>
                  <a:cubicBezTo>
                    <a:pt x="336" y="300"/>
                    <a:pt x="428" y="158"/>
                    <a:pt x="519" y="17"/>
                  </a:cubicBezTo>
                  <a:cubicBezTo>
                    <a:pt x="526" y="5"/>
                    <a:pt x="534" y="0"/>
                    <a:pt x="548" y="1"/>
                  </a:cubicBezTo>
                  <a:cubicBezTo>
                    <a:pt x="610" y="1"/>
                    <a:pt x="673" y="1"/>
                    <a:pt x="735" y="1"/>
                  </a:cubicBezTo>
                  <a:cubicBezTo>
                    <a:pt x="742" y="1"/>
                    <a:pt x="748" y="2"/>
                    <a:pt x="756" y="2"/>
                  </a:cubicBezTo>
                  <a:cubicBezTo>
                    <a:pt x="756" y="288"/>
                    <a:pt x="756" y="573"/>
                    <a:pt x="756" y="859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 dirty="0"/>
            </a:p>
          </p:txBody>
        </p:sp>
        <p:sp>
          <p:nvSpPr>
            <p:cNvPr id="9" name="Freeform 7"/>
            <p:cNvSpPr>
              <a:spLocks noEditPoints="1"/>
            </p:cNvSpPr>
            <p:nvPr/>
          </p:nvSpPr>
          <p:spPr bwMode="auto">
            <a:xfrm>
              <a:off x="5815013" y="711200"/>
              <a:ext cx="1109663" cy="1289050"/>
            </a:xfrm>
            <a:custGeom>
              <a:avLst/>
              <a:gdLst>
                <a:gd name="T0" fmla="*/ 0 w 743"/>
                <a:gd name="T1" fmla="*/ 858 h 860"/>
                <a:gd name="T2" fmla="*/ 0 w 743"/>
                <a:gd name="T3" fmla="*/ 1 h 860"/>
                <a:gd name="T4" fmla="*/ 21 w 743"/>
                <a:gd name="T5" fmla="*/ 0 h 860"/>
                <a:gd name="T6" fmla="*/ 441 w 743"/>
                <a:gd name="T7" fmla="*/ 0 h 860"/>
                <a:gd name="T8" fmla="*/ 686 w 743"/>
                <a:gd name="T9" fmla="*/ 198 h 860"/>
                <a:gd name="T10" fmla="*/ 628 w 743"/>
                <a:gd name="T11" fmla="*/ 404 h 860"/>
                <a:gd name="T12" fmla="*/ 614 w 743"/>
                <a:gd name="T13" fmla="*/ 419 h 860"/>
                <a:gd name="T14" fmla="*/ 630 w 743"/>
                <a:gd name="T15" fmla="*/ 432 h 860"/>
                <a:gd name="T16" fmla="*/ 715 w 743"/>
                <a:gd name="T17" fmla="*/ 684 h 860"/>
                <a:gd name="T18" fmla="*/ 516 w 743"/>
                <a:gd name="T19" fmla="*/ 858 h 860"/>
                <a:gd name="T20" fmla="*/ 487 w 743"/>
                <a:gd name="T21" fmla="*/ 859 h 860"/>
                <a:gd name="T22" fmla="*/ 19 w 743"/>
                <a:gd name="T23" fmla="*/ 859 h 860"/>
                <a:gd name="T24" fmla="*/ 0 w 743"/>
                <a:gd name="T25" fmla="*/ 858 h 860"/>
                <a:gd name="T26" fmla="*/ 225 w 743"/>
                <a:gd name="T27" fmla="*/ 679 h 860"/>
                <a:gd name="T28" fmla="*/ 396 w 743"/>
                <a:gd name="T29" fmla="*/ 679 h 860"/>
                <a:gd name="T30" fmla="*/ 474 w 743"/>
                <a:gd name="T31" fmla="*/ 585 h 860"/>
                <a:gd name="T32" fmla="*/ 386 w 743"/>
                <a:gd name="T33" fmla="*/ 503 h 860"/>
                <a:gd name="T34" fmla="*/ 290 w 743"/>
                <a:gd name="T35" fmla="*/ 503 h 860"/>
                <a:gd name="T36" fmla="*/ 225 w 743"/>
                <a:gd name="T37" fmla="*/ 503 h 860"/>
                <a:gd name="T38" fmla="*/ 225 w 743"/>
                <a:gd name="T39" fmla="*/ 679 h 860"/>
                <a:gd name="T40" fmla="*/ 225 w 743"/>
                <a:gd name="T41" fmla="*/ 348 h 860"/>
                <a:gd name="T42" fmla="*/ 381 w 743"/>
                <a:gd name="T43" fmla="*/ 348 h 860"/>
                <a:gd name="T44" fmla="*/ 465 w 743"/>
                <a:gd name="T45" fmla="*/ 268 h 860"/>
                <a:gd name="T46" fmla="*/ 393 w 743"/>
                <a:gd name="T47" fmla="*/ 172 h 860"/>
                <a:gd name="T48" fmla="*/ 225 w 743"/>
                <a:gd name="T49" fmla="*/ 171 h 860"/>
                <a:gd name="T50" fmla="*/ 225 w 743"/>
                <a:gd name="T51" fmla="*/ 348 h 8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43" h="860">
                  <a:moveTo>
                    <a:pt x="0" y="858"/>
                  </a:moveTo>
                  <a:cubicBezTo>
                    <a:pt x="0" y="573"/>
                    <a:pt x="0" y="288"/>
                    <a:pt x="0" y="1"/>
                  </a:cubicBezTo>
                  <a:cubicBezTo>
                    <a:pt x="7" y="0"/>
                    <a:pt x="14" y="0"/>
                    <a:pt x="21" y="0"/>
                  </a:cubicBezTo>
                  <a:cubicBezTo>
                    <a:pt x="161" y="0"/>
                    <a:pt x="301" y="0"/>
                    <a:pt x="441" y="0"/>
                  </a:cubicBezTo>
                  <a:cubicBezTo>
                    <a:pt x="566" y="0"/>
                    <a:pt x="662" y="76"/>
                    <a:pt x="686" y="198"/>
                  </a:cubicBezTo>
                  <a:cubicBezTo>
                    <a:pt x="701" y="275"/>
                    <a:pt x="681" y="344"/>
                    <a:pt x="628" y="404"/>
                  </a:cubicBezTo>
                  <a:cubicBezTo>
                    <a:pt x="624" y="409"/>
                    <a:pt x="620" y="413"/>
                    <a:pt x="614" y="419"/>
                  </a:cubicBezTo>
                  <a:cubicBezTo>
                    <a:pt x="620" y="424"/>
                    <a:pt x="625" y="428"/>
                    <a:pt x="630" y="432"/>
                  </a:cubicBezTo>
                  <a:cubicBezTo>
                    <a:pt x="708" y="500"/>
                    <a:pt x="743" y="583"/>
                    <a:pt x="715" y="684"/>
                  </a:cubicBezTo>
                  <a:cubicBezTo>
                    <a:pt x="687" y="783"/>
                    <a:pt x="617" y="840"/>
                    <a:pt x="516" y="858"/>
                  </a:cubicBezTo>
                  <a:cubicBezTo>
                    <a:pt x="507" y="860"/>
                    <a:pt x="497" y="859"/>
                    <a:pt x="487" y="859"/>
                  </a:cubicBezTo>
                  <a:cubicBezTo>
                    <a:pt x="331" y="859"/>
                    <a:pt x="175" y="859"/>
                    <a:pt x="19" y="859"/>
                  </a:cubicBezTo>
                  <a:cubicBezTo>
                    <a:pt x="13" y="859"/>
                    <a:pt x="7" y="859"/>
                    <a:pt x="0" y="858"/>
                  </a:cubicBezTo>
                  <a:close/>
                  <a:moveTo>
                    <a:pt x="225" y="679"/>
                  </a:moveTo>
                  <a:cubicBezTo>
                    <a:pt x="283" y="679"/>
                    <a:pt x="339" y="682"/>
                    <a:pt x="396" y="679"/>
                  </a:cubicBezTo>
                  <a:cubicBezTo>
                    <a:pt x="444" y="676"/>
                    <a:pt x="477" y="633"/>
                    <a:pt x="474" y="585"/>
                  </a:cubicBezTo>
                  <a:cubicBezTo>
                    <a:pt x="472" y="538"/>
                    <a:pt x="434" y="503"/>
                    <a:pt x="386" y="503"/>
                  </a:cubicBezTo>
                  <a:cubicBezTo>
                    <a:pt x="354" y="503"/>
                    <a:pt x="322" y="503"/>
                    <a:pt x="290" y="503"/>
                  </a:cubicBezTo>
                  <a:cubicBezTo>
                    <a:pt x="269" y="503"/>
                    <a:pt x="247" y="503"/>
                    <a:pt x="225" y="503"/>
                  </a:cubicBezTo>
                  <a:cubicBezTo>
                    <a:pt x="225" y="563"/>
                    <a:pt x="225" y="620"/>
                    <a:pt x="225" y="679"/>
                  </a:cubicBezTo>
                  <a:close/>
                  <a:moveTo>
                    <a:pt x="225" y="348"/>
                  </a:moveTo>
                  <a:cubicBezTo>
                    <a:pt x="278" y="348"/>
                    <a:pt x="329" y="349"/>
                    <a:pt x="381" y="348"/>
                  </a:cubicBezTo>
                  <a:cubicBezTo>
                    <a:pt x="425" y="347"/>
                    <a:pt x="463" y="311"/>
                    <a:pt x="465" y="268"/>
                  </a:cubicBezTo>
                  <a:cubicBezTo>
                    <a:pt x="469" y="219"/>
                    <a:pt x="439" y="176"/>
                    <a:pt x="393" y="172"/>
                  </a:cubicBezTo>
                  <a:cubicBezTo>
                    <a:pt x="337" y="168"/>
                    <a:pt x="281" y="171"/>
                    <a:pt x="225" y="171"/>
                  </a:cubicBezTo>
                  <a:cubicBezTo>
                    <a:pt x="225" y="231"/>
                    <a:pt x="225" y="288"/>
                    <a:pt x="225" y="348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 dirty="0"/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auto">
            <a:xfrm>
              <a:off x="10310813" y="709613"/>
              <a:ext cx="1131888" cy="1289050"/>
            </a:xfrm>
            <a:custGeom>
              <a:avLst/>
              <a:gdLst>
                <a:gd name="T0" fmla="*/ 748 w 757"/>
                <a:gd name="T1" fmla="*/ 860 h 860"/>
                <a:gd name="T2" fmla="*/ 480 w 757"/>
                <a:gd name="T3" fmla="*/ 859 h 860"/>
                <a:gd name="T4" fmla="*/ 461 w 757"/>
                <a:gd name="T5" fmla="*/ 848 h 860"/>
                <a:gd name="T6" fmla="*/ 252 w 757"/>
                <a:gd name="T7" fmla="*/ 592 h 860"/>
                <a:gd name="T8" fmla="*/ 233 w 757"/>
                <a:gd name="T9" fmla="*/ 570 h 860"/>
                <a:gd name="T10" fmla="*/ 233 w 757"/>
                <a:gd name="T11" fmla="*/ 858 h 860"/>
                <a:gd name="T12" fmla="*/ 0 w 757"/>
                <a:gd name="T13" fmla="*/ 858 h 860"/>
                <a:gd name="T14" fmla="*/ 0 w 757"/>
                <a:gd name="T15" fmla="*/ 2 h 860"/>
                <a:gd name="T16" fmla="*/ 231 w 757"/>
                <a:gd name="T17" fmla="*/ 2 h 860"/>
                <a:gd name="T18" fmla="*/ 231 w 757"/>
                <a:gd name="T19" fmla="*/ 284 h 860"/>
                <a:gd name="T20" fmla="*/ 241 w 757"/>
                <a:gd name="T21" fmla="*/ 291 h 860"/>
                <a:gd name="T22" fmla="*/ 248 w 757"/>
                <a:gd name="T23" fmla="*/ 273 h 860"/>
                <a:gd name="T24" fmla="*/ 460 w 757"/>
                <a:gd name="T25" fmla="*/ 13 h 860"/>
                <a:gd name="T26" fmla="*/ 483 w 757"/>
                <a:gd name="T27" fmla="*/ 1 h 860"/>
                <a:gd name="T28" fmla="*/ 745 w 757"/>
                <a:gd name="T29" fmla="*/ 0 h 860"/>
                <a:gd name="T30" fmla="*/ 757 w 757"/>
                <a:gd name="T31" fmla="*/ 2 h 860"/>
                <a:gd name="T32" fmla="*/ 408 w 757"/>
                <a:gd name="T33" fmla="*/ 407 h 860"/>
                <a:gd name="T34" fmla="*/ 748 w 757"/>
                <a:gd name="T35" fmla="*/ 860 h 8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57" h="860">
                  <a:moveTo>
                    <a:pt x="748" y="860"/>
                  </a:moveTo>
                  <a:cubicBezTo>
                    <a:pt x="655" y="860"/>
                    <a:pt x="567" y="860"/>
                    <a:pt x="480" y="859"/>
                  </a:cubicBezTo>
                  <a:cubicBezTo>
                    <a:pt x="473" y="859"/>
                    <a:pt x="466" y="853"/>
                    <a:pt x="461" y="848"/>
                  </a:cubicBezTo>
                  <a:cubicBezTo>
                    <a:pt x="391" y="763"/>
                    <a:pt x="322" y="677"/>
                    <a:pt x="252" y="592"/>
                  </a:cubicBezTo>
                  <a:cubicBezTo>
                    <a:pt x="247" y="586"/>
                    <a:pt x="242" y="580"/>
                    <a:pt x="233" y="570"/>
                  </a:cubicBezTo>
                  <a:cubicBezTo>
                    <a:pt x="233" y="669"/>
                    <a:pt x="233" y="763"/>
                    <a:pt x="233" y="858"/>
                  </a:cubicBezTo>
                  <a:cubicBezTo>
                    <a:pt x="154" y="858"/>
                    <a:pt x="78" y="858"/>
                    <a:pt x="0" y="858"/>
                  </a:cubicBezTo>
                  <a:cubicBezTo>
                    <a:pt x="0" y="573"/>
                    <a:pt x="0" y="288"/>
                    <a:pt x="0" y="2"/>
                  </a:cubicBezTo>
                  <a:cubicBezTo>
                    <a:pt x="77" y="2"/>
                    <a:pt x="153" y="2"/>
                    <a:pt x="231" y="2"/>
                  </a:cubicBezTo>
                  <a:cubicBezTo>
                    <a:pt x="231" y="96"/>
                    <a:pt x="231" y="190"/>
                    <a:pt x="231" y="284"/>
                  </a:cubicBezTo>
                  <a:cubicBezTo>
                    <a:pt x="234" y="286"/>
                    <a:pt x="238" y="289"/>
                    <a:pt x="241" y="291"/>
                  </a:cubicBezTo>
                  <a:cubicBezTo>
                    <a:pt x="243" y="285"/>
                    <a:pt x="244" y="278"/>
                    <a:pt x="248" y="273"/>
                  </a:cubicBezTo>
                  <a:cubicBezTo>
                    <a:pt x="319" y="186"/>
                    <a:pt x="389" y="99"/>
                    <a:pt x="460" y="13"/>
                  </a:cubicBezTo>
                  <a:cubicBezTo>
                    <a:pt x="465" y="7"/>
                    <a:pt x="475" y="1"/>
                    <a:pt x="483" y="1"/>
                  </a:cubicBezTo>
                  <a:cubicBezTo>
                    <a:pt x="570" y="0"/>
                    <a:pt x="657" y="0"/>
                    <a:pt x="745" y="0"/>
                  </a:cubicBezTo>
                  <a:cubicBezTo>
                    <a:pt x="747" y="0"/>
                    <a:pt x="750" y="1"/>
                    <a:pt x="757" y="2"/>
                  </a:cubicBezTo>
                  <a:cubicBezTo>
                    <a:pt x="640" y="138"/>
                    <a:pt x="524" y="272"/>
                    <a:pt x="408" y="407"/>
                  </a:cubicBezTo>
                  <a:cubicBezTo>
                    <a:pt x="521" y="557"/>
                    <a:pt x="633" y="706"/>
                    <a:pt x="748" y="86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 dirty="0"/>
            </a:p>
          </p:txBody>
        </p:sp>
        <p:sp>
          <p:nvSpPr>
            <p:cNvPr id="17" name="Freeform 9"/>
            <p:cNvSpPr>
              <a:spLocks/>
            </p:cNvSpPr>
            <p:nvPr/>
          </p:nvSpPr>
          <p:spPr bwMode="auto">
            <a:xfrm>
              <a:off x="7123113" y="712788"/>
              <a:ext cx="1025525" cy="1284288"/>
            </a:xfrm>
            <a:custGeom>
              <a:avLst/>
              <a:gdLst>
                <a:gd name="T0" fmla="*/ 235 w 687"/>
                <a:gd name="T1" fmla="*/ 647 h 857"/>
                <a:gd name="T2" fmla="*/ 687 w 687"/>
                <a:gd name="T3" fmla="*/ 647 h 857"/>
                <a:gd name="T4" fmla="*/ 687 w 687"/>
                <a:gd name="T5" fmla="*/ 857 h 857"/>
                <a:gd name="T6" fmla="*/ 0 w 687"/>
                <a:gd name="T7" fmla="*/ 857 h 857"/>
                <a:gd name="T8" fmla="*/ 0 w 687"/>
                <a:gd name="T9" fmla="*/ 0 h 857"/>
                <a:gd name="T10" fmla="*/ 235 w 687"/>
                <a:gd name="T11" fmla="*/ 0 h 857"/>
                <a:gd name="T12" fmla="*/ 235 w 687"/>
                <a:gd name="T13" fmla="*/ 647 h 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87" h="857">
                  <a:moveTo>
                    <a:pt x="235" y="647"/>
                  </a:moveTo>
                  <a:cubicBezTo>
                    <a:pt x="387" y="647"/>
                    <a:pt x="537" y="647"/>
                    <a:pt x="687" y="647"/>
                  </a:cubicBezTo>
                  <a:cubicBezTo>
                    <a:pt x="687" y="717"/>
                    <a:pt x="687" y="786"/>
                    <a:pt x="687" y="857"/>
                  </a:cubicBezTo>
                  <a:cubicBezTo>
                    <a:pt x="459" y="857"/>
                    <a:pt x="230" y="857"/>
                    <a:pt x="0" y="857"/>
                  </a:cubicBezTo>
                  <a:cubicBezTo>
                    <a:pt x="0" y="572"/>
                    <a:pt x="0" y="287"/>
                    <a:pt x="0" y="0"/>
                  </a:cubicBezTo>
                  <a:cubicBezTo>
                    <a:pt x="77" y="0"/>
                    <a:pt x="155" y="0"/>
                    <a:pt x="235" y="0"/>
                  </a:cubicBezTo>
                  <a:cubicBezTo>
                    <a:pt x="235" y="215"/>
                    <a:pt x="235" y="430"/>
                    <a:pt x="235" y="647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 dirty="0"/>
            </a:p>
          </p:txBody>
        </p:sp>
        <p:sp>
          <p:nvSpPr>
            <p:cNvPr id="22" name="Freeform 10"/>
            <p:cNvSpPr>
              <a:spLocks/>
            </p:cNvSpPr>
            <p:nvPr/>
          </p:nvSpPr>
          <p:spPr bwMode="auto">
            <a:xfrm>
              <a:off x="8389938" y="712788"/>
              <a:ext cx="339725" cy="1284288"/>
            </a:xfrm>
            <a:custGeom>
              <a:avLst/>
              <a:gdLst>
                <a:gd name="T0" fmla="*/ 227 w 227"/>
                <a:gd name="T1" fmla="*/ 857 h 857"/>
                <a:gd name="T2" fmla="*/ 0 w 227"/>
                <a:gd name="T3" fmla="*/ 857 h 857"/>
                <a:gd name="T4" fmla="*/ 0 w 227"/>
                <a:gd name="T5" fmla="*/ 0 h 857"/>
                <a:gd name="T6" fmla="*/ 227 w 227"/>
                <a:gd name="T7" fmla="*/ 0 h 857"/>
                <a:gd name="T8" fmla="*/ 227 w 227"/>
                <a:gd name="T9" fmla="*/ 857 h 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7" h="857">
                  <a:moveTo>
                    <a:pt x="227" y="857"/>
                  </a:moveTo>
                  <a:cubicBezTo>
                    <a:pt x="152" y="857"/>
                    <a:pt x="77" y="857"/>
                    <a:pt x="0" y="857"/>
                  </a:cubicBezTo>
                  <a:cubicBezTo>
                    <a:pt x="0" y="572"/>
                    <a:pt x="0" y="286"/>
                    <a:pt x="0" y="0"/>
                  </a:cubicBezTo>
                  <a:cubicBezTo>
                    <a:pt x="75" y="0"/>
                    <a:pt x="151" y="0"/>
                    <a:pt x="227" y="0"/>
                  </a:cubicBezTo>
                  <a:cubicBezTo>
                    <a:pt x="227" y="285"/>
                    <a:pt x="227" y="569"/>
                    <a:pt x="227" y="857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 dirty="0"/>
            </a:p>
          </p:txBody>
        </p:sp>
      </p:grpSp>
    </p:spTree>
    <p:extLst>
      <p:ext uri="{BB962C8B-B14F-4D97-AF65-F5344CB8AC3E}">
        <p14:creationId xmlns:p14="http://schemas.microsoft.com/office/powerpoint/2010/main" val="30643313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6" descr="Imagen transparente de fondo | PNG Pla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219663" y="272885"/>
            <a:ext cx="3811519" cy="3250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Imagen transparente de fondo | PNG Pla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99651"/>
            <a:ext cx="4039907" cy="3445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81" name="Google Shape;881;p42"/>
          <p:cNvSpPr txBox="1">
            <a:spLocks noGrp="1"/>
          </p:cNvSpPr>
          <p:nvPr>
            <p:ph type="subTitle" idx="1"/>
          </p:nvPr>
        </p:nvSpPr>
        <p:spPr>
          <a:xfrm>
            <a:off x="4058163" y="3487862"/>
            <a:ext cx="4664819" cy="2557191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 algn="ctr"/>
            <a:r>
              <a:rPr lang="en" sz="2667" dirty="0">
                <a:solidFill>
                  <a:schemeClr val="tx1"/>
                </a:solidFill>
              </a:rPr>
              <a:t>“THIS IS A QUOTE, WORDS FULL OF WISDOM THAT SOMEONE IMPORTANT SAID AND CAN MAKE THE READER GET INSPIRED.”</a:t>
            </a:r>
            <a:endParaRPr sz="2667" dirty="0">
              <a:solidFill>
                <a:schemeClr val="tx1"/>
              </a:solidFill>
            </a:endParaRPr>
          </a:p>
          <a:p>
            <a:pPr marL="0" indent="0" algn="ctr">
              <a:spcBef>
                <a:spcPts val="2133"/>
              </a:spcBef>
              <a:spcAft>
                <a:spcPts val="2133"/>
              </a:spcAft>
            </a:pPr>
            <a:endParaRPr sz="2667" dirty="0">
              <a:solidFill>
                <a:schemeClr val="tx1"/>
              </a:solidFill>
            </a:endParaRPr>
          </a:p>
        </p:txBody>
      </p:sp>
      <p:sp>
        <p:nvSpPr>
          <p:cNvPr id="883" name="Google Shape;883;p42"/>
          <p:cNvSpPr/>
          <p:nvPr/>
        </p:nvSpPr>
        <p:spPr>
          <a:xfrm>
            <a:off x="4903411" y="4917865"/>
            <a:ext cx="63549" cy="57111"/>
          </a:xfrm>
          <a:custGeom>
            <a:avLst/>
            <a:gdLst/>
            <a:ahLst/>
            <a:cxnLst/>
            <a:rect l="l" t="t" r="r" b="b"/>
            <a:pathLst>
              <a:path w="987" h="887" extrusionOk="0">
                <a:moveTo>
                  <a:pt x="473" y="115"/>
                </a:moveTo>
                <a:cubicBezTo>
                  <a:pt x="507" y="115"/>
                  <a:pt x="543" y="121"/>
                  <a:pt x="582" y="133"/>
                </a:cubicBezTo>
                <a:cubicBezTo>
                  <a:pt x="968" y="244"/>
                  <a:pt x="832" y="775"/>
                  <a:pt x="478" y="775"/>
                </a:cubicBezTo>
                <a:cubicBezTo>
                  <a:pt x="450" y="775"/>
                  <a:pt x="421" y="771"/>
                  <a:pt x="391" y="764"/>
                </a:cubicBezTo>
                <a:lnTo>
                  <a:pt x="391" y="764"/>
                </a:lnTo>
                <a:cubicBezTo>
                  <a:pt x="391" y="764"/>
                  <a:pt x="391" y="764"/>
                  <a:pt x="391" y="764"/>
                </a:cubicBezTo>
                <a:cubicBezTo>
                  <a:pt x="35" y="635"/>
                  <a:pt x="148" y="115"/>
                  <a:pt x="473" y="115"/>
                </a:cubicBezTo>
                <a:close/>
                <a:moveTo>
                  <a:pt x="506" y="0"/>
                </a:moveTo>
                <a:cubicBezTo>
                  <a:pt x="315" y="0"/>
                  <a:pt x="129" y="124"/>
                  <a:pt x="70" y="324"/>
                </a:cubicBezTo>
                <a:cubicBezTo>
                  <a:pt x="1" y="554"/>
                  <a:pt x="132" y="773"/>
                  <a:pt x="345" y="863"/>
                </a:cubicBezTo>
                <a:lnTo>
                  <a:pt x="345" y="863"/>
                </a:lnTo>
                <a:cubicBezTo>
                  <a:pt x="351" y="867"/>
                  <a:pt x="358" y="870"/>
                  <a:pt x="367" y="872"/>
                </a:cubicBezTo>
                <a:cubicBezTo>
                  <a:pt x="367" y="872"/>
                  <a:pt x="367" y="872"/>
                  <a:pt x="367" y="872"/>
                </a:cubicBezTo>
                <a:lnTo>
                  <a:pt x="367" y="872"/>
                </a:lnTo>
                <a:cubicBezTo>
                  <a:pt x="372" y="873"/>
                  <a:pt x="376" y="874"/>
                  <a:pt x="380" y="875"/>
                </a:cubicBezTo>
                <a:lnTo>
                  <a:pt x="380" y="875"/>
                </a:lnTo>
                <a:cubicBezTo>
                  <a:pt x="416" y="883"/>
                  <a:pt x="453" y="887"/>
                  <a:pt x="489" y="887"/>
                </a:cubicBezTo>
                <a:cubicBezTo>
                  <a:pt x="682" y="887"/>
                  <a:pt x="856" y="771"/>
                  <a:pt x="915" y="574"/>
                </a:cubicBezTo>
                <a:cubicBezTo>
                  <a:pt x="986" y="336"/>
                  <a:pt x="855" y="86"/>
                  <a:pt x="617" y="14"/>
                </a:cubicBezTo>
                <a:cubicBezTo>
                  <a:pt x="581" y="5"/>
                  <a:pt x="543" y="0"/>
                  <a:pt x="506" y="0"/>
                </a:cubicBezTo>
                <a:close/>
              </a:path>
            </a:pathLst>
          </a:custGeom>
          <a:solidFill>
            <a:srgbClr val="6C41E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1867" dirty="0"/>
          </a:p>
        </p:txBody>
      </p:sp>
      <p:pic>
        <p:nvPicPr>
          <p:cNvPr id="16386" name="Picture 2" descr="Archivo:Blackpink Boombayah - logo.png - Wikipedia, la enciclopedia libr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7306" y="-15912"/>
            <a:ext cx="7317388" cy="3418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ángulo 3"/>
          <p:cNvSpPr/>
          <p:nvPr/>
        </p:nvSpPr>
        <p:spPr>
          <a:xfrm>
            <a:off x="0" y="5647765"/>
            <a:ext cx="12192000" cy="1210235"/>
          </a:xfrm>
          <a:prstGeom prst="rect">
            <a:avLst/>
          </a:prstGeom>
          <a:solidFill>
            <a:srgbClr val="FDC3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pic>
        <p:nvPicPr>
          <p:cNvPr id="16394" name="Picture 10" descr="BLACKPINK Rose PNG #46 by liaksia by liaksia on DeviantAr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657" y="2674917"/>
            <a:ext cx="2784849" cy="4183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6"/>
          <a:srcRect b="14495"/>
          <a:stretch/>
        </p:blipFill>
        <p:spPr>
          <a:xfrm>
            <a:off x="8247672" y="2335862"/>
            <a:ext cx="4132018" cy="4522138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83065" y="5866657"/>
            <a:ext cx="3576917" cy="847472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gf5d5c74bd6_1_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5400000" flipH="1">
            <a:off x="2654239" y="-2679761"/>
            <a:ext cx="6883522" cy="12192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gf5d5c74bd6_1_23"/>
          <p:cNvSpPr txBox="1"/>
          <p:nvPr/>
        </p:nvSpPr>
        <p:spPr>
          <a:xfrm>
            <a:off x="1477313" y="-214853"/>
            <a:ext cx="9675300" cy="15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9600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lang="es-ES" sz="4700" dirty="0">
                <a:solidFill>
                  <a:schemeClr val="bg1"/>
                </a:solidFill>
                <a:latin typeface="Pacifico"/>
                <a:ea typeface="Pacifico"/>
                <a:cs typeface="Pacifico"/>
                <a:sym typeface="Pacifico"/>
              </a:rPr>
              <a:t>¿Qué es la oración?</a:t>
            </a:r>
            <a:endParaRPr sz="4700" dirty="0">
              <a:solidFill>
                <a:schemeClr val="bg1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sp>
        <p:nvSpPr>
          <p:cNvPr id="132" name="Google Shape;132;gf5d5c74bd6_1_23"/>
          <p:cNvSpPr txBox="1"/>
          <p:nvPr/>
        </p:nvSpPr>
        <p:spPr>
          <a:xfrm>
            <a:off x="1092962" y="2372801"/>
            <a:ext cx="66291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44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44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" name="Google Shape;134;gf5d5c74bd6_1_23"/>
          <p:cNvSpPr/>
          <p:nvPr/>
        </p:nvSpPr>
        <p:spPr>
          <a:xfrm>
            <a:off x="1884700" y="1595422"/>
            <a:ext cx="5913000" cy="2013000"/>
          </a:xfrm>
          <a:prstGeom prst="rect">
            <a:avLst/>
          </a:prstGeom>
          <a:noFill/>
          <a:ln w="762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500" dirty="0">
                <a:solidFill>
                  <a:schemeClr val="bg1"/>
                </a:solidFill>
                <a:latin typeface="Comfortaa"/>
                <a:ea typeface="Comfortaa"/>
                <a:cs typeface="Comfortaa"/>
                <a:sym typeface="Comfortaa"/>
              </a:rPr>
              <a:t>Es una unidad sintáctica que presenta significado completo y tiene verbo. </a:t>
            </a:r>
            <a:endParaRPr sz="2500" dirty="0">
              <a:solidFill>
                <a:schemeClr val="bg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37" name="Google Shape;137;gf5d5c74bd6_1_23"/>
          <p:cNvSpPr txBox="1"/>
          <p:nvPr/>
        </p:nvSpPr>
        <p:spPr>
          <a:xfrm>
            <a:off x="1884700" y="4953550"/>
            <a:ext cx="5683800" cy="11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100" dirty="0">
                <a:solidFill>
                  <a:schemeClr val="bg1"/>
                </a:solidFill>
                <a:latin typeface="Georgia"/>
                <a:ea typeface="Georgia"/>
                <a:cs typeface="Georgia"/>
                <a:sym typeface="Georgia"/>
              </a:rPr>
              <a:t>• La señora de la tienda no vende dulces. </a:t>
            </a:r>
            <a:endParaRPr sz="2100" dirty="0">
              <a:solidFill>
                <a:schemeClr val="bg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100" dirty="0">
                <a:solidFill>
                  <a:schemeClr val="bg1"/>
                </a:solidFill>
                <a:latin typeface="Georgia"/>
                <a:ea typeface="Georgia"/>
                <a:cs typeface="Georgia"/>
                <a:sym typeface="Georgia"/>
              </a:rPr>
              <a:t>• El mercado está cerrado y no abrirán dentro de una semana.</a:t>
            </a:r>
            <a:endParaRPr sz="2100" dirty="0">
              <a:solidFill>
                <a:schemeClr val="bg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38" name="Google Shape;138;gf5d5c74bd6_1_23"/>
          <p:cNvSpPr/>
          <p:nvPr/>
        </p:nvSpPr>
        <p:spPr>
          <a:xfrm>
            <a:off x="1884700" y="4830088"/>
            <a:ext cx="5634300" cy="1401300"/>
          </a:xfrm>
          <a:prstGeom prst="rect">
            <a:avLst/>
          </a:prstGeom>
          <a:noFill/>
          <a:ln w="762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 dirty="0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2050" name="Picture 2" descr="Blackpink on Elle | Blackpink photos, Vector art, Blackpink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119"/>
          <a:stretch/>
        </p:blipFill>
        <p:spPr bwMode="auto">
          <a:xfrm>
            <a:off x="9159506" y="-25522"/>
            <a:ext cx="3032494" cy="6883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upo 12"/>
          <p:cNvGrpSpPr/>
          <p:nvPr/>
        </p:nvGrpSpPr>
        <p:grpSpPr>
          <a:xfrm rot="5400000">
            <a:off x="37605" y="-185123"/>
            <a:ext cx="1710001" cy="1361863"/>
            <a:chOff x="-322334" y="192691"/>
            <a:chExt cx="1710001" cy="1361863"/>
          </a:xfrm>
          <a:solidFill>
            <a:schemeClr val="tx1"/>
          </a:solidFill>
        </p:grpSpPr>
        <p:sp>
          <p:nvSpPr>
            <p:cNvPr id="14" name="Triángulo isósceles 13"/>
            <p:cNvSpPr/>
            <p:nvPr/>
          </p:nvSpPr>
          <p:spPr>
            <a:xfrm rot="19805101">
              <a:off x="-322334" y="519384"/>
              <a:ext cx="1200797" cy="103517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 dirty="0"/>
            </a:p>
          </p:txBody>
        </p:sp>
        <p:sp>
          <p:nvSpPr>
            <p:cNvPr id="15" name="Triángulo isósceles 14"/>
            <p:cNvSpPr/>
            <p:nvPr/>
          </p:nvSpPr>
          <p:spPr>
            <a:xfrm rot="9000000">
              <a:off x="186870" y="192691"/>
              <a:ext cx="1200797" cy="1035170"/>
            </a:xfrm>
            <a:prstGeom prst="triangl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 dirty="0"/>
            </a:p>
          </p:txBody>
        </p:sp>
      </p:grpSp>
      <p:grpSp>
        <p:nvGrpSpPr>
          <p:cNvPr id="19" name="Grupo 18"/>
          <p:cNvGrpSpPr/>
          <p:nvPr/>
        </p:nvGrpSpPr>
        <p:grpSpPr>
          <a:xfrm rot="1800000">
            <a:off x="11307" y="5673662"/>
            <a:ext cx="1710001" cy="1361863"/>
            <a:chOff x="-322334" y="192691"/>
            <a:chExt cx="1710001" cy="1361863"/>
          </a:xfrm>
          <a:solidFill>
            <a:schemeClr val="tx1"/>
          </a:solidFill>
        </p:grpSpPr>
        <p:sp>
          <p:nvSpPr>
            <p:cNvPr id="20" name="Triángulo isósceles 19"/>
            <p:cNvSpPr/>
            <p:nvPr/>
          </p:nvSpPr>
          <p:spPr>
            <a:xfrm rot="19805101">
              <a:off x="-322334" y="519384"/>
              <a:ext cx="1200797" cy="103517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 dirty="0"/>
            </a:p>
          </p:txBody>
        </p:sp>
        <p:sp>
          <p:nvSpPr>
            <p:cNvPr id="21" name="Triángulo isósceles 20"/>
            <p:cNvSpPr/>
            <p:nvPr/>
          </p:nvSpPr>
          <p:spPr>
            <a:xfrm rot="9000000">
              <a:off x="186870" y="192691"/>
              <a:ext cx="1200797" cy="1035170"/>
            </a:xfrm>
            <a:prstGeom prst="triangl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 dirty="0"/>
            </a:p>
          </p:txBody>
        </p:sp>
      </p:grpSp>
      <p:sp>
        <p:nvSpPr>
          <p:cNvPr id="22" name="Google Shape;134;gf5d5c74bd6_1_23"/>
          <p:cNvSpPr/>
          <p:nvPr/>
        </p:nvSpPr>
        <p:spPr>
          <a:xfrm>
            <a:off x="1884700" y="3041426"/>
            <a:ext cx="5913000" cy="2013000"/>
          </a:xfrm>
          <a:prstGeom prst="rect">
            <a:avLst/>
          </a:prstGeom>
          <a:noFill/>
          <a:ln w="762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500" dirty="0">
                <a:solidFill>
                  <a:schemeClr val="bg1"/>
                </a:solidFill>
                <a:latin typeface="Comfortaa"/>
                <a:ea typeface="Comfortaa"/>
                <a:cs typeface="Comfortaa"/>
                <a:sym typeface="Comfortaa"/>
              </a:rPr>
              <a:t>Es una unidad sintáctica que presenta significado completo y tiene verbo. </a:t>
            </a:r>
            <a:endParaRPr sz="2500" dirty="0">
              <a:solidFill>
                <a:schemeClr val="bg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3" name="Picture 7" descr="Rose Blackpink Blackpink Png Transparent PNG - 438x581 - Free Download on  Nice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58" t="4859" r="38902" b="5715"/>
          <a:stretch/>
        </p:blipFill>
        <p:spPr bwMode="auto">
          <a:xfrm>
            <a:off x="9924040" y="-84589"/>
            <a:ext cx="2292912" cy="6942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ángulo 26"/>
          <p:cNvSpPr/>
          <p:nvPr/>
        </p:nvSpPr>
        <p:spPr>
          <a:xfrm>
            <a:off x="0" y="0"/>
            <a:ext cx="9924040" cy="6858000"/>
          </a:xfrm>
          <a:prstGeom prst="rect">
            <a:avLst/>
          </a:prstGeom>
          <a:solidFill>
            <a:srgbClr val="F6F6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grpSp>
        <p:nvGrpSpPr>
          <p:cNvPr id="30" name="Grupo 29"/>
          <p:cNvGrpSpPr/>
          <p:nvPr/>
        </p:nvGrpSpPr>
        <p:grpSpPr>
          <a:xfrm>
            <a:off x="-24952" y="-4975"/>
            <a:ext cx="11309555" cy="3789575"/>
            <a:chOff x="1016448" y="-30375"/>
            <a:chExt cx="11309555" cy="3789575"/>
          </a:xfrm>
          <a:solidFill>
            <a:schemeClr val="tx1"/>
          </a:solidFill>
        </p:grpSpPr>
        <p:sp>
          <p:nvSpPr>
            <p:cNvPr id="28" name="Triángulo isósceles 27"/>
            <p:cNvSpPr/>
            <p:nvPr/>
          </p:nvSpPr>
          <p:spPr>
            <a:xfrm rot="5400000">
              <a:off x="44465" y="971983"/>
              <a:ext cx="3759200" cy="1815234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 dirty="0"/>
            </a:p>
          </p:txBody>
        </p:sp>
        <p:sp>
          <p:nvSpPr>
            <p:cNvPr id="29" name="Triángulo isósceles 28"/>
            <p:cNvSpPr/>
            <p:nvPr/>
          </p:nvSpPr>
          <p:spPr>
            <a:xfrm rot="10800000">
              <a:off x="8566803" y="-30375"/>
              <a:ext cx="3759200" cy="1815234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 dirty="0"/>
            </a:p>
          </p:txBody>
        </p:sp>
      </p:grpSp>
      <p:grpSp>
        <p:nvGrpSpPr>
          <p:cNvPr id="3" name="그룹 2">
            <a:extLst>
              <a:ext uri="{FF2B5EF4-FFF2-40B4-BE49-F238E27FC236}">
                <a16:creationId xmlns:a16="http://schemas.microsoft.com/office/drawing/2014/main" id="{05711EF0-BE91-4CA8-9BAB-82AC2547E63A}"/>
              </a:ext>
            </a:extLst>
          </p:cNvPr>
          <p:cNvGrpSpPr/>
          <p:nvPr/>
        </p:nvGrpSpPr>
        <p:grpSpPr>
          <a:xfrm>
            <a:off x="4869434" y="2018434"/>
            <a:ext cx="3046452" cy="2285904"/>
            <a:chOff x="8070434" y="1538110"/>
            <a:chExt cx="2925465" cy="2285903"/>
          </a:xfrm>
          <a:noFill/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98BBE91-1B0B-490B-BE2A-CD3D2D2882E8}"/>
                </a:ext>
              </a:extLst>
            </p:cNvPr>
            <p:cNvSpPr txBox="1"/>
            <p:nvPr/>
          </p:nvSpPr>
          <p:spPr>
            <a:xfrm>
              <a:off x="8070434" y="2008132"/>
              <a:ext cx="2925465" cy="1815881"/>
            </a:xfrm>
            <a:prstGeom prst="rect">
              <a:avLst/>
            </a:prstGeom>
            <a:grpFill/>
          </p:spPr>
          <p:txBody>
            <a:bodyPr wrap="square" lIns="108000" rIns="108000" rtlCol="0">
              <a:spAutoFit/>
            </a:bodyPr>
            <a:lstStyle/>
            <a:p>
              <a:r>
                <a:rPr lang="en-US" altLang="ko-KR" sz="1400" dirty="0">
                  <a:solidFill>
                    <a:srgbClr val="44D6A0"/>
                  </a:solidFill>
                  <a:cs typeface="Arial" pitchFamily="34" charset="0"/>
                </a:rPr>
                <a:t>You can simply impress your audience and add a unique zing and appeal to your Presentations. </a:t>
              </a:r>
              <a:r>
                <a:rPr lang="en-US" altLang="ko-KR" sz="1400" dirty="0">
                  <a:solidFill>
                    <a:srgbClr val="44D6A0"/>
                  </a:solidFill>
                  <a:ea typeface="HY견명조" pitchFamily="18" charset="-127"/>
                  <a:cs typeface="Arial" pitchFamily="34" charset="0"/>
                </a:rPr>
                <a:t>Get a modern PowerPoint  Presentation that is beautifully designed. I hope and I believe that this Template will your Time, Money and Reputation. </a:t>
              </a:r>
              <a:endParaRPr lang="en-US" altLang="ko-KR" sz="1400" dirty="0">
                <a:solidFill>
                  <a:srgbClr val="44D6A0"/>
                </a:solidFill>
                <a:ea typeface="FZShuTi" pitchFamily="2" charset="-122"/>
                <a:cs typeface="Arial" pitchFamily="34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CC6EBD0-DF5B-4EE2-A230-D05A6519618A}"/>
                </a:ext>
              </a:extLst>
            </p:cNvPr>
            <p:cNvSpPr txBox="1"/>
            <p:nvPr/>
          </p:nvSpPr>
          <p:spPr>
            <a:xfrm>
              <a:off x="8070434" y="1538110"/>
              <a:ext cx="2925465" cy="523220"/>
            </a:xfrm>
            <a:prstGeom prst="rect">
              <a:avLst/>
            </a:prstGeom>
            <a:grpFill/>
          </p:spPr>
          <p:txBody>
            <a:bodyPr wrap="square" lIns="108000" rIns="108000" rtlCol="0" anchor="ctr">
              <a:spAutoFit/>
            </a:bodyPr>
            <a:lstStyle/>
            <a:p>
              <a:r>
                <a:rPr lang="en-US" altLang="ko-KR" sz="2800" b="1" dirty="0">
                  <a:solidFill>
                    <a:srgbClr val="44D6A0"/>
                  </a:solidFill>
                  <a:cs typeface="Arial" pitchFamily="34" charset="0"/>
                </a:rPr>
                <a:t>Contents Here</a:t>
              </a:r>
              <a:endParaRPr lang="ko-KR" altLang="en-US" sz="2800" b="1" dirty="0">
                <a:solidFill>
                  <a:srgbClr val="44D6A0"/>
                </a:solidFill>
                <a:cs typeface="Arial" pitchFamily="34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606460CB-E570-43FD-893F-C1FD2E7830B3}"/>
              </a:ext>
            </a:extLst>
          </p:cNvPr>
          <p:cNvSpPr txBox="1"/>
          <p:nvPr/>
        </p:nvSpPr>
        <p:spPr>
          <a:xfrm>
            <a:off x="4869434" y="5978094"/>
            <a:ext cx="3046452" cy="646331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r>
              <a:rPr lang="en-US" altLang="ko-KR" sz="1200" dirty="0">
                <a:solidFill>
                  <a:srgbClr val="44D6A0"/>
                </a:solidFill>
                <a:cs typeface="Arial" pitchFamily="34" charset="0"/>
              </a:rPr>
              <a:t>You can simply impress your audience and add a unique zing and appeal to your Presentations.</a:t>
            </a:r>
            <a:endParaRPr lang="en-US" altLang="ko-KR" sz="1200" dirty="0">
              <a:solidFill>
                <a:srgbClr val="44D6A0"/>
              </a:solidFill>
              <a:ea typeface="FZShuTi" pitchFamily="2" charset="-122"/>
              <a:cs typeface="Arial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A689030-7A30-454E-88BE-A0D6E5C12432}"/>
              </a:ext>
            </a:extLst>
          </p:cNvPr>
          <p:cNvSpPr txBox="1">
            <a:spLocks/>
          </p:cNvSpPr>
          <p:nvPr/>
        </p:nvSpPr>
        <p:spPr>
          <a:xfrm>
            <a:off x="608758" y="3077925"/>
            <a:ext cx="4445848" cy="3343300"/>
          </a:xfrm>
          <a:prstGeom prst="rect">
            <a:avLst/>
          </a:prstGeom>
          <a:noFill/>
        </p:spPr>
        <p:txBody>
          <a:bodyPr anchor="ctr">
            <a:noAutofit/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sz="3600" b="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r>
              <a:rPr lang="en-US" altLang="ko-KR" sz="4800" b="1" dirty="0">
                <a:solidFill>
                  <a:srgbClr val="44D6A0"/>
                </a:solidFill>
              </a:rPr>
              <a:t>Simple Portfolio Presentation Designed</a:t>
            </a:r>
            <a:endParaRPr lang="ko-KR" altLang="en-US" sz="4800" dirty="0">
              <a:solidFill>
                <a:srgbClr val="44D6A0"/>
              </a:solidFill>
            </a:endParaRPr>
          </a:p>
        </p:txBody>
      </p:sp>
      <p:sp>
        <p:nvSpPr>
          <p:cNvPr id="12" name="TextBox 5">
            <a:extLst>
              <a:ext uri="{FF2B5EF4-FFF2-40B4-BE49-F238E27FC236}">
                <a16:creationId xmlns:a16="http://schemas.microsoft.com/office/drawing/2014/main" id="{606460CB-E570-43FD-893F-C1FD2E7830B3}"/>
              </a:ext>
            </a:extLst>
          </p:cNvPr>
          <p:cNvSpPr txBox="1"/>
          <p:nvPr/>
        </p:nvSpPr>
        <p:spPr>
          <a:xfrm>
            <a:off x="4869434" y="5085314"/>
            <a:ext cx="3046452" cy="646331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r>
              <a:rPr lang="en-US" altLang="ko-KR" sz="1200" dirty="0">
                <a:solidFill>
                  <a:srgbClr val="44D6A0"/>
                </a:solidFill>
                <a:cs typeface="Arial" pitchFamily="34" charset="0"/>
              </a:rPr>
              <a:t>You can simply impress your audience and add a unique zing and appeal to your Presentations.</a:t>
            </a:r>
            <a:endParaRPr lang="en-US" altLang="ko-KR" sz="1200" dirty="0">
              <a:solidFill>
                <a:srgbClr val="44D6A0"/>
              </a:solidFill>
              <a:ea typeface="FZShuTi" pitchFamily="2" charset="-122"/>
              <a:cs typeface="Arial" pitchFamily="34" charset="0"/>
            </a:endParaRPr>
          </a:p>
        </p:txBody>
      </p:sp>
      <p:sp>
        <p:nvSpPr>
          <p:cNvPr id="14" name="TextBox 5">
            <a:extLst>
              <a:ext uri="{FF2B5EF4-FFF2-40B4-BE49-F238E27FC236}">
                <a16:creationId xmlns:a16="http://schemas.microsoft.com/office/drawing/2014/main" id="{606460CB-E570-43FD-893F-C1FD2E7830B3}"/>
              </a:ext>
            </a:extLst>
          </p:cNvPr>
          <p:cNvSpPr txBox="1"/>
          <p:nvPr/>
        </p:nvSpPr>
        <p:spPr>
          <a:xfrm>
            <a:off x="4869434" y="4298641"/>
            <a:ext cx="3046452" cy="646331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r>
              <a:rPr lang="en-US" altLang="ko-KR" sz="1200" dirty="0">
                <a:solidFill>
                  <a:srgbClr val="44D6A0"/>
                </a:solidFill>
                <a:cs typeface="Arial" pitchFamily="34" charset="0"/>
              </a:rPr>
              <a:t>You can simply impress your audience and add a unique zing and appeal to your Presentations.</a:t>
            </a:r>
            <a:endParaRPr lang="en-US" altLang="ko-KR" sz="1200" dirty="0">
              <a:solidFill>
                <a:srgbClr val="44D6A0"/>
              </a:solidFill>
              <a:ea typeface="FZShuTi" pitchFamily="2" charset="-122"/>
              <a:cs typeface="Arial" pitchFamily="34" charset="0"/>
            </a:endParaRPr>
          </a:p>
        </p:txBody>
      </p:sp>
      <p:sp>
        <p:nvSpPr>
          <p:cNvPr id="31" name="Triángulo isósceles 30"/>
          <p:cNvSpPr/>
          <p:nvPr/>
        </p:nvSpPr>
        <p:spPr>
          <a:xfrm rot="10800000">
            <a:off x="3891957" y="-4975"/>
            <a:ext cx="3759200" cy="1815234"/>
          </a:xfrm>
          <a:prstGeom prst="triangle">
            <a:avLst/>
          </a:prstGeom>
          <a:solidFill>
            <a:srgbClr val="44D6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>
              <a:solidFill>
                <a:srgbClr val="E084C6"/>
              </a:solidFill>
            </a:endParaRPr>
          </a:p>
        </p:txBody>
      </p:sp>
      <p:sp>
        <p:nvSpPr>
          <p:cNvPr id="32" name="Triángulo isósceles 31"/>
          <p:cNvSpPr/>
          <p:nvPr/>
        </p:nvSpPr>
        <p:spPr>
          <a:xfrm rot="10800000">
            <a:off x="266760" y="-5731"/>
            <a:ext cx="3759200" cy="1815234"/>
          </a:xfrm>
          <a:prstGeom prst="triangle">
            <a:avLst/>
          </a:prstGeom>
          <a:solidFill>
            <a:srgbClr val="44D6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>
              <a:solidFill>
                <a:srgbClr val="E084C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23712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orma libre: forma 13">
            <a:extLst>
              <a:ext uri="{FF2B5EF4-FFF2-40B4-BE49-F238E27FC236}">
                <a16:creationId xmlns:a16="http://schemas.microsoft.com/office/drawing/2014/main" id="{15849238-8898-BC0B-E1E5-1A79C117F653}"/>
              </a:ext>
            </a:extLst>
          </p:cNvPr>
          <p:cNvSpPr/>
          <p:nvPr/>
        </p:nvSpPr>
        <p:spPr>
          <a:xfrm>
            <a:off x="-69750" y="3354286"/>
            <a:ext cx="12331499" cy="3503714"/>
          </a:xfrm>
          <a:custGeom>
            <a:avLst/>
            <a:gdLst>
              <a:gd name="connsiteX0" fmla="*/ 6165749 w 12331499"/>
              <a:gd name="connsiteY0" fmla="*/ 0 h 3503714"/>
              <a:gd name="connsiteX1" fmla="*/ 12302428 w 12331499"/>
              <a:gd name="connsiteY1" fmla="*/ 3453178 h 3503714"/>
              <a:gd name="connsiteX2" fmla="*/ 12331499 w 12331499"/>
              <a:gd name="connsiteY2" fmla="*/ 3503714 h 3503714"/>
              <a:gd name="connsiteX3" fmla="*/ 0 w 12331499"/>
              <a:gd name="connsiteY3" fmla="*/ 3503714 h 3503714"/>
              <a:gd name="connsiteX4" fmla="*/ 29071 w 12331499"/>
              <a:gd name="connsiteY4" fmla="*/ 3453178 h 3503714"/>
              <a:gd name="connsiteX5" fmla="*/ 6165749 w 12331499"/>
              <a:gd name="connsiteY5" fmla="*/ 0 h 3503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331499" h="3503714">
                <a:moveTo>
                  <a:pt x="6165749" y="0"/>
                </a:moveTo>
                <a:cubicBezTo>
                  <a:pt x="8766415" y="0"/>
                  <a:pt x="11043937" y="1382917"/>
                  <a:pt x="12302428" y="3453178"/>
                </a:cubicBezTo>
                <a:lnTo>
                  <a:pt x="12331499" y="3503714"/>
                </a:lnTo>
                <a:lnTo>
                  <a:pt x="0" y="3503714"/>
                </a:lnTo>
                <a:lnTo>
                  <a:pt x="29071" y="3453178"/>
                </a:lnTo>
                <a:cubicBezTo>
                  <a:pt x="1287562" y="1382917"/>
                  <a:pt x="3565084" y="0"/>
                  <a:pt x="6165749" y="0"/>
                </a:cubicBezTo>
                <a:close/>
              </a:path>
            </a:pathLst>
          </a:custGeom>
          <a:solidFill>
            <a:srgbClr val="FDC3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AR" dirty="0"/>
          </a:p>
        </p:txBody>
      </p:sp>
      <p:sp>
        <p:nvSpPr>
          <p:cNvPr id="2288" name="Google Shape;2288;p60"/>
          <p:cNvSpPr txBox="1">
            <a:spLocks noGrp="1"/>
          </p:cNvSpPr>
          <p:nvPr>
            <p:ph type="title"/>
          </p:nvPr>
        </p:nvSpPr>
        <p:spPr>
          <a:xfrm>
            <a:off x="896688" y="343037"/>
            <a:ext cx="10305600" cy="6700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 sz="5400" b="1" dirty="0">
                <a:solidFill>
                  <a:srgbClr val="E084C6"/>
                </a:solidFill>
                <a:latin typeface="Arial Rounded MT Bold" panose="020F0704030504030204" pitchFamily="34" charset="0"/>
              </a:rPr>
              <a:t>THIS IS AN INFOGRAPHIC</a:t>
            </a:r>
            <a:endParaRPr sz="5400" b="1" dirty="0">
              <a:solidFill>
                <a:srgbClr val="E084C6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2293" name="Google Shape;2293;p60"/>
          <p:cNvSpPr txBox="1"/>
          <p:nvPr/>
        </p:nvSpPr>
        <p:spPr>
          <a:xfrm>
            <a:off x="1050527" y="4927807"/>
            <a:ext cx="2465600" cy="89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2400" dirty="0">
                <a:latin typeface="Questrial"/>
                <a:ea typeface="Questrial"/>
                <a:cs typeface="Questrial"/>
                <a:sym typeface="Questrial"/>
              </a:rPr>
              <a:t>Mercury is the smallest planet</a:t>
            </a:r>
            <a:endParaRPr sz="2400" dirty="0"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2294" name="Google Shape;2294;p60"/>
          <p:cNvSpPr txBox="1"/>
          <p:nvPr/>
        </p:nvSpPr>
        <p:spPr>
          <a:xfrm>
            <a:off x="1050527" y="2897500"/>
            <a:ext cx="2465600" cy="89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2400" dirty="0">
                <a:latin typeface="Questrial"/>
                <a:ea typeface="Questrial"/>
                <a:cs typeface="Questrial"/>
                <a:sym typeface="Questrial"/>
              </a:rPr>
              <a:t>Despite being red, is a cold place</a:t>
            </a:r>
            <a:endParaRPr sz="2400" dirty="0"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2295" name="Google Shape;2295;p60"/>
          <p:cNvSpPr txBox="1"/>
          <p:nvPr/>
        </p:nvSpPr>
        <p:spPr>
          <a:xfrm>
            <a:off x="8697111" y="2932851"/>
            <a:ext cx="2465600" cy="8736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r"/>
            <a:r>
              <a:rPr lang="en" sz="2400" dirty="0">
                <a:latin typeface="Questrial"/>
                <a:ea typeface="Questrial"/>
                <a:cs typeface="Questrial"/>
                <a:sym typeface="Questrial"/>
              </a:rPr>
              <a:t>Jupiter is the biggest planet of them all</a:t>
            </a:r>
            <a:endParaRPr sz="2400" dirty="0"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2296" name="Google Shape;2296;p60"/>
          <p:cNvSpPr txBox="1"/>
          <p:nvPr/>
        </p:nvSpPr>
        <p:spPr>
          <a:xfrm>
            <a:off x="8708311" y="4946358"/>
            <a:ext cx="2454400" cy="8736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r"/>
            <a:r>
              <a:rPr lang="en" sz="2400" dirty="0">
                <a:latin typeface="Questrial"/>
                <a:ea typeface="Questrial"/>
                <a:cs typeface="Questrial"/>
                <a:sym typeface="Questrial"/>
              </a:rPr>
              <a:t>Neptune is the farthest planet</a:t>
            </a:r>
            <a:endParaRPr sz="2400" dirty="0"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2297" name="Google Shape;2297;p60"/>
          <p:cNvSpPr txBox="1"/>
          <p:nvPr/>
        </p:nvSpPr>
        <p:spPr>
          <a:xfrm>
            <a:off x="1050527" y="4359317"/>
            <a:ext cx="1693600" cy="379600"/>
          </a:xfrm>
          <a:prstGeom prst="rect">
            <a:avLst/>
          </a:prstGeom>
          <a:solidFill>
            <a:srgbClr val="E084C6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2667" dirty="0">
                <a:latin typeface="Barlow Black"/>
                <a:ea typeface="Barlow Black"/>
                <a:cs typeface="Barlow Black"/>
                <a:sym typeface="Barlow Black"/>
              </a:rPr>
              <a:t>04</a:t>
            </a:r>
            <a:endParaRPr sz="2667" dirty="0">
              <a:latin typeface="Barlow Black"/>
              <a:ea typeface="Barlow Black"/>
              <a:cs typeface="Barlow Black"/>
              <a:sym typeface="Barlow Black"/>
            </a:endParaRPr>
          </a:p>
        </p:txBody>
      </p:sp>
      <p:sp>
        <p:nvSpPr>
          <p:cNvPr id="2298" name="Google Shape;2298;p60"/>
          <p:cNvSpPr txBox="1"/>
          <p:nvPr/>
        </p:nvSpPr>
        <p:spPr>
          <a:xfrm>
            <a:off x="1050527" y="2316922"/>
            <a:ext cx="1693600" cy="379600"/>
          </a:xfrm>
          <a:prstGeom prst="rect">
            <a:avLst/>
          </a:prstGeom>
          <a:solidFill>
            <a:srgbClr val="E084C6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2667">
                <a:latin typeface="Barlow Black"/>
                <a:ea typeface="Barlow Black"/>
                <a:cs typeface="Barlow Black"/>
                <a:sym typeface="Barlow Black"/>
              </a:rPr>
              <a:t>01</a:t>
            </a:r>
            <a:endParaRPr sz="2667" dirty="0">
              <a:latin typeface="Barlow Black"/>
              <a:ea typeface="Barlow Black"/>
              <a:cs typeface="Barlow Black"/>
              <a:sym typeface="Barlow Black"/>
            </a:endParaRPr>
          </a:p>
        </p:txBody>
      </p:sp>
      <p:sp>
        <p:nvSpPr>
          <p:cNvPr id="2299" name="Google Shape;2299;p60"/>
          <p:cNvSpPr txBox="1"/>
          <p:nvPr/>
        </p:nvSpPr>
        <p:spPr>
          <a:xfrm>
            <a:off x="9469111" y="2335473"/>
            <a:ext cx="1693600" cy="369467"/>
          </a:xfrm>
          <a:prstGeom prst="rect">
            <a:avLst/>
          </a:prstGeom>
          <a:solidFill>
            <a:srgbClr val="E084C6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r"/>
            <a:r>
              <a:rPr lang="en" sz="2667">
                <a:latin typeface="Barlow Black"/>
                <a:ea typeface="Barlow Black"/>
                <a:cs typeface="Barlow Black"/>
                <a:sym typeface="Barlow Black"/>
              </a:rPr>
              <a:t>02</a:t>
            </a:r>
            <a:endParaRPr sz="2667" dirty="0">
              <a:latin typeface="Barlow Black"/>
              <a:ea typeface="Barlow Black"/>
              <a:cs typeface="Barlow Black"/>
              <a:sym typeface="Barlow Black"/>
            </a:endParaRPr>
          </a:p>
        </p:txBody>
      </p:sp>
      <p:sp>
        <p:nvSpPr>
          <p:cNvPr id="2300" name="Google Shape;2300;p60"/>
          <p:cNvSpPr txBox="1"/>
          <p:nvPr/>
        </p:nvSpPr>
        <p:spPr>
          <a:xfrm>
            <a:off x="9469111" y="4377868"/>
            <a:ext cx="1693600" cy="369467"/>
          </a:xfrm>
          <a:prstGeom prst="rect">
            <a:avLst/>
          </a:prstGeom>
          <a:solidFill>
            <a:srgbClr val="E084C6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r"/>
            <a:r>
              <a:rPr lang="en" sz="2667" dirty="0">
                <a:latin typeface="Barlow Black"/>
                <a:ea typeface="Barlow Black"/>
                <a:cs typeface="Barlow Black"/>
                <a:sym typeface="Barlow Black"/>
              </a:rPr>
              <a:t>03</a:t>
            </a:r>
            <a:endParaRPr sz="2667" dirty="0">
              <a:latin typeface="Barlow Black"/>
              <a:ea typeface="Barlow Black"/>
              <a:cs typeface="Barlow Black"/>
              <a:sym typeface="Barlow Black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2072" y="923630"/>
            <a:ext cx="6254831" cy="6271176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78F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sz="1867" dirty="0"/>
          </a:p>
        </p:txBody>
      </p:sp>
      <p:sp>
        <p:nvSpPr>
          <p:cNvPr id="64" name="TextBox 18">
            <a:extLst>
              <a:ext uri="{FF2B5EF4-FFF2-40B4-BE49-F238E27FC236}">
                <a16:creationId xmlns:a16="http://schemas.microsoft.com/office/drawing/2014/main" id="{7C8DE678-BEFA-48C6-95B8-D4BEEF82433B}"/>
              </a:ext>
            </a:extLst>
          </p:cNvPr>
          <p:cNvSpPr txBox="1"/>
          <p:nvPr/>
        </p:nvSpPr>
        <p:spPr>
          <a:xfrm>
            <a:off x="6116660" y="3172494"/>
            <a:ext cx="502481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en-US" altLang="ko-KR" sz="2400" b="1" dirty="0">
              <a:cs typeface="Arial" pitchFamily="34" charset="0"/>
            </a:endParaRPr>
          </a:p>
          <a:p>
            <a:pPr algn="r"/>
            <a:r>
              <a:rPr lang="en-US" altLang="ko-KR" sz="2400" b="1" dirty="0">
                <a:cs typeface="Arial" pitchFamily="34" charset="0"/>
              </a:rPr>
              <a:t>You can simply impress your audience and add a unique zing and appeal to your Presentations. I hope designed.</a:t>
            </a:r>
            <a:r>
              <a:rPr lang="ko-KR" altLang="en-US" sz="2400" b="1" dirty="0">
                <a:cs typeface="Arial" pitchFamily="34" charset="0"/>
              </a:rPr>
              <a:t> </a:t>
            </a:r>
            <a:r>
              <a:rPr lang="en-US" altLang="ko-KR" sz="2400" b="1" dirty="0">
                <a:cs typeface="Arial" pitchFamily="34" charset="0"/>
              </a:rPr>
              <a:t>Easy to change colors, photos and Text. I hope and I believe that this Template will your Time, Money and Reputation. </a:t>
            </a:r>
          </a:p>
          <a:p>
            <a:pPr algn="r"/>
            <a:endParaRPr lang="en-US" altLang="ko-KR" sz="2400" b="1" dirty="0">
              <a:cs typeface="Arial" pitchFamily="34" charset="0"/>
            </a:endParaRPr>
          </a:p>
        </p:txBody>
      </p:sp>
      <p:pic>
        <p:nvPicPr>
          <p:cNvPr id="3074" name="Picture 2" descr="BOX BlackPink – Coloreando taza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299"/>
          <a:stretch/>
        </p:blipFill>
        <p:spPr bwMode="auto">
          <a:xfrm>
            <a:off x="1127240" y="4070554"/>
            <a:ext cx="3862180" cy="2793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33" name="Google Shape;2933;p72"/>
          <p:cNvSpPr txBox="1">
            <a:spLocks noGrp="1"/>
          </p:cNvSpPr>
          <p:nvPr>
            <p:ph type="ctrTitle" idx="4294967295"/>
          </p:nvPr>
        </p:nvSpPr>
        <p:spPr>
          <a:xfrm>
            <a:off x="178459" y="1090541"/>
            <a:ext cx="6024033" cy="2736849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8800" b="1" dirty="0">
                <a:solidFill>
                  <a:schemeClr val="bg1"/>
                </a:solidFill>
                <a:latin typeface="Arial Black" panose="020B0A04020102020204" pitchFamily="34" charset="0"/>
              </a:rPr>
              <a:t>THANKS</a:t>
            </a:r>
            <a:endParaRPr sz="88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28806" name="Rectángulo 28805"/>
          <p:cNvSpPr/>
          <p:nvPr/>
        </p:nvSpPr>
        <p:spPr>
          <a:xfrm>
            <a:off x="6459990" y="1419158"/>
            <a:ext cx="468148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ko-KR" sz="2800" b="1" dirty="0">
                <a:solidFill>
                  <a:schemeClr val="bg1"/>
                </a:solidFill>
                <a:cs typeface="Arial" pitchFamily="34" charset="0"/>
              </a:rPr>
              <a:t>Get a modern PowerPoint  Presentation that is</a:t>
            </a:r>
          </a:p>
          <a:p>
            <a:pPr algn="r"/>
            <a:r>
              <a:rPr lang="en-US" altLang="ko-KR" sz="2800" b="1" dirty="0">
                <a:solidFill>
                  <a:schemeClr val="bg1"/>
                </a:solidFill>
                <a:cs typeface="Arial" pitchFamily="34" charset="0"/>
              </a:rPr>
              <a:t> beautifully designed.  </a:t>
            </a:r>
            <a:endParaRPr lang="ko-KR" altLang="en-US" sz="2800" b="1" dirty="0">
              <a:solidFill>
                <a:schemeClr val="bg1"/>
              </a:solidFill>
              <a:cs typeface="Arial" pitchFamily="34" charset="0"/>
            </a:endParaRPr>
          </a:p>
        </p:txBody>
      </p:sp>
      <p:pic>
        <p:nvPicPr>
          <p:cNvPr id="227" name="Picture 2" descr="BOX BlackPink – Coloreando taza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42" b="62700"/>
          <a:stretch/>
        </p:blipFill>
        <p:spPr bwMode="auto">
          <a:xfrm>
            <a:off x="1203950" y="2804153"/>
            <a:ext cx="3862180" cy="115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0" y="0"/>
            <a:ext cx="6651812" cy="6881960"/>
          </a:xfrm>
          <a:prstGeom prst="rect">
            <a:avLst/>
          </a:prstGeom>
          <a:solidFill>
            <a:srgbClr val="F6A7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grpSp>
        <p:nvGrpSpPr>
          <p:cNvPr id="14" name="Grupo 13">
            <a:extLst>
              <a:ext uri="{FF2B5EF4-FFF2-40B4-BE49-F238E27FC236}">
                <a16:creationId xmlns:a16="http://schemas.microsoft.com/office/drawing/2014/main" id="{EBBBFDA3-0D49-4A13-AAF1-7A33AC9CBFEA}"/>
              </a:ext>
            </a:extLst>
          </p:cNvPr>
          <p:cNvGrpSpPr/>
          <p:nvPr/>
        </p:nvGrpSpPr>
        <p:grpSpPr>
          <a:xfrm>
            <a:off x="5265323" y="556603"/>
            <a:ext cx="6926677" cy="5742699"/>
            <a:chOff x="5080208" y="642796"/>
            <a:chExt cx="6721278" cy="5572408"/>
          </a:xfrm>
        </p:grpSpPr>
        <p:grpSp>
          <p:nvGrpSpPr>
            <p:cNvPr id="15" name="Group 13">
              <a:extLst>
                <a:ext uri="{FF2B5EF4-FFF2-40B4-BE49-F238E27FC236}">
                  <a16:creationId xmlns:a16="http://schemas.microsoft.com/office/drawing/2014/main" id="{6076E4C4-5036-4FD6-984C-8765E4A72C87}"/>
                </a:ext>
              </a:extLst>
            </p:cNvPr>
            <p:cNvGrpSpPr/>
            <p:nvPr/>
          </p:nvGrpSpPr>
          <p:grpSpPr>
            <a:xfrm>
              <a:off x="5080208" y="642796"/>
              <a:ext cx="6721278" cy="5572408"/>
              <a:chOff x="5080208" y="642796"/>
              <a:chExt cx="6721278" cy="5572408"/>
            </a:xfrm>
          </p:grpSpPr>
          <p:sp>
            <p:nvSpPr>
              <p:cNvPr id="18" name="Frame 3">
                <a:extLst>
                  <a:ext uri="{FF2B5EF4-FFF2-40B4-BE49-F238E27FC236}">
                    <a16:creationId xmlns:a16="http://schemas.microsoft.com/office/drawing/2014/main" id="{DAB3C578-654E-4F58-AD31-75047CFDEC9A}"/>
                  </a:ext>
                </a:extLst>
              </p:cNvPr>
              <p:cNvSpPr/>
              <p:nvPr/>
            </p:nvSpPr>
            <p:spPr>
              <a:xfrm>
                <a:off x="5654642" y="642796"/>
                <a:ext cx="5572410" cy="5572408"/>
              </a:xfrm>
              <a:prstGeom prst="frame">
                <a:avLst>
                  <a:gd name="adj1" fmla="val 844"/>
                </a:avLst>
              </a:prstGeom>
              <a:solidFill>
                <a:srgbClr val="E6106D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1219170">
                  <a:buClrTx/>
                  <a:defRPr/>
                </a:pPr>
                <a:endParaRPr lang="en-US" sz="2400" kern="1200" dirty="0">
                  <a:solidFill>
                    <a:prstClr val="black"/>
                  </a:solidFill>
                  <a:cs typeface="+mn-cs"/>
                </a:endParaRPr>
              </a:p>
            </p:txBody>
          </p:sp>
          <p:grpSp>
            <p:nvGrpSpPr>
              <p:cNvPr id="19" name="Group 8">
                <a:extLst>
                  <a:ext uri="{FF2B5EF4-FFF2-40B4-BE49-F238E27FC236}">
                    <a16:creationId xmlns:a16="http://schemas.microsoft.com/office/drawing/2014/main" id="{F56D751A-DED7-4083-B1FB-F26ACB943B2B}"/>
                  </a:ext>
                </a:extLst>
              </p:cNvPr>
              <p:cNvGrpSpPr/>
              <p:nvPr/>
            </p:nvGrpSpPr>
            <p:grpSpPr>
              <a:xfrm>
                <a:off x="5080208" y="912892"/>
                <a:ext cx="1148868" cy="1050202"/>
                <a:chOff x="5080208" y="914399"/>
                <a:chExt cx="1148868" cy="1050202"/>
              </a:xfrm>
            </p:grpSpPr>
            <p:sp>
              <p:nvSpPr>
                <p:cNvPr id="23" name="Rectangle 7">
                  <a:extLst>
                    <a:ext uri="{FF2B5EF4-FFF2-40B4-BE49-F238E27FC236}">
                      <a16:creationId xmlns:a16="http://schemas.microsoft.com/office/drawing/2014/main" id="{8287B8D3-C9D3-463A-A978-9BE502B2304B}"/>
                    </a:ext>
                  </a:extLst>
                </p:cNvPr>
                <p:cNvSpPr/>
                <p:nvPr/>
              </p:nvSpPr>
              <p:spPr>
                <a:xfrm>
                  <a:off x="5080208" y="914399"/>
                  <a:ext cx="1148868" cy="1050202"/>
                </a:xfrm>
                <a:prstGeom prst="rect">
                  <a:avLst/>
                </a:prstGeom>
                <a:solidFill>
                  <a:sysClr val="window" lastClr="FFFFFF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1219170">
                    <a:buClrTx/>
                    <a:defRPr/>
                  </a:pPr>
                  <a:endParaRPr lang="en-US" sz="2400" kern="1200" dirty="0">
                    <a:solidFill>
                      <a:prstClr val="white"/>
                    </a:solidFill>
                    <a:cs typeface="+mn-cs"/>
                  </a:endParaRPr>
                </a:p>
              </p:txBody>
            </p:sp>
            <p:sp>
              <p:nvSpPr>
                <p:cNvPr id="24" name="Freeform: Shape 6">
                  <a:extLst>
                    <a:ext uri="{FF2B5EF4-FFF2-40B4-BE49-F238E27FC236}">
                      <a16:creationId xmlns:a16="http://schemas.microsoft.com/office/drawing/2014/main" id="{9297BE85-38FD-43F7-9D7C-144948F0714E}"/>
                    </a:ext>
                  </a:extLst>
                </p:cNvPr>
                <p:cNvSpPr/>
                <p:nvPr/>
              </p:nvSpPr>
              <p:spPr>
                <a:xfrm>
                  <a:off x="5208178" y="1088336"/>
                  <a:ext cx="892929" cy="7023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0177" h="361950">
                      <a:moveTo>
                        <a:pt x="427435" y="0"/>
                      </a:moveTo>
                      <a:lnTo>
                        <a:pt x="460177" y="69056"/>
                      </a:lnTo>
                      <a:cubicBezTo>
                        <a:pt x="426839" y="80169"/>
                        <a:pt x="402928" y="95647"/>
                        <a:pt x="388442" y="115491"/>
                      </a:cubicBezTo>
                      <a:cubicBezTo>
                        <a:pt x="373956" y="135335"/>
                        <a:pt x="366316" y="161727"/>
                        <a:pt x="365522" y="194667"/>
                      </a:cubicBezTo>
                      <a:lnTo>
                        <a:pt x="446485" y="194667"/>
                      </a:lnTo>
                      <a:lnTo>
                        <a:pt x="446485" y="361950"/>
                      </a:lnTo>
                      <a:lnTo>
                        <a:pt x="279202" y="361950"/>
                      </a:lnTo>
                      <a:lnTo>
                        <a:pt x="279202" y="242292"/>
                      </a:lnTo>
                      <a:cubicBezTo>
                        <a:pt x="279202" y="193477"/>
                        <a:pt x="283468" y="155178"/>
                        <a:pt x="292001" y="127397"/>
                      </a:cubicBezTo>
                      <a:cubicBezTo>
                        <a:pt x="300534" y="99616"/>
                        <a:pt x="316409" y="74613"/>
                        <a:pt x="339626" y="52388"/>
                      </a:cubicBezTo>
                      <a:cubicBezTo>
                        <a:pt x="362843" y="30163"/>
                        <a:pt x="392113" y="12700"/>
                        <a:pt x="427435" y="0"/>
                      </a:cubicBezTo>
                      <a:close/>
                      <a:moveTo>
                        <a:pt x="148233" y="0"/>
                      </a:moveTo>
                      <a:lnTo>
                        <a:pt x="180975" y="69056"/>
                      </a:lnTo>
                      <a:cubicBezTo>
                        <a:pt x="147638" y="80169"/>
                        <a:pt x="123726" y="95647"/>
                        <a:pt x="109240" y="115491"/>
                      </a:cubicBezTo>
                      <a:cubicBezTo>
                        <a:pt x="94754" y="135335"/>
                        <a:pt x="87114" y="161727"/>
                        <a:pt x="86321" y="194667"/>
                      </a:cubicBezTo>
                      <a:lnTo>
                        <a:pt x="167283" y="194667"/>
                      </a:lnTo>
                      <a:lnTo>
                        <a:pt x="167283" y="361950"/>
                      </a:lnTo>
                      <a:lnTo>
                        <a:pt x="0" y="361950"/>
                      </a:lnTo>
                      <a:lnTo>
                        <a:pt x="0" y="242292"/>
                      </a:lnTo>
                      <a:cubicBezTo>
                        <a:pt x="0" y="193874"/>
                        <a:pt x="4267" y="155674"/>
                        <a:pt x="12800" y="127695"/>
                      </a:cubicBezTo>
                      <a:cubicBezTo>
                        <a:pt x="21332" y="99715"/>
                        <a:pt x="37108" y="74613"/>
                        <a:pt x="60127" y="52388"/>
                      </a:cubicBezTo>
                      <a:cubicBezTo>
                        <a:pt x="83146" y="30163"/>
                        <a:pt x="112514" y="12700"/>
                        <a:pt x="148233" y="0"/>
                      </a:cubicBezTo>
                      <a:close/>
                    </a:path>
                  </a:pathLst>
                </a:custGeom>
                <a:solidFill>
                  <a:srgbClr val="E6106D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1219170">
                    <a:buClrTx/>
                    <a:defRPr/>
                  </a:pPr>
                  <a:endParaRPr lang="en-US" sz="2400" kern="1200" dirty="0">
                    <a:solidFill>
                      <a:prstClr val="white"/>
                    </a:solidFill>
                    <a:cs typeface="+mn-cs"/>
                  </a:endParaRPr>
                </a:p>
              </p:txBody>
            </p:sp>
          </p:grpSp>
          <p:grpSp>
            <p:nvGrpSpPr>
              <p:cNvPr id="20" name="Group 9">
                <a:extLst>
                  <a:ext uri="{FF2B5EF4-FFF2-40B4-BE49-F238E27FC236}">
                    <a16:creationId xmlns:a16="http://schemas.microsoft.com/office/drawing/2014/main" id="{530685F0-9F56-4D34-85F0-BCAEA7F99885}"/>
                  </a:ext>
                </a:extLst>
              </p:cNvPr>
              <p:cNvGrpSpPr/>
              <p:nvPr/>
            </p:nvGrpSpPr>
            <p:grpSpPr>
              <a:xfrm rot="10800000">
                <a:off x="10652618" y="4894907"/>
                <a:ext cx="1148868" cy="1050202"/>
                <a:chOff x="5080208" y="914399"/>
                <a:chExt cx="1148868" cy="1050202"/>
              </a:xfrm>
            </p:grpSpPr>
            <p:sp>
              <p:nvSpPr>
                <p:cNvPr id="21" name="Rectangle 10">
                  <a:extLst>
                    <a:ext uri="{FF2B5EF4-FFF2-40B4-BE49-F238E27FC236}">
                      <a16:creationId xmlns:a16="http://schemas.microsoft.com/office/drawing/2014/main" id="{AC4B96FC-1737-4B45-8504-C08B87796CCD}"/>
                    </a:ext>
                  </a:extLst>
                </p:cNvPr>
                <p:cNvSpPr/>
                <p:nvPr/>
              </p:nvSpPr>
              <p:spPr>
                <a:xfrm>
                  <a:off x="5080208" y="914399"/>
                  <a:ext cx="1148868" cy="1050202"/>
                </a:xfrm>
                <a:prstGeom prst="rect">
                  <a:avLst/>
                </a:prstGeom>
                <a:solidFill>
                  <a:sysClr val="window" lastClr="FFFFFF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1219170">
                    <a:buClrTx/>
                    <a:defRPr/>
                  </a:pPr>
                  <a:endParaRPr lang="en-US" sz="2400" kern="1200" dirty="0">
                    <a:solidFill>
                      <a:prstClr val="white"/>
                    </a:solidFill>
                    <a:cs typeface="+mn-cs"/>
                  </a:endParaRPr>
                </a:p>
              </p:txBody>
            </p:sp>
            <p:sp>
              <p:nvSpPr>
                <p:cNvPr id="22" name="Freeform: Shape 11">
                  <a:extLst>
                    <a:ext uri="{FF2B5EF4-FFF2-40B4-BE49-F238E27FC236}">
                      <a16:creationId xmlns:a16="http://schemas.microsoft.com/office/drawing/2014/main" id="{AA9B8C14-1342-42D6-A6F2-6F3CABC08F0B}"/>
                    </a:ext>
                  </a:extLst>
                </p:cNvPr>
                <p:cNvSpPr/>
                <p:nvPr/>
              </p:nvSpPr>
              <p:spPr>
                <a:xfrm>
                  <a:off x="5208178" y="1088336"/>
                  <a:ext cx="892929" cy="7023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0177" h="361950">
                      <a:moveTo>
                        <a:pt x="427435" y="0"/>
                      </a:moveTo>
                      <a:lnTo>
                        <a:pt x="460177" y="69056"/>
                      </a:lnTo>
                      <a:cubicBezTo>
                        <a:pt x="426839" y="80169"/>
                        <a:pt x="402928" y="95647"/>
                        <a:pt x="388442" y="115491"/>
                      </a:cubicBezTo>
                      <a:cubicBezTo>
                        <a:pt x="373956" y="135335"/>
                        <a:pt x="366316" y="161727"/>
                        <a:pt x="365522" y="194667"/>
                      </a:cubicBezTo>
                      <a:lnTo>
                        <a:pt x="446485" y="194667"/>
                      </a:lnTo>
                      <a:lnTo>
                        <a:pt x="446485" y="361950"/>
                      </a:lnTo>
                      <a:lnTo>
                        <a:pt x="279202" y="361950"/>
                      </a:lnTo>
                      <a:lnTo>
                        <a:pt x="279202" y="242292"/>
                      </a:lnTo>
                      <a:cubicBezTo>
                        <a:pt x="279202" y="193477"/>
                        <a:pt x="283468" y="155178"/>
                        <a:pt x="292001" y="127397"/>
                      </a:cubicBezTo>
                      <a:cubicBezTo>
                        <a:pt x="300534" y="99616"/>
                        <a:pt x="316409" y="74613"/>
                        <a:pt x="339626" y="52388"/>
                      </a:cubicBezTo>
                      <a:cubicBezTo>
                        <a:pt x="362843" y="30163"/>
                        <a:pt x="392113" y="12700"/>
                        <a:pt x="427435" y="0"/>
                      </a:cubicBezTo>
                      <a:close/>
                      <a:moveTo>
                        <a:pt x="148233" y="0"/>
                      </a:moveTo>
                      <a:lnTo>
                        <a:pt x="180975" y="69056"/>
                      </a:lnTo>
                      <a:cubicBezTo>
                        <a:pt x="147638" y="80169"/>
                        <a:pt x="123726" y="95647"/>
                        <a:pt x="109240" y="115491"/>
                      </a:cubicBezTo>
                      <a:cubicBezTo>
                        <a:pt x="94754" y="135335"/>
                        <a:pt x="87114" y="161727"/>
                        <a:pt x="86321" y="194667"/>
                      </a:cubicBezTo>
                      <a:lnTo>
                        <a:pt x="167283" y="194667"/>
                      </a:lnTo>
                      <a:lnTo>
                        <a:pt x="167283" y="361950"/>
                      </a:lnTo>
                      <a:lnTo>
                        <a:pt x="0" y="361950"/>
                      </a:lnTo>
                      <a:lnTo>
                        <a:pt x="0" y="242292"/>
                      </a:lnTo>
                      <a:cubicBezTo>
                        <a:pt x="0" y="193874"/>
                        <a:pt x="4267" y="155674"/>
                        <a:pt x="12800" y="127695"/>
                      </a:cubicBezTo>
                      <a:cubicBezTo>
                        <a:pt x="21332" y="99715"/>
                        <a:pt x="37108" y="74613"/>
                        <a:pt x="60127" y="52388"/>
                      </a:cubicBezTo>
                      <a:cubicBezTo>
                        <a:pt x="83146" y="30163"/>
                        <a:pt x="112514" y="12700"/>
                        <a:pt x="148233" y="0"/>
                      </a:cubicBezTo>
                      <a:close/>
                    </a:path>
                  </a:pathLst>
                </a:custGeom>
                <a:solidFill>
                  <a:srgbClr val="E6106D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1219170">
                    <a:buClrTx/>
                    <a:defRPr/>
                  </a:pPr>
                  <a:endParaRPr lang="en-US" sz="2400" kern="1200" dirty="0">
                    <a:solidFill>
                      <a:prstClr val="white"/>
                    </a:solidFill>
                    <a:cs typeface="+mn-cs"/>
                  </a:endParaRPr>
                </a:p>
              </p:txBody>
            </p:sp>
          </p:grpSp>
        </p:grpSp>
        <p:sp>
          <p:nvSpPr>
            <p:cNvPr id="16" name="TextBox 14">
              <a:extLst>
                <a:ext uri="{FF2B5EF4-FFF2-40B4-BE49-F238E27FC236}">
                  <a16:creationId xmlns:a16="http://schemas.microsoft.com/office/drawing/2014/main" id="{F49E14A7-4876-4FA9-9658-8BFDA8F89E7B}"/>
                </a:ext>
              </a:extLst>
            </p:cNvPr>
            <p:cNvSpPr txBox="1"/>
            <p:nvPr/>
          </p:nvSpPr>
          <p:spPr>
            <a:xfrm>
              <a:off x="6815747" y="1117403"/>
              <a:ext cx="3310877" cy="200095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defTabSz="1219170">
                <a:buClrTx/>
                <a:defRPr/>
              </a:pPr>
              <a:r>
                <a:rPr lang="en-GB" altLang="ko-KR" sz="3200" kern="1200" dirty="0">
                  <a:solidFill>
                    <a:srgbClr val="E6106D"/>
                  </a:solidFill>
                  <a:cs typeface="Arial" pitchFamily="34" charset="0"/>
                </a:rPr>
                <a:t>ALLPPT</a:t>
              </a:r>
              <a:r>
                <a:rPr lang="en-GB" altLang="ko-KR" sz="3200" kern="1200" dirty="0">
                  <a:solidFill>
                    <a:prstClr val="black"/>
                  </a:solidFill>
                  <a:cs typeface="Arial" pitchFamily="34" charset="0"/>
                </a:rPr>
                <a:t> Layout</a:t>
              </a:r>
            </a:p>
            <a:p>
              <a:pPr defTabSz="1219170">
                <a:buClrTx/>
                <a:defRPr/>
              </a:pPr>
              <a:r>
                <a:rPr lang="en-GB" altLang="ko-KR" sz="3200" kern="1200" dirty="0">
                  <a:solidFill>
                    <a:prstClr val="black"/>
                  </a:solidFill>
                  <a:cs typeface="Arial" pitchFamily="34" charset="0"/>
                </a:rPr>
                <a:t>Clean </a:t>
              </a:r>
              <a:r>
                <a:rPr lang="en-GB" altLang="ko-KR" sz="3200" kern="1200" dirty="0">
                  <a:solidFill>
                    <a:srgbClr val="E6106D"/>
                  </a:solidFill>
                  <a:cs typeface="Arial" pitchFamily="34" charset="0"/>
                </a:rPr>
                <a:t>Text Slide </a:t>
              </a:r>
            </a:p>
            <a:p>
              <a:pPr defTabSz="1219170">
                <a:buClrTx/>
                <a:defRPr/>
              </a:pPr>
              <a:r>
                <a:rPr lang="en-GB" altLang="ko-KR" sz="3200" kern="1200" dirty="0">
                  <a:solidFill>
                    <a:prstClr val="black"/>
                  </a:solidFill>
                  <a:cs typeface="Arial" pitchFamily="34" charset="0"/>
                </a:rPr>
                <a:t>for your Presentation</a:t>
              </a:r>
              <a:endParaRPr lang="ko-KR" altLang="en-US" sz="3200" kern="1200" dirty="0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17" name="TextBox 15">
              <a:extLst>
                <a:ext uri="{FF2B5EF4-FFF2-40B4-BE49-F238E27FC236}">
                  <a16:creationId xmlns:a16="http://schemas.microsoft.com/office/drawing/2014/main" id="{91B222AB-3AA8-4508-A369-0436BBAF6266}"/>
                </a:ext>
              </a:extLst>
            </p:cNvPr>
            <p:cNvSpPr txBox="1"/>
            <p:nvPr/>
          </p:nvSpPr>
          <p:spPr>
            <a:xfrm>
              <a:off x="6803510" y="3226408"/>
              <a:ext cx="3721138" cy="29566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Tx/>
                <a:defRPr/>
              </a:pPr>
              <a:r>
                <a:rPr lang="en-US" altLang="ko-KR" sz="2400" kern="1200" dirty="0">
                  <a:solidFill>
                    <a:prstClr val="black"/>
                  </a:solidFill>
                  <a:cs typeface="Arial" pitchFamily="34" charset="0"/>
                </a:rPr>
                <a:t>You can simply impress your audience and add a unique zing and appeal to your Presentations. Get a modern PowerPoint  Presentation that is beautifully designed. I hope and I believe that</a:t>
              </a:r>
            </a:p>
          </p:txBody>
        </p:sp>
      </p:grpSp>
      <p:grpSp>
        <p:nvGrpSpPr>
          <p:cNvPr id="25" name="Grupo 24"/>
          <p:cNvGrpSpPr/>
          <p:nvPr/>
        </p:nvGrpSpPr>
        <p:grpSpPr>
          <a:xfrm rot="20385972">
            <a:off x="1318072" y="918880"/>
            <a:ext cx="3917705" cy="5697629"/>
            <a:chOff x="8393113" y="1547813"/>
            <a:chExt cx="3319462" cy="4827587"/>
          </a:xfrm>
        </p:grpSpPr>
        <p:sp>
          <p:nvSpPr>
            <p:cNvPr id="26" name="AutoShape 3"/>
            <p:cNvSpPr>
              <a:spLocks noChangeAspect="1" noChangeArrowheads="1" noTextEdit="1"/>
            </p:cNvSpPr>
            <p:nvPr/>
          </p:nvSpPr>
          <p:spPr bwMode="auto">
            <a:xfrm>
              <a:off x="8426450" y="1547813"/>
              <a:ext cx="3286125" cy="4827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 dirty="0"/>
            </a:p>
          </p:txBody>
        </p:sp>
        <p:sp>
          <p:nvSpPr>
            <p:cNvPr id="27" name="Freeform 5"/>
            <p:cNvSpPr>
              <a:spLocks/>
            </p:cNvSpPr>
            <p:nvPr/>
          </p:nvSpPr>
          <p:spPr bwMode="auto">
            <a:xfrm>
              <a:off x="9771063" y="3227388"/>
              <a:ext cx="565150" cy="2098675"/>
            </a:xfrm>
            <a:custGeom>
              <a:avLst/>
              <a:gdLst>
                <a:gd name="T0" fmla="*/ 15 w 16"/>
                <a:gd name="T1" fmla="*/ 7 h 60"/>
                <a:gd name="T2" fmla="*/ 15 w 16"/>
                <a:gd name="T3" fmla="*/ 18 h 60"/>
                <a:gd name="T4" fmla="*/ 15 w 16"/>
                <a:gd name="T5" fmla="*/ 43 h 60"/>
                <a:gd name="T6" fmla="*/ 14 w 16"/>
                <a:gd name="T7" fmla="*/ 48 h 60"/>
                <a:gd name="T8" fmla="*/ 10 w 16"/>
                <a:gd name="T9" fmla="*/ 51 h 60"/>
                <a:gd name="T10" fmla="*/ 2 w 16"/>
                <a:gd name="T11" fmla="*/ 60 h 60"/>
                <a:gd name="T12" fmla="*/ 0 w 16"/>
                <a:gd name="T13" fmla="*/ 31 h 60"/>
                <a:gd name="T14" fmla="*/ 0 w 16"/>
                <a:gd name="T15" fmla="*/ 13 h 60"/>
                <a:gd name="T16" fmla="*/ 0 w 16"/>
                <a:gd name="T17" fmla="*/ 12 h 60"/>
                <a:gd name="T18" fmla="*/ 5 w 16"/>
                <a:gd name="T19" fmla="*/ 12 h 60"/>
                <a:gd name="T20" fmla="*/ 9 w 16"/>
                <a:gd name="T21" fmla="*/ 11 h 60"/>
                <a:gd name="T22" fmla="*/ 6 w 16"/>
                <a:gd name="T23" fmla="*/ 8 h 60"/>
                <a:gd name="T24" fmla="*/ 6 w 16"/>
                <a:gd name="T25" fmla="*/ 2 h 60"/>
                <a:gd name="T26" fmla="*/ 11 w 16"/>
                <a:gd name="T27" fmla="*/ 3 h 60"/>
                <a:gd name="T28" fmla="*/ 15 w 16"/>
                <a:gd name="T29" fmla="*/ 7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" h="60">
                  <a:moveTo>
                    <a:pt x="15" y="7"/>
                  </a:moveTo>
                  <a:cubicBezTo>
                    <a:pt x="16" y="11"/>
                    <a:pt x="15" y="14"/>
                    <a:pt x="15" y="18"/>
                  </a:cubicBezTo>
                  <a:cubicBezTo>
                    <a:pt x="15" y="27"/>
                    <a:pt x="15" y="35"/>
                    <a:pt x="15" y="43"/>
                  </a:cubicBezTo>
                  <a:cubicBezTo>
                    <a:pt x="15" y="45"/>
                    <a:pt x="15" y="47"/>
                    <a:pt x="14" y="48"/>
                  </a:cubicBezTo>
                  <a:cubicBezTo>
                    <a:pt x="12" y="48"/>
                    <a:pt x="11" y="50"/>
                    <a:pt x="10" y="51"/>
                  </a:cubicBezTo>
                  <a:cubicBezTo>
                    <a:pt x="8" y="54"/>
                    <a:pt x="6" y="58"/>
                    <a:pt x="2" y="60"/>
                  </a:cubicBezTo>
                  <a:cubicBezTo>
                    <a:pt x="1" y="50"/>
                    <a:pt x="0" y="40"/>
                    <a:pt x="0" y="31"/>
                  </a:cubicBezTo>
                  <a:cubicBezTo>
                    <a:pt x="0" y="25"/>
                    <a:pt x="0" y="19"/>
                    <a:pt x="0" y="13"/>
                  </a:cubicBezTo>
                  <a:cubicBezTo>
                    <a:pt x="0" y="13"/>
                    <a:pt x="0" y="12"/>
                    <a:pt x="0" y="12"/>
                  </a:cubicBezTo>
                  <a:cubicBezTo>
                    <a:pt x="2" y="11"/>
                    <a:pt x="3" y="13"/>
                    <a:pt x="5" y="12"/>
                  </a:cubicBezTo>
                  <a:cubicBezTo>
                    <a:pt x="6" y="13"/>
                    <a:pt x="8" y="14"/>
                    <a:pt x="9" y="11"/>
                  </a:cubicBezTo>
                  <a:cubicBezTo>
                    <a:pt x="10" y="9"/>
                    <a:pt x="8" y="8"/>
                    <a:pt x="6" y="8"/>
                  </a:cubicBezTo>
                  <a:cubicBezTo>
                    <a:pt x="6" y="6"/>
                    <a:pt x="5" y="4"/>
                    <a:pt x="6" y="2"/>
                  </a:cubicBezTo>
                  <a:cubicBezTo>
                    <a:pt x="8" y="0"/>
                    <a:pt x="9" y="2"/>
                    <a:pt x="11" y="3"/>
                  </a:cubicBezTo>
                  <a:cubicBezTo>
                    <a:pt x="12" y="4"/>
                    <a:pt x="14" y="5"/>
                    <a:pt x="15" y="7"/>
                  </a:cubicBezTo>
                  <a:close/>
                </a:path>
              </a:pathLst>
            </a:custGeom>
            <a:solidFill>
              <a:srgbClr val="4F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 dirty="0"/>
            </a:p>
          </p:txBody>
        </p:sp>
        <p:sp>
          <p:nvSpPr>
            <p:cNvPr id="28" name="Freeform 6"/>
            <p:cNvSpPr>
              <a:spLocks/>
            </p:cNvSpPr>
            <p:nvPr/>
          </p:nvSpPr>
          <p:spPr bwMode="auto">
            <a:xfrm>
              <a:off x="9699625" y="2982913"/>
              <a:ext cx="671513" cy="490537"/>
            </a:xfrm>
            <a:custGeom>
              <a:avLst/>
              <a:gdLst>
                <a:gd name="T0" fmla="*/ 17 w 19"/>
                <a:gd name="T1" fmla="*/ 14 h 14"/>
                <a:gd name="T2" fmla="*/ 13 w 19"/>
                <a:gd name="T3" fmla="*/ 10 h 14"/>
                <a:gd name="T4" fmla="*/ 8 w 19"/>
                <a:gd name="T5" fmla="*/ 9 h 14"/>
                <a:gd name="T6" fmla="*/ 3 w 19"/>
                <a:gd name="T7" fmla="*/ 13 h 14"/>
                <a:gd name="T8" fmla="*/ 1 w 19"/>
                <a:gd name="T9" fmla="*/ 12 h 14"/>
                <a:gd name="T10" fmla="*/ 0 w 19"/>
                <a:gd name="T11" fmla="*/ 7 h 14"/>
                <a:gd name="T12" fmla="*/ 0 w 19"/>
                <a:gd name="T13" fmla="*/ 4 h 14"/>
                <a:gd name="T14" fmla="*/ 2 w 19"/>
                <a:gd name="T15" fmla="*/ 4 h 14"/>
                <a:gd name="T16" fmla="*/ 15 w 19"/>
                <a:gd name="T17" fmla="*/ 4 h 14"/>
                <a:gd name="T18" fmla="*/ 18 w 19"/>
                <a:gd name="T19" fmla="*/ 6 h 14"/>
                <a:gd name="T20" fmla="*/ 17 w 19"/>
                <a:gd name="T21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" h="14">
                  <a:moveTo>
                    <a:pt x="17" y="14"/>
                  </a:moveTo>
                  <a:cubicBezTo>
                    <a:pt x="16" y="12"/>
                    <a:pt x="14" y="11"/>
                    <a:pt x="13" y="10"/>
                  </a:cubicBezTo>
                  <a:cubicBezTo>
                    <a:pt x="11" y="9"/>
                    <a:pt x="10" y="7"/>
                    <a:pt x="8" y="9"/>
                  </a:cubicBezTo>
                  <a:cubicBezTo>
                    <a:pt x="5" y="9"/>
                    <a:pt x="4" y="11"/>
                    <a:pt x="3" y="13"/>
                  </a:cubicBezTo>
                  <a:cubicBezTo>
                    <a:pt x="1" y="14"/>
                    <a:pt x="3" y="10"/>
                    <a:pt x="1" y="12"/>
                  </a:cubicBezTo>
                  <a:cubicBezTo>
                    <a:pt x="0" y="10"/>
                    <a:pt x="2" y="8"/>
                    <a:pt x="0" y="7"/>
                  </a:cubicBezTo>
                  <a:cubicBezTo>
                    <a:pt x="0" y="6"/>
                    <a:pt x="0" y="5"/>
                    <a:pt x="0" y="4"/>
                  </a:cubicBezTo>
                  <a:cubicBezTo>
                    <a:pt x="1" y="6"/>
                    <a:pt x="1" y="5"/>
                    <a:pt x="2" y="4"/>
                  </a:cubicBezTo>
                  <a:cubicBezTo>
                    <a:pt x="6" y="0"/>
                    <a:pt x="11" y="0"/>
                    <a:pt x="15" y="4"/>
                  </a:cubicBezTo>
                  <a:cubicBezTo>
                    <a:pt x="16" y="5"/>
                    <a:pt x="17" y="6"/>
                    <a:pt x="18" y="6"/>
                  </a:cubicBezTo>
                  <a:cubicBezTo>
                    <a:pt x="19" y="8"/>
                    <a:pt x="18" y="11"/>
                    <a:pt x="17" y="1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 dirty="0"/>
            </a:p>
          </p:txBody>
        </p:sp>
        <p:sp>
          <p:nvSpPr>
            <p:cNvPr id="29" name="Freeform 7"/>
            <p:cNvSpPr>
              <a:spLocks/>
            </p:cNvSpPr>
            <p:nvPr/>
          </p:nvSpPr>
          <p:spPr bwMode="auto">
            <a:xfrm>
              <a:off x="9734550" y="3298825"/>
              <a:ext cx="247650" cy="384175"/>
            </a:xfrm>
            <a:custGeom>
              <a:avLst/>
              <a:gdLst>
                <a:gd name="T0" fmla="*/ 2 w 7"/>
                <a:gd name="T1" fmla="*/ 4 h 11"/>
                <a:gd name="T2" fmla="*/ 7 w 7"/>
                <a:gd name="T3" fmla="*/ 0 h 11"/>
                <a:gd name="T4" fmla="*/ 7 w 7"/>
                <a:gd name="T5" fmla="*/ 6 h 11"/>
                <a:gd name="T6" fmla="*/ 6 w 7"/>
                <a:gd name="T7" fmla="*/ 10 h 11"/>
                <a:gd name="T8" fmla="*/ 1 w 7"/>
                <a:gd name="T9" fmla="*/ 10 h 11"/>
                <a:gd name="T10" fmla="*/ 1 w 7"/>
                <a:gd name="T11" fmla="*/ 7 h 11"/>
                <a:gd name="T12" fmla="*/ 2 w 7"/>
                <a:gd name="T13" fmla="*/ 4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11">
                  <a:moveTo>
                    <a:pt x="2" y="4"/>
                  </a:moveTo>
                  <a:cubicBezTo>
                    <a:pt x="3" y="2"/>
                    <a:pt x="4" y="0"/>
                    <a:pt x="7" y="0"/>
                  </a:cubicBezTo>
                  <a:cubicBezTo>
                    <a:pt x="6" y="2"/>
                    <a:pt x="7" y="4"/>
                    <a:pt x="7" y="6"/>
                  </a:cubicBezTo>
                  <a:cubicBezTo>
                    <a:pt x="5" y="7"/>
                    <a:pt x="5" y="9"/>
                    <a:pt x="6" y="10"/>
                  </a:cubicBezTo>
                  <a:cubicBezTo>
                    <a:pt x="4" y="11"/>
                    <a:pt x="3" y="9"/>
                    <a:pt x="1" y="10"/>
                  </a:cubicBezTo>
                  <a:cubicBezTo>
                    <a:pt x="0" y="9"/>
                    <a:pt x="0" y="8"/>
                    <a:pt x="1" y="7"/>
                  </a:cubicBezTo>
                  <a:cubicBezTo>
                    <a:pt x="2" y="7"/>
                    <a:pt x="2" y="6"/>
                    <a:pt x="2" y="4"/>
                  </a:cubicBezTo>
                  <a:close/>
                </a:path>
              </a:pathLst>
            </a:custGeom>
            <a:solidFill>
              <a:srgbClr val="3C38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 dirty="0"/>
            </a:p>
          </p:txBody>
        </p:sp>
        <p:sp>
          <p:nvSpPr>
            <p:cNvPr id="30" name="Freeform 8"/>
            <p:cNvSpPr>
              <a:spLocks/>
            </p:cNvSpPr>
            <p:nvPr/>
          </p:nvSpPr>
          <p:spPr bwMode="auto">
            <a:xfrm>
              <a:off x="9734550" y="3333750"/>
              <a:ext cx="71438" cy="209550"/>
            </a:xfrm>
            <a:custGeom>
              <a:avLst/>
              <a:gdLst>
                <a:gd name="T0" fmla="*/ 2 w 2"/>
                <a:gd name="T1" fmla="*/ 3 h 6"/>
                <a:gd name="T2" fmla="*/ 1 w 2"/>
                <a:gd name="T3" fmla="*/ 6 h 6"/>
                <a:gd name="T4" fmla="*/ 0 w 2"/>
                <a:gd name="T5" fmla="*/ 2 h 6"/>
                <a:gd name="T6" fmla="*/ 2 w 2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6">
                  <a:moveTo>
                    <a:pt x="2" y="3"/>
                  </a:moveTo>
                  <a:cubicBezTo>
                    <a:pt x="2" y="5"/>
                    <a:pt x="2" y="6"/>
                    <a:pt x="1" y="6"/>
                  </a:cubicBezTo>
                  <a:cubicBezTo>
                    <a:pt x="0" y="5"/>
                    <a:pt x="1" y="3"/>
                    <a:pt x="0" y="2"/>
                  </a:cubicBezTo>
                  <a:cubicBezTo>
                    <a:pt x="2" y="0"/>
                    <a:pt x="0" y="4"/>
                    <a:pt x="2" y="3"/>
                  </a:cubicBezTo>
                  <a:close/>
                </a:path>
              </a:pathLst>
            </a:custGeom>
            <a:solidFill>
              <a:srgbClr val="4F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 dirty="0"/>
            </a:p>
          </p:txBody>
        </p:sp>
        <p:sp>
          <p:nvSpPr>
            <p:cNvPr id="31" name="Freeform 9"/>
            <p:cNvSpPr>
              <a:spLocks noEditPoints="1"/>
            </p:cNvSpPr>
            <p:nvPr/>
          </p:nvSpPr>
          <p:spPr bwMode="auto">
            <a:xfrm>
              <a:off x="10512425" y="1549400"/>
              <a:ext cx="1165225" cy="1538287"/>
            </a:xfrm>
            <a:custGeom>
              <a:avLst/>
              <a:gdLst>
                <a:gd name="T0" fmla="*/ 33 w 33"/>
                <a:gd name="T1" fmla="*/ 23 h 44"/>
                <a:gd name="T2" fmla="*/ 31 w 33"/>
                <a:gd name="T3" fmla="*/ 37 h 44"/>
                <a:gd name="T4" fmla="*/ 24 w 33"/>
                <a:gd name="T5" fmla="*/ 43 h 44"/>
                <a:gd name="T6" fmla="*/ 21 w 33"/>
                <a:gd name="T7" fmla="*/ 43 h 44"/>
                <a:gd name="T8" fmla="*/ 17 w 33"/>
                <a:gd name="T9" fmla="*/ 42 h 44"/>
                <a:gd name="T10" fmla="*/ 15 w 33"/>
                <a:gd name="T11" fmla="*/ 42 h 44"/>
                <a:gd name="T12" fmla="*/ 9 w 33"/>
                <a:gd name="T13" fmla="*/ 41 h 44"/>
                <a:gd name="T14" fmla="*/ 1 w 33"/>
                <a:gd name="T15" fmla="*/ 35 h 44"/>
                <a:gd name="T16" fmla="*/ 1 w 33"/>
                <a:gd name="T17" fmla="*/ 21 h 44"/>
                <a:gd name="T18" fmla="*/ 0 w 33"/>
                <a:gd name="T19" fmla="*/ 10 h 44"/>
                <a:gd name="T20" fmla="*/ 9 w 33"/>
                <a:gd name="T21" fmla="*/ 5 h 44"/>
                <a:gd name="T22" fmla="*/ 17 w 33"/>
                <a:gd name="T23" fmla="*/ 3 h 44"/>
                <a:gd name="T24" fmla="*/ 22 w 33"/>
                <a:gd name="T25" fmla="*/ 3 h 44"/>
                <a:gd name="T26" fmla="*/ 27 w 33"/>
                <a:gd name="T27" fmla="*/ 1 h 44"/>
                <a:gd name="T28" fmla="*/ 33 w 33"/>
                <a:gd name="T29" fmla="*/ 8 h 44"/>
                <a:gd name="T30" fmla="*/ 33 w 33"/>
                <a:gd name="T31" fmla="*/ 12 h 44"/>
                <a:gd name="T32" fmla="*/ 33 w 33"/>
                <a:gd name="T33" fmla="*/ 23 h 44"/>
                <a:gd name="T34" fmla="*/ 24 w 33"/>
                <a:gd name="T35" fmla="*/ 41 h 44"/>
                <a:gd name="T36" fmla="*/ 25 w 33"/>
                <a:gd name="T37" fmla="*/ 41 h 44"/>
                <a:gd name="T38" fmla="*/ 25 w 33"/>
                <a:gd name="T39" fmla="*/ 30 h 44"/>
                <a:gd name="T40" fmla="*/ 24 w 33"/>
                <a:gd name="T41" fmla="*/ 30 h 44"/>
                <a:gd name="T42" fmla="*/ 24 w 33"/>
                <a:gd name="T43" fmla="*/ 41 h 44"/>
                <a:gd name="T44" fmla="*/ 25 w 33"/>
                <a:gd name="T45" fmla="*/ 15 h 44"/>
                <a:gd name="T46" fmla="*/ 25 w 33"/>
                <a:gd name="T47" fmla="*/ 25 h 44"/>
                <a:gd name="T48" fmla="*/ 25 w 33"/>
                <a:gd name="T49" fmla="*/ 15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3" h="44">
                  <a:moveTo>
                    <a:pt x="33" y="23"/>
                  </a:moveTo>
                  <a:cubicBezTo>
                    <a:pt x="32" y="28"/>
                    <a:pt x="32" y="32"/>
                    <a:pt x="31" y="37"/>
                  </a:cubicBezTo>
                  <a:cubicBezTo>
                    <a:pt x="31" y="42"/>
                    <a:pt x="28" y="44"/>
                    <a:pt x="24" y="43"/>
                  </a:cubicBezTo>
                  <a:cubicBezTo>
                    <a:pt x="23" y="42"/>
                    <a:pt x="22" y="42"/>
                    <a:pt x="21" y="43"/>
                  </a:cubicBezTo>
                  <a:cubicBezTo>
                    <a:pt x="20" y="43"/>
                    <a:pt x="18" y="44"/>
                    <a:pt x="17" y="42"/>
                  </a:cubicBezTo>
                  <a:cubicBezTo>
                    <a:pt x="16" y="41"/>
                    <a:pt x="15" y="42"/>
                    <a:pt x="15" y="42"/>
                  </a:cubicBezTo>
                  <a:cubicBezTo>
                    <a:pt x="12" y="44"/>
                    <a:pt x="10" y="44"/>
                    <a:pt x="9" y="41"/>
                  </a:cubicBezTo>
                  <a:cubicBezTo>
                    <a:pt x="8" y="38"/>
                    <a:pt x="5" y="36"/>
                    <a:pt x="1" y="35"/>
                  </a:cubicBezTo>
                  <a:cubicBezTo>
                    <a:pt x="0" y="31"/>
                    <a:pt x="1" y="26"/>
                    <a:pt x="1" y="21"/>
                  </a:cubicBezTo>
                  <a:cubicBezTo>
                    <a:pt x="1" y="17"/>
                    <a:pt x="1" y="13"/>
                    <a:pt x="0" y="10"/>
                  </a:cubicBezTo>
                  <a:cubicBezTo>
                    <a:pt x="4" y="10"/>
                    <a:pt x="7" y="8"/>
                    <a:pt x="9" y="5"/>
                  </a:cubicBezTo>
                  <a:cubicBezTo>
                    <a:pt x="11" y="0"/>
                    <a:pt x="14" y="0"/>
                    <a:pt x="17" y="3"/>
                  </a:cubicBezTo>
                  <a:cubicBezTo>
                    <a:pt x="19" y="3"/>
                    <a:pt x="20" y="1"/>
                    <a:pt x="22" y="3"/>
                  </a:cubicBezTo>
                  <a:cubicBezTo>
                    <a:pt x="25" y="5"/>
                    <a:pt x="26" y="3"/>
                    <a:pt x="27" y="1"/>
                  </a:cubicBezTo>
                  <a:cubicBezTo>
                    <a:pt x="30" y="2"/>
                    <a:pt x="33" y="5"/>
                    <a:pt x="33" y="8"/>
                  </a:cubicBezTo>
                  <a:cubicBezTo>
                    <a:pt x="33" y="9"/>
                    <a:pt x="33" y="11"/>
                    <a:pt x="33" y="12"/>
                  </a:cubicBezTo>
                  <a:cubicBezTo>
                    <a:pt x="32" y="15"/>
                    <a:pt x="32" y="19"/>
                    <a:pt x="33" y="23"/>
                  </a:cubicBezTo>
                  <a:close/>
                  <a:moveTo>
                    <a:pt x="24" y="41"/>
                  </a:moveTo>
                  <a:cubicBezTo>
                    <a:pt x="24" y="41"/>
                    <a:pt x="25" y="41"/>
                    <a:pt x="25" y="41"/>
                  </a:cubicBezTo>
                  <a:cubicBezTo>
                    <a:pt x="25" y="37"/>
                    <a:pt x="25" y="33"/>
                    <a:pt x="25" y="30"/>
                  </a:cubicBezTo>
                  <a:cubicBezTo>
                    <a:pt x="25" y="30"/>
                    <a:pt x="24" y="30"/>
                    <a:pt x="24" y="30"/>
                  </a:cubicBezTo>
                  <a:cubicBezTo>
                    <a:pt x="24" y="33"/>
                    <a:pt x="24" y="37"/>
                    <a:pt x="24" y="41"/>
                  </a:cubicBezTo>
                  <a:close/>
                  <a:moveTo>
                    <a:pt x="25" y="15"/>
                  </a:moveTo>
                  <a:cubicBezTo>
                    <a:pt x="24" y="18"/>
                    <a:pt x="24" y="22"/>
                    <a:pt x="25" y="25"/>
                  </a:cubicBezTo>
                  <a:cubicBezTo>
                    <a:pt x="25" y="22"/>
                    <a:pt x="25" y="18"/>
                    <a:pt x="25" y="1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 dirty="0"/>
            </a:p>
          </p:txBody>
        </p:sp>
        <p:sp>
          <p:nvSpPr>
            <p:cNvPr id="32" name="Freeform 10"/>
            <p:cNvSpPr>
              <a:spLocks noEditPoints="1"/>
            </p:cNvSpPr>
            <p:nvPr/>
          </p:nvSpPr>
          <p:spPr bwMode="auto">
            <a:xfrm>
              <a:off x="8393113" y="1584325"/>
              <a:ext cx="1095375" cy="1538287"/>
            </a:xfrm>
            <a:custGeom>
              <a:avLst/>
              <a:gdLst>
                <a:gd name="T0" fmla="*/ 0 w 31"/>
                <a:gd name="T1" fmla="*/ 12 h 44"/>
                <a:gd name="T2" fmla="*/ 2 w 31"/>
                <a:gd name="T3" fmla="*/ 4 h 44"/>
                <a:gd name="T4" fmla="*/ 5 w 31"/>
                <a:gd name="T5" fmla="*/ 2 h 44"/>
                <a:gd name="T6" fmla="*/ 10 w 31"/>
                <a:gd name="T7" fmla="*/ 3 h 44"/>
                <a:gd name="T8" fmla="*/ 14 w 31"/>
                <a:gd name="T9" fmla="*/ 5 h 44"/>
                <a:gd name="T10" fmla="*/ 14 w 31"/>
                <a:gd name="T11" fmla="*/ 16 h 44"/>
                <a:gd name="T12" fmla="*/ 14 w 31"/>
                <a:gd name="T13" fmla="*/ 5 h 44"/>
                <a:gd name="T14" fmla="*/ 15 w 31"/>
                <a:gd name="T15" fmla="*/ 3 h 44"/>
                <a:gd name="T16" fmla="*/ 17 w 31"/>
                <a:gd name="T17" fmla="*/ 2 h 44"/>
                <a:gd name="T18" fmla="*/ 22 w 31"/>
                <a:gd name="T19" fmla="*/ 3 h 44"/>
                <a:gd name="T20" fmla="*/ 31 w 31"/>
                <a:gd name="T21" fmla="*/ 10 h 44"/>
                <a:gd name="T22" fmla="*/ 30 w 31"/>
                <a:gd name="T23" fmla="*/ 13 h 44"/>
                <a:gd name="T24" fmla="*/ 31 w 31"/>
                <a:gd name="T25" fmla="*/ 35 h 44"/>
                <a:gd name="T26" fmla="*/ 26 w 31"/>
                <a:gd name="T27" fmla="*/ 37 h 44"/>
                <a:gd name="T28" fmla="*/ 23 w 31"/>
                <a:gd name="T29" fmla="*/ 42 h 44"/>
                <a:gd name="T30" fmla="*/ 23 w 31"/>
                <a:gd name="T31" fmla="*/ 42 h 44"/>
                <a:gd name="T32" fmla="*/ 22 w 31"/>
                <a:gd name="T33" fmla="*/ 42 h 44"/>
                <a:gd name="T34" fmla="*/ 22 w 31"/>
                <a:gd name="T35" fmla="*/ 42 h 44"/>
                <a:gd name="T36" fmla="*/ 18 w 31"/>
                <a:gd name="T37" fmla="*/ 39 h 44"/>
                <a:gd name="T38" fmla="*/ 14 w 31"/>
                <a:gd name="T39" fmla="*/ 42 h 44"/>
                <a:gd name="T40" fmla="*/ 10 w 31"/>
                <a:gd name="T41" fmla="*/ 40 h 44"/>
                <a:gd name="T42" fmla="*/ 11 w 31"/>
                <a:gd name="T43" fmla="*/ 42 h 44"/>
                <a:gd name="T44" fmla="*/ 5 w 31"/>
                <a:gd name="T45" fmla="*/ 43 h 44"/>
                <a:gd name="T46" fmla="*/ 3 w 31"/>
                <a:gd name="T47" fmla="*/ 40 h 44"/>
                <a:gd name="T48" fmla="*/ 1 w 31"/>
                <a:gd name="T49" fmla="*/ 29 h 44"/>
                <a:gd name="T50" fmla="*/ 0 w 31"/>
                <a:gd name="T51" fmla="*/ 26 h 44"/>
                <a:gd name="T52" fmla="*/ 0 w 31"/>
                <a:gd name="T53" fmla="*/ 12 h 44"/>
                <a:gd name="T54" fmla="*/ 8 w 31"/>
                <a:gd name="T55" fmla="*/ 11 h 44"/>
                <a:gd name="T56" fmla="*/ 7 w 31"/>
                <a:gd name="T57" fmla="*/ 11 h 44"/>
                <a:gd name="T58" fmla="*/ 7 w 31"/>
                <a:gd name="T59" fmla="*/ 23 h 44"/>
                <a:gd name="T60" fmla="*/ 8 w 31"/>
                <a:gd name="T61" fmla="*/ 23 h 44"/>
                <a:gd name="T62" fmla="*/ 8 w 31"/>
                <a:gd name="T63" fmla="*/ 11 h 44"/>
                <a:gd name="T64" fmla="*/ 16 w 31"/>
                <a:gd name="T65" fmla="*/ 25 h 44"/>
                <a:gd name="T66" fmla="*/ 16 w 31"/>
                <a:gd name="T67" fmla="*/ 33 h 44"/>
                <a:gd name="T68" fmla="*/ 16 w 31"/>
                <a:gd name="T69" fmla="*/ 25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1" h="44">
                  <a:moveTo>
                    <a:pt x="0" y="12"/>
                  </a:moveTo>
                  <a:cubicBezTo>
                    <a:pt x="1" y="10"/>
                    <a:pt x="1" y="7"/>
                    <a:pt x="2" y="4"/>
                  </a:cubicBezTo>
                  <a:cubicBezTo>
                    <a:pt x="3" y="4"/>
                    <a:pt x="4" y="1"/>
                    <a:pt x="5" y="2"/>
                  </a:cubicBezTo>
                  <a:cubicBezTo>
                    <a:pt x="7" y="3"/>
                    <a:pt x="9" y="3"/>
                    <a:pt x="10" y="3"/>
                  </a:cubicBezTo>
                  <a:cubicBezTo>
                    <a:pt x="12" y="3"/>
                    <a:pt x="13" y="3"/>
                    <a:pt x="14" y="5"/>
                  </a:cubicBezTo>
                  <a:cubicBezTo>
                    <a:pt x="14" y="9"/>
                    <a:pt x="14" y="13"/>
                    <a:pt x="14" y="16"/>
                  </a:cubicBezTo>
                  <a:cubicBezTo>
                    <a:pt x="15" y="13"/>
                    <a:pt x="15" y="9"/>
                    <a:pt x="14" y="5"/>
                  </a:cubicBezTo>
                  <a:cubicBezTo>
                    <a:pt x="15" y="4"/>
                    <a:pt x="15" y="3"/>
                    <a:pt x="15" y="3"/>
                  </a:cubicBezTo>
                  <a:cubicBezTo>
                    <a:pt x="15" y="3"/>
                    <a:pt x="16" y="2"/>
                    <a:pt x="17" y="2"/>
                  </a:cubicBezTo>
                  <a:cubicBezTo>
                    <a:pt x="19" y="0"/>
                    <a:pt x="21" y="0"/>
                    <a:pt x="22" y="3"/>
                  </a:cubicBezTo>
                  <a:cubicBezTo>
                    <a:pt x="23" y="8"/>
                    <a:pt x="26" y="10"/>
                    <a:pt x="31" y="10"/>
                  </a:cubicBezTo>
                  <a:cubicBezTo>
                    <a:pt x="30" y="10"/>
                    <a:pt x="30" y="11"/>
                    <a:pt x="30" y="13"/>
                  </a:cubicBezTo>
                  <a:cubicBezTo>
                    <a:pt x="31" y="20"/>
                    <a:pt x="30" y="28"/>
                    <a:pt x="31" y="35"/>
                  </a:cubicBezTo>
                  <a:cubicBezTo>
                    <a:pt x="30" y="36"/>
                    <a:pt x="28" y="36"/>
                    <a:pt x="26" y="37"/>
                  </a:cubicBezTo>
                  <a:cubicBezTo>
                    <a:pt x="24" y="38"/>
                    <a:pt x="23" y="39"/>
                    <a:pt x="23" y="42"/>
                  </a:cubicBezTo>
                  <a:cubicBezTo>
                    <a:pt x="23" y="42"/>
                    <a:pt x="23" y="42"/>
                    <a:pt x="23" y="42"/>
                  </a:cubicBezTo>
                  <a:cubicBezTo>
                    <a:pt x="23" y="42"/>
                    <a:pt x="23" y="42"/>
                    <a:pt x="22" y="42"/>
                  </a:cubicBezTo>
                  <a:cubicBezTo>
                    <a:pt x="22" y="42"/>
                    <a:pt x="22" y="42"/>
                    <a:pt x="22" y="42"/>
                  </a:cubicBezTo>
                  <a:cubicBezTo>
                    <a:pt x="20" y="42"/>
                    <a:pt x="18" y="42"/>
                    <a:pt x="18" y="39"/>
                  </a:cubicBezTo>
                  <a:cubicBezTo>
                    <a:pt x="16" y="41"/>
                    <a:pt x="16" y="42"/>
                    <a:pt x="14" y="42"/>
                  </a:cubicBezTo>
                  <a:cubicBezTo>
                    <a:pt x="12" y="42"/>
                    <a:pt x="12" y="41"/>
                    <a:pt x="10" y="40"/>
                  </a:cubicBezTo>
                  <a:cubicBezTo>
                    <a:pt x="10" y="41"/>
                    <a:pt x="10" y="42"/>
                    <a:pt x="11" y="42"/>
                  </a:cubicBezTo>
                  <a:cubicBezTo>
                    <a:pt x="9" y="43"/>
                    <a:pt x="7" y="44"/>
                    <a:pt x="5" y="43"/>
                  </a:cubicBezTo>
                  <a:cubicBezTo>
                    <a:pt x="4" y="43"/>
                    <a:pt x="3" y="42"/>
                    <a:pt x="3" y="40"/>
                  </a:cubicBezTo>
                  <a:cubicBezTo>
                    <a:pt x="2" y="36"/>
                    <a:pt x="1" y="33"/>
                    <a:pt x="1" y="29"/>
                  </a:cubicBezTo>
                  <a:cubicBezTo>
                    <a:pt x="1" y="28"/>
                    <a:pt x="0" y="27"/>
                    <a:pt x="0" y="26"/>
                  </a:cubicBezTo>
                  <a:cubicBezTo>
                    <a:pt x="1" y="22"/>
                    <a:pt x="1" y="17"/>
                    <a:pt x="0" y="12"/>
                  </a:cubicBezTo>
                  <a:close/>
                  <a:moveTo>
                    <a:pt x="8" y="11"/>
                  </a:moveTo>
                  <a:cubicBezTo>
                    <a:pt x="7" y="11"/>
                    <a:pt x="7" y="11"/>
                    <a:pt x="7" y="11"/>
                  </a:cubicBezTo>
                  <a:cubicBezTo>
                    <a:pt x="7" y="15"/>
                    <a:pt x="7" y="19"/>
                    <a:pt x="7" y="23"/>
                  </a:cubicBezTo>
                  <a:cubicBezTo>
                    <a:pt x="7" y="23"/>
                    <a:pt x="7" y="23"/>
                    <a:pt x="8" y="23"/>
                  </a:cubicBezTo>
                  <a:cubicBezTo>
                    <a:pt x="8" y="19"/>
                    <a:pt x="8" y="15"/>
                    <a:pt x="8" y="11"/>
                  </a:cubicBezTo>
                  <a:close/>
                  <a:moveTo>
                    <a:pt x="16" y="25"/>
                  </a:moveTo>
                  <a:cubicBezTo>
                    <a:pt x="15" y="29"/>
                    <a:pt x="15" y="31"/>
                    <a:pt x="16" y="33"/>
                  </a:cubicBezTo>
                  <a:cubicBezTo>
                    <a:pt x="17" y="30"/>
                    <a:pt x="17" y="28"/>
                    <a:pt x="16" y="2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 dirty="0"/>
            </a:p>
          </p:txBody>
        </p:sp>
        <p:sp>
          <p:nvSpPr>
            <p:cNvPr id="33" name="Freeform 11"/>
            <p:cNvSpPr>
              <a:spLocks/>
            </p:cNvSpPr>
            <p:nvPr/>
          </p:nvSpPr>
          <p:spPr bwMode="auto">
            <a:xfrm>
              <a:off x="9451975" y="1863725"/>
              <a:ext cx="1025525" cy="1328737"/>
            </a:xfrm>
            <a:custGeom>
              <a:avLst/>
              <a:gdLst>
                <a:gd name="T0" fmla="*/ 1 w 29"/>
                <a:gd name="T1" fmla="*/ 27 h 38"/>
                <a:gd name="T2" fmla="*/ 0 w 29"/>
                <a:gd name="T3" fmla="*/ 5 h 38"/>
                <a:gd name="T4" fmla="*/ 1 w 29"/>
                <a:gd name="T5" fmla="*/ 2 h 38"/>
                <a:gd name="T6" fmla="*/ 8 w 29"/>
                <a:gd name="T7" fmla="*/ 0 h 38"/>
                <a:gd name="T8" fmla="*/ 8 w 29"/>
                <a:gd name="T9" fmla="*/ 2 h 38"/>
                <a:gd name="T10" fmla="*/ 27 w 29"/>
                <a:gd name="T11" fmla="*/ 25 h 38"/>
                <a:gd name="T12" fmla="*/ 29 w 29"/>
                <a:gd name="T13" fmla="*/ 27 h 38"/>
                <a:gd name="T14" fmla="*/ 25 w 29"/>
                <a:gd name="T15" fmla="*/ 38 h 38"/>
                <a:gd name="T16" fmla="*/ 22 w 29"/>
                <a:gd name="T17" fmla="*/ 36 h 38"/>
                <a:gd name="T18" fmla="*/ 9 w 29"/>
                <a:gd name="T19" fmla="*/ 36 h 38"/>
                <a:gd name="T20" fmla="*/ 7 w 29"/>
                <a:gd name="T21" fmla="*/ 36 h 38"/>
                <a:gd name="T22" fmla="*/ 5 w 29"/>
                <a:gd name="T23" fmla="*/ 30 h 38"/>
                <a:gd name="T24" fmla="*/ 1 w 29"/>
                <a:gd name="T25" fmla="*/ 27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" h="38">
                  <a:moveTo>
                    <a:pt x="1" y="27"/>
                  </a:moveTo>
                  <a:cubicBezTo>
                    <a:pt x="0" y="20"/>
                    <a:pt x="1" y="12"/>
                    <a:pt x="0" y="5"/>
                  </a:cubicBezTo>
                  <a:cubicBezTo>
                    <a:pt x="0" y="3"/>
                    <a:pt x="0" y="2"/>
                    <a:pt x="1" y="2"/>
                  </a:cubicBezTo>
                  <a:cubicBezTo>
                    <a:pt x="3" y="1"/>
                    <a:pt x="5" y="0"/>
                    <a:pt x="8" y="0"/>
                  </a:cubicBezTo>
                  <a:cubicBezTo>
                    <a:pt x="8" y="1"/>
                    <a:pt x="7" y="2"/>
                    <a:pt x="8" y="2"/>
                  </a:cubicBezTo>
                  <a:cubicBezTo>
                    <a:pt x="16" y="8"/>
                    <a:pt x="22" y="16"/>
                    <a:pt x="27" y="25"/>
                  </a:cubicBezTo>
                  <a:cubicBezTo>
                    <a:pt x="27" y="27"/>
                    <a:pt x="28" y="27"/>
                    <a:pt x="29" y="27"/>
                  </a:cubicBezTo>
                  <a:cubicBezTo>
                    <a:pt x="27" y="30"/>
                    <a:pt x="26" y="34"/>
                    <a:pt x="25" y="38"/>
                  </a:cubicBezTo>
                  <a:cubicBezTo>
                    <a:pt x="24" y="38"/>
                    <a:pt x="23" y="37"/>
                    <a:pt x="22" y="36"/>
                  </a:cubicBezTo>
                  <a:cubicBezTo>
                    <a:pt x="18" y="32"/>
                    <a:pt x="13" y="32"/>
                    <a:pt x="9" y="36"/>
                  </a:cubicBezTo>
                  <a:cubicBezTo>
                    <a:pt x="8" y="37"/>
                    <a:pt x="8" y="38"/>
                    <a:pt x="7" y="36"/>
                  </a:cubicBezTo>
                  <a:cubicBezTo>
                    <a:pt x="6" y="34"/>
                    <a:pt x="6" y="32"/>
                    <a:pt x="5" y="30"/>
                  </a:cubicBezTo>
                  <a:cubicBezTo>
                    <a:pt x="4" y="28"/>
                    <a:pt x="3" y="27"/>
                    <a:pt x="1" y="27"/>
                  </a:cubicBezTo>
                  <a:close/>
                </a:path>
              </a:pathLst>
            </a:custGeom>
            <a:solidFill>
              <a:srgbClr val="4F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 dirty="0"/>
            </a:p>
          </p:txBody>
        </p:sp>
        <p:sp>
          <p:nvSpPr>
            <p:cNvPr id="34" name="Freeform 12"/>
            <p:cNvSpPr>
              <a:spLocks/>
            </p:cNvSpPr>
            <p:nvPr/>
          </p:nvSpPr>
          <p:spPr bwMode="auto">
            <a:xfrm>
              <a:off x="9558338" y="4906963"/>
              <a:ext cx="989013" cy="1468437"/>
            </a:xfrm>
            <a:custGeom>
              <a:avLst/>
              <a:gdLst>
                <a:gd name="T0" fmla="*/ 8 w 28"/>
                <a:gd name="T1" fmla="*/ 12 h 42"/>
                <a:gd name="T2" fmla="*/ 16 w 28"/>
                <a:gd name="T3" fmla="*/ 3 h 42"/>
                <a:gd name="T4" fmla="*/ 20 w 28"/>
                <a:gd name="T5" fmla="*/ 0 h 42"/>
                <a:gd name="T6" fmla="*/ 20 w 28"/>
                <a:gd name="T7" fmla="*/ 23 h 42"/>
                <a:gd name="T8" fmla="*/ 26 w 28"/>
                <a:gd name="T9" fmla="*/ 36 h 42"/>
                <a:gd name="T10" fmla="*/ 28 w 28"/>
                <a:gd name="T11" fmla="*/ 38 h 42"/>
                <a:gd name="T12" fmla="*/ 25 w 28"/>
                <a:gd name="T13" fmla="*/ 40 h 42"/>
                <a:gd name="T14" fmla="*/ 0 w 28"/>
                <a:gd name="T15" fmla="*/ 38 h 42"/>
                <a:gd name="T16" fmla="*/ 7 w 28"/>
                <a:gd name="T17" fmla="*/ 27 h 42"/>
                <a:gd name="T18" fmla="*/ 7 w 28"/>
                <a:gd name="T19" fmla="*/ 16 h 42"/>
                <a:gd name="T20" fmla="*/ 8 w 28"/>
                <a:gd name="T21" fmla="*/ 1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" h="42">
                  <a:moveTo>
                    <a:pt x="8" y="12"/>
                  </a:moveTo>
                  <a:cubicBezTo>
                    <a:pt x="12" y="10"/>
                    <a:pt x="14" y="6"/>
                    <a:pt x="16" y="3"/>
                  </a:cubicBezTo>
                  <a:cubicBezTo>
                    <a:pt x="17" y="2"/>
                    <a:pt x="18" y="0"/>
                    <a:pt x="20" y="0"/>
                  </a:cubicBezTo>
                  <a:cubicBezTo>
                    <a:pt x="20" y="8"/>
                    <a:pt x="20" y="16"/>
                    <a:pt x="20" y="23"/>
                  </a:cubicBezTo>
                  <a:cubicBezTo>
                    <a:pt x="20" y="28"/>
                    <a:pt x="23" y="32"/>
                    <a:pt x="26" y="36"/>
                  </a:cubicBezTo>
                  <a:cubicBezTo>
                    <a:pt x="27" y="37"/>
                    <a:pt x="28" y="37"/>
                    <a:pt x="28" y="38"/>
                  </a:cubicBezTo>
                  <a:cubicBezTo>
                    <a:pt x="27" y="39"/>
                    <a:pt x="26" y="40"/>
                    <a:pt x="25" y="40"/>
                  </a:cubicBezTo>
                  <a:cubicBezTo>
                    <a:pt x="16" y="42"/>
                    <a:pt x="8" y="41"/>
                    <a:pt x="0" y="38"/>
                  </a:cubicBezTo>
                  <a:cubicBezTo>
                    <a:pt x="3" y="35"/>
                    <a:pt x="6" y="31"/>
                    <a:pt x="7" y="27"/>
                  </a:cubicBezTo>
                  <a:cubicBezTo>
                    <a:pt x="8" y="23"/>
                    <a:pt x="7" y="20"/>
                    <a:pt x="7" y="16"/>
                  </a:cubicBezTo>
                  <a:cubicBezTo>
                    <a:pt x="8" y="14"/>
                    <a:pt x="8" y="13"/>
                    <a:pt x="8" y="12"/>
                  </a:cubicBezTo>
                  <a:close/>
                </a:path>
              </a:pathLst>
            </a:custGeom>
            <a:solidFill>
              <a:srgbClr val="3C38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 dirty="0"/>
            </a:p>
          </p:txBody>
        </p:sp>
        <p:sp>
          <p:nvSpPr>
            <p:cNvPr id="35" name="Freeform 13"/>
            <p:cNvSpPr>
              <a:spLocks/>
            </p:cNvSpPr>
            <p:nvPr/>
          </p:nvSpPr>
          <p:spPr bwMode="auto">
            <a:xfrm>
              <a:off x="9699625" y="1724025"/>
              <a:ext cx="847725" cy="1084262"/>
            </a:xfrm>
            <a:custGeom>
              <a:avLst/>
              <a:gdLst>
                <a:gd name="T0" fmla="*/ 22 w 24"/>
                <a:gd name="T1" fmla="*/ 31 h 31"/>
                <a:gd name="T2" fmla="*/ 20 w 24"/>
                <a:gd name="T3" fmla="*/ 29 h 31"/>
                <a:gd name="T4" fmla="*/ 1 w 24"/>
                <a:gd name="T5" fmla="*/ 6 h 31"/>
                <a:gd name="T6" fmla="*/ 1 w 24"/>
                <a:gd name="T7" fmla="*/ 4 h 31"/>
                <a:gd name="T8" fmla="*/ 16 w 24"/>
                <a:gd name="T9" fmla="*/ 3 h 31"/>
                <a:gd name="T10" fmla="*/ 23 w 24"/>
                <a:gd name="T11" fmla="*/ 5 h 31"/>
                <a:gd name="T12" fmla="*/ 24 w 24"/>
                <a:gd name="T13" fmla="*/ 16 h 31"/>
                <a:gd name="T14" fmla="*/ 24 w 24"/>
                <a:gd name="T15" fmla="*/ 30 h 31"/>
                <a:gd name="T16" fmla="*/ 22 w 24"/>
                <a:gd name="T17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4" h="31">
                  <a:moveTo>
                    <a:pt x="22" y="31"/>
                  </a:moveTo>
                  <a:cubicBezTo>
                    <a:pt x="21" y="31"/>
                    <a:pt x="20" y="31"/>
                    <a:pt x="20" y="29"/>
                  </a:cubicBezTo>
                  <a:cubicBezTo>
                    <a:pt x="15" y="20"/>
                    <a:pt x="9" y="12"/>
                    <a:pt x="1" y="6"/>
                  </a:cubicBezTo>
                  <a:cubicBezTo>
                    <a:pt x="0" y="6"/>
                    <a:pt x="1" y="5"/>
                    <a:pt x="1" y="4"/>
                  </a:cubicBezTo>
                  <a:cubicBezTo>
                    <a:pt x="6" y="0"/>
                    <a:pt x="11" y="1"/>
                    <a:pt x="16" y="3"/>
                  </a:cubicBezTo>
                  <a:cubicBezTo>
                    <a:pt x="18" y="4"/>
                    <a:pt x="21" y="5"/>
                    <a:pt x="23" y="5"/>
                  </a:cubicBezTo>
                  <a:cubicBezTo>
                    <a:pt x="24" y="8"/>
                    <a:pt x="24" y="12"/>
                    <a:pt x="24" y="16"/>
                  </a:cubicBezTo>
                  <a:cubicBezTo>
                    <a:pt x="24" y="21"/>
                    <a:pt x="23" y="26"/>
                    <a:pt x="24" y="30"/>
                  </a:cubicBezTo>
                  <a:cubicBezTo>
                    <a:pt x="24" y="31"/>
                    <a:pt x="23" y="31"/>
                    <a:pt x="22" y="31"/>
                  </a:cubicBezTo>
                  <a:close/>
                </a:path>
              </a:pathLst>
            </a:custGeom>
            <a:solidFill>
              <a:srgbClr val="3C38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 dirty="0"/>
            </a:p>
          </p:txBody>
        </p:sp>
        <p:sp>
          <p:nvSpPr>
            <p:cNvPr id="36" name="Freeform 14"/>
            <p:cNvSpPr>
              <a:spLocks/>
            </p:cNvSpPr>
            <p:nvPr/>
          </p:nvSpPr>
          <p:spPr bwMode="auto">
            <a:xfrm>
              <a:off x="8462963" y="1584325"/>
              <a:ext cx="460375" cy="174625"/>
            </a:xfrm>
            <a:custGeom>
              <a:avLst/>
              <a:gdLst>
                <a:gd name="T0" fmla="*/ 12 w 13"/>
                <a:gd name="T1" fmla="*/ 5 h 5"/>
                <a:gd name="T2" fmla="*/ 8 w 13"/>
                <a:gd name="T3" fmla="*/ 3 h 5"/>
                <a:gd name="T4" fmla="*/ 3 w 13"/>
                <a:gd name="T5" fmla="*/ 2 h 5"/>
                <a:gd name="T6" fmla="*/ 0 w 13"/>
                <a:gd name="T7" fmla="*/ 4 h 5"/>
                <a:gd name="T8" fmla="*/ 5 w 13"/>
                <a:gd name="T9" fmla="*/ 1 h 5"/>
                <a:gd name="T10" fmla="*/ 7 w 13"/>
                <a:gd name="T11" fmla="*/ 1 h 5"/>
                <a:gd name="T12" fmla="*/ 13 w 13"/>
                <a:gd name="T13" fmla="*/ 3 h 5"/>
                <a:gd name="T14" fmla="*/ 12 w 13"/>
                <a:gd name="T15" fmla="*/ 5 h 5"/>
                <a:gd name="T16" fmla="*/ 12 w 13"/>
                <a:gd name="T17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" h="5">
                  <a:moveTo>
                    <a:pt x="12" y="5"/>
                  </a:moveTo>
                  <a:cubicBezTo>
                    <a:pt x="11" y="3"/>
                    <a:pt x="10" y="3"/>
                    <a:pt x="8" y="3"/>
                  </a:cubicBezTo>
                  <a:cubicBezTo>
                    <a:pt x="7" y="3"/>
                    <a:pt x="5" y="3"/>
                    <a:pt x="3" y="2"/>
                  </a:cubicBezTo>
                  <a:cubicBezTo>
                    <a:pt x="2" y="1"/>
                    <a:pt x="1" y="4"/>
                    <a:pt x="0" y="4"/>
                  </a:cubicBezTo>
                  <a:cubicBezTo>
                    <a:pt x="0" y="1"/>
                    <a:pt x="2" y="0"/>
                    <a:pt x="5" y="1"/>
                  </a:cubicBezTo>
                  <a:cubicBezTo>
                    <a:pt x="6" y="2"/>
                    <a:pt x="6" y="2"/>
                    <a:pt x="7" y="1"/>
                  </a:cubicBezTo>
                  <a:cubicBezTo>
                    <a:pt x="9" y="0"/>
                    <a:pt x="11" y="1"/>
                    <a:pt x="13" y="3"/>
                  </a:cubicBezTo>
                  <a:cubicBezTo>
                    <a:pt x="13" y="3"/>
                    <a:pt x="13" y="4"/>
                    <a:pt x="12" y="5"/>
                  </a:cubicBezTo>
                  <a:cubicBezTo>
                    <a:pt x="12" y="5"/>
                    <a:pt x="12" y="5"/>
                    <a:pt x="12" y="5"/>
                  </a:cubicBezTo>
                  <a:close/>
                </a:path>
              </a:pathLst>
            </a:custGeom>
            <a:solidFill>
              <a:srgbClr val="CBCB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 dirty="0"/>
            </a:p>
          </p:txBody>
        </p:sp>
        <p:sp>
          <p:nvSpPr>
            <p:cNvPr id="37" name="Freeform 15"/>
            <p:cNvSpPr>
              <a:spLocks/>
            </p:cNvSpPr>
            <p:nvPr/>
          </p:nvSpPr>
          <p:spPr bwMode="auto">
            <a:xfrm>
              <a:off x="8745538" y="2947988"/>
              <a:ext cx="423863" cy="209550"/>
            </a:xfrm>
            <a:custGeom>
              <a:avLst/>
              <a:gdLst>
                <a:gd name="T0" fmla="*/ 1 w 12"/>
                <a:gd name="T1" fmla="*/ 3 h 6"/>
                <a:gd name="T2" fmla="*/ 0 w 12"/>
                <a:gd name="T3" fmla="*/ 1 h 6"/>
                <a:gd name="T4" fmla="*/ 4 w 12"/>
                <a:gd name="T5" fmla="*/ 3 h 6"/>
                <a:gd name="T6" fmla="*/ 8 w 12"/>
                <a:gd name="T7" fmla="*/ 0 h 6"/>
                <a:gd name="T8" fmla="*/ 12 w 12"/>
                <a:gd name="T9" fmla="*/ 3 h 6"/>
                <a:gd name="T10" fmla="*/ 12 w 12"/>
                <a:gd name="T11" fmla="*/ 4 h 6"/>
                <a:gd name="T12" fmla="*/ 1 w 12"/>
                <a:gd name="T13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6">
                  <a:moveTo>
                    <a:pt x="1" y="3"/>
                  </a:moveTo>
                  <a:cubicBezTo>
                    <a:pt x="0" y="3"/>
                    <a:pt x="0" y="2"/>
                    <a:pt x="0" y="1"/>
                  </a:cubicBezTo>
                  <a:cubicBezTo>
                    <a:pt x="2" y="2"/>
                    <a:pt x="2" y="3"/>
                    <a:pt x="4" y="3"/>
                  </a:cubicBezTo>
                  <a:cubicBezTo>
                    <a:pt x="6" y="3"/>
                    <a:pt x="6" y="2"/>
                    <a:pt x="8" y="0"/>
                  </a:cubicBezTo>
                  <a:cubicBezTo>
                    <a:pt x="8" y="3"/>
                    <a:pt x="10" y="3"/>
                    <a:pt x="12" y="3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8" y="3"/>
                    <a:pt x="4" y="6"/>
                    <a:pt x="1" y="3"/>
                  </a:cubicBezTo>
                  <a:close/>
                </a:path>
              </a:pathLst>
            </a:custGeom>
            <a:solidFill>
              <a:srgbClr val="C9B9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 dirty="0"/>
            </a:p>
          </p:txBody>
        </p:sp>
        <p:sp>
          <p:nvSpPr>
            <p:cNvPr id="38" name="Freeform 16"/>
            <p:cNvSpPr>
              <a:spLocks/>
            </p:cNvSpPr>
            <p:nvPr/>
          </p:nvSpPr>
          <p:spPr bwMode="auto">
            <a:xfrm>
              <a:off x="11112500" y="1549400"/>
              <a:ext cx="354013" cy="174625"/>
            </a:xfrm>
            <a:custGeom>
              <a:avLst/>
              <a:gdLst>
                <a:gd name="T0" fmla="*/ 10 w 10"/>
                <a:gd name="T1" fmla="*/ 1 h 5"/>
                <a:gd name="T2" fmla="*/ 5 w 10"/>
                <a:gd name="T3" fmla="*/ 3 h 5"/>
                <a:gd name="T4" fmla="*/ 0 w 10"/>
                <a:gd name="T5" fmla="*/ 3 h 5"/>
                <a:gd name="T6" fmla="*/ 5 w 10"/>
                <a:gd name="T7" fmla="*/ 1 h 5"/>
                <a:gd name="T8" fmla="*/ 10 w 10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5">
                  <a:moveTo>
                    <a:pt x="10" y="1"/>
                  </a:moveTo>
                  <a:cubicBezTo>
                    <a:pt x="9" y="3"/>
                    <a:pt x="8" y="5"/>
                    <a:pt x="5" y="3"/>
                  </a:cubicBezTo>
                  <a:cubicBezTo>
                    <a:pt x="3" y="1"/>
                    <a:pt x="2" y="3"/>
                    <a:pt x="0" y="3"/>
                  </a:cubicBezTo>
                  <a:cubicBezTo>
                    <a:pt x="1" y="0"/>
                    <a:pt x="4" y="1"/>
                    <a:pt x="5" y="1"/>
                  </a:cubicBezTo>
                  <a:cubicBezTo>
                    <a:pt x="7" y="2"/>
                    <a:pt x="9" y="2"/>
                    <a:pt x="10" y="1"/>
                  </a:cubicBezTo>
                  <a:close/>
                </a:path>
              </a:pathLst>
            </a:custGeom>
            <a:solidFill>
              <a:srgbClr val="C9B9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 dirty="0"/>
            </a:p>
          </p:txBody>
        </p:sp>
        <p:sp>
          <p:nvSpPr>
            <p:cNvPr id="39" name="Freeform 17"/>
            <p:cNvSpPr>
              <a:spLocks/>
            </p:cNvSpPr>
            <p:nvPr/>
          </p:nvSpPr>
          <p:spPr bwMode="auto">
            <a:xfrm>
              <a:off x="8393113" y="2003425"/>
              <a:ext cx="34925" cy="490537"/>
            </a:xfrm>
            <a:custGeom>
              <a:avLst/>
              <a:gdLst>
                <a:gd name="T0" fmla="*/ 0 w 1"/>
                <a:gd name="T1" fmla="*/ 0 h 14"/>
                <a:gd name="T2" fmla="*/ 0 w 1"/>
                <a:gd name="T3" fmla="*/ 14 h 14"/>
                <a:gd name="T4" fmla="*/ 0 w 1"/>
                <a:gd name="T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4">
                  <a:moveTo>
                    <a:pt x="0" y="0"/>
                  </a:moveTo>
                  <a:cubicBezTo>
                    <a:pt x="1" y="5"/>
                    <a:pt x="1" y="10"/>
                    <a:pt x="0" y="14"/>
                  </a:cubicBezTo>
                  <a:cubicBezTo>
                    <a:pt x="0" y="10"/>
                    <a:pt x="0" y="5"/>
                    <a:pt x="0" y="0"/>
                  </a:cubicBezTo>
                  <a:close/>
                </a:path>
              </a:pathLst>
            </a:custGeom>
            <a:solidFill>
              <a:srgbClr val="8782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 dirty="0"/>
            </a:p>
          </p:txBody>
        </p:sp>
        <p:sp>
          <p:nvSpPr>
            <p:cNvPr id="40" name="Freeform 18"/>
            <p:cNvSpPr>
              <a:spLocks/>
            </p:cNvSpPr>
            <p:nvPr/>
          </p:nvSpPr>
          <p:spPr bwMode="auto">
            <a:xfrm>
              <a:off x="11642725" y="1968500"/>
              <a:ext cx="34925" cy="385762"/>
            </a:xfrm>
            <a:custGeom>
              <a:avLst/>
              <a:gdLst>
                <a:gd name="T0" fmla="*/ 1 w 1"/>
                <a:gd name="T1" fmla="*/ 11 h 11"/>
                <a:gd name="T2" fmla="*/ 1 w 1"/>
                <a:gd name="T3" fmla="*/ 0 h 11"/>
                <a:gd name="T4" fmla="*/ 1 w 1"/>
                <a:gd name="T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1">
                  <a:moveTo>
                    <a:pt x="1" y="11"/>
                  </a:moveTo>
                  <a:cubicBezTo>
                    <a:pt x="0" y="7"/>
                    <a:pt x="0" y="3"/>
                    <a:pt x="1" y="0"/>
                  </a:cubicBezTo>
                  <a:cubicBezTo>
                    <a:pt x="1" y="3"/>
                    <a:pt x="1" y="7"/>
                    <a:pt x="1" y="11"/>
                  </a:cubicBezTo>
                  <a:close/>
                </a:path>
              </a:pathLst>
            </a:custGeom>
            <a:solidFill>
              <a:srgbClr val="8782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 dirty="0"/>
            </a:p>
          </p:txBody>
        </p:sp>
        <p:sp>
          <p:nvSpPr>
            <p:cNvPr id="41" name="Freeform 19"/>
            <p:cNvSpPr>
              <a:spLocks/>
            </p:cNvSpPr>
            <p:nvPr/>
          </p:nvSpPr>
          <p:spPr bwMode="auto">
            <a:xfrm>
              <a:off x="9205913" y="2878138"/>
              <a:ext cx="104775" cy="174625"/>
            </a:xfrm>
            <a:custGeom>
              <a:avLst/>
              <a:gdLst>
                <a:gd name="T0" fmla="*/ 0 w 3"/>
                <a:gd name="T1" fmla="*/ 5 h 5"/>
                <a:gd name="T2" fmla="*/ 3 w 3"/>
                <a:gd name="T3" fmla="*/ 0 h 5"/>
                <a:gd name="T4" fmla="*/ 0 w 3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5">
                  <a:moveTo>
                    <a:pt x="0" y="5"/>
                  </a:moveTo>
                  <a:cubicBezTo>
                    <a:pt x="0" y="2"/>
                    <a:pt x="1" y="1"/>
                    <a:pt x="3" y="0"/>
                  </a:cubicBezTo>
                  <a:cubicBezTo>
                    <a:pt x="3" y="2"/>
                    <a:pt x="2" y="4"/>
                    <a:pt x="0" y="5"/>
                  </a:cubicBezTo>
                  <a:close/>
                </a:path>
              </a:pathLst>
            </a:custGeom>
            <a:solidFill>
              <a:srgbClr val="C9B9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 dirty="0"/>
            </a:p>
          </p:txBody>
        </p:sp>
        <p:sp>
          <p:nvSpPr>
            <p:cNvPr id="42" name="Freeform 20"/>
            <p:cNvSpPr>
              <a:spLocks/>
            </p:cNvSpPr>
            <p:nvPr/>
          </p:nvSpPr>
          <p:spPr bwMode="auto">
            <a:xfrm>
              <a:off x="9169400" y="3052763"/>
              <a:ext cx="36513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C9B9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 dirty="0"/>
            </a:p>
          </p:txBody>
        </p:sp>
        <p:sp>
          <p:nvSpPr>
            <p:cNvPr id="43" name="Freeform 21"/>
            <p:cNvSpPr>
              <a:spLocks/>
            </p:cNvSpPr>
            <p:nvPr/>
          </p:nvSpPr>
          <p:spPr bwMode="auto">
            <a:xfrm>
              <a:off x="9912350" y="3508375"/>
              <a:ext cx="211138" cy="209550"/>
            </a:xfrm>
            <a:custGeom>
              <a:avLst/>
              <a:gdLst>
                <a:gd name="T0" fmla="*/ 1 w 6"/>
                <a:gd name="T1" fmla="*/ 4 h 6"/>
                <a:gd name="T2" fmla="*/ 2 w 6"/>
                <a:gd name="T3" fmla="*/ 0 h 6"/>
                <a:gd name="T4" fmla="*/ 5 w 6"/>
                <a:gd name="T5" fmla="*/ 3 h 6"/>
                <a:gd name="T6" fmla="*/ 1 w 6"/>
                <a:gd name="T7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6">
                  <a:moveTo>
                    <a:pt x="1" y="4"/>
                  </a:moveTo>
                  <a:cubicBezTo>
                    <a:pt x="0" y="3"/>
                    <a:pt x="0" y="1"/>
                    <a:pt x="2" y="0"/>
                  </a:cubicBezTo>
                  <a:cubicBezTo>
                    <a:pt x="4" y="0"/>
                    <a:pt x="6" y="1"/>
                    <a:pt x="5" y="3"/>
                  </a:cubicBezTo>
                  <a:cubicBezTo>
                    <a:pt x="4" y="6"/>
                    <a:pt x="2" y="5"/>
                    <a:pt x="1" y="4"/>
                  </a:cubicBezTo>
                  <a:close/>
                </a:path>
              </a:pathLst>
            </a:custGeom>
            <a:solidFill>
              <a:srgbClr val="FDC3D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 dirty="0"/>
            </a:p>
          </p:txBody>
        </p:sp>
        <p:sp>
          <p:nvSpPr>
            <p:cNvPr id="44" name="Freeform 22"/>
            <p:cNvSpPr>
              <a:spLocks/>
            </p:cNvSpPr>
            <p:nvPr/>
          </p:nvSpPr>
          <p:spPr bwMode="auto">
            <a:xfrm>
              <a:off x="11360150" y="2598738"/>
              <a:ext cx="34925" cy="384175"/>
            </a:xfrm>
            <a:custGeom>
              <a:avLst/>
              <a:gdLst>
                <a:gd name="T0" fmla="*/ 0 w 1"/>
                <a:gd name="T1" fmla="*/ 11 h 11"/>
                <a:gd name="T2" fmla="*/ 0 w 1"/>
                <a:gd name="T3" fmla="*/ 0 h 11"/>
                <a:gd name="T4" fmla="*/ 1 w 1"/>
                <a:gd name="T5" fmla="*/ 0 h 11"/>
                <a:gd name="T6" fmla="*/ 1 w 1"/>
                <a:gd name="T7" fmla="*/ 11 h 11"/>
                <a:gd name="T8" fmla="*/ 0 w 1"/>
                <a:gd name="T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11">
                  <a:moveTo>
                    <a:pt x="0" y="11"/>
                  </a:moveTo>
                  <a:cubicBezTo>
                    <a:pt x="0" y="7"/>
                    <a:pt x="0" y="3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1" y="3"/>
                    <a:pt x="1" y="7"/>
                    <a:pt x="1" y="11"/>
                  </a:cubicBezTo>
                  <a:cubicBezTo>
                    <a:pt x="1" y="11"/>
                    <a:pt x="0" y="11"/>
                    <a:pt x="0" y="11"/>
                  </a:cubicBezTo>
                  <a:close/>
                </a:path>
              </a:pathLst>
            </a:custGeom>
            <a:solidFill>
              <a:srgbClr val="706A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 dirty="0"/>
            </a:p>
          </p:txBody>
        </p:sp>
        <p:sp>
          <p:nvSpPr>
            <p:cNvPr id="45" name="Freeform 23"/>
            <p:cNvSpPr>
              <a:spLocks/>
            </p:cNvSpPr>
            <p:nvPr/>
          </p:nvSpPr>
          <p:spPr bwMode="auto">
            <a:xfrm>
              <a:off x="11360150" y="2074863"/>
              <a:ext cx="34925" cy="349250"/>
            </a:xfrm>
            <a:custGeom>
              <a:avLst/>
              <a:gdLst>
                <a:gd name="T0" fmla="*/ 1 w 1"/>
                <a:gd name="T1" fmla="*/ 0 h 10"/>
                <a:gd name="T2" fmla="*/ 1 w 1"/>
                <a:gd name="T3" fmla="*/ 10 h 10"/>
                <a:gd name="T4" fmla="*/ 1 w 1"/>
                <a:gd name="T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0">
                  <a:moveTo>
                    <a:pt x="1" y="0"/>
                  </a:moveTo>
                  <a:cubicBezTo>
                    <a:pt x="1" y="3"/>
                    <a:pt x="1" y="7"/>
                    <a:pt x="1" y="10"/>
                  </a:cubicBezTo>
                  <a:cubicBezTo>
                    <a:pt x="0" y="7"/>
                    <a:pt x="0" y="3"/>
                    <a:pt x="1" y="0"/>
                  </a:cubicBezTo>
                  <a:close/>
                </a:path>
              </a:pathLst>
            </a:custGeom>
            <a:solidFill>
              <a:srgbClr val="8782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 dirty="0"/>
            </a:p>
          </p:txBody>
        </p:sp>
        <p:sp>
          <p:nvSpPr>
            <p:cNvPr id="46" name="Freeform 24"/>
            <p:cNvSpPr>
              <a:spLocks/>
            </p:cNvSpPr>
            <p:nvPr/>
          </p:nvSpPr>
          <p:spPr bwMode="auto">
            <a:xfrm>
              <a:off x="8640763" y="1968500"/>
              <a:ext cx="34925" cy="420687"/>
            </a:xfrm>
            <a:custGeom>
              <a:avLst/>
              <a:gdLst>
                <a:gd name="T0" fmla="*/ 1 w 1"/>
                <a:gd name="T1" fmla="*/ 0 h 12"/>
                <a:gd name="T2" fmla="*/ 1 w 1"/>
                <a:gd name="T3" fmla="*/ 12 h 12"/>
                <a:gd name="T4" fmla="*/ 0 w 1"/>
                <a:gd name="T5" fmla="*/ 12 h 12"/>
                <a:gd name="T6" fmla="*/ 0 w 1"/>
                <a:gd name="T7" fmla="*/ 0 h 12"/>
                <a:gd name="T8" fmla="*/ 1 w 1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12">
                  <a:moveTo>
                    <a:pt x="1" y="0"/>
                  </a:moveTo>
                  <a:cubicBezTo>
                    <a:pt x="1" y="4"/>
                    <a:pt x="1" y="8"/>
                    <a:pt x="1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8"/>
                    <a:pt x="0" y="4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solidFill>
              <a:srgbClr val="A599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 dirty="0"/>
            </a:p>
          </p:txBody>
        </p:sp>
        <p:sp>
          <p:nvSpPr>
            <p:cNvPr id="47" name="Freeform 25"/>
            <p:cNvSpPr>
              <a:spLocks/>
            </p:cNvSpPr>
            <p:nvPr/>
          </p:nvSpPr>
          <p:spPr bwMode="auto">
            <a:xfrm>
              <a:off x="8923338" y="2459038"/>
              <a:ext cx="69850" cy="279400"/>
            </a:xfrm>
            <a:custGeom>
              <a:avLst/>
              <a:gdLst>
                <a:gd name="T0" fmla="*/ 1 w 2"/>
                <a:gd name="T1" fmla="*/ 0 h 8"/>
                <a:gd name="T2" fmla="*/ 1 w 2"/>
                <a:gd name="T3" fmla="*/ 8 h 8"/>
                <a:gd name="T4" fmla="*/ 1 w 2"/>
                <a:gd name="T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8">
                  <a:moveTo>
                    <a:pt x="1" y="0"/>
                  </a:moveTo>
                  <a:cubicBezTo>
                    <a:pt x="2" y="3"/>
                    <a:pt x="2" y="5"/>
                    <a:pt x="1" y="8"/>
                  </a:cubicBezTo>
                  <a:cubicBezTo>
                    <a:pt x="0" y="6"/>
                    <a:pt x="0" y="4"/>
                    <a:pt x="1" y="0"/>
                  </a:cubicBezTo>
                  <a:close/>
                </a:path>
              </a:pathLst>
            </a:custGeom>
            <a:solidFill>
              <a:srgbClr val="C9B9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 dirty="0"/>
            </a:p>
          </p:txBody>
        </p:sp>
        <p:sp>
          <p:nvSpPr>
            <p:cNvPr id="48" name="Freeform 26"/>
            <p:cNvSpPr>
              <a:spLocks/>
            </p:cNvSpPr>
            <p:nvPr/>
          </p:nvSpPr>
          <p:spPr bwMode="auto">
            <a:xfrm>
              <a:off x="8886825" y="1758950"/>
              <a:ext cx="36513" cy="385762"/>
            </a:xfrm>
            <a:custGeom>
              <a:avLst/>
              <a:gdLst>
                <a:gd name="T0" fmla="*/ 0 w 1"/>
                <a:gd name="T1" fmla="*/ 0 h 11"/>
                <a:gd name="T2" fmla="*/ 0 w 1"/>
                <a:gd name="T3" fmla="*/ 0 h 11"/>
                <a:gd name="T4" fmla="*/ 0 w 1"/>
                <a:gd name="T5" fmla="*/ 11 h 11"/>
                <a:gd name="T6" fmla="*/ 0 w 1"/>
                <a:gd name="T7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4"/>
                    <a:pt x="1" y="8"/>
                    <a:pt x="0" y="11"/>
                  </a:cubicBezTo>
                  <a:cubicBezTo>
                    <a:pt x="0" y="8"/>
                    <a:pt x="0" y="4"/>
                    <a:pt x="0" y="0"/>
                  </a:cubicBezTo>
                  <a:close/>
                </a:path>
              </a:pathLst>
            </a:custGeom>
            <a:solidFill>
              <a:srgbClr val="8782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 dirty="0"/>
            </a:p>
          </p:txBody>
        </p:sp>
      </p:grpSp>
    </p:spTree>
    <p:extLst>
      <p:ext uri="{BB962C8B-B14F-4D97-AF65-F5344CB8AC3E}">
        <p14:creationId xmlns:p14="http://schemas.microsoft.com/office/powerpoint/2010/main" val="20543762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1" y="1"/>
            <a:ext cx="12192000" cy="6858000"/>
          </a:xfrm>
          <a:prstGeom prst="rect">
            <a:avLst/>
          </a:prstGeom>
          <a:solidFill>
            <a:srgbClr val="FDC3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sz="1867" dirty="0"/>
          </a:p>
        </p:txBody>
      </p:sp>
      <p:sp>
        <p:nvSpPr>
          <p:cNvPr id="4" name="Triángulo isósceles 3"/>
          <p:cNvSpPr/>
          <p:nvPr/>
        </p:nvSpPr>
        <p:spPr>
          <a:xfrm rot="1800000">
            <a:off x="8326436" y="-156325"/>
            <a:ext cx="4990185" cy="8882237"/>
          </a:xfrm>
          <a:custGeom>
            <a:avLst/>
            <a:gdLst>
              <a:gd name="connsiteX0" fmla="*/ 0 w 3845478"/>
              <a:gd name="connsiteY0" fmla="*/ 3315067 h 3315067"/>
              <a:gd name="connsiteX1" fmla="*/ 1922739 w 3845478"/>
              <a:gd name="connsiteY1" fmla="*/ 0 h 3315067"/>
              <a:gd name="connsiteX2" fmla="*/ 3845478 w 3845478"/>
              <a:gd name="connsiteY2" fmla="*/ 3315067 h 3315067"/>
              <a:gd name="connsiteX3" fmla="*/ 0 w 3845478"/>
              <a:gd name="connsiteY3" fmla="*/ 3315067 h 3315067"/>
              <a:gd name="connsiteX0" fmla="*/ 0 w 5920812"/>
              <a:gd name="connsiteY0" fmla="*/ 6739124 h 6739124"/>
              <a:gd name="connsiteX1" fmla="*/ 3998073 w 5920812"/>
              <a:gd name="connsiteY1" fmla="*/ 0 h 6739124"/>
              <a:gd name="connsiteX2" fmla="*/ 5920812 w 5920812"/>
              <a:gd name="connsiteY2" fmla="*/ 3315067 h 6739124"/>
              <a:gd name="connsiteX3" fmla="*/ 0 w 5920812"/>
              <a:gd name="connsiteY3" fmla="*/ 6739124 h 6739124"/>
              <a:gd name="connsiteX0" fmla="*/ 0 w 5920812"/>
              <a:gd name="connsiteY0" fmla="*/ 6788107 h 6788107"/>
              <a:gd name="connsiteX1" fmla="*/ 3984060 w 5920812"/>
              <a:gd name="connsiteY1" fmla="*/ 0 h 6788107"/>
              <a:gd name="connsiteX2" fmla="*/ 5920812 w 5920812"/>
              <a:gd name="connsiteY2" fmla="*/ 3364050 h 6788107"/>
              <a:gd name="connsiteX3" fmla="*/ 0 w 5920812"/>
              <a:gd name="connsiteY3" fmla="*/ 6788107 h 6788107"/>
              <a:gd name="connsiteX0" fmla="*/ 0 w 5920812"/>
              <a:gd name="connsiteY0" fmla="*/ 10576554 h 10576554"/>
              <a:gd name="connsiteX1" fmla="*/ 1823873 w 5920812"/>
              <a:gd name="connsiteY1" fmla="*/ 0 h 10576554"/>
              <a:gd name="connsiteX2" fmla="*/ 5920812 w 5920812"/>
              <a:gd name="connsiteY2" fmla="*/ 7152497 h 10576554"/>
              <a:gd name="connsiteX3" fmla="*/ 0 w 5920812"/>
              <a:gd name="connsiteY3" fmla="*/ 10576554 h 10576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20812" h="10576554">
                <a:moveTo>
                  <a:pt x="0" y="10576554"/>
                </a:moveTo>
                <a:lnTo>
                  <a:pt x="1823873" y="0"/>
                </a:lnTo>
                <a:lnTo>
                  <a:pt x="5920812" y="7152497"/>
                </a:lnTo>
                <a:lnTo>
                  <a:pt x="0" y="1057655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sp>
        <p:nvSpPr>
          <p:cNvPr id="2" name="Text Placeholder 1"/>
          <p:cNvSpPr>
            <a:spLocks noGrp="1"/>
          </p:cNvSpPr>
          <p:nvPr>
            <p:ph type="subTitle" idx="1"/>
          </p:nvPr>
        </p:nvSpPr>
        <p:spPr>
          <a:xfrm>
            <a:off x="595456" y="3302235"/>
            <a:ext cx="11131032" cy="2793765"/>
          </a:xfrm>
        </p:spPr>
        <p:txBody>
          <a:bodyPr>
            <a:noAutofit/>
          </a:bodyPr>
          <a:lstStyle/>
          <a:p>
            <a:pPr marL="186262" indent="0"/>
            <a:r>
              <a:rPr lang="en-US" sz="5333" b="1" dirty="0">
                <a:solidFill>
                  <a:schemeClr val="bg1"/>
                </a:solidFill>
              </a:rPr>
              <a:t>www.plantillaspower-point.com</a:t>
            </a:r>
          </a:p>
        </p:txBody>
      </p:sp>
    </p:spTree>
    <p:extLst>
      <p:ext uri="{BB962C8B-B14F-4D97-AF65-F5344CB8AC3E}">
        <p14:creationId xmlns:p14="http://schemas.microsoft.com/office/powerpoint/2010/main" val="315553888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993" y="387225"/>
            <a:ext cx="1935000" cy="219375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428" y="2580975"/>
            <a:ext cx="6468007" cy="4165303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51953" y="772527"/>
            <a:ext cx="4016250" cy="5973751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13937" y="977749"/>
            <a:ext cx="5133649" cy="1216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00200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856" y="589935"/>
            <a:ext cx="3528509" cy="1881871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856" y="2873100"/>
            <a:ext cx="3203738" cy="3521226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41365" y="3797057"/>
            <a:ext cx="2624137" cy="2597269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27183" y="1245556"/>
            <a:ext cx="2452500" cy="245250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99735" y="3652293"/>
            <a:ext cx="4115516" cy="2819891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20439" y="884902"/>
            <a:ext cx="1551572" cy="2499199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79683" y="1910587"/>
            <a:ext cx="3596687" cy="1607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38343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9494" y="811719"/>
            <a:ext cx="3936388" cy="5736565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468" y="157391"/>
            <a:ext cx="2951177" cy="6390893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1745" y="743496"/>
            <a:ext cx="1451197" cy="5804788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30438" y="2487034"/>
            <a:ext cx="1946250" cy="406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98682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55" name="Google Shape;9855;p73"/>
          <p:cNvGrpSpPr/>
          <p:nvPr/>
        </p:nvGrpSpPr>
        <p:grpSpPr>
          <a:xfrm>
            <a:off x="4721348" y="1779125"/>
            <a:ext cx="466888" cy="465912"/>
            <a:chOff x="3541011" y="1508594"/>
            <a:chExt cx="350166" cy="349434"/>
          </a:xfrm>
          <a:solidFill>
            <a:srgbClr val="E084C6"/>
          </a:solidFill>
        </p:grpSpPr>
        <p:sp>
          <p:nvSpPr>
            <p:cNvPr id="9856" name="Google Shape;9856;p73"/>
            <p:cNvSpPr/>
            <p:nvPr/>
          </p:nvSpPr>
          <p:spPr>
            <a:xfrm>
              <a:off x="3600879" y="1568270"/>
              <a:ext cx="230049" cy="289758"/>
            </a:xfrm>
            <a:custGeom>
              <a:avLst/>
              <a:gdLst/>
              <a:ahLst/>
              <a:cxnLst/>
              <a:rect l="l" t="t" r="r" b="b"/>
              <a:pathLst>
                <a:path w="7228" h="9104" extrusionOk="0">
                  <a:moveTo>
                    <a:pt x="3810" y="3781"/>
                  </a:moveTo>
                  <a:cubicBezTo>
                    <a:pt x="4001" y="3781"/>
                    <a:pt x="4156" y="3936"/>
                    <a:pt x="4156" y="4138"/>
                  </a:cubicBezTo>
                  <a:lnTo>
                    <a:pt x="4156" y="4472"/>
                  </a:lnTo>
                  <a:cubicBezTo>
                    <a:pt x="4144" y="4757"/>
                    <a:pt x="3906" y="4995"/>
                    <a:pt x="3632" y="4995"/>
                  </a:cubicBezTo>
                  <a:cubicBezTo>
                    <a:pt x="3334" y="4995"/>
                    <a:pt x="3108" y="4757"/>
                    <a:pt x="3108" y="4472"/>
                  </a:cubicBezTo>
                  <a:lnTo>
                    <a:pt x="3108" y="4138"/>
                  </a:lnTo>
                  <a:cubicBezTo>
                    <a:pt x="3108" y="3936"/>
                    <a:pt x="3275" y="3781"/>
                    <a:pt x="3465" y="3781"/>
                  </a:cubicBezTo>
                  <a:close/>
                  <a:moveTo>
                    <a:pt x="3787" y="5329"/>
                  </a:moveTo>
                  <a:lnTo>
                    <a:pt x="3787" y="5400"/>
                  </a:lnTo>
                  <a:cubicBezTo>
                    <a:pt x="3810" y="5460"/>
                    <a:pt x="3822" y="5519"/>
                    <a:pt x="3846" y="5567"/>
                  </a:cubicBezTo>
                  <a:lnTo>
                    <a:pt x="3632" y="5781"/>
                  </a:lnTo>
                  <a:lnTo>
                    <a:pt x="3596" y="5781"/>
                  </a:lnTo>
                  <a:lnTo>
                    <a:pt x="3370" y="5567"/>
                  </a:lnTo>
                  <a:cubicBezTo>
                    <a:pt x="3406" y="5519"/>
                    <a:pt x="3417" y="5460"/>
                    <a:pt x="3417" y="5400"/>
                  </a:cubicBezTo>
                  <a:lnTo>
                    <a:pt x="3417" y="5329"/>
                  </a:lnTo>
                  <a:close/>
                  <a:moveTo>
                    <a:pt x="3617" y="361"/>
                  </a:moveTo>
                  <a:cubicBezTo>
                    <a:pt x="4471" y="361"/>
                    <a:pt x="5286" y="670"/>
                    <a:pt x="5918" y="1257"/>
                  </a:cubicBezTo>
                  <a:cubicBezTo>
                    <a:pt x="6573" y="1888"/>
                    <a:pt x="6942" y="2733"/>
                    <a:pt x="6942" y="3638"/>
                  </a:cubicBezTo>
                  <a:cubicBezTo>
                    <a:pt x="6906" y="4281"/>
                    <a:pt x="6692" y="4936"/>
                    <a:pt x="6323" y="5484"/>
                  </a:cubicBezTo>
                  <a:cubicBezTo>
                    <a:pt x="5953" y="6019"/>
                    <a:pt x="5430" y="6436"/>
                    <a:pt x="4822" y="6674"/>
                  </a:cubicBezTo>
                  <a:cubicBezTo>
                    <a:pt x="4620" y="6758"/>
                    <a:pt x="4501" y="6948"/>
                    <a:pt x="4501" y="7139"/>
                  </a:cubicBezTo>
                  <a:lnTo>
                    <a:pt x="4501" y="7591"/>
                  </a:lnTo>
                  <a:cubicBezTo>
                    <a:pt x="4501" y="7662"/>
                    <a:pt x="4489" y="7722"/>
                    <a:pt x="4441" y="7781"/>
                  </a:cubicBezTo>
                  <a:lnTo>
                    <a:pt x="4287" y="8032"/>
                  </a:lnTo>
                  <a:cubicBezTo>
                    <a:pt x="4263" y="8043"/>
                    <a:pt x="4251" y="8079"/>
                    <a:pt x="4251" y="8091"/>
                  </a:cubicBezTo>
                  <a:lnTo>
                    <a:pt x="3025" y="8091"/>
                  </a:lnTo>
                  <a:cubicBezTo>
                    <a:pt x="3013" y="8079"/>
                    <a:pt x="3013" y="8043"/>
                    <a:pt x="3001" y="8032"/>
                  </a:cubicBezTo>
                  <a:lnTo>
                    <a:pt x="2834" y="7781"/>
                  </a:lnTo>
                  <a:cubicBezTo>
                    <a:pt x="2786" y="7722"/>
                    <a:pt x="2775" y="7651"/>
                    <a:pt x="2775" y="7591"/>
                  </a:cubicBezTo>
                  <a:lnTo>
                    <a:pt x="2775" y="6067"/>
                  </a:lnTo>
                  <a:cubicBezTo>
                    <a:pt x="2775" y="5996"/>
                    <a:pt x="2822" y="5936"/>
                    <a:pt x="2882" y="5900"/>
                  </a:cubicBezTo>
                  <a:lnTo>
                    <a:pt x="3167" y="5769"/>
                  </a:lnTo>
                  <a:lnTo>
                    <a:pt x="3417" y="6019"/>
                  </a:lnTo>
                  <a:cubicBezTo>
                    <a:pt x="3477" y="6079"/>
                    <a:pt x="3560" y="6127"/>
                    <a:pt x="3656" y="6127"/>
                  </a:cubicBezTo>
                  <a:cubicBezTo>
                    <a:pt x="3751" y="6127"/>
                    <a:pt x="3834" y="6103"/>
                    <a:pt x="3894" y="6019"/>
                  </a:cubicBezTo>
                  <a:lnTo>
                    <a:pt x="4144" y="5769"/>
                  </a:lnTo>
                  <a:lnTo>
                    <a:pt x="4429" y="5900"/>
                  </a:lnTo>
                  <a:cubicBezTo>
                    <a:pt x="4489" y="5936"/>
                    <a:pt x="4537" y="5996"/>
                    <a:pt x="4537" y="6067"/>
                  </a:cubicBezTo>
                  <a:lnTo>
                    <a:pt x="4537" y="6198"/>
                  </a:lnTo>
                  <a:cubicBezTo>
                    <a:pt x="4537" y="6293"/>
                    <a:pt x="4608" y="6365"/>
                    <a:pt x="4703" y="6365"/>
                  </a:cubicBezTo>
                  <a:cubicBezTo>
                    <a:pt x="4787" y="6365"/>
                    <a:pt x="4858" y="6293"/>
                    <a:pt x="4858" y="6198"/>
                  </a:cubicBezTo>
                  <a:lnTo>
                    <a:pt x="4858" y="6067"/>
                  </a:lnTo>
                  <a:cubicBezTo>
                    <a:pt x="4858" y="5877"/>
                    <a:pt x="4763" y="5698"/>
                    <a:pt x="4584" y="5626"/>
                  </a:cubicBezTo>
                  <a:lnTo>
                    <a:pt x="4179" y="5412"/>
                  </a:lnTo>
                  <a:lnTo>
                    <a:pt x="4179" y="5400"/>
                  </a:lnTo>
                  <a:lnTo>
                    <a:pt x="4179" y="5162"/>
                  </a:lnTo>
                  <a:cubicBezTo>
                    <a:pt x="4382" y="5007"/>
                    <a:pt x="4525" y="4757"/>
                    <a:pt x="4525" y="4472"/>
                  </a:cubicBezTo>
                  <a:lnTo>
                    <a:pt x="4525" y="4138"/>
                  </a:lnTo>
                  <a:cubicBezTo>
                    <a:pt x="4525" y="3757"/>
                    <a:pt x="4227" y="3448"/>
                    <a:pt x="3834" y="3448"/>
                  </a:cubicBezTo>
                  <a:lnTo>
                    <a:pt x="3489" y="3448"/>
                  </a:lnTo>
                  <a:cubicBezTo>
                    <a:pt x="3120" y="3448"/>
                    <a:pt x="2810" y="3745"/>
                    <a:pt x="2810" y="4138"/>
                  </a:cubicBezTo>
                  <a:lnTo>
                    <a:pt x="2810" y="4472"/>
                  </a:lnTo>
                  <a:cubicBezTo>
                    <a:pt x="2810" y="4757"/>
                    <a:pt x="2941" y="4995"/>
                    <a:pt x="3156" y="5162"/>
                  </a:cubicBezTo>
                  <a:lnTo>
                    <a:pt x="3156" y="5400"/>
                  </a:lnTo>
                  <a:lnTo>
                    <a:pt x="3156" y="5412"/>
                  </a:lnTo>
                  <a:lnTo>
                    <a:pt x="2751" y="5626"/>
                  </a:lnTo>
                  <a:cubicBezTo>
                    <a:pt x="2572" y="5710"/>
                    <a:pt x="2465" y="5877"/>
                    <a:pt x="2465" y="6067"/>
                  </a:cubicBezTo>
                  <a:lnTo>
                    <a:pt x="2465" y="6674"/>
                  </a:lnTo>
                  <a:cubicBezTo>
                    <a:pt x="1882" y="6460"/>
                    <a:pt x="1381" y="6055"/>
                    <a:pt x="1012" y="5567"/>
                  </a:cubicBezTo>
                  <a:cubicBezTo>
                    <a:pt x="572" y="4984"/>
                    <a:pt x="369" y="4281"/>
                    <a:pt x="381" y="3567"/>
                  </a:cubicBezTo>
                  <a:cubicBezTo>
                    <a:pt x="393" y="2745"/>
                    <a:pt x="727" y="1959"/>
                    <a:pt x="1310" y="1364"/>
                  </a:cubicBezTo>
                  <a:cubicBezTo>
                    <a:pt x="1882" y="769"/>
                    <a:pt x="2655" y="412"/>
                    <a:pt x="3477" y="364"/>
                  </a:cubicBezTo>
                  <a:cubicBezTo>
                    <a:pt x="3524" y="362"/>
                    <a:pt x="3571" y="361"/>
                    <a:pt x="3617" y="361"/>
                  </a:cubicBezTo>
                  <a:close/>
                  <a:moveTo>
                    <a:pt x="4144" y="8424"/>
                  </a:moveTo>
                  <a:lnTo>
                    <a:pt x="4144" y="8782"/>
                  </a:lnTo>
                  <a:lnTo>
                    <a:pt x="3108" y="8794"/>
                  </a:lnTo>
                  <a:cubicBezTo>
                    <a:pt x="3108" y="8794"/>
                    <a:pt x="3096" y="8794"/>
                    <a:pt x="3096" y="8782"/>
                  </a:cubicBezTo>
                  <a:lnTo>
                    <a:pt x="3096" y="8424"/>
                  </a:lnTo>
                  <a:close/>
                  <a:moveTo>
                    <a:pt x="3635" y="0"/>
                  </a:moveTo>
                  <a:cubicBezTo>
                    <a:pt x="3563" y="0"/>
                    <a:pt x="3490" y="2"/>
                    <a:pt x="3417" y="7"/>
                  </a:cubicBezTo>
                  <a:cubicBezTo>
                    <a:pt x="2513" y="54"/>
                    <a:pt x="1667" y="435"/>
                    <a:pt x="1024" y="1114"/>
                  </a:cubicBezTo>
                  <a:cubicBezTo>
                    <a:pt x="381" y="1769"/>
                    <a:pt x="24" y="2626"/>
                    <a:pt x="12" y="3531"/>
                  </a:cubicBezTo>
                  <a:cubicBezTo>
                    <a:pt x="0" y="4341"/>
                    <a:pt x="238" y="5103"/>
                    <a:pt x="691" y="5734"/>
                  </a:cubicBezTo>
                  <a:cubicBezTo>
                    <a:pt x="1131" y="6317"/>
                    <a:pt x="1739" y="6781"/>
                    <a:pt x="2405" y="7019"/>
                  </a:cubicBezTo>
                  <a:lnTo>
                    <a:pt x="2405" y="7603"/>
                  </a:lnTo>
                  <a:cubicBezTo>
                    <a:pt x="2405" y="7734"/>
                    <a:pt x="2453" y="7865"/>
                    <a:pt x="2524" y="7972"/>
                  </a:cubicBezTo>
                  <a:lnTo>
                    <a:pt x="2691" y="8222"/>
                  </a:lnTo>
                  <a:cubicBezTo>
                    <a:pt x="2739" y="8282"/>
                    <a:pt x="2751" y="8353"/>
                    <a:pt x="2751" y="8413"/>
                  </a:cubicBezTo>
                  <a:lnTo>
                    <a:pt x="2751" y="8770"/>
                  </a:lnTo>
                  <a:cubicBezTo>
                    <a:pt x="2751" y="8948"/>
                    <a:pt x="2894" y="9103"/>
                    <a:pt x="3072" y="9103"/>
                  </a:cubicBezTo>
                  <a:lnTo>
                    <a:pt x="4108" y="9103"/>
                  </a:lnTo>
                  <a:cubicBezTo>
                    <a:pt x="4287" y="9103"/>
                    <a:pt x="4429" y="8948"/>
                    <a:pt x="4429" y="8770"/>
                  </a:cubicBezTo>
                  <a:lnTo>
                    <a:pt x="4429" y="8413"/>
                  </a:lnTo>
                  <a:cubicBezTo>
                    <a:pt x="4429" y="8341"/>
                    <a:pt x="4441" y="8282"/>
                    <a:pt x="4489" y="8222"/>
                  </a:cubicBezTo>
                  <a:lnTo>
                    <a:pt x="4656" y="7972"/>
                  </a:lnTo>
                  <a:cubicBezTo>
                    <a:pt x="4727" y="7865"/>
                    <a:pt x="4775" y="7734"/>
                    <a:pt x="4775" y="7603"/>
                  </a:cubicBezTo>
                  <a:lnTo>
                    <a:pt x="4775" y="7150"/>
                  </a:lnTo>
                  <a:cubicBezTo>
                    <a:pt x="4775" y="7079"/>
                    <a:pt x="4822" y="7008"/>
                    <a:pt x="4894" y="6984"/>
                  </a:cubicBezTo>
                  <a:cubicBezTo>
                    <a:pt x="5561" y="6734"/>
                    <a:pt x="6132" y="6269"/>
                    <a:pt x="6549" y="5698"/>
                  </a:cubicBezTo>
                  <a:cubicBezTo>
                    <a:pt x="6966" y="5079"/>
                    <a:pt x="7180" y="4388"/>
                    <a:pt x="7180" y="3638"/>
                  </a:cubicBezTo>
                  <a:cubicBezTo>
                    <a:pt x="7227" y="2614"/>
                    <a:pt x="6823" y="1674"/>
                    <a:pt x="6096" y="995"/>
                  </a:cubicBezTo>
                  <a:cubicBezTo>
                    <a:pt x="5422" y="354"/>
                    <a:pt x="4564" y="0"/>
                    <a:pt x="363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9857" name="Google Shape;9857;p73"/>
            <p:cNvSpPr/>
            <p:nvPr/>
          </p:nvSpPr>
          <p:spPr>
            <a:xfrm>
              <a:off x="3541011" y="1677980"/>
              <a:ext cx="48919" cy="10630"/>
            </a:xfrm>
            <a:custGeom>
              <a:avLst/>
              <a:gdLst/>
              <a:ahLst/>
              <a:cxnLst/>
              <a:rect l="l" t="t" r="r" b="b"/>
              <a:pathLst>
                <a:path w="1537" h="334" extrusionOk="0">
                  <a:moveTo>
                    <a:pt x="167" y="1"/>
                  </a:moveTo>
                  <a:cubicBezTo>
                    <a:pt x="72" y="1"/>
                    <a:pt x="0" y="72"/>
                    <a:pt x="0" y="167"/>
                  </a:cubicBezTo>
                  <a:cubicBezTo>
                    <a:pt x="0" y="251"/>
                    <a:pt x="72" y="334"/>
                    <a:pt x="167" y="334"/>
                  </a:cubicBezTo>
                  <a:lnTo>
                    <a:pt x="1369" y="334"/>
                  </a:lnTo>
                  <a:cubicBezTo>
                    <a:pt x="1465" y="334"/>
                    <a:pt x="1536" y="251"/>
                    <a:pt x="1536" y="167"/>
                  </a:cubicBezTo>
                  <a:cubicBezTo>
                    <a:pt x="1536" y="72"/>
                    <a:pt x="1465" y="1"/>
                    <a:pt x="136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9858" name="Google Shape;9858;p73"/>
            <p:cNvSpPr/>
            <p:nvPr/>
          </p:nvSpPr>
          <p:spPr>
            <a:xfrm>
              <a:off x="3842259" y="1677980"/>
              <a:ext cx="48919" cy="10630"/>
            </a:xfrm>
            <a:custGeom>
              <a:avLst/>
              <a:gdLst/>
              <a:ahLst/>
              <a:cxnLst/>
              <a:rect l="l" t="t" r="r" b="b"/>
              <a:pathLst>
                <a:path w="1537" h="334" extrusionOk="0">
                  <a:moveTo>
                    <a:pt x="167" y="1"/>
                  </a:moveTo>
                  <a:cubicBezTo>
                    <a:pt x="72" y="1"/>
                    <a:pt x="1" y="72"/>
                    <a:pt x="1" y="167"/>
                  </a:cubicBezTo>
                  <a:cubicBezTo>
                    <a:pt x="1" y="251"/>
                    <a:pt x="72" y="334"/>
                    <a:pt x="167" y="334"/>
                  </a:cubicBezTo>
                  <a:lnTo>
                    <a:pt x="1370" y="334"/>
                  </a:lnTo>
                  <a:cubicBezTo>
                    <a:pt x="1465" y="334"/>
                    <a:pt x="1537" y="251"/>
                    <a:pt x="1537" y="167"/>
                  </a:cubicBezTo>
                  <a:cubicBezTo>
                    <a:pt x="1537" y="72"/>
                    <a:pt x="1465" y="1"/>
                    <a:pt x="137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9859" name="Google Shape;9859;p73"/>
            <p:cNvSpPr/>
            <p:nvPr/>
          </p:nvSpPr>
          <p:spPr>
            <a:xfrm>
              <a:off x="3711161" y="1508594"/>
              <a:ext cx="10248" cy="48537"/>
            </a:xfrm>
            <a:custGeom>
              <a:avLst/>
              <a:gdLst/>
              <a:ahLst/>
              <a:cxnLst/>
              <a:rect l="l" t="t" r="r" b="b"/>
              <a:pathLst>
                <a:path w="322" h="1525" extrusionOk="0">
                  <a:moveTo>
                    <a:pt x="167" y="1"/>
                  </a:moveTo>
                  <a:cubicBezTo>
                    <a:pt x="72" y="1"/>
                    <a:pt x="0" y="72"/>
                    <a:pt x="0" y="155"/>
                  </a:cubicBezTo>
                  <a:lnTo>
                    <a:pt x="0" y="1370"/>
                  </a:lnTo>
                  <a:cubicBezTo>
                    <a:pt x="0" y="1453"/>
                    <a:pt x="72" y="1525"/>
                    <a:pt x="167" y="1525"/>
                  </a:cubicBezTo>
                  <a:cubicBezTo>
                    <a:pt x="250" y="1525"/>
                    <a:pt x="322" y="1453"/>
                    <a:pt x="322" y="1370"/>
                  </a:cubicBezTo>
                  <a:lnTo>
                    <a:pt x="322" y="155"/>
                  </a:lnTo>
                  <a:cubicBezTo>
                    <a:pt x="310" y="60"/>
                    <a:pt x="250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9860" name="Google Shape;9860;p73"/>
            <p:cNvSpPr/>
            <p:nvPr/>
          </p:nvSpPr>
          <p:spPr>
            <a:xfrm>
              <a:off x="3633470" y="1792018"/>
              <a:ext cx="22757" cy="29249"/>
            </a:xfrm>
            <a:custGeom>
              <a:avLst/>
              <a:gdLst/>
              <a:ahLst/>
              <a:cxnLst/>
              <a:rect l="l" t="t" r="r" b="b"/>
              <a:pathLst>
                <a:path w="715" h="919" extrusionOk="0">
                  <a:moveTo>
                    <a:pt x="525" y="1"/>
                  </a:moveTo>
                  <a:cubicBezTo>
                    <a:pt x="470" y="1"/>
                    <a:pt x="413" y="30"/>
                    <a:pt x="381" y="85"/>
                  </a:cubicBezTo>
                  <a:lnTo>
                    <a:pt x="48" y="680"/>
                  </a:lnTo>
                  <a:cubicBezTo>
                    <a:pt x="0" y="751"/>
                    <a:pt x="24" y="859"/>
                    <a:pt x="107" y="894"/>
                  </a:cubicBezTo>
                  <a:cubicBezTo>
                    <a:pt x="131" y="918"/>
                    <a:pt x="167" y="918"/>
                    <a:pt x="179" y="918"/>
                  </a:cubicBezTo>
                  <a:cubicBezTo>
                    <a:pt x="238" y="918"/>
                    <a:pt x="286" y="882"/>
                    <a:pt x="310" y="835"/>
                  </a:cubicBezTo>
                  <a:lnTo>
                    <a:pt x="655" y="240"/>
                  </a:lnTo>
                  <a:cubicBezTo>
                    <a:pt x="715" y="156"/>
                    <a:pt x="679" y="61"/>
                    <a:pt x="608" y="25"/>
                  </a:cubicBezTo>
                  <a:cubicBezTo>
                    <a:pt x="583" y="9"/>
                    <a:pt x="554" y="1"/>
                    <a:pt x="5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9861" name="Google Shape;9861;p73"/>
            <p:cNvSpPr/>
            <p:nvPr/>
          </p:nvSpPr>
          <p:spPr>
            <a:xfrm>
              <a:off x="3775962" y="1545195"/>
              <a:ext cx="22757" cy="28995"/>
            </a:xfrm>
            <a:custGeom>
              <a:avLst/>
              <a:gdLst/>
              <a:ahLst/>
              <a:cxnLst/>
              <a:rect l="l" t="t" r="r" b="b"/>
              <a:pathLst>
                <a:path w="715" h="911" extrusionOk="0">
                  <a:moveTo>
                    <a:pt x="534" y="1"/>
                  </a:moveTo>
                  <a:cubicBezTo>
                    <a:pt x="476" y="1"/>
                    <a:pt x="418" y="28"/>
                    <a:pt x="393" y="77"/>
                  </a:cubicBezTo>
                  <a:lnTo>
                    <a:pt x="48" y="672"/>
                  </a:lnTo>
                  <a:cubicBezTo>
                    <a:pt x="0" y="744"/>
                    <a:pt x="36" y="851"/>
                    <a:pt x="107" y="898"/>
                  </a:cubicBezTo>
                  <a:cubicBezTo>
                    <a:pt x="131" y="910"/>
                    <a:pt x="167" y="910"/>
                    <a:pt x="179" y="910"/>
                  </a:cubicBezTo>
                  <a:cubicBezTo>
                    <a:pt x="238" y="910"/>
                    <a:pt x="286" y="887"/>
                    <a:pt x="310" y="839"/>
                  </a:cubicBezTo>
                  <a:lnTo>
                    <a:pt x="655" y="244"/>
                  </a:lnTo>
                  <a:cubicBezTo>
                    <a:pt x="714" y="172"/>
                    <a:pt x="691" y="65"/>
                    <a:pt x="607" y="17"/>
                  </a:cubicBezTo>
                  <a:cubicBezTo>
                    <a:pt x="585" y="6"/>
                    <a:pt x="560" y="1"/>
                    <a:pt x="53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9862" name="Google Shape;9862;p73"/>
            <p:cNvSpPr/>
            <p:nvPr/>
          </p:nvSpPr>
          <p:spPr>
            <a:xfrm>
              <a:off x="3577390" y="1601498"/>
              <a:ext cx="31095" cy="21197"/>
            </a:xfrm>
            <a:custGeom>
              <a:avLst/>
              <a:gdLst/>
              <a:ahLst/>
              <a:cxnLst/>
              <a:rect l="l" t="t" r="r" b="b"/>
              <a:pathLst>
                <a:path w="977" h="666" extrusionOk="0">
                  <a:moveTo>
                    <a:pt x="199" y="1"/>
                  </a:moveTo>
                  <a:cubicBezTo>
                    <a:pt x="141" y="1"/>
                    <a:pt x="80" y="33"/>
                    <a:pt x="48" y="82"/>
                  </a:cubicBezTo>
                  <a:cubicBezTo>
                    <a:pt x="0" y="153"/>
                    <a:pt x="36" y="261"/>
                    <a:pt x="107" y="308"/>
                  </a:cubicBezTo>
                  <a:lnTo>
                    <a:pt x="703" y="642"/>
                  </a:lnTo>
                  <a:cubicBezTo>
                    <a:pt x="738" y="665"/>
                    <a:pt x="762" y="665"/>
                    <a:pt x="774" y="665"/>
                  </a:cubicBezTo>
                  <a:cubicBezTo>
                    <a:pt x="834" y="665"/>
                    <a:pt x="881" y="630"/>
                    <a:pt x="917" y="594"/>
                  </a:cubicBezTo>
                  <a:cubicBezTo>
                    <a:pt x="976" y="499"/>
                    <a:pt x="941" y="415"/>
                    <a:pt x="869" y="368"/>
                  </a:cubicBezTo>
                  <a:lnTo>
                    <a:pt x="274" y="22"/>
                  </a:lnTo>
                  <a:cubicBezTo>
                    <a:pt x="252" y="7"/>
                    <a:pt x="226" y="1"/>
                    <a:pt x="19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9863" name="Google Shape;9863;p73"/>
            <p:cNvSpPr/>
            <p:nvPr/>
          </p:nvSpPr>
          <p:spPr>
            <a:xfrm>
              <a:off x="3823703" y="1743608"/>
              <a:ext cx="31095" cy="21197"/>
            </a:xfrm>
            <a:custGeom>
              <a:avLst/>
              <a:gdLst/>
              <a:ahLst/>
              <a:cxnLst/>
              <a:rect l="l" t="t" r="r" b="b"/>
              <a:pathLst>
                <a:path w="977" h="666" extrusionOk="0">
                  <a:moveTo>
                    <a:pt x="199" y="1"/>
                  </a:moveTo>
                  <a:cubicBezTo>
                    <a:pt x="141" y="1"/>
                    <a:pt x="81" y="33"/>
                    <a:pt x="48" y="82"/>
                  </a:cubicBezTo>
                  <a:cubicBezTo>
                    <a:pt x="0" y="153"/>
                    <a:pt x="36" y="260"/>
                    <a:pt x="107" y="308"/>
                  </a:cubicBezTo>
                  <a:lnTo>
                    <a:pt x="703" y="641"/>
                  </a:lnTo>
                  <a:cubicBezTo>
                    <a:pt x="738" y="665"/>
                    <a:pt x="762" y="665"/>
                    <a:pt x="774" y="665"/>
                  </a:cubicBezTo>
                  <a:cubicBezTo>
                    <a:pt x="834" y="665"/>
                    <a:pt x="881" y="629"/>
                    <a:pt x="917" y="594"/>
                  </a:cubicBezTo>
                  <a:cubicBezTo>
                    <a:pt x="977" y="510"/>
                    <a:pt x="953" y="415"/>
                    <a:pt x="869" y="368"/>
                  </a:cubicBezTo>
                  <a:lnTo>
                    <a:pt x="274" y="22"/>
                  </a:lnTo>
                  <a:cubicBezTo>
                    <a:pt x="252" y="7"/>
                    <a:pt x="226" y="1"/>
                    <a:pt x="19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9864" name="Google Shape;9864;p73"/>
            <p:cNvSpPr/>
            <p:nvPr/>
          </p:nvSpPr>
          <p:spPr>
            <a:xfrm>
              <a:off x="3775962" y="1792018"/>
              <a:ext cx="22757" cy="29249"/>
            </a:xfrm>
            <a:custGeom>
              <a:avLst/>
              <a:gdLst/>
              <a:ahLst/>
              <a:cxnLst/>
              <a:rect l="l" t="t" r="r" b="b"/>
              <a:pathLst>
                <a:path w="715" h="919" extrusionOk="0">
                  <a:moveTo>
                    <a:pt x="190" y="1"/>
                  </a:moveTo>
                  <a:cubicBezTo>
                    <a:pt x="160" y="1"/>
                    <a:pt x="132" y="9"/>
                    <a:pt x="107" y="25"/>
                  </a:cubicBezTo>
                  <a:cubicBezTo>
                    <a:pt x="36" y="61"/>
                    <a:pt x="0" y="168"/>
                    <a:pt x="48" y="240"/>
                  </a:cubicBezTo>
                  <a:lnTo>
                    <a:pt x="393" y="835"/>
                  </a:lnTo>
                  <a:cubicBezTo>
                    <a:pt x="417" y="882"/>
                    <a:pt x="476" y="918"/>
                    <a:pt x="524" y="918"/>
                  </a:cubicBezTo>
                  <a:cubicBezTo>
                    <a:pt x="548" y="918"/>
                    <a:pt x="583" y="918"/>
                    <a:pt x="595" y="894"/>
                  </a:cubicBezTo>
                  <a:cubicBezTo>
                    <a:pt x="691" y="859"/>
                    <a:pt x="714" y="751"/>
                    <a:pt x="667" y="680"/>
                  </a:cubicBezTo>
                  <a:lnTo>
                    <a:pt x="333" y="85"/>
                  </a:lnTo>
                  <a:cubicBezTo>
                    <a:pt x="302" y="30"/>
                    <a:pt x="245" y="1"/>
                    <a:pt x="19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9865" name="Google Shape;9865;p73"/>
            <p:cNvSpPr/>
            <p:nvPr/>
          </p:nvSpPr>
          <p:spPr>
            <a:xfrm>
              <a:off x="3633470" y="1545195"/>
              <a:ext cx="22757" cy="28995"/>
            </a:xfrm>
            <a:custGeom>
              <a:avLst/>
              <a:gdLst/>
              <a:ahLst/>
              <a:cxnLst/>
              <a:rect l="l" t="t" r="r" b="b"/>
              <a:pathLst>
                <a:path w="715" h="911" extrusionOk="0">
                  <a:moveTo>
                    <a:pt x="181" y="1"/>
                  </a:moveTo>
                  <a:cubicBezTo>
                    <a:pt x="155" y="1"/>
                    <a:pt x="130" y="6"/>
                    <a:pt x="107" y="17"/>
                  </a:cubicBezTo>
                  <a:cubicBezTo>
                    <a:pt x="24" y="65"/>
                    <a:pt x="0" y="172"/>
                    <a:pt x="48" y="244"/>
                  </a:cubicBezTo>
                  <a:lnTo>
                    <a:pt x="381" y="839"/>
                  </a:lnTo>
                  <a:cubicBezTo>
                    <a:pt x="417" y="887"/>
                    <a:pt x="477" y="910"/>
                    <a:pt x="524" y="910"/>
                  </a:cubicBezTo>
                  <a:cubicBezTo>
                    <a:pt x="548" y="910"/>
                    <a:pt x="584" y="910"/>
                    <a:pt x="596" y="898"/>
                  </a:cubicBezTo>
                  <a:cubicBezTo>
                    <a:pt x="679" y="851"/>
                    <a:pt x="715" y="744"/>
                    <a:pt x="667" y="672"/>
                  </a:cubicBezTo>
                  <a:lnTo>
                    <a:pt x="322" y="77"/>
                  </a:lnTo>
                  <a:cubicBezTo>
                    <a:pt x="297" y="28"/>
                    <a:pt x="238" y="1"/>
                    <a:pt x="18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9866" name="Google Shape;9866;p73"/>
            <p:cNvSpPr/>
            <p:nvPr/>
          </p:nvSpPr>
          <p:spPr>
            <a:xfrm>
              <a:off x="3823703" y="1601498"/>
              <a:ext cx="31095" cy="21197"/>
            </a:xfrm>
            <a:custGeom>
              <a:avLst/>
              <a:gdLst/>
              <a:ahLst/>
              <a:cxnLst/>
              <a:rect l="l" t="t" r="r" b="b"/>
              <a:pathLst>
                <a:path w="977" h="666" extrusionOk="0">
                  <a:moveTo>
                    <a:pt x="778" y="1"/>
                  </a:moveTo>
                  <a:cubicBezTo>
                    <a:pt x="751" y="1"/>
                    <a:pt x="725" y="7"/>
                    <a:pt x="703" y="22"/>
                  </a:cubicBezTo>
                  <a:lnTo>
                    <a:pt x="107" y="368"/>
                  </a:lnTo>
                  <a:cubicBezTo>
                    <a:pt x="36" y="415"/>
                    <a:pt x="0" y="511"/>
                    <a:pt x="48" y="594"/>
                  </a:cubicBezTo>
                  <a:cubicBezTo>
                    <a:pt x="84" y="630"/>
                    <a:pt x="143" y="665"/>
                    <a:pt x="179" y="665"/>
                  </a:cubicBezTo>
                  <a:cubicBezTo>
                    <a:pt x="215" y="665"/>
                    <a:pt x="238" y="665"/>
                    <a:pt x="262" y="653"/>
                  </a:cubicBezTo>
                  <a:lnTo>
                    <a:pt x="857" y="308"/>
                  </a:lnTo>
                  <a:cubicBezTo>
                    <a:pt x="953" y="249"/>
                    <a:pt x="977" y="153"/>
                    <a:pt x="929" y="82"/>
                  </a:cubicBezTo>
                  <a:cubicBezTo>
                    <a:pt x="896" y="33"/>
                    <a:pt x="836" y="1"/>
                    <a:pt x="77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9867" name="Google Shape;9867;p73"/>
            <p:cNvSpPr/>
            <p:nvPr/>
          </p:nvSpPr>
          <p:spPr>
            <a:xfrm>
              <a:off x="3577390" y="1743608"/>
              <a:ext cx="31095" cy="21197"/>
            </a:xfrm>
            <a:custGeom>
              <a:avLst/>
              <a:gdLst/>
              <a:ahLst/>
              <a:cxnLst/>
              <a:rect l="l" t="t" r="r" b="b"/>
              <a:pathLst>
                <a:path w="977" h="666" extrusionOk="0">
                  <a:moveTo>
                    <a:pt x="778" y="1"/>
                  </a:moveTo>
                  <a:cubicBezTo>
                    <a:pt x="751" y="1"/>
                    <a:pt x="725" y="7"/>
                    <a:pt x="703" y="22"/>
                  </a:cubicBezTo>
                  <a:lnTo>
                    <a:pt x="107" y="368"/>
                  </a:lnTo>
                  <a:cubicBezTo>
                    <a:pt x="36" y="415"/>
                    <a:pt x="0" y="510"/>
                    <a:pt x="48" y="594"/>
                  </a:cubicBezTo>
                  <a:cubicBezTo>
                    <a:pt x="84" y="629"/>
                    <a:pt x="143" y="665"/>
                    <a:pt x="179" y="665"/>
                  </a:cubicBezTo>
                  <a:cubicBezTo>
                    <a:pt x="214" y="665"/>
                    <a:pt x="238" y="665"/>
                    <a:pt x="262" y="653"/>
                  </a:cubicBezTo>
                  <a:lnTo>
                    <a:pt x="857" y="308"/>
                  </a:lnTo>
                  <a:cubicBezTo>
                    <a:pt x="941" y="260"/>
                    <a:pt x="976" y="153"/>
                    <a:pt x="929" y="82"/>
                  </a:cubicBezTo>
                  <a:cubicBezTo>
                    <a:pt x="896" y="33"/>
                    <a:pt x="835" y="1"/>
                    <a:pt x="77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9868" name="Google Shape;9868;p73"/>
            <p:cNvSpPr/>
            <p:nvPr/>
          </p:nvSpPr>
          <p:spPr>
            <a:xfrm>
              <a:off x="3732358" y="1593032"/>
              <a:ext cx="71294" cy="62255"/>
            </a:xfrm>
            <a:custGeom>
              <a:avLst/>
              <a:gdLst/>
              <a:ahLst/>
              <a:cxnLst/>
              <a:rect l="l" t="t" r="r" b="b"/>
              <a:pathLst>
                <a:path w="2240" h="1956" extrusionOk="0">
                  <a:moveTo>
                    <a:pt x="186" y="1"/>
                  </a:moveTo>
                  <a:cubicBezTo>
                    <a:pt x="103" y="1"/>
                    <a:pt x="34" y="47"/>
                    <a:pt x="13" y="122"/>
                  </a:cubicBezTo>
                  <a:cubicBezTo>
                    <a:pt x="1" y="217"/>
                    <a:pt x="48" y="300"/>
                    <a:pt x="132" y="324"/>
                  </a:cubicBezTo>
                  <a:cubicBezTo>
                    <a:pt x="930" y="527"/>
                    <a:pt x="1584" y="1098"/>
                    <a:pt x="1894" y="1848"/>
                  </a:cubicBezTo>
                  <a:cubicBezTo>
                    <a:pt x="1918" y="1908"/>
                    <a:pt x="1977" y="1955"/>
                    <a:pt x="2037" y="1955"/>
                  </a:cubicBezTo>
                  <a:cubicBezTo>
                    <a:pt x="2061" y="1955"/>
                    <a:pt x="2084" y="1955"/>
                    <a:pt x="2096" y="1943"/>
                  </a:cubicBezTo>
                  <a:cubicBezTo>
                    <a:pt x="2192" y="1908"/>
                    <a:pt x="2239" y="1824"/>
                    <a:pt x="2192" y="1729"/>
                  </a:cubicBezTo>
                  <a:cubicBezTo>
                    <a:pt x="1846" y="884"/>
                    <a:pt x="1108" y="229"/>
                    <a:pt x="215" y="3"/>
                  </a:cubicBezTo>
                  <a:cubicBezTo>
                    <a:pt x="205" y="1"/>
                    <a:pt x="196" y="1"/>
                    <a:pt x="18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</p:grpSp>
      <p:grpSp>
        <p:nvGrpSpPr>
          <p:cNvPr id="9869" name="Google Shape;9869;p73"/>
          <p:cNvGrpSpPr/>
          <p:nvPr/>
        </p:nvGrpSpPr>
        <p:grpSpPr>
          <a:xfrm>
            <a:off x="4163010" y="1779125"/>
            <a:ext cx="393133" cy="465912"/>
            <a:chOff x="3122257" y="1508594"/>
            <a:chExt cx="294850" cy="349434"/>
          </a:xfrm>
          <a:solidFill>
            <a:srgbClr val="E084C6"/>
          </a:solidFill>
        </p:grpSpPr>
        <p:sp>
          <p:nvSpPr>
            <p:cNvPr id="9870" name="Google Shape;9870;p73"/>
            <p:cNvSpPr/>
            <p:nvPr/>
          </p:nvSpPr>
          <p:spPr>
            <a:xfrm>
              <a:off x="3226110" y="1659042"/>
              <a:ext cx="87557" cy="29568"/>
            </a:xfrm>
            <a:custGeom>
              <a:avLst/>
              <a:gdLst/>
              <a:ahLst/>
              <a:cxnLst/>
              <a:rect l="l" t="t" r="r" b="b"/>
              <a:pathLst>
                <a:path w="2751" h="929" extrusionOk="0">
                  <a:moveTo>
                    <a:pt x="1099" y="0"/>
                  </a:moveTo>
                  <a:cubicBezTo>
                    <a:pt x="771" y="0"/>
                    <a:pt x="476" y="33"/>
                    <a:pt x="286" y="60"/>
                  </a:cubicBezTo>
                  <a:cubicBezTo>
                    <a:pt x="119" y="96"/>
                    <a:pt x="0" y="227"/>
                    <a:pt x="0" y="393"/>
                  </a:cubicBezTo>
                  <a:lnTo>
                    <a:pt x="0" y="762"/>
                  </a:lnTo>
                  <a:cubicBezTo>
                    <a:pt x="0" y="846"/>
                    <a:pt x="72" y="929"/>
                    <a:pt x="167" y="929"/>
                  </a:cubicBezTo>
                  <a:cubicBezTo>
                    <a:pt x="250" y="929"/>
                    <a:pt x="322" y="846"/>
                    <a:pt x="322" y="762"/>
                  </a:cubicBezTo>
                  <a:lnTo>
                    <a:pt x="322" y="393"/>
                  </a:lnTo>
                  <a:cubicBezTo>
                    <a:pt x="322" y="393"/>
                    <a:pt x="322" y="369"/>
                    <a:pt x="345" y="369"/>
                  </a:cubicBezTo>
                  <a:cubicBezTo>
                    <a:pt x="509" y="350"/>
                    <a:pt x="813" y="315"/>
                    <a:pt x="1144" y="315"/>
                  </a:cubicBezTo>
                  <a:cubicBezTo>
                    <a:pt x="1222" y="315"/>
                    <a:pt x="1302" y="317"/>
                    <a:pt x="1381" y="322"/>
                  </a:cubicBezTo>
                  <a:cubicBezTo>
                    <a:pt x="1893" y="358"/>
                    <a:pt x="2250" y="488"/>
                    <a:pt x="2465" y="703"/>
                  </a:cubicBezTo>
                  <a:cubicBezTo>
                    <a:pt x="2494" y="733"/>
                    <a:pt x="2536" y="747"/>
                    <a:pt x="2578" y="747"/>
                  </a:cubicBezTo>
                  <a:cubicBezTo>
                    <a:pt x="2619" y="747"/>
                    <a:pt x="2661" y="733"/>
                    <a:pt x="2691" y="703"/>
                  </a:cubicBezTo>
                  <a:cubicBezTo>
                    <a:pt x="2750" y="643"/>
                    <a:pt x="2750" y="536"/>
                    <a:pt x="2679" y="477"/>
                  </a:cubicBezTo>
                  <a:cubicBezTo>
                    <a:pt x="2297" y="95"/>
                    <a:pt x="1652" y="0"/>
                    <a:pt x="109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9871" name="Google Shape;9871;p73"/>
            <p:cNvSpPr/>
            <p:nvPr/>
          </p:nvSpPr>
          <p:spPr>
            <a:xfrm>
              <a:off x="3171144" y="1612033"/>
              <a:ext cx="196694" cy="245613"/>
            </a:xfrm>
            <a:custGeom>
              <a:avLst/>
              <a:gdLst/>
              <a:ahLst/>
              <a:cxnLst/>
              <a:rect l="l" t="t" r="r" b="b"/>
              <a:pathLst>
                <a:path w="6180" h="7717" extrusionOk="0">
                  <a:moveTo>
                    <a:pt x="4835" y="334"/>
                  </a:moveTo>
                  <a:lnTo>
                    <a:pt x="4835" y="1894"/>
                  </a:lnTo>
                  <a:cubicBezTo>
                    <a:pt x="4835" y="2132"/>
                    <a:pt x="4775" y="2358"/>
                    <a:pt x="4692" y="2561"/>
                  </a:cubicBezTo>
                  <a:cubicBezTo>
                    <a:pt x="4668" y="2585"/>
                    <a:pt x="4668" y="2608"/>
                    <a:pt x="4668" y="2644"/>
                  </a:cubicBezTo>
                  <a:lnTo>
                    <a:pt x="4668" y="3097"/>
                  </a:lnTo>
                  <a:cubicBezTo>
                    <a:pt x="4668" y="3537"/>
                    <a:pt x="4489" y="3930"/>
                    <a:pt x="4180" y="4228"/>
                  </a:cubicBezTo>
                  <a:cubicBezTo>
                    <a:pt x="3900" y="4497"/>
                    <a:pt x="3532" y="4649"/>
                    <a:pt x="3129" y="4649"/>
                  </a:cubicBezTo>
                  <a:cubicBezTo>
                    <a:pt x="3087" y="4649"/>
                    <a:pt x="3044" y="4648"/>
                    <a:pt x="3001" y="4644"/>
                  </a:cubicBezTo>
                  <a:cubicBezTo>
                    <a:pt x="2168" y="4597"/>
                    <a:pt x="1537" y="3894"/>
                    <a:pt x="1537" y="3037"/>
                  </a:cubicBezTo>
                  <a:lnTo>
                    <a:pt x="1537" y="2644"/>
                  </a:lnTo>
                  <a:cubicBezTo>
                    <a:pt x="1537" y="2608"/>
                    <a:pt x="1537" y="2597"/>
                    <a:pt x="1513" y="2561"/>
                  </a:cubicBezTo>
                  <a:cubicBezTo>
                    <a:pt x="1418" y="2358"/>
                    <a:pt x="1370" y="2120"/>
                    <a:pt x="1370" y="1894"/>
                  </a:cubicBezTo>
                  <a:lnTo>
                    <a:pt x="1370" y="1549"/>
                  </a:lnTo>
                  <a:cubicBezTo>
                    <a:pt x="1370" y="882"/>
                    <a:pt x="1918" y="334"/>
                    <a:pt x="2584" y="334"/>
                  </a:cubicBezTo>
                  <a:close/>
                  <a:moveTo>
                    <a:pt x="3954" y="4763"/>
                  </a:moveTo>
                  <a:lnTo>
                    <a:pt x="3954" y="5061"/>
                  </a:lnTo>
                  <a:lnTo>
                    <a:pt x="3096" y="5656"/>
                  </a:lnTo>
                  <a:lnTo>
                    <a:pt x="2215" y="5061"/>
                  </a:lnTo>
                  <a:lnTo>
                    <a:pt x="2215" y="4763"/>
                  </a:lnTo>
                  <a:cubicBezTo>
                    <a:pt x="2441" y="4883"/>
                    <a:pt x="2691" y="4966"/>
                    <a:pt x="2965" y="4978"/>
                  </a:cubicBezTo>
                  <a:lnTo>
                    <a:pt x="3096" y="4978"/>
                  </a:lnTo>
                  <a:cubicBezTo>
                    <a:pt x="3406" y="4978"/>
                    <a:pt x="3704" y="4894"/>
                    <a:pt x="3954" y="4763"/>
                  </a:cubicBezTo>
                  <a:close/>
                  <a:moveTo>
                    <a:pt x="2084" y="5359"/>
                  </a:moveTo>
                  <a:lnTo>
                    <a:pt x="2846" y="5883"/>
                  </a:lnTo>
                  <a:lnTo>
                    <a:pt x="2441" y="6276"/>
                  </a:lnTo>
                  <a:lnTo>
                    <a:pt x="2430" y="6276"/>
                  </a:lnTo>
                  <a:lnTo>
                    <a:pt x="1918" y="5525"/>
                  </a:lnTo>
                  <a:lnTo>
                    <a:pt x="2084" y="5359"/>
                  </a:lnTo>
                  <a:close/>
                  <a:moveTo>
                    <a:pt x="4108" y="5347"/>
                  </a:moveTo>
                  <a:lnTo>
                    <a:pt x="4275" y="5514"/>
                  </a:lnTo>
                  <a:lnTo>
                    <a:pt x="3763" y="6276"/>
                  </a:lnTo>
                  <a:lnTo>
                    <a:pt x="3751" y="6276"/>
                  </a:lnTo>
                  <a:lnTo>
                    <a:pt x="3346" y="5871"/>
                  </a:lnTo>
                  <a:lnTo>
                    <a:pt x="4108" y="5347"/>
                  </a:lnTo>
                  <a:close/>
                  <a:moveTo>
                    <a:pt x="2572" y="1"/>
                  </a:moveTo>
                  <a:cubicBezTo>
                    <a:pt x="1727" y="1"/>
                    <a:pt x="1037" y="692"/>
                    <a:pt x="1037" y="1537"/>
                  </a:cubicBezTo>
                  <a:lnTo>
                    <a:pt x="1037" y="1882"/>
                  </a:lnTo>
                  <a:cubicBezTo>
                    <a:pt x="1037" y="2144"/>
                    <a:pt x="1096" y="2418"/>
                    <a:pt x="1215" y="2668"/>
                  </a:cubicBezTo>
                  <a:lnTo>
                    <a:pt x="1215" y="3025"/>
                  </a:lnTo>
                  <a:cubicBezTo>
                    <a:pt x="1215" y="3620"/>
                    <a:pt x="1489" y="4168"/>
                    <a:pt x="1906" y="4525"/>
                  </a:cubicBezTo>
                  <a:lnTo>
                    <a:pt x="1906" y="5061"/>
                  </a:lnTo>
                  <a:lnTo>
                    <a:pt x="1608" y="5383"/>
                  </a:lnTo>
                  <a:cubicBezTo>
                    <a:pt x="1572" y="5406"/>
                    <a:pt x="1560" y="5454"/>
                    <a:pt x="1560" y="5502"/>
                  </a:cubicBezTo>
                  <a:lnTo>
                    <a:pt x="560" y="5859"/>
                  </a:lnTo>
                  <a:cubicBezTo>
                    <a:pt x="239" y="5978"/>
                    <a:pt x="1" y="6299"/>
                    <a:pt x="1" y="6657"/>
                  </a:cubicBezTo>
                  <a:lnTo>
                    <a:pt x="1" y="7549"/>
                  </a:lnTo>
                  <a:cubicBezTo>
                    <a:pt x="1" y="7645"/>
                    <a:pt x="72" y="7716"/>
                    <a:pt x="167" y="7716"/>
                  </a:cubicBezTo>
                  <a:cubicBezTo>
                    <a:pt x="251" y="7716"/>
                    <a:pt x="322" y="7645"/>
                    <a:pt x="322" y="7549"/>
                  </a:cubicBezTo>
                  <a:lnTo>
                    <a:pt x="322" y="6657"/>
                  </a:lnTo>
                  <a:cubicBezTo>
                    <a:pt x="322" y="6430"/>
                    <a:pt x="465" y="6240"/>
                    <a:pt x="667" y="6168"/>
                  </a:cubicBezTo>
                  <a:lnTo>
                    <a:pt x="1715" y="5775"/>
                  </a:lnTo>
                  <a:lnTo>
                    <a:pt x="2144" y="6430"/>
                  </a:lnTo>
                  <a:cubicBezTo>
                    <a:pt x="2203" y="6526"/>
                    <a:pt x="2287" y="6561"/>
                    <a:pt x="2382" y="6585"/>
                  </a:cubicBezTo>
                  <a:lnTo>
                    <a:pt x="2406" y="6585"/>
                  </a:lnTo>
                  <a:cubicBezTo>
                    <a:pt x="2501" y="6585"/>
                    <a:pt x="2584" y="6549"/>
                    <a:pt x="2644" y="6478"/>
                  </a:cubicBezTo>
                  <a:lnTo>
                    <a:pt x="2918" y="6204"/>
                  </a:lnTo>
                  <a:lnTo>
                    <a:pt x="2918" y="7549"/>
                  </a:lnTo>
                  <a:cubicBezTo>
                    <a:pt x="2918" y="7633"/>
                    <a:pt x="2989" y="7716"/>
                    <a:pt x="3084" y="7716"/>
                  </a:cubicBezTo>
                  <a:cubicBezTo>
                    <a:pt x="3168" y="7716"/>
                    <a:pt x="3239" y="7633"/>
                    <a:pt x="3239" y="7549"/>
                  </a:cubicBezTo>
                  <a:lnTo>
                    <a:pt x="3239" y="6204"/>
                  </a:lnTo>
                  <a:lnTo>
                    <a:pt x="3513" y="6478"/>
                  </a:lnTo>
                  <a:cubicBezTo>
                    <a:pt x="3573" y="6537"/>
                    <a:pt x="3656" y="6585"/>
                    <a:pt x="3751" y="6585"/>
                  </a:cubicBezTo>
                  <a:lnTo>
                    <a:pt x="3775" y="6585"/>
                  </a:lnTo>
                  <a:cubicBezTo>
                    <a:pt x="3882" y="6561"/>
                    <a:pt x="3977" y="6526"/>
                    <a:pt x="4013" y="6430"/>
                  </a:cubicBezTo>
                  <a:lnTo>
                    <a:pt x="4454" y="5775"/>
                  </a:lnTo>
                  <a:lnTo>
                    <a:pt x="5489" y="6168"/>
                  </a:lnTo>
                  <a:cubicBezTo>
                    <a:pt x="5704" y="6240"/>
                    <a:pt x="5835" y="6430"/>
                    <a:pt x="5835" y="6657"/>
                  </a:cubicBezTo>
                  <a:lnTo>
                    <a:pt x="5835" y="7549"/>
                  </a:lnTo>
                  <a:cubicBezTo>
                    <a:pt x="5835" y="7645"/>
                    <a:pt x="5906" y="7716"/>
                    <a:pt x="6001" y="7716"/>
                  </a:cubicBezTo>
                  <a:cubicBezTo>
                    <a:pt x="6085" y="7716"/>
                    <a:pt x="6156" y="7645"/>
                    <a:pt x="6156" y="7549"/>
                  </a:cubicBezTo>
                  <a:lnTo>
                    <a:pt x="6156" y="6657"/>
                  </a:lnTo>
                  <a:cubicBezTo>
                    <a:pt x="6180" y="6311"/>
                    <a:pt x="5954" y="6002"/>
                    <a:pt x="5620" y="5883"/>
                  </a:cubicBezTo>
                  <a:lnTo>
                    <a:pt x="4632" y="5525"/>
                  </a:lnTo>
                  <a:cubicBezTo>
                    <a:pt x="4632" y="5478"/>
                    <a:pt x="4608" y="5442"/>
                    <a:pt x="4585" y="5406"/>
                  </a:cubicBezTo>
                  <a:lnTo>
                    <a:pt x="4287" y="5097"/>
                  </a:lnTo>
                  <a:lnTo>
                    <a:pt x="4287" y="4549"/>
                  </a:lnTo>
                  <a:cubicBezTo>
                    <a:pt x="4311" y="4513"/>
                    <a:pt x="4346" y="4490"/>
                    <a:pt x="4370" y="4466"/>
                  </a:cubicBezTo>
                  <a:cubicBezTo>
                    <a:pt x="4751" y="4109"/>
                    <a:pt x="4966" y="3620"/>
                    <a:pt x="4966" y="3097"/>
                  </a:cubicBezTo>
                  <a:lnTo>
                    <a:pt x="4966" y="2680"/>
                  </a:lnTo>
                  <a:cubicBezTo>
                    <a:pt x="5085" y="2430"/>
                    <a:pt x="5144" y="2180"/>
                    <a:pt x="5144" y="1894"/>
                  </a:cubicBezTo>
                  <a:lnTo>
                    <a:pt x="5144" y="168"/>
                  </a:lnTo>
                  <a:cubicBezTo>
                    <a:pt x="5144" y="72"/>
                    <a:pt x="5073" y="1"/>
                    <a:pt x="49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9872" name="Google Shape;9872;p73"/>
            <p:cNvSpPr/>
            <p:nvPr/>
          </p:nvSpPr>
          <p:spPr>
            <a:xfrm>
              <a:off x="3204117" y="1836767"/>
              <a:ext cx="10630" cy="21261"/>
            </a:xfrm>
            <a:custGeom>
              <a:avLst/>
              <a:gdLst/>
              <a:ahLst/>
              <a:cxnLst/>
              <a:rect l="l" t="t" r="r" b="b"/>
              <a:pathLst>
                <a:path w="334" h="668" extrusionOk="0">
                  <a:moveTo>
                    <a:pt x="167" y="0"/>
                  </a:moveTo>
                  <a:cubicBezTo>
                    <a:pt x="84" y="0"/>
                    <a:pt x="1" y="72"/>
                    <a:pt x="1" y="167"/>
                  </a:cubicBezTo>
                  <a:lnTo>
                    <a:pt x="1" y="500"/>
                  </a:lnTo>
                  <a:cubicBezTo>
                    <a:pt x="1" y="596"/>
                    <a:pt x="84" y="667"/>
                    <a:pt x="167" y="667"/>
                  </a:cubicBezTo>
                  <a:cubicBezTo>
                    <a:pt x="262" y="667"/>
                    <a:pt x="334" y="596"/>
                    <a:pt x="334" y="500"/>
                  </a:cubicBezTo>
                  <a:lnTo>
                    <a:pt x="334" y="167"/>
                  </a:lnTo>
                  <a:cubicBezTo>
                    <a:pt x="334" y="72"/>
                    <a:pt x="262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9873" name="Google Shape;9873;p73"/>
            <p:cNvSpPr/>
            <p:nvPr/>
          </p:nvSpPr>
          <p:spPr>
            <a:xfrm>
              <a:off x="3324616" y="1836767"/>
              <a:ext cx="10280" cy="21261"/>
            </a:xfrm>
            <a:custGeom>
              <a:avLst/>
              <a:gdLst/>
              <a:ahLst/>
              <a:cxnLst/>
              <a:rect l="l" t="t" r="r" b="b"/>
              <a:pathLst>
                <a:path w="323" h="668" extrusionOk="0">
                  <a:moveTo>
                    <a:pt x="167" y="0"/>
                  </a:moveTo>
                  <a:cubicBezTo>
                    <a:pt x="72" y="0"/>
                    <a:pt x="1" y="72"/>
                    <a:pt x="1" y="167"/>
                  </a:cubicBezTo>
                  <a:lnTo>
                    <a:pt x="1" y="500"/>
                  </a:lnTo>
                  <a:cubicBezTo>
                    <a:pt x="1" y="596"/>
                    <a:pt x="72" y="667"/>
                    <a:pt x="167" y="667"/>
                  </a:cubicBezTo>
                  <a:cubicBezTo>
                    <a:pt x="251" y="667"/>
                    <a:pt x="322" y="596"/>
                    <a:pt x="322" y="500"/>
                  </a:cubicBezTo>
                  <a:lnTo>
                    <a:pt x="322" y="167"/>
                  </a:lnTo>
                  <a:cubicBezTo>
                    <a:pt x="322" y="72"/>
                    <a:pt x="251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9874" name="Google Shape;9874;p73"/>
            <p:cNvSpPr/>
            <p:nvPr/>
          </p:nvSpPr>
          <p:spPr>
            <a:xfrm>
              <a:off x="3122257" y="1508594"/>
              <a:ext cx="294850" cy="278554"/>
            </a:xfrm>
            <a:custGeom>
              <a:avLst/>
              <a:gdLst/>
              <a:ahLst/>
              <a:cxnLst/>
              <a:rect l="l" t="t" r="r" b="b"/>
              <a:pathLst>
                <a:path w="9264" h="8752" extrusionOk="0">
                  <a:moveTo>
                    <a:pt x="3096" y="584"/>
                  </a:moveTo>
                  <a:lnTo>
                    <a:pt x="3096" y="584"/>
                  </a:lnTo>
                  <a:cubicBezTo>
                    <a:pt x="2858" y="798"/>
                    <a:pt x="2620" y="1060"/>
                    <a:pt x="2430" y="1382"/>
                  </a:cubicBezTo>
                  <a:cubicBezTo>
                    <a:pt x="2299" y="1584"/>
                    <a:pt x="2156" y="1810"/>
                    <a:pt x="2061" y="2048"/>
                  </a:cubicBezTo>
                  <a:lnTo>
                    <a:pt x="1168" y="2048"/>
                  </a:lnTo>
                  <a:cubicBezTo>
                    <a:pt x="1656" y="1394"/>
                    <a:pt x="2322" y="882"/>
                    <a:pt x="3096" y="584"/>
                  </a:cubicBezTo>
                  <a:close/>
                  <a:moveTo>
                    <a:pt x="4466" y="310"/>
                  </a:moveTo>
                  <a:lnTo>
                    <a:pt x="4466" y="2048"/>
                  </a:lnTo>
                  <a:lnTo>
                    <a:pt x="2418" y="2048"/>
                  </a:lnTo>
                  <a:cubicBezTo>
                    <a:pt x="2894" y="1048"/>
                    <a:pt x="3632" y="382"/>
                    <a:pt x="4466" y="310"/>
                  </a:cubicBezTo>
                  <a:close/>
                  <a:moveTo>
                    <a:pt x="4799" y="310"/>
                  </a:moveTo>
                  <a:cubicBezTo>
                    <a:pt x="5644" y="382"/>
                    <a:pt x="6371" y="1048"/>
                    <a:pt x="6847" y="2048"/>
                  </a:cubicBezTo>
                  <a:lnTo>
                    <a:pt x="4799" y="2048"/>
                  </a:lnTo>
                  <a:lnTo>
                    <a:pt x="4799" y="310"/>
                  </a:lnTo>
                  <a:close/>
                  <a:moveTo>
                    <a:pt x="6168" y="608"/>
                  </a:moveTo>
                  <a:cubicBezTo>
                    <a:pt x="6942" y="905"/>
                    <a:pt x="7609" y="1405"/>
                    <a:pt x="8097" y="2060"/>
                  </a:cubicBezTo>
                  <a:lnTo>
                    <a:pt x="7204" y="2060"/>
                  </a:lnTo>
                  <a:cubicBezTo>
                    <a:pt x="7097" y="1810"/>
                    <a:pt x="6966" y="1584"/>
                    <a:pt x="6835" y="1382"/>
                  </a:cubicBezTo>
                  <a:cubicBezTo>
                    <a:pt x="6621" y="1072"/>
                    <a:pt x="6406" y="810"/>
                    <a:pt x="6168" y="608"/>
                  </a:cubicBezTo>
                  <a:close/>
                  <a:moveTo>
                    <a:pt x="1941" y="2382"/>
                  </a:moveTo>
                  <a:cubicBezTo>
                    <a:pt x="1703" y="3013"/>
                    <a:pt x="1560" y="3715"/>
                    <a:pt x="1549" y="4465"/>
                  </a:cubicBezTo>
                  <a:lnTo>
                    <a:pt x="322" y="4465"/>
                  </a:lnTo>
                  <a:cubicBezTo>
                    <a:pt x="358" y="3703"/>
                    <a:pt x="584" y="2989"/>
                    <a:pt x="953" y="2382"/>
                  </a:cubicBezTo>
                  <a:close/>
                  <a:moveTo>
                    <a:pt x="8323" y="2382"/>
                  </a:moveTo>
                  <a:cubicBezTo>
                    <a:pt x="8692" y="2989"/>
                    <a:pt x="8919" y="3703"/>
                    <a:pt x="8942" y="4465"/>
                  </a:cubicBezTo>
                  <a:lnTo>
                    <a:pt x="7728" y="4465"/>
                  </a:lnTo>
                  <a:cubicBezTo>
                    <a:pt x="7692" y="3715"/>
                    <a:pt x="7561" y="3013"/>
                    <a:pt x="7335" y="2382"/>
                  </a:cubicBezTo>
                  <a:close/>
                  <a:moveTo>
                    <a:pt x="1537" y="4787"/>
                  </a:moveTo>
                  <a:cubicBezTo>
                    <a:pt x="1560" y="5466"/>
                    <a:pt x="1668" y="6132"/>
                    <a:pt x="1882" y="6739"/>
                  </a:cubicBezTo>
                  <a:lnTo>
                    <a:pt x="1918" y="6870"/>
                  </a:lnTo>
                  <a:lnTo>
                    <a:pt x="941" y="6870"/>
                  </a:lnTo>
                  <a:cubicBezTo>
                    <a:pt x="572" y="6239"/>
                    <a:pt x="346" y="5525"/>
                    <a:pt x="310" y="4787"/>
                  </a:cubicBezTo>
                  <a:close/>
                  <a:moveTo>
                    <a:pt x="8919" y="4787"/>
                  </a:moveTo>
                  <a:cubicBezTo>
                    <a:pt x="8919" y="5501"/>
                    <a:pt x="8704" y="6204"/>
                    <a:pt x="8347" y="6811"/>
                  </a:cubicBezTo>
                  <a:cubicBezTo>
                    <a:pt x="8335" y="6823"/>
                    <a:pt x="8323" y="6859"/>
                    <a:pt x="8311" y="6870"/>
                  </a:cubicBezTo>
                  <a:lnTo>
                    <a:pt x="7323" y="6870"/>
                  </a:lnTo>
                  <a:lnTo>
                    <a:pt x="7371" y="6739"/>
                  </a:lnTo>
                  <a:cubicBezTo>
                    <a:pt x="7573" y="6120"/>
                    <a:pt x="7680" y="5466"/>
                    <a:pt x="7692" y="4787"/>
                  </a:cubicBezTo>
                  <a:close/>
                  <a:moveTo>
                    <a:pt x="4632" y="1"/>
                  </a:moveTo>
                  <a:cubicBezTo>
                    <a:pt x="3394" y="1"/>
                    <a:pt x="2239" y="477"/>
                    <a:pt x="1358" y="1346"/>
                  </a:cubicBezTo>
                  <a:cubicBezTo>
                    <a:pt x="477" y="2227"/>
                    <a:pt x="1" y="3382"/>
                    <a:pt x="1" y="4620"/>
                  </a:cubicBezTo>
                  <a:cubicBezTo>
                    <a:pt x="1" y="6358"/>
                    <a:pt x="953" y="7930"/>
                    <a:pt x="2501" y="8728"/>
                  </a:cubicBezTo>
                  <a:cubicBezTo>
                    <a:pt x="2537" y="8752"/>
                    <a:pt x="2549" y="8752"/>
                    <a:pt x="2573" y="8752"/>
                  </a:cubicBezTo>
                  <a:cubicBezTo>
                    <a:pt x="2632" y="8752"/>
                    <a:pt x="2692" y="8716"/>
                    <a:pt x="2727" y="8656"/>
                  </a:cubicBezTo>
                  <a:cubicBezTo>
                    <a:pt x="2775" y="8585"/>
                    <a:pt x="2739" y="8478"/>
                    <a:pt x="2656" y="8430"/>
                  </a:cubicBezTo>
                  <a:cubicBezTo>
                    <a:pt x="2061" y="8121"/>
                    <a:pt x="1560" y="7692"/>
                    <a:pt x="1179" y="7180"/>
                  </a:cubicBezTo>
                  <a:lnTo>
                    <a:pt x="2072" y="7180"/>
                  </a:lnTo>
                  <a:cubicBezTo>
                    <a:pt x="2263" y="7632"/>
                    <a:pt x="2513" y="8013"/>
                    <a:pt x="2799" y="8335"/>
                  </a:cubicBezTo>
                  <a:cubicBezTo>
                    <a:pt x="2831" y="8368"/>
                    <a:pt x="2879" y="8386"/>
                    <a:pt x="2924" y="8386"/>
                  </a:cubicBezTo>
                  <a:cubicBezTo>
                    <a:pt x="2962" y="8386"/>
                    <a:pt x="2998" y="8374"/>
                    <a:pt x="3025" y="8347"/>
                  </a:cubicBezTo>
                  <a:cubicBezTo>
                    <a:pt x="3084" y="8287"/>
                    <a:pt x="3096" y="8180"/>
                    <a:pt x="3037" y="8121"/>
                  </a:cubicBezTo>
                  <a:cubicBezTo>
                    <a:pt x="2799" y="7859"/>
                    <a:pt x="2596" y="7537"/>
                    <a:pt x="2430" y="7180"/>
                  </a:cubicBezTo>
                  <a:cubicBezTo>
                    <a:pt x="2501" y="7168"/>
                    <a:pt x="2561" y="7109"/>
                    <a:pt x="2561" y="7025"/>
                  </a:cubicBezTo>
                  <a:cubicBezTo>
                    <a:pt x="2561" y="6930"/>
                    <a:pt x="2489" y="6859"/>
                    <a:pt x="2394" y="6859"/>
                  </a:cubicBezTo>
                  <a:lnTo>
                    <a:pt x="2275" y="6859"/>
                  </a:lnTo>
                  <a:cubicBezTo>
                    <a:pt x="2025" y="6228"/>
                    <a:pt x="1894" y="5513"/>
                    <a:pt x="1882" y="4775"/>
                  </a:cubicBezTo>
                  <a:lnTo>
                    <a:pt x="2061" y="4775"/>
                  </a:lnTo>
                  <a:cubicBezTo>
                    <a:pt x="2144" y="4775"/>
                    <a:pt x="2215" y="4704"/>
                    <a:pt x="2215" y="4608"/>
                  </a:cubicBezTo>
                  <a:cubicBezTo>
                    <a:pt x="2215" y="4513"/>
                    <a:pt x="2144" y="4442"/>
                    <a:pt x="2061" y="4442"/>
                  </a:cubicBezTo>
                  <a:lnTo>
                    <a:pt x="1882" y="4442"/>
                  </a:lnTo>
                  <a:cubicBezTo>
                    <a:pt x="1894" y="3680"/>
                    <a:pt x="2037" y="2965"/>
                    <a:pt x="2275" y="2358"/>
                  </a:cubicBezTo>
                  <a:lnTo>
                    <a:pt x="4478" y="2358"/>
                  </a:lnTo>
                  <a:lnTo>
                    <a:pt x="4478" y="2715"/>
                  </a:lnTo>
                  <a:cubicBezTo>
                    <a:pt x="4478" y="2810"/>
                    <a:pt x="4561" y="2882"/>
                    <a:pt x="4644" y="2882"/>
                  </a:cubicBezTo>
                  <a:cubicBezTo>
                    <a:pt x="4739" y="2882"/>
                    <a:pt x="4811" y="2810"/>
                    <a:pt x="4811" y="2715"/>
                  </a:cubicBezTo>
                  <a:lnTo>
                    <a:pt x="4811" y="2358"/>
                  </a:lnTo>
                  <a:lnTo>
                    <a:pt x="7014" y="2358"/>
                  </a:lnTo>
                  <a:cubicBezTo>
                    <a:pt x="7252" y="2965"/>
                    <a:pt x="7395" y="3680"/>
                    <a:pt x="7418" y="4442"/>
                  </a:cubicBezTo>
                  <a:lnTo>
                    <a:pt x="7204" y="4442"/>
                  </a:lnTo>
                  <a:cubicBezTo>
                    <a:pt x="7121" y="4442"/>
                    <a:pt x="7037" y="4513"/>
                    <a:pt x="7037" y="4608"/>
                  </a:cubicBezTo>
                  <a:cubicBezTo>
                    <a:pt x="7037" y="4704"/>
                    <a:pt x="7121" y="4775"/>
                    <a:pt x="7204" y="4775"/>
                  </a:cubicBezTo>
                  <a:lnTo>
                    <a:pt x="7383" y="4775"/>
                  </a:lnTo>
                  <a:cubicBezTo>
                    <a:pt x="7371" y="5513"/>
                    <a:pt x="7216" y="6228"/>
                    <a:pt x="6978" y="6859"/>
                  </a:cubicBezTo>
                  <a:lnTo>
                    <a:pt x="6859" y="6859"/>
                  </a:lnTo>
                  <a:cubicBezTo>
                    <a:pt x="6775" y="6859"/>
                    <a:pt x="6704" y="6930"/>
                    <a:pt x="6704" y="7025"/>
                  </a:cubicBezTo>
                  <a:cubicBezTo>
                    <a:pt x="6704" y="7109"/>
                    <a:pt x="6764" y="7168"/>
                    <a:pt x="6835" y="7180"/>
                  </a:cubicBezTo>
                  <a:cubicBezTo>
                    <a:pt x="6668" y="7537"/>
                    <a:pt x="6466" y="7859"/>
                    <a:pt x="6228" y="8121"/>
                  </a:cubicBezTo>
                  <a:cubicBezTo>
                    <a:pt x="6168" y="8180"/>
                    <a:pt x="6168" y="8287"/>
                    <a:pt x="6240" y="8347"/>
                  </a:cubicBezTo>
                  <a:cubicBezTo>
                    <a:pt x="6263" y="8371"/>
                    <a:pt x="6311" y="8394"/>
                    <a:pt x="6347" y="8394"/>
                  </a:cubicBezTo>
                  <a:cubicBezTo>
                    <a:pt x="6383" y="8394"/>
                    <a:pt x="6430" y="8371"/>
                    <a:pt x="6466" y="8335"/>
                  </a:cubicBezTo>
                  <a:cubicBezTo>
                    <a:pt x="6740" y="8013"/>
                    <a:pt x="7002" y="7621"/>
                    <a:pt x="7192" y="7180"/>
                  </a:cubicBezTo>
                  <a:lnTo>
                    <a:pt x="8085" y="7180"/>
                  </a:lnTo>
                  <a:cubicBezTo>
                    <a:pt x="7728" y="7656"/>
                    <a:pt x="7299" y="8061"/>
                    <a:pt x="6775" y="8347"/>
                  </a:cubicBezTo>
                  <a:cubicBezTo>
                    <a:pt x="6704" y="8394"/>
                    <a:pt x="6668" y="8490"/>
                    <a:pt x="6716" y="8573"/>
                  </a:cubicBezTo>
                  <a:cubicBezTo>
                    <a:pt x="6749" y="8622"/>
                    <a:pt x="6804" y="8649"/>
                    <a:pt x="6863" y="8649"/>
                  </a:cubicBezTo>
                  <a:cubicBezTo>
                    <a:pt x="6889" y="8649"/>
                    <a:pt x="6916" y="8644"/>
                    <a:pt x="6942" y="8633"/>
                  </a:cubicBezTo>
                  <a:cubicBezTo>
                    <a:pt x="7621" y="8228"/>
                    <a:pt x="8204" y="7644"/>
                    <a:pt x="8621" y="6966"/>
                  </a:cubicBezTo>
                  <a:cubicBezTo>
                    <a:pt x="9038" y="6251"/>
                    <a:pt x="9264" y="5442"/>
                    <a:pt x="9264" y="4608"/>
                  </a:cubicBezTo>
                  <a:cubicBezTo>
                    <a:pt x="9264" y="3382"/>
                    <a:pt x="8788" y="2227"/>
                    <a:pt x="7907" y="1346"/>
                  </a:cubicBezTo>
                  <a:cubicBezTo>
                    <a:pt x="7025" y="477"/>
                    <a:pt x="5871" y="1"/>
                    <a:pt x="463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</p:grpSp>
      <p:grpSp>
        <p:nvGrpSpPr>
          <p:cNvPr id="9875" name="Google Shape;9875;p73"/>
          <p:cNvGrpSpPr/>
          <p:nvPr/>
        </p:nvGrpSpPr>
        <p:grpSpPr>
          <a:xfrm>
            <a:off x="1214297" y="1778616"/>
            <a:ext cx="335547" cy="466888"/>
            <a:chOff x="910723" y="1508212"/>
            <a:chExt cx="251660" cy="350166"/>
          </a:xfrm>
          <a:solidFill>
            <a:srgbClr val="E084C6"/>
          </a:solidFill>
        </p:grpSpPr>
        <p:sp>
          <p:nvSpPr>
            <p:cNvPr id="9876" name="Google Shape;9876;p73"/>
            <p:cNvSpPr/>
            <p:nvPr/>
          </p:nvSpPr>
          <p:spPr>
            <a:xfrm>
              <a:off x="910723" y="1508212"/>
              <a:ext cx="251660" cy="350166"/>
            </a:xfrm>
            <a:custGeom>
              <a:avLst/>
              <a:gdLst/>
              <a:ahLst/>
              <a:cxnLst/>
              <a:rect l="l" t="t" r="r" b="b"/>
              <a:pathLst>
                <a:path w="7907" h="11002" extrusionOk="0">
                  <a:moveTo>
                    <a:pt x="3942" y="334"/>
                  </a:moveTo>
                  <a:cubicBezTo>
                    <a:pt x="4132" y="334"/>
                    <a:pt x="4299" y="441"/>
                    <a:pt x="4394" y="608"/>
                  </a:cubicBezTo>
                  <a:cubicBezTo>
                    <a:pt x="4418" y="644"/>
                    <a:pt x="4466" y="679"/>
                    <a:pt x="4525" y="679"/>
                  </a:cubicBezTo>
                  <a:lnTo>
                    <a:pt x="5132" y="679"/>
                  </a:lnTo>
                  <a:cubicBezTo>
                    <a:pt x="5240" y="679"/>
                    <a:pt x="5311" y="763"/>
                    <a:pt x="5311" y="858"/>
                  </a:cubicBezTo>
                  <a:lnTo>
                    <a:pt x="5311" y="1382"/>
                  </a:lnTo>
                  <a:lnTo>
                    <a:pt x="2573" y="1382"/>
                  </a:lnTo>
                  <a:lnTo>
                    <a:pt x="2573" y="858"/>
                  </a:lnTo>
                  <a:cubicBezTo>
                    <a:pt x="2573" y="751"/>
                    <a:pt x="2668" y="679"/>
                    <a:pt x="2751" y="679"/>
                  </a:cubicBezTo>
                  <a:lnTo>
                    <a:pt x="3358" y="679"/>
                  </a:lnTo>
                  <a:cubicBezTo>
                    <a:pt x="3418" y="679"/>
                    <a:pt x="3466" y="644"/>
                    <a:pt x="3501" y="608"/>
                  </a:cubicBezTo>
                  <a:cubicBezTo>
                    <a:pt x="3585" y="441"/>
                    <a:pt x="3763" y="334"/>
                    <a:pt x="3942" y="334"/>
                  </a:cubicBezTo>
                  <a:close/>
                  <a:moveTo>
                    <a:pt x="7240" y="1013"/>
                  </a:moveTo>
                  <a:cubicBezTo>
                    <a:pt x="7442" y="1013"/>
                    <a:pt x="7609" y="1179"/>
                    <a:pt x="7609" y="1370"/>
                  </a:cubicBezTo>
                  <a:lnTo>
                    <a:pt x="7609" y="10323"/>
                  </a:lnTo>
                  <a:lnTo>
                    <a:pt x="7585" y="10323"/>
                  </a:lnTo>
                  <a:cubicBezTo>
                    <a:pt x="7585" y="10514"/>
                    <a:pt x="7430" y="10681"/>
                    <a:pt x="7228" y="10681"/>
                  </a:cubicBezTo>
                  <a:lnTo>
                    <a:pt x="691" y="10681"/>
                  </a:lnTo>
                  <a:cubicBezTo>
                    <a:pt x="501" y="10681"/>
                    <a:pt x="334" y="10514"/>
                    <a:pt x="334" y="10323"/>
                  </a:cubicBezTo>
                  <a:lnTo>
                    <a:pt x="334" y="1370"/>
                  </a:lnTo>
                  <a:cubicBezTo>
                    <a:pt x="334" y="1179"/>
                    <a:pt x="501" y="1013"/>
                    <a:pt x="691" y="1013"/>
                  </a:cubicBezTo>
                  <a:lnTo>
                    <a:pt x="2263" y="1013"/>
                  </a:lnTo>
                  <a:lnTo>
                    <a:pt x="2263" y="1537"/>
                  </a:lnTo>
                  <a:cubicBezTo>
                    <a:pt x="2263" y="1632"/>
                    <a:pt x="2335" y="1703"/>
                    <a:pt x="2418" y="1703"/>
                  </a:cubicBezTo>
                  <a:lnTo>
                    <a:pt x="5525" y="1703"/>
                  </a:lnTo>
                  <a:cubicBezTo>
                    <a:pt x="5609" y="1703"/>
                    <a:pt x="5680" y="1632"/>
                    <a:pt x="5680" y="1537"/>
                  </a:cubicBezTo>
                  <a:lnTo>
                    <a:pt x="5680" y="1013"/>
                  </a:lnTo>
                  <a:close/>
                  <a:moveTo>
                    <a:pt x="3954" y="1"/>
                  </a:moveTo>
                  <a:cubicBezTo>
                    <a:pt x="3692" y="1"/>
                    <a:pt x="3442" y="144"/>
                    <a:pt x="3275" y="346"/>
                  </a:cubicBezTo>
                  <a:lnTo>
                    <a:pt x="2751" y="346"/>
                  </a:lnTo>
                  <a:cubicBezTo>
                    <a:pt x="2525" y="346"/>
                    <a:pt x="2335" y="501"/>
                    <a:pt x="2275" y="691"/>
                  </a:cubicBezTo>
                  <a:lnTo>
                    <a:pt x="680" y="691"/>
                  </a:lnTo>
                  <a:cubicBezTo>
                    <a:pt x="310" y="691"/>
                    <a:pt x="1" y="989"/>
                    <a:pt x="1" y="1382"/>
                  </a:cubicBezTo>
                  <a:lnTo>
                    <a:pt x="1" y="10323"/>
                  </a:lnTo>
                  <a:cubicBezTo>
                    <a:pt x="1" y="10692"/>
                    <a:pt x="299" y="11002"/>
                    <a:pt x="680" y="11002"/>
                  </a:cubicBezTo>
                  <a:lnTo>
                    <a:pt x="7216" y="11002"/>
                  </a:lnTo>
                  <a:cubicBezTo>
                    <a:pt x="7585" y="11002"/>
                    <a:pt x="7907" y="10704"/>
                    <a:pt x="7907" y="10323"/>
                  </a:cubicBezTo>
                  <a:lnTo>
                    <a:pt x="7907" y="1382"/>
                  </a:lnTo>
                  <a:cubicBezTo>
                    <a:pt x="7907" y="989"/>
                    <a:pt x="7609" y="691"/>
                    <a:pt x="7228" y="691"/>
                  </a:cubicBezTo>
                  <a:lnTo>
                    <a:pt x="5644" y="691"/>
                  </a:lnTo>
                  <a:cubicBezTo>
                    <a:pt x="5561" y="501"/>
                    <a:pt x="5383" y="346"/>
                    <a:pt x="5168" y="346"/>
                  </a:cubicBezTo>
                  <a:lnTo>
                    <a:pt x="4644" y="346"/>
                  </a:lnTo>
                  <a:cubicBezTo>
                    <a:pt x="4478" y="144"/>
                    <a:pt x="4228" y="1"/>
                    <a:pt x="395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9877" name="Google Shape;9877;p73"/>
            <p:cNvSpPr/>
            <p:nvPr/>
          </p:nvSpPr>
          <p:spPr>
            <a:xfrm>
              <a:off x="1031604" y="1530205"/>
              <a:ext cx="10280" cy="10248"/>
            </a:xfrm>
            <a:custGeom>
              <a:avLst/>
              <a:gdLst/>
              <a:ahLst/>
              <a:cxnLst/>
              <a:rect l="l" t="t" r="r" b="b"/>
              <a:pathLst>
                <a:path w="323" h="322" extrusionOk="0">
                  <a:moveTo>
                    <a:pt x="156" y="0"/>
                  </a:moveTo>
                  <a:cubicBezTo>
                    <a:pt x="72" y="0"/>
                    <a:pt x="1" y="72"/>
                    <a:pt x="1" y="167"/>
                  </a:cubicBezTo>
                  <a:cubicBezTo>
                    <a:pt x="1" y="250"/>
                    <a:pt x="72" y="322"/>
                    <a:pt x="156" y="322"/>
                  </a:cubicBezTo>
                  <a:cubicBezTo>
                    <a:pt x="251" y="322"/>
                    <a:pt x="322" y="250"/>
                    <a:pt x="322" y="167"/>
                  </a:cubicBezTo>
                  <a:cubicBezTo>
                    <a:pt x="322" y="72"/>
                    <a:pt x="251" y="0"/>
                    <a:pt x="15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9878" name="Google Shape;9878;p73"/>
            <p:cNvSpPr/>
            <p:nvPr/>
          </p:nvSpPr>
          <p:spPr>
            <a:xfrm>
              <a:off x="932334" y="1551784"/>
              <a:ext cx="208088" cy="273653"/>
            </a:xfrm>
            <a:custGeom>
              <a:avLst/>
              <a:gdLst/>
              <a:ahLst/>
              <a:cxnLst/>
              <a:rect l="l" t="t" r="r" b="b"/>
              <a:pathLst>
                <a:path w="6538" h="8598" extrusionOk="0">
                  <a:moveTo>
                    <a:pt x="167" y="1"/>
                  </a:moveTo>
                  <a:cubicBezTo>
                    <a:pt x="72" y="1"/>
                    <a:pt x="1" y="84"/>
                    <a:pt x="1" y="168"/>
                  </a:cubicBezTo>
                  <a:lnTo>
                    <a:pt x="1" y="8430"/>
                  </a:lnTo>
                  <a:cubicBezTo>
                    <a:pt x="1" y="8526"/>
                    <a:pt x="72" y="8597"/>
                    <a:pt x="167" y="8597"/>
                  </a:cubicBezTo>
                  <a:lnTo>
                    <a:pt x="6358" y="8597"/>
                  </a:lnTo>
                  <a:cubicBezTo>
                    <a:pt x="6442" y="8597"/>
                    <a:pt x="6525" y="8526"/>
                    <a:pt x="6525" y="8430"/>
                  </a:cubicBezTo>
                  <a:lnTo>
                    <a:pt x="6525" y="168"/>
                  </a:lnTo>
                  <a:cubicBezTo>
                    <a:pt x="6537" y="84"/>
                    <a:pt x="6466" y="13"/>
                    <a:pt x="6370" y="13"/>
                  </a:cubicBezTo>
                  <a:lnTo>
                    <a:pt x="5513" y="13"/>
                  </a:lnTo>
                  <a:cubicBezTo>
                    <a:pt x="5418" y="13"/>
                    <a:pt x="5346" y="84"/>
                    <a:pt x="5346" y="168"/>
                  </a:cubicBezTo>
                  <a:cubicBezTo>
                    <a:pt x="5346" y="263"/>
                    <a:pt x="5418" y="334"/>
                    <a:pt x="5513" y="334"/>
                  </a:cubicBezTo>
                  <a:lnTo>
                    <a:pt x="6204" y="334"/>
                  </a:lnTo>
                  <a:lnTo>
                    <a:pt x="6204" y="8264"/>
                  </a:lnTo>
                  <a:lnTo>
                    <a:pt x="334" y="8264"/>
                  </a:lnTo>
                  <a:lnTo>
                    <a:pt x="334" y="334"/>
                  </a:lnTo>
                  <a:lnTo>
                    <a:pt x="1024" y="334"/>
                  </a:lnTo>
                  <a:cubicBezTo>
                    <a:pt x="1120" y="334"/>
                    <a:pt x="1191" y="263"/>
                    <a:pt x="1191" y="168"/>
                  </a:cubicBezTo>
                  <a:cubicBezTo>
                    <a:pt x="1191" y="84"/>
                    <a:pt x="1120" y="1"/>
                    <a:pt x="10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9879" name="Google Shape;9879;p73"/>
            <p:cNvSpPr/>
            <p:nvPr/>
          </p:nvSpPr>
          <p:spPr>
            <a:xfrm>
              <a:off x="965689" y="1661302"/>
              <a:ext cx="32241" cy="32241"/>
            </a:xfrm>
            <a:custGeom>
              <a:avLst/>
              <a:gdLst/>
              <a:ahLst/>
              <a:cxnLst/>
              <a:rect l="l" t="t" r="r" b="b"/>
              <a:pathLst>
                <a:path w="1013" h="1013" extrusionOk="0">
                  <a:moveTo>
                    <a:pt x="500" y="346"/>
                  </a:moveTo>
                  <a:cubicBezTo>
                    <a:pt x="608" y="346"/>
                    <a:pt x="679" y="441"/>
                    <a:pt x="679" y="525"/>
                  </a:cubicBezTo>
                  <a:cubicBezTo>
                    <a:pt x="703" y="620"/>
                    <a:pt x="608" y="703"/>
                    <a:pt x="500" y="703"/>
                  </a:cubicBezTo>
                  <a:cubicBezTo>
                    <a:pt x="405" y="703"/>
                    <a:pt x="322" y="620"/>
                    <a:pt x="322" y="525"/>
                  </a:cubicBezTo>
                  <a:cubicBezTo>
                    <a:pt x="322" y="417"/>
                    <a:pt x="417" y="346"/>
                    <a:pt x="500" y="346"/>
                  </a:cubicBezTo>
                  <a:close/>
                  <a:moveTo>
                    <a:pt x="500" y="1"/>
                  </a:moveTo>
                  <a:cubicBezTo>
                    <a:pt x="227" y="1"/>
                    <a:pt x="0" y="227"/>
                    <a:pt x="0" y="513"/>
                  </a:cubicBezTo>
                  <a:cubicBezTo>
                    <a:pt x="0" y="787"/>
                    <a:pt x="227" y="1013"/>
                    <a:pt x="500" y="1013"/>
                  </a:cubicBezTo>
                  <a:cubicBezTo>
                    <a:pt x="786" y="1013"/>
                    <a:pt x="1012" y="787"/>
                    <a:pt x="1012" y="513"/>
                  </a:cubicBezTo>
                  <a:cubicBezTo>
                    <a:pt x="1012" y="227"/>
                    <a:pt x="786" y="1"/>
                    <a:pt x="50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9880" name="Google Shape;9880;p73"/>
            <p:cNvSpPr/>
            <p:nvPr/>
          </p:nvSpPr>
          <p:spPr>
            <a:xfrm>
              <a:off x="965689" y="1710571"/>
              <a:ext cx="32241" cy="32241"/>
            </a:xfrm>
            <a:custGeom>
              <a:avLst/>
              <a:gdLst/>
              <a:ahLst/>
              <a:cxnLst/>
              <a:rect l="l" t="t" r="r" b="b"/>
              <a:pathLst>
                <a:path w="1013" h="1013" extrusionOk="0">
                  <a:moveTo>
                    <a:pt x="500" y="346"/>
                  </a:moveTo>
                  <a:cubicBezTo>
                    <a:pt x="608" y="346"/>
                    <a:pt x="679" y="441"/>
                    <a:pt x="679" y="524"/>
                  </a:cubicBezTo>
                  <a:cubicBezTo>
                    <a:pt x="679" y="608"/>
                    <a:pt x="608" y="703"/>
                    <a:pt x="500" y="703"/>
                  </a:cubicBezTo>
                  <a:cubicBezTo>
                    <a:pt x="405" y="703"/>
                    <a:pt x="322" y="608"/>
                    <a:pt x="322" y="524"/>
                  </a:cubicBezTo>
                  <a:cubicBezTo>
                    <a:pt x="322" y="441"/>
                    <a:pt x="417" y="346"/>
                    <a:pt x="500" y="346"/>
                  </a:cubicBezTo>
                  <a:close/>
                  <a:moveTo>
                    <a:pt x="500" y="1"/>
                  </a:moveTo>
                  <a:cubicBezTo>
                    <a:pt x="227" y="1"/>
                    <a:pt x="0" y="227"/>
                    <a:pt x="0" y="513"/>
                  </a:cubicBezTo>
                  <a:cubicBezTo>
                    <a:pt x="0" y="786"/>
                    <a:pt x="227" y="1013"/>
                    <a:pt x="500" y="1013"/>
                  </a:cubicBezTo>
                  <a:cubicBezTo>
                    <a:pt x="786" y="1013"/>
                    <a:pt x="1012" y="786"/>
                    <a:pt x="1012" y="513"/>
                  </a:cubicBezTo>
                  <a:cubicBezTo>
                    <a:pt x="1012" y="227"/>
                    <a:pt x="786" y="1"/>
                    <a:pt x="50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9881" name="Google Shape;9881;p73"/>
            <p:cNvSpPr/>
            <p:nvPr/>
          </p:nvSpPr>
          <p:spPr>
            <a:xfrm>
              <a:off x="965689" y="1760604"/>
              <a:ext cx="32241" cy="31859"/>
            </a:xfrm>
            <a:custGeom>
              <a:avLst/>
              <a:gdLst/>
              <a:ahLst/>
              <a:cxnLst/>
              <a:rect l="l" t="t" r="r" b="b"/>
              <a:pathLst>
                <a:path w="1013" h="1001" extrusionOk="0">
                  <a:moveTo>
                    <a:pt x="500" y="322"/>
                  </a:moveTo>
                  <a:cubicBezTo>
                    <a:pt x="608" y="322"/>
                    <a:pt x="679" y="417"/>
                    <a:pt x="679" y="500"/>
                  </a:cubicBezTo>
                  <a:cubicBezTo>
                    <a:pt x="703" y="596"/>
                    <a:pt x="608" y="679"/>
                    <a:pt x="500" y="679"/>
                  </a:cubicBezTo>
                  <a:cubicBezTo>
                    <a:pt x="405" y="679"/>
                    <a:pt x="322" y="584"/>
                    <a:pt x="322" y="500"/>
                  </a:cubicBezTo>
                  <a:cubicBezTo>
                    <a:pt x="322" y="393"/>
                    <a:pt x="417" y="322"/>
                    <a:pt x="500" y="322"/>
                  </a:cubicBezTo>
                  <a:close/>
                  <a:moveTo>
                    <a:pt x="500" y="0"/>
                  </a:moveTo>
                  <a:cubicBezTo>
                    <a:pt x="227" y="0"/>
                    <a:pt x="0" y="215"/>
                    <a:pt x="0" y="500"/>
                  </a:cubicBezTo>
                  <a:cubicBezTo>
                    <a:pt x="0" y="786"/>
                    <a:pt x="227" y="1000"/>
                    <a:pt x="500" y="1000"/>
                  </a:cubicBezTo>
                  <a:cubicBezTo>
                    <a:pt x="786" y="1000"/>
                    <a:pt x="1012" y="786"/>
                    <a:pt x="1012" y="500"/>
                  </a:cubicBezTo>
                  <a:cubicBezTo>
                    <a:pt x="1012" y="215"/>
                    <a:pt x="786" y="0"/>
                    <a:pt x="50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9882" name="Google Shape;9882;p73"/>
            <p:cNvSpPr/>
            <p:nvPr/>
          </p:nvSpPr>
          <p:spPr>
            <a:xfrm>
              <a:off x="1009643" y="1661302"/>
              <a:ext cx="59899" cy="10662"/>
            </a:xfrm>
            <a:custGeom>
              <a:avLst/>
              <a:gdLst/>
              <a:ahLst/>
              <a:cxnLst/>
              <a:rect l="l" t="t" r="r" b="b"/>
              <a:pathLst>
                <a:path w="1882" h="335" extrusionOk="0">
                  <a:moveTo>
                    <a:pt x="167" y="1"/>
                  </a:moveTo>
                  <a:cubicBezTo>
                    <a:pt x="72" y="1"/>
                    <a:pt x="0" y="72"/>
                    <a:pt x="0" y="167"/>
                  </a:cubicBezTo>
                  <a:cubicBezTo>
                    <a:pt x="0" y="263"/>
                    <a:pt x="72" y="334"/>
                    <a:pt x="167" y="334"/>
                  </a:cubicBezTo>
                  <a:lnTo>
                    <a:pt x="1715" y="334"/>
                  </a:lnTo>
                  <a:cubicBezTo>
                    <a:pt x="1798" y="334"/>
                    <a:pt x="1882" y="263"/>
                    <a:pt x="1882" y="167"/>
                  </a:cubicBezTo>
                  <a:cubicBezTo>
                    <a:pt x="1882" y="72"/>
                    <a:pt x="1798" y="1"/>
                    <a:pt x="171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9883" name="Google Shape;9883;p73"/>
            <p:cNvSpPr/>
            <p:nvPr/>
          </p:nvSpPr>
          <p:spPr>
            <a:xfrm>
              <a:off x="1009643" y="1683677"/>
              <a:ext cx="98188" cy="10630"/>
            </a:xfrm>
            <a:custGeom>
              <a:avLst/>
              <a:gdLst/>
              <a:ahLst/>
              <a:cxnLst/>
              <a:rect l="l" t="t" r="r" b="b"/>
              <a:pathLst>
                <a:path w="3085" h="334" extrusionOk="0">
                  <a:moveTo>
                    <a:pt x="167" y="0"/>
                  </a:moveTo>
                  <a:cubicBezTo>
                    <a:pt x="72" y="0"/>
                    <a:pt x="0" y="72"/>
                    <a:pt x="0" y="167"/>
                  </a:cubicBezTo>
                  <a:cubicBezTo>
                    <a:pt x="0" y="250"/>
                    <a:pt x="72" y="334"/>
                    <a:pt x="167" y="334"/>
                  </a:cubicBezTo>
                  <a:lnTo>
                    <a:pt x="2917" y="334"/>
                  </a:lnTo>
                  <a:cubicBezTo>
                    <a:pt x="3013" y="334"/>
                    <a:pt x="3084" y="250"/>
                    <a:pt x="3084" y="167"/>
                  </a:cubicBezTo>
                  <a:cubicBezTo>
                    <a:pt x="3084" y="72"/>
                    <a:pt x="3013" y="0"/>
                    <a:pt x="291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9884" name="Google Shape;9884;p73"/>
            <p:cNvSpPr/>
            <p:nvPr/>
          </p:nvSpPr>
          <p:spPr>
            <a:xfrm>
              <a:off x="1009643" y="1710571"/>
              <a:ext cx="59899" cy="10630"/>
            </a:xfrm>
            <a:custGeom>
              <a:avLst/>
              <a:gdLst/>
              <a:ahLst/>
              <a:cxnLst/>
              <a:rect l="l" t="t" r="r" b="b"/>
              <a:pathLst>
                <a:path w="1882" h="334" extrusionOk="0">
                  <a:moveTo>
                    <a:pt x="167" y="1"/>
                  </a:moveTo>
                  <a:cubicBezTo>
                    <a:pt x="72" y="1"/>
                    <a:pt x="0" y="84"/>
                    <a:pt x="0" y="167"/>
                  </a:cubicBezTo>
                  <a:cubicBezTo>
                    <a:pt x="0" y="263"/>
                    <a:pt x="72" y="334"/>
                    <a:pt x="167" y="334"/>
                  </a:cubicBezTo>
                  <a:lnTo>
                    <a:pt x="1715" y="334"/>
                  </a:lnTo>
                  <a:cubicBezTo>
                    <a:pt x="1798" y="334"/>
                    <a:pt x="1882" y="263"/>
                    <a:pt x="1882" y="167"/>
                  </a:cubicBezTo>
                  <a:cubicBezTo>
                    <a:pt x="1882" y="84"/>
                    <a:pt x="1798" y="1"/>
                    <a:pt x="171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9885" name="Google Shape;9885;p73"/>
            <p:cNvSpPr/>
            <p:nvPr/>
          </p:nvSpPr>
          <p:spPr>
            <a:xfrm>
              <a:off x="1009643" y="1732946"/>
              <a:ext cx="98188" cy="10630"/>
            </a:xfrm>
            <a:custGeom>
              <a:avLst/>
              <a:gdLst/>
              <a:ahLst/>
              <a:cxnLst/>
              <a:rect l="l" t="t" r="r" b="b"/>
              <a:pathLst>
                <a:path w="3085" h="334" extrusionOk="0">
                  <a:moveTo>
                    <a:pt x="167" y="0"/>
                  </a:moveTo>
                  <a:cubicBezTo>
                    <a:pt x="72" y="0"/>
                    <a:pt x="0" y="71"/>
                    <a:pt x="0" y="167"/>
                  </a:cubicBezTo>
                  <a:cubicBezTo>
                    <a:pt x="0" y="250"/>
                    <a:pt x="72" y="333"/>
                    <a:pt x="167" y="333"/>
                  </a:cubicBezTo>
                  <a:lnTo>
                    <a:pt x="2917" y="333"/>
                  </a:lnTo>
                  <a:cubicBezTo>
                    <a:pt x="3013" y="333"/>
                    <a:pt x="3084" y="250"/>
                    <a:pt x="3084" y="167"/>
                  </a:cubicBezTo>
                  <a:cubicBezTo>
                    <a:pt x="3084" y="71"/>
                    <a:pt x="3013" y="0"/>
                    <a:pt x="291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9886" name="Google Shape;9886;p73"/>
            <p:cNvSpPr/>
            <p:nvPr/>
          </p:nvSpPr>
          <p:spPr>
            <a:xfrm>
              <a:off x="1009643" y="1760604"/>
              <a:ext cx="59899" cy="10248"/>
            </a:xfrm>
            <a:custGeom>
              <a:avLst/>
              <a:gdLst/>
              <a:ahLst/>
              <a:cxnLst/>
              <a:rect l="l" t="t" r="r" b="b"/>
              <a:pathLst>
                <a:path w="1882" h="322" extrusionOk="0">
                  <a:moveTo>
                    <a:pt x="167" y="0"/>
                  </a:moveTo>
                  <a:cubicBezTo>
                    <a:pt x="72" y="0"/>
                    <a:pt x="0" y="72"/>
                    <a:pt x="0" y="155"/>
                  </a:cubicBezTo>
                  <a:cubicBezTo>
                    <a:pt x="0" y="250"/>
                    <a:pt x="72" y="322"/>
                    <a:pt x="167" y="322"/>
                  </a:cubicBezTo>
                  <a:lnTo>
                    <a:pt x="1715" y="322"/>
                  </a:lnTo>
                  <a:cubicBezTo>
                    <a:pt x="1798" y="322"/>
                    <a:pt x="1882" y="250"/>
                    <a:pt x="1882" y="155"/>
                  </a:cubicBezTo>
                  <a:cubicBezTo>
                    <a:pt x="1882" y="72"/>
                    <a:pt x="1798" y="0"/>
                    <a:pt x="171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9887" name="Google Shape;9887;p73"/>
            <p:cNvSpPr/>
            <p:nvPr/>
          </p:nvSpPr>
          <p:spPr>
            <a:xfrm>
              <a:off x="1009643" y="1782183"/>
              <a:ext cx="98188" cy="10662"/>
            </a:xfrm>
            <a:custGeom>
              <a:avLst/>
              <a:gdLst/>
              <a:ahLst/>
              <a:cxnLst/>
              <a:rect l="l" t="t" r="r" b="b"/>
              <a:pathLst>
                <a:path w="3085" h="335" extrusionOk="0">
                  <a:moveTo>
                    <a:pt x="167" y="1"/>
                  </a:moveTo>
                  <a:cubicBezTo>
                    <a:pt x="72" y="1"/>
                    <a:pt x="0" y="72"/>
                    <a:pt x="0" y="168"/>
                  </a:cubicBezTo>
                  <a:cubicBezTo>
                    <a:pt x="0" y="251"/>
                    <a:pt x="72" y="334"/>
                    <a:pt x="167" y="334"/>
                  </a:cubicBezTo>
                  <a:lnTo>
                    <a:pt x="2917" y="334"/>
                  </a:lnTo>
                  <a:cubicBezTo>
                    <a:pt x="3013" y="334"/>
                    <a:pt x="3084" y="251"/>
                    <a:pt x="3084" y="168"/>
                  </a:cubicBezTo>
                  <a:cubicBezTo>
                    <a:pt x="3084" y="72"/>
                    <a:pt x="3013" y="1"/>
                    <a:pt x="291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9888" name="Google Shape;9888;p73"/>
            <p:cNvSpPr/>
            <p:nvPr/>
          </p:nvSpPr>
          <p:spPr>
            <a:xfrm>
              <a:off x="1009643" y="1579473"/>
              <a:ext cx="98188" cy="10630"/>
            </a:xfrm>
            <a:custGeom>
              <a:avLst/>
              <a:gdLst/>
              <a:ahLst/>
              <a:cxnLst/>
              <a:rect l="l" t="t" r="r" b="b"/>
              <a:pathLst>
                <a:path w="3085" h="334" extrusionOk="0">
                  <a:moveTo>
                    <a:pt x="167" y="0"/>
                  </a:moveTo>
                  <a:cubicBezTo>
                    <a:pt x="72" y="0"/>
                    <a:pt x="0" y="71"/>
                    <a:pt x="0" y="167"/>
                  </a:cubicBezTo>
                  <a:cubicBezTo>
                    <a:pt x="0" y="250"/>
                    <a:pt x="72" y="333"/>
                    <a:pt x="167" y="333"/>
                  </a:cubicBezTo>
                  <a:lnTo>
                    <a:pt x="2917" y="333"/>
                  </a:lnTo>
                  <a:cubicBezTo>
                    <a:pt x="3013" y="333"/>
                    <a:pt x="3084" y="250"/>
                    <a:pt x="3084" y="167"/>
                  </a:cubicBezTo>
                  <a:cubicBezTo>
                    <a:pt x="3084" y="71"/>
                    <a:pt x="3013" y="0"/>
                    <a:pt x="291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9889" name="Google Shape;9889;p73"/>
            <p:cNvSpPr/>
            <p:nvPr/>
          </p:nvSpPr>
          <p:spPr>
            <a:xfrm>
              <a:off x="965689" y="1628711"/>
              <a:ext cx="142142" cy="10662"/>
            </a:xfrm>
            <a:custGeom>
              <a:avLst/>
              <a:gdLst/>
              <a:ahLst/>
              <a:cxnLst/>
              <a:rect l="l" t="t" r="r" b="b"/>
              <a:pathLst>
                <a:path w="4466" h="335" extrusionOk="0">
                  <a:moveTo>
                    <a:pt x="155" y="1"/>
                  </a:moveTo>
                  <a:cubicBezTo>
                    <a:pt x="72" y="1"/>
                    <a:pt x="0" y="72"/>
                    <a:pt x="0" y="168"/>
                  </a:cubicBezTo>
                  <a:cubicBezTo>
                    <a:pt x="0" y="251"/>
                    <a:pt x="72" y="334"/>
                    <a:pt x="155" y="334"/>
                  </a:cubicBezTo>
                  <a:lnTo>
                    <a:pt x="4298" y="334"/>
                  </a:lnTo>
                  <a:cubicBezTo>
                    <a:pt x="4394" y="334"/>
                    <a:pt x="4465" y="251"/>
                    <a:pt x="4465" y="168"/>
                  </a:cubicBezTo>
                  <a:cubicBezTo>
                    <a:pt x="4465" y="72"/>
                    <a:pt x="4394" y="1"/>
                    <a:pt x="429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9890" name="Google Shape;9890;p73"/>
            <p:cNvSpPr/>
            <p:nvPr/>
          </p:nvSpPr>
          <p:spPr>
            <a:xfrm>
              <a:off x="1009643" y="1601434"/>
              <a:ext cx="26926" cy="10280"/>
            </a:xfrm>
            <a:custGeom>
              <a:avLst/>
              <a:gdLst/>
              <a:ahLst/>
              <a:cxnLst/>
              <a:rect l="l" t="t" r="r" b="b"/>
              <a:pathLst>
                <a:path w="846" h="323" extrusionOk="0">
                  <a:moveTo>
                    <a:pt x="167" y="1"/>
                  </a:moveTo>
                  <a:cubicBezTo>
                    <a:pt x="72" y="1"/>
                    <a:pt x="0" y="72"/>
                    <a:pt x="0" y="155"/>
                  </a:cubicBezTo>
                  <a:cubicBezTo>
                    <a:pt x="0" y="251"/>
                    <a:pt x="72" y="322"/>
                    <a:pt x="167" y="322"/>
                  </a:cubicBezTo>
                  <a:lnTo>
                    <a:pt x="691" y="322"/>
                  </a:lnTo>
                  <a:cubicBezTo>
                    <a:pt x="774" y="322"/>
                    <a:pt x="846" y="251"/>
                    <a:pt x="846" y="155"/>
                  </a:cubicBezTo>
                  <a:cubicBezTo>
                    <a:pt x="846" y="72"/>
                    <a:pt x="762" y="1"/>
                    <a:pt x="69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9891" name="Google Shape;9891;p73"/>
            <p:cNvSpPr/>
            <p:nvPr/>
          </p:nvSpPr>
          <p:spPr>
            <a:xfrm>
              <a:off x="1047550" y="1601434"/>
              <a:ext cx="26926" cy="10280"/>
            </a:xfrm>
            <a:custGeom>
              <a:avLst/>
              <a:gdLst/>
              <a:ahLst/>
              <a:cxnLst/>
              <a:rect l="l" t="t" r="r" b="b"/>
              <a:pathLst>
                <a:path w="846" h="323" extrusionOk="0">
                  <a:moveTo>
                    <a:pt x="167" y="1"/>
                  </a:moveTo>
                  <a:cubicBezTo>
                    <a:pt x="71" y="1"/>
                    <a:pt x="0" y="72"/>
                    <a:pt x="0" y="155"/>
                  </a:cubicBezTo>
                  <a:cubicBezTo>
                    <a:pt x="0" y="251"/>
                    <a:pt x="71" y="322"/>
                    <a:pt x="167" y="322"/>
                  </a:cubicBezTo>
                  <a:lnTo>
                    <a:pt x="691" y="322"/>
                  </a:lnTo>
                  <a:cubicBezTo>
                    <a:pt x="774" y="322"/>
                    <a:pt x="845" y="251"/>
                    <a:pt x="845" y="155"/>
                  </a:cubicBezTo>
                  <a:cubicBezTo>
                    <a:pt x="845" y="72"/>
                    <a:pt x="774" y="1"/>
                    <a:pt x="69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9892" name="Google Shape;9892;p73"/>
            <p:cNvSpPr/>
            <p:nvPr/>
          </p:nvSpPr>
          <p:spPr>
            <a:xfrm>
              <a:off x="966071" y="1579473"/>
              <a:ext cx="32241" cy="32241"/>
            </a:xfrm>
            <a:custGeom>
              <a:avLst/>
              <a:gdLst/>
              <a:ahLst/>
              <a:cxnLst/>
              <a:rect l="l" t="t" r="r" b="b"/>
              <a:pathLst>
                <a:path w="1013" h="1013" extrusionOk="0">
                  <a:moveTo>
                    <a:pt x="691" y="310"/>
                  </a:moveTo>
                  <a:lnTo>
                    <a:pt x="691" y="691"/>
                  </a:lnTo>
                  <a:lnTo>
                    <a:pt x="310" y="691"/>
                  </a:lnTo>
                  <a:lnTo>
                    <a:pt x="310" y="310"/>
                  </a:lnTo>
                  <a:close/>
                  <a:moveTo>
                    <a:pt x="167" y="0"/>
                  </a:moveTo>
                  <a:cubicBezTo>
                    <a:pt x="72" y="0"/>
                    <a:pt x="0" y="71"/>
                    <a:pt x="0" y="167"/>
                  </a:cubicBezTo>
                  <a:lnTo>
                    <a:pt x="0" y="845"/>
                  </a:lnTo>
                  <a:cubicBezTo>
                    <a:pt x="0" y="941"/>
                    <a:pt x="72" y="1012"/>
                    <a:pt x="167" y="1012"/>
                  </a:cubicBezTo>
                  <a:lnTo>
                    <a:pt x="846" y="1012"/>
                  </a:lnTo>
                  <a:cubicBezTo>
                    <a:pt x="941" y="1012"/>
                    <a:pt x="1012" y="941"/>
                    <a:pt x="1012" y="845"/>
                  </a:cubicBezTo>
                  <a:lnTo>
                    <a:pt x="1012" y="167"/>
                  </a:lnTo>
                  <a:cubicBezTo>
                    <a:pt x="1000" y="71"/>
                    <a:pt x="941" y="0"/>
                    <a:pt x="84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</p:grpSp>
      <p:grpSp>
        <p:nvGrpSpPr>
          <p:cNvPr id="9893" name="Google Shape;9893;p73"/>
          <p:cNvGrpSpPr/>
          <p:nvPr/>
        </p:nvGrpSpPr>
        <p:grpSpPr>
          <a:xfrm>
            <a:off x="1744841" y="1778107"/>
            <a:ext cx="466888" cy="466931"/>
            <a:chOff x="1308631" y="1507830"/>
            <a:chExt cx="350166" cy="350198"/>
          </a:xfrm>
          <a:solidFill>
            <a:srgbClr val="E084C6"/>
          </a:solidFill>
        </p:grpSpPr>
        <p:sp>
          <p:nvSpPr>
            <p:cNvPr id="9894" name="Google Shape;9894;p73"/>
            <p:cNvSpPr/>
            <p:nvPr/>
          </p:nvSpPr>
          <p:spPr>
            <a:xfrm>
              <a:off x="1308631" y="1507830"/>
              <a:ext cx="350166" cy="350198"/>
            </a:xfrm>
            <a:custGeom>
              <a:avLst/>
              <a:gdLst/>
              <a:ahLst/>
              <a:cxnLst/>
              <a:rect l="l" t="t" r="r" b="b"/>
              <a:pathLst>
                <a:path w="11002" h="11003" extrusionOk="0">
                  <a:moveTo>
                    <a:pt x="6192" y="310"/>
                  </a:moveTo>
                  <a:cubicBezTo>
                    <a:pt x="6192" y="310"/>
                    <a:pt x="6204" y="310"/>
                    <a:pt x="6204" y="334"/>
                  </a:cubicBezTo>
                  <a:lnTo>
                    <a:pt x="6204" y="787"/>
                  </a:lnTo>
                  <a:cubicBezTo>
                    <a:pt x="6204" y="953"/>
                    <a:pt x="6311" y="1084"/>
                    <a:pt x="6477" y="1120"/>
                  </a:cubicBezTo>
                  <a:cubicBezTo>
                    <a:pt x="6989" y="1239"/>
                    <a:pt x="7489" y="1429"/>
                    <a:pt x="7930" y="1715"/>
                  </a:cubicBezTo>
                  <a:cubicBezTo>
                    <a:pt x="7986" y="1751"/>
                    <a:pt x="8048" y="1769"/>
                    <a:pt x="8110" y="1769"/>
                  </a:cubicBezTo>
                  <a:cubicBezTo>
                    <a:pt x="8194" y="1769"/>
                    <a:pt x="8278" y="1736"/>
                    <a:pt x="8347" y="1668"/>
                  </a:cubicBezTo>
                  <a:lnTo>
                    <a:pt x="8680" y="1346"/>
                  </a:lnTo>
                  <a:lnTo>
                    <a:pt x="8692" y="1346"/>
                  </a:lnTo>
                  <a:lnTo>
                    <a:pt x="9656" y="2311"/>
                  </a:lnTo>
                  <a:lnTo>
                    <a:pt x="9656" y="2322"/>
                  </a:lnTo>
                  <a:lnTo>
                    <a:pt x="9335" y="2656"/>
                  </a:lnTo>
                  <a:cubicBezTo>
                    <a:pt x="9228" y="2751"/>
                    <a:pt x="9192" y="2930"/>
                    <a:pt x="9287" y="3073"/>
                  </a:cubicBezTo>
                  <a:cubicBezTo>
                    <a:pt x="9573" y="3513"/>
                    <a:pt x="9775" y="4001"/>
                    <a:pt x="9883" y="4525"/>
                  </a:cubicBezTo>
                  <a:cubicBezTo>
                    <a:pt x="9906" y="4680"/>
                    <a:pt x="10049" y="4799"/>
                    <a:pt x="10204" y="4799"/>
                  </a:cubicBezTo>
                  <a:lnTo>
                    <a:pt x="10668" y="4799"/>
                  </a:lnTo>
                  <a:cubicBezTo>
                    <a:pt x="10668" y="4799"/>
                    <a:pt x="10680" y="4799"/>
                    <a:pt x="10680" y="4811"/>
                  </a:cubicBezTo>
                  <a:lnTo>
                    <a:pt x="10657" y="6216"/>
                  </a:lnTo>
                  <a:lnTo>
                    <a:pt x="10192" y="6216"/>
                  </a:lnTo>
                  <a:cubicBezTo>
                    <a:pt x="10026" y="6216"/>
                    <a:pt x="9895" y="6311"/>
                    <a:pt x="9871" y="6478"/>
                  </a:cubicBezTo>
                  <a:cubicBezTo>
                    <a:pt x="9752" y="7002"/>
                    <a:pt x="9549" y="7490"/>
                    <a:pt x="9275" y="7942"/>
                  </a:cubicBezTo>
                  <a:cubicBezTo>
                    <a:pt x="9180" y="8073"/>
                    <a:pt x="9192" y="8240"/>
                    <a:pt x="9311" y="8359"/>
                  </a:cubicBezTo>
                  <a:lnTo>
                    <a:pt x="9645" y="8680"/>
                  </a:lnTo>
                  <a:lnTo>
                    <a:pt x="9645" y="8692"/>
                  </a:lnTo>
                  <a:lnTo>
                    <a:pt x="8680" y="9669"/>
                  </a:lnTo>
                  <a:lnTo>
                    <a:pt x="8656" y="9669"/>
                  </a:lnTo>
                  <a:lnTo>
                    <a:pt x="8335" y="9335"/>
                  </a:lnTo>
                  <a:cubicBezTo>
                    <a:pt x="8271" y="9272"/>
                    <a:pt x="8183" y="9237"/>
                    <a:pt x="8094" y="9237"/>
                  </a:cubicBezTo>
                  <a:cubicBezTo>
                    <a:pt x="8033" y="9237"/>
                    <a:pt x="7971" y="9254"/>
                    <a:pt x="7918" y="9288"/>
                  </a:cubicBezTo>
                  <a:cubicBezTo>
                    <a:pt x="7466" y="9573"/>
                    <a:pt x="6978" y="9788"/>
                    <a:pt x="6454" y="9883"/>
                  </a:cubicBezTo>
                  <a:cubicBezTo>
                    <a:pt x="6311" y="9919"/>
                    <a:pt x="6192" y="10050"/>
                    <a:pt x="6192" y="10216"/>
                  </a:cubicBezTo>
                  <a:lnTo>
                    <a:pt x="6192" y="10681"/>
                  </a:lnTo>
                  <a:cubicBezTo>
                    <a:pt x="6192" y="10681"/>
                    <a:pt x="6192" y="10693"/>
                    <a:pt x="6168" y="10693"/>
                  </a:cubicBezTo>
                  <a:lnTo>
                    <a:pt x="4811" y="10693"/>
                  </a:lnTo>
                  <a:cubicBezTo>
                    <a:pt x="4811" y="10693"/>
                    <a:pt x="4787" y="10693"/>
                    <a:pt x="4787" y="10681"/>
                  </a:cubicBezTo>
                  <a:lnTo>
                    <a:pt x="4787" y="10216"/>
                  </a:lnTo>
                  <a:cubicBezTo>
                    <a:pt x="4787" y="10050"/>
                    <a:pt x="4692" y="9919"/>
                    <a:pt x="4525" y="9883"/>
                  </a:cubicBezTo>
                  <a:cubicBezTo>
                    <a:pt x="4001" y="9764"/>
                    <a:pt x="3513" y="9573"/>
                    <a:pt x="3060" y="9288"/>
                  </a:cubicBezTo>
                  <a:cubicBezTo>
                    <a:pt x="3001" y="9264"/>
                    <a:pt x="2941" y="9228"/>
                    <a:pt x="2882" y="9228"/>
                  </a:cubicBezTo>
                  <a:cubicBezTo>
                    <a:pt x="2798" y="9228"/>
                    <a:pt x="2715" y="9264"/>
                    <a:pt x="2644" y="9335"/>
                  </a:cubicBezTo>
                  <a:lnTo>
                    <a:pt x="2322" y="9669"/>
                  </a:lnTo>
                  <a:lnTo>
                    <a:pt x="2298" y="9669"/>
                  </a:lnTo>
                  <a:lnTo>
                    <a:pt x="1334" y="8692"/>
                  </a:lnTo>
                  <a:lnTo>
                    <a:pt x="1334" y="8680"/>
                  </a:lnTo>
                  <a:lnTo>
                    <a:pt x="1667" y="8359"/>
                  </a:lnTo>
                  <a:cubicBezTo>
                    <a:pt x="1763" y="8252"/>
                    <a:pt x="1798" y="8073"/>
                    <a:pt x="1703" y="7942"/>
                  </a:cubicBezTo>
                  <a:cubicBezTo>
                    <a:pt x="1429" y="7490"/>
                    <a:pt x="1215" y="7002"/>
                    <a:pt x="1108" y="6478"/>
                  </a:cubicBezTo>
                  <a:cubicBezTo>
                    <a:pt x="1084" y="6335"/>
                    <a:pt x="953" y="6216"/>
                    <a:pt x="786" y="6216"/>
                  </a:cubicBezTo>
                  <a:lnTo>
                    <a:pt x="322" y="6216"/>
                  </a:lnTo>
                  <a:cubicBezTo>
                    <a:pt x="322" y="6216"/>
                    <a:pt x="310" y="6216"/>
                    <a:pt x="310" y="6192"/>
                  </a:cubicBezTo>
                  <a:lnTo>
                    <a:pt x="310" y="4811"/>
                  </a:lnTo>
                  <a:cubicBezTo>
                    <a:pt x="310" y="4811"/>
                    <a:pt x="310" y="4799"/>
                    <a:pt x="322" y="4799"/>
                  </a:cubicBezTo>
                  <a:lnTo>
                    <a:pt x="786" y="4799"/>
                  </a:lnTo>
                  <a:cubicBezTo>
                    <a:pt x="953" y="4799"/>
                    <a:pt x="1084" y="4692"/>
                    <a:pt x="1108" y="4525"/>
                  </a:cubicBezTo>
                  <a:cubicBezTo>
                    <a:pt x="1227" y="4001"/>
                    <a:pt x="1429" y="3513"/>
                    <a:pt x="1703" y="3073"/>
                  </a:cubicBezTo>
                  <a:cubicBezTo>
                    <a:pt x="1798" y="2930"/>
                    <a:pt x="1786" y="2775"/>
                    <a:pt x="1667" y="2656"/>
                  </a:cubicBezTo>
                  <a:lnTo>
                    <a:pt x="1334" y="2322"/>
                  </a:lnTo>
                  <a:lnTo>
                    <a:pt x="1334" y="2311"/>
                  </a:lnTo>
                  <a:lnTo>
                    <a:pt x="2298" y="1346"/>
                  </a:lnTo>
                  <a:lnTo>
                    <a:pt x="2322" y="1346"/>
                  </a:lnTo>
                  <a:lnTo>
                    <a:pt x="2644" y="1668"/>
                  </a:lnTo>
                  <a:cubicBezTo>
                    <a:pt x="2707" y="1731"/>
                    <a:pt x="2796" y="1765"/>
                    <a:pt x="2885" y="1765"/>
                  </a:cubicBezTo>
                  <a:cubicBezTo>
                    <a:pt x="2946" y="1765"/>
                    <a:pt x="3007" y="1749"/>
                    <a:pt x="3060" y="1715"/>
                  </a:cubicBezTo>
                  <a:cubicBezTo>
                    <a:pt x="3513" y="1429"/>
                    <a:pt x="4001" y="1227"/>
                    <a:pt x="4525" y="1120"/>
                  </a:cubicBezTo>
                  <a:cubicBezTo>
                    <a:pt x="4668" y="1084"/>
                    <a:pt x="4787" y="953"/>
                    <a:pt x="4787" y="787"/>
                  </a:cubicBezTo>
                  <a:lnTo>
                    <a:pt x="4787" y="334"/>
                  </a:lnTo>
                  <a:cubicBezTo>
                    <a:pt x="4787" y="334"/>
                    <a:pt x="4787" y="310"/>
                    <a:pt x="4811" y="310"/>
                  </a:cubicBezTo>
                  <a:close/>
                  <a:moveTo>
                    <a:pt x="4811" y="1"/>
                  </a:moveTo>
                  <a:cubicBezTo>
                    <a:pt x="4632" y="1"/>
                    <a:pt x="4477" y="156"/>
                    <a:pt x="4477" y="334"/>
                  </a:cubicBezTo>
                  <a:lnTo>
                    <a:pt x="4477" y="798"/>
                  </a:lnTo>
                  <a:cubicBezTo>
                    <a:pt x="4477" y="798"/>
                    <a:pt x="4477" y="810"/>
                    <a:pt x="4465" y="810"/>
                  </a:cubicBezTo>
                  <a:cubicBezTo>
                    <a:pt x="3918" y="929"/>
                    <a:pt x="3370" y="1156"/>
                    <a:pt x="2906" y="1453"/>
                  </a:cubicBezTo>
                  <a:lnTo>
                    <a:pt x="2882" y="1453"/>
                  </a:lnTo>
                  <a:lnTo>
                    <a:pt x="2560" y="1120"/>
                  </a:lnTo>
                  <a:cubicBezTo>
                    <a:pt x="2495" y="1054"/>
                    <a:pt x="2408" y="1022"/>
                    <a:pt x="2322" y="1022"/>
                  </a:cubicBezTo>
                  <a:cubicBezTo>
                    <a:pt x="2236" y="1022"/>
                    <a:pt x="2150" y="1054"/>
                    <a:pt x="2084" y="1120"/>
                  </a:cubicBezTo>
                  <a:lnTo>
                    <a:pt x="1120" y="2084"/>
                  </a:lnTo>
                  <a:cubicBezTo>
                    <a:pt x="977" y="2215"/>
                    <a:pt x="977" y="2430"/>
                    <a:pt x="1120" y="2561"/>
                  </a:cubicBezTo>
                  <a:lnTo>
                    <a:pt x="1441" y="2894"/>
                  </a:lnTo>
                  <a:lnTo>
                    <a:pt x="1441" y="2906"/>
                  </a:lnTo>
                  <a:cubicBezTo>
                    <a:pt x="1132" y="3382"/>
                    <a:pt x="917" y="3906"/>
                    <a:pt x="798" y="4466"/>
                  </a:cubicBezTo>
                  <a:cubicBezTo>
                    <a:pt x="798" y="4466"/>
                    <a:pt x="798" y="4489"/>
                    <a:pt x="786" y="4489"/>
                  </a:cubicBezTo>
                  <a:lnTo>
                    <a:pt x="322" y="4489"/>
                  </a:lnTo>
                  <a:cubicBezTo>
                    <a:pt x="143" y="4489"/>
                    <a:pt x="0" y="4632"/>
                    <a:pt x="0" y="4811"/>
                  </a:cubicBezTo>
                  <a:lnTo>
                    <a:pt x="0" y="6192"/>
                  </a:lnTo>
                  <a:cubicBezTo>
                    <a:pt x="0" y="6371"/>
                    <a:pt x="143" y="6525"/>
                    <a:pt x="322" y="6525"/>
                  </a:cubicBezTo>
                  <a:lnTo>
                    <a:pt x="786" y="6525"/>
                  </a:lnTo>
                  <a:cubicBezTo>
                    <a:pt x="786" y="6525"/>
                    <a:pt x="798" y="6525"/>
                    <a:pt x="798" y="6537"/>
                  </a:cubicBezTo>
                  <a:cubicBezTo>
                    <a:pt x="917" y="7085"/>
                    <a:pt x="1143" y="7621"/>
                    <a:pt x="1441" y="8097"/>
                  </a:cubicBezTo>
                  <a:lnTo>
                    <a:pt x="1441" y="8121"/>
                  </a:lnTo>
                  <a:lnTo>
                    <a:pt x="1120" y="8442"/>
                  </a:lnTo>
                  <a:cubicBezTo>
                    <a:pt x="977" y="8573"/>
                    <a:pt x="977" y="8788"/>
                    <a:pt x="1120" y="8918"/>
                  </a:cubicBezTo>
                  <a:lnTo>
                    <a:pt x="2084" y="9883"/>
                  </a:lnTo>
                  <a:cubicBezTo>
                    <a:pt x="2150" y="9954"/>
                    <a:pt x="2236" y="9990"/>
                    <a:pt x="2322" y="9990"/>
                  </a:cubicBezTo>
                  <a:cubicBezTo>
                    <a:pt x="2408" y="9990"/>
                    <a:pt x="2495" y="9954"/>
                    <a:pt x="2560" y="9883"/>
                  </a:cubicBezTo>
                  <a:lnTo>
                    <a:pt x="2882" y="9561"/>
                  </a:lnTo>
                  <a:lnTo>
                    <a:pt x="2906" y="9561"/>
                  </a:lnTo>
                  <a:cubicBezTo>
                    <a:pt x="3370" y="9871"/>
                    <a:pt x="3894" y="10085"/>
                    <a:pt x="4465" y="10204"/>
                  </a:cubicBezTo>
                  <a:cubicBezTo>
                    <a:pt x="4465" y="10204"/>
                    <a:pt x="4477" y="10204"/>
                    <a:pt x="4477" y="10216"/>
                  </a:cubicBezTo>
                  <a:lnTo>
                    <a:pt x="4477" y="10681"/>
                  </a:lnTo>
                  <a:cubicBezTo>
                    <a:pt x="4477" y="10859"/>
                    <a:pt x="4632" y="11002"/>
                    <a:pt x="4811" y="11002"/>
                  </a:cubicBezTo>
                  <a:lnTo>
                    <a:pt x="6192" y="11002"/>
                  </a:lnTo>
                  <a:cubicBezTo>
                    <a:pt x="6370" y="11002"/>
                    <a:pt x="6513" y="10859"/>
                    <a:pt x="6513" y="10681"/>
                  </a:cubicBezTo>
                  <a:lnTo>
                    <a:pt x="6513" y="10216"/>
                  </a:lnTo>
                  <a:cubicBezTo>
                    <a:pt x="6513" y="10216"/>
                    <a:pt x="6513" y="10204"/>
                    <a:pt x="6537" y="10204"/>
                  </a:cubicBezTo>
                  <a:cubicBezTo>
                    <a:pt x="7085" y="10085"/>
                    <a:pt x="7620" y="9859"/>
                    <a:pt x="8097" y="9561"/>
                  </a:cubicBezTo>
                  <a:lnTo>
                    <a:pt x="8109" y="9561"/>
                  </a:lnTo>
                  <a:lnTo>
                    <a:pt x="8442" y="9883"/>
                  </a:lnTo>
                  <a:cubicBezTo>
                    <a:pt x="8507" y="9954"/>
                    <a:pt x="8591" y="9990"/>
                    <a:pt x="8676" y="9990"/>
                  </a:cubicBezTo>
                  <a:cubicBezTo>
                    <a:pt x="8760" y="9990"/>
                    <a:pt x="8847" y="9954"/>
                    <a:pt x="8918" y="9883"/>
                  </a:cubicBezTo>
                  <a:lnTo>
                    <a:pt x="9883" y="8918"/>
                  </a:lnTo>
                  <a:cubicBezTo>
                    <a:pt x="10014" y="8788"/>
                    <a:pt x="10014" y="8573"/>
                    <a:pt x="9883" y="8442"/>
                  </a:cubicBezTo>
                  <a:lnTo>
                    <a:pt x="9549" y="8121"/>
                  </a:lnTo>
                  <a:lnTo>
                    <a:pt x="9549" y="8097"/>
                  </a:lnTo>
                  <a:cubicBezTo>
                    <a:pt x="9871" y="7621"/>
                    <a:pt x="10073" y="7109"/>
                    <a:pt x="10192" y="6537"/>
                  </a:cubicBezTo>
                  <a:cubicBezTo>
                    <a:pt x="10192" y="6537"/>
                    <a:pt x="10192" y="6525"/>
                    <a:pt x="10204" y="6525"/>
                  </a:cubicBezTo>
                  <a:lnTo>
                    <a:pt x="10668" y="6525"/>
                  </a:lnTo>
                  <a:cubicBezTo>
                    <a:pt x="10847" y="6525"/>
                    <a:pt x="11002" y="6371"/>
                    <a:pt x="11002" y="6192"/>
                  </a:cubicBezTo>
                  <a:lnTo>
                    <a:pt x="11002" y="4811"/>
                  </a:lnTo>
                  <a:cubicBezTo>
                    <a:pt x="10978" y="4632"/>
                    <a:pt x="10835" y="4489"/>
                    <a:pt x="10657" y="4489"/>
                  </a:cubicBezTo>
                  <a:lnTo>
                    <a:pt x="10192" y="4489"/>
                  </a:lnTo>
                  <a:cubicBezTo>
                    <a:pt x="10192" y="4489"/>
                    <a:pt x="10180" y="4489"/>
                    <a:pt x="10180" y="4466"/>
                  </a:cubicBezTo>
                  <a:cubicBezTo>
                    <a:pt x="10061" y="3918"/>
                    <a:pt x="9835" y="3382"/>
                    <a:pt x="9537" y="2906"/>
                  </a:cubicBezTo>
                  <a:lnTo>
                    <a:pt x="9537" y="2894"/>
                  </a:lnTo>
                  <a:lnTo>
                    <a:pt x="9859" y="2561"/>
                  </a:lnTo>
                  <a:cubicBezTo>
                    <a:pt x="10002" y="2430"/>
                    <a:pt x="10002" y="2215"/>
                    <a:pt x="9859" y="2084"/>
                  </a:cubicBezTo>
                  <a:lnTo>
                    <a:pt x="8894" y="1120"/>
                  </a:lnTo>
                  <a:cubicBezTo>
                    <a:pt x="8829" y="1054"/>
                    <a:pt x="8743" y="1022"/>
                    <a:pt x="8656" y="1022"/>
                  </a:cubicBezTo>
                  <a:cubicBezTo>
                    <a:pt x="8570" y="1022"/>
                    <a:pt x="8484" y="1054"/>
                    <a:pt x="8418" y="1120"/>
                  </a:cubicBezTo>
                  <a:lnTo>
                    <a:pt x="8097" y="1453"/>
                  </a:lnTo>
                  <a:lnTo>
                    <a:pt x="8073" y="1453"/>
                  </a:lnTo>
                  <a:cubicBezTo>
                    <a:pt x="7597" y="1132"/>
                    <a:pt x="7085" y="929"/>
                    <a:pt x="6513" y="810"/>
                  </a:cubicBezTo>
                  <a:cubicBezTo>
                    <a:pt x="6513" y="810"/>
                    <a:pt x="6501" y="810"/>
                    <a:pt x="6501" y="798"/>
                  </a:cubicBezTo>
                  <a:lnTo>
                    <a:pt x="6501" y="334"/>
                  </a:lnTo>
                  <a:cubicBezTo>
                    <a:pt x="6501" y="156"/>
                    <a:pt x="6346" y="1"/>
                    <a:pt x="616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9895" name="Google Shape;9895;p73"/>
            <p:cNvSpPr/>
            <p:nvPr/>
          </p:nvSpPr>
          <p:spPr>
            <a:xfrm>
              <a:off x="1373049" y="1574063"/>
              <a:ext cx="181544" cy="179730"/>
            </a:xfrm>
            <a:custGeom>
              <a:avLst/>
              <a:gdLst/>
              <a:ahLst/>
              <a:cxnLst/>
              <a:rect l="l" t="t" r="r" b="b"/>
              <a:pathLst>
                <a:path w="5704" h="5647" extrusionOk="0">
                  <a:moveTo>
                    <a:pt x="3449" y="0"/>
                  </a:moveTo>
                  <a:cubicBezTo>
                    <a:pt x="3399" y="0"/>
                    <a:pt x="3349" y="1"/>
                    <a:pt x="3299" y="3"/>
                  </a:cubicBezTo>
                  <a:cubicBezTo>
                    <a:pt x="2453" y="51"/>
                    <a:pt x="1644" y="408"/>
                    <a:pt x="1036" y="1003"/>
                  </a:cubicBezTo>
                  <a:cubicBezTo>
                    <a:pt x="429" y="1611"/>
                    <a:pt x="84" y="2396"/>
                    <a:pt x="48" y="3266"/>
                  </a:cubicBezTo>
                  <a:cubicBezTo>
                    <a:pt x="1" y="4111"/>
                    <a:pt x="262" y="4933"/>
                    <a:pt x="798" y="5587"/>
                  </a:cubicBezTo>
                  <a:cubicBezTo>
                    <a:pt x="834" y="5635"/>
                    <a:pt x="882" y="5647"/>
                    <a:pt x="917" y="5647"/>
                  </a:cubicBezTo>
                  <a:cubicBezTo>
                    <a:pt x="953" y="5647"/>
                    <a:pt x="1001" y="5635"/>
                    <a:pt x="1024" y="5623"/>
                  </a:cubicBezTo>
                  <a:cubicBezTo>
                    <a:pt x="1096" y="5564"/>
                    <a:pt x="1096" y="5456"/>
                    <a:pt x="1060" y="5397"/>
                  </a:cubicBezTo>
                  <a:cubicBezTo>
                    <a:pt x="584" y="4802"/>
                    <a:pt x="322" y="4051"/>
                    <a:pt x="370" y="3278"/>
                  </a:cubicBezTo>
                  <a:cubicBezTo>
                    <a:pt x="417" y="2504"/>
                    <a:pt x="727" y="1777"/>
                    <a:pt x="1274" y="1242"/>
                  </a:cubicBezTo>
                  <a:cubicBezTo>
                    <a:pt x="1834" y="694"/>
                    <a:pt x="2560" y="384"/>
                    <a:pt x="3322" y="337"/>
                  </a:cubicBezTo>
                  <a:cubicBezTo>
                    <a:pt x="3385" y="333"/>
                    <a:pt x="3447" y="331"/>
                    <a:pt x="3509" y="331"/>
                  </a:cubicBezTo>
                  <a:cubicBezTo>
                    <a:pt x="4215" y="331"/>
                    <a:pt x="4883" y="578"/>
                    <a:pt x="5430" y="1015"/>
                  </a:cubicBezTo>
                  <a:cubicBezTo>
                    <a:pt x="5461" y="1041"/>
                    <a:pt x="5496" y="1053"/>
                    <a:pt x="5531" y="1053"/>
                  </a:cubicBezTo>
                  <a:cubicBezTo>
                    <a:pt x="5577" y="1053"/>
                    <a:pt x="5622" y="1032"/>
                    <a:pt x="5656" y="992"/>
                  </a:cubicBezTo>
                  <a:cubicBezTo>
                    <a:pt x="5704" y="920"/>
                    <a:pt x="5680" y="813"/>
                    <a:pt x="5620" y="765"/>
                  </a:cubicBezTo>
                  <a:cubicBezTo>
                    <a:pt x="5005" y="262"/>
                    <a:pt x="4232" y="0"/>
                    <a:pt x="344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9896" name="Google Shape;9896;p73"/>
            <p:cNvSpPr/>
            <p:nvPr/>
          </p:nvSpPr>
          <p:spPr>
            <a:xfrm>
              <a:off x="1411338" y="1606368"/>
              <a:ext cx="182276" cy="186477"/>
            </a:xfrm>
            <a:custGeom>
              <a:avLst/>
              <a:gdLst/>
              <a:ahLst/>
              <a:cxnLst/>
              <a:rect l="l" t="t" r="r" b="b"/>
              <a:pathLst>
                <a:path w="5727" h="5859" extrusionOk="0">
                  <a:moveTo>
                    <a:pt x="3286" y="334"/>
                  </a:moveTo>
                  <a:lnTo>
                    <a:pt x="3286" y="1000"/>
                  </a:lnTo>
                  <a:cubicBezTo>
                    <a:pt x="3286" y="1108"/>
                    <a:pt x="3262" y="1227"/>
                    <a:pt x="3215" y="1310"/>
                  </a:cubicBezTo>
                  <a:lnTo>
                    <a:pt x="3143" y="1477"/>
                  </a:lnTo>
                  <a:cubicBezTo>
                    <a:pt x="3119" y="1501"/>
                    <a:pt x="3119" y="1524"/>
                    <a:pt x="3119" y="1548"/>
                  </a:cubicBezTo>
                  <a:lnTo>
                    <a:pt x="3119" y="1893"/>
                  </a:lnTo>
                  <a:cubicBezTo>
                    <a:pt x="3119" y="2132"/>
                    <a:pt x="3036" y="2358"/>
                    <a:pt x="2858" y="2524"/>
                  </a:cubicBezTo>
                  <a:cubicBezTo>
                    <a:pt x="2691" y="2679"/>
                    <a:pt x="2453" y="2775"/>
                    <a:pt x="2215" y="2775"/>
                  </a:cubicBezTo>
                  <a:cubicBezTo>
                    <a:pt x="1774" y="2763"/>
                    <a:pt x="1381" y="2346"/>
                    <a:pt x="1381" y="1846"/>
                  </a:cubicBezTo>
                  <a:lnTo>
                    <a:pt x="1381" y="1548"/>
                  </a:lnTo>
                  <a:cubicBezTo>
                    <a:pt x="1381" y="1524"/>
                    <a:pt x="1381" y="1501"/>
                    <a:pt x="1369" y="1477"/>
                  </a:cubicBezTo>
                  <a:lnTo>
                    <a:pt x="1262" y="1286"/>
                  </a:lnTo>
                  <a:cubicBezTo>
                    <a:pt x="1238" y="1203"/>
                    <a:pt x="1203" y="1131"/>
                    <a:pt x="1203" y="1048"/>
                  </a:cubicBezTo>
                  <a:lnTo>
                    <a:pt x="1203" y="1024"/>
                  </a:lnTo>
                  <a:cubicBezTo>
                    <a:pt x="1203" y="643"/>
                    <a:pt x="1524" y="334"/>
                    <a:pt x="1905" y="334"/>
                  </a:cubicBezTo>
                  <a:close/>
                  <a:moveTo>
                    <a:pt x="2608" y="3025"/>
                  </a:moveTo>
                  <a:cubicBezTo>
                    <a:pt x="2619" y="3084"/>
                    <a:pt x="2631" y="3132"/>
                    <a:pt x="2655" y="3179"/>
                  </a:cubicBezTo>
                  <a:lnTo>
                    <a:pt x="2512" y="3310"/>
                  </a:lnTo>
                  <a:cubicBezTo>
                    <a:pt x="2441" y="3382"/>
                    <a:pt x="2357" y="3417"/>
                    <a:pt x="2262" y="3417"/>
                  </a:cubicBezTo>
                  <a:cubicBezTo>
                    <a:pt x="2179" y="3417"/>
                    <a:pt x="2084" y="3382"/>
                    <a:pt x="2012" y="3310"/>
                  </a:cubicBezTo>
                  <a:lnTo>
                    <a:pt x="1881" y="3179"/>
                  </a:lnTo>
                  <a:cubicBezTo>
                    <a:pt x="1893" y="3132"/>
                    <a:pt x="1905" y="3084"/>
                    <a:pt x="1905" y="3025"/>
                  </a:cubicBezTo>
                  <a:cubicBezTo>
                    <a:pt x="2012" y="3060"/>
                    <a:pt x="2119" y="3084"/>
                    <a:pt x="2215" y="3084"/>
                  </a:cubicBezTo>
                  <a:lnTo>
                    <a:pt x="2250" y="3084"/>
                  </a:lnTo>
                  <a:cubicBezTo>
                    <a:pt x="2369" y="3084"/>
                    <a:pt x="2488" y="3072"/>
                    <a:pt x="2608" y="3025"/>
                  </a:cubicBezTo>
                  <a:close/>
                  <a:moveTo>
                    <a:pt x="2810" y="3441"/>
                  </a:moveTo>
                  <a:cubicBezTo>
                    <a:pt x="2858" y="3477"/>
                    <a:pt x="2905" y="3489"/>
                    <a:pt x="2941" y="3501"/>
                  </a:cubicBezTo>
                  <a:lnTo>
                    <a:pt x="3524" y="3667"/>
                  </a:lnTo>
                  <a:cubicBezTo>
                    <a:pt x="3679" y="3715"/>
                    <a:pt x="3774" y="3846"/>
                    <a:pt x="3774" y="4013"/>
                  </a:cubicBezTo>
                  <a:lnTo>
                    <a:pt x="3774" y="5108"/>
                  </a:lnTo>
                  <a:lnTo>
                    <a:pt x="3822" y="5108"/>
                  </a:lnTo>
                  <a:cubicBezTo>
                    <a:pt x="3703" y="5180"/>
                    <a:pt x="3584" y="5239"/>
                    <a:pt x="3453" y="5287"/>
                  </a:cubicBezTo>
                  <a:lnTo>
                    <a:pt x="3453" y="4310"/>
                  </a:lnTo>
                  <a:cubicBezTo>
                    <a:pt x="3453" y="4215"/>
                    <a:pt x="3381" y="4144"/>
                    <a:pt x="3286" y="4144"/>
                  </a:cubicBezTo>
                  <a:cubicBezTo>
                    <a:pt x="3203" y="4144"/>
                    <a:pt x="3119" y="4215"/>
                    <a:pt x="3119" y="4310"/>
                  </a:cubicBezTo>
                  <a:lnTo>
                    <a:pt x="3119" y="5394"/>
                  </a:lnTo>
                  <a:cubicBezTo>
                    <a:pt x="2881" y="5465"/>
                    <a:pt x="2655" y="5501"/>
                    <a:pt x="2405" y="5513"/>
                  </a:cubicBezTo>
                  <a:lnTo>
                    <a:pt x="2262" y="5513"/>
                  </a:lnTo>
                  <a:cubicBezTo>
                    <a:pt x="1965" y="5513"/>
                    <a:pt x="1667" y="5465"/>
                    <a:pt x="1381" y="5394"/>
                  </a:cubicBezTo>
                  <a:lnTo>
                    <a:pt x="1381" y="4310"/>
                  </a:lnTo>
                  <a:cubicBezTo>
                    <a:pt x="1381" y="4215"/>
                    <a:pt x="1310" y="4144"/>
                    <a:pt x="1214" y="4144"/>
                  </a:cubicBezTo>
                  <a:cubicBezTo>
                    <a:pt x="1131" y="4144"/>
                    <a:pt x="1060" y="4215"/>
                    <a:pt x="1060" y="4310"/>
                  </a:cubicBezTo>
                  <a:lnTo>
                    <a:pt x="1060" y="5287"/>
                  </a:lnTo>
                  <a:cubicBezTo>
                    <a:pt x="941" y="5227"/>
                    <a:pt x="798" y="5168"/>
                    <a:pt x="679" y="5108"/>
                  </a:cubicBezTo>
                  <a:lnTo>
                    <a:pt x="679" y="4013"/>
                  </a:lnTo>
                  <a:cubicBezTo>
                    <a:pt x="679" y="3846"/>
                    <a:pt x="786" y="3715"/>
                    <a:pt x="941" y="3667"/>
                  </a:cubicBezTo>
                  <a:lnTo>
                    <a:pt x="1512" y="3501"/>
                  </a:lnTo>
                  <a:cubicBezTo>
                    <a:pt x="1560" y="3489"/>
                    <a:pt x="1619" y="3477"/>
                    <a:pt x="1655" y="3441"/>
                  </a:cubicBezTo>
                  <a:lnTo>
                    <a:pt x="1750" y="3548"/>
                  </a:lnTo>
                  <a:cubicBezTo>
                    <a:pt x="1893" y="3679"/>
                    <a:pt x="2072" y="3739"/>
                    <a:pt x="2227" y="3739"/>
                  </a:cubicBezTo>
                  <a:cubicBezTo>
                    <a:pt x="2393" y="3739"/>
                    <a:pt x="2572" y="3679"/>
                    <a:pt x="2703" y="3548"/>
                  </a:cubicBezTo>
                  <a:lnTo>
                    <a:pt x="2810" y="3441"/>
                  </a:lnTo>
                  <a:close/>
                  <a:moveTo>
                    <a:pt x="1893" y="0"/>
                  </a:moveTo>
                  <a:cubicBezTo>
                    <a:pt x="1322" y="0"/>
                    <a:pt x="869" y="465"/>
                    <a:pt x="869" y="1024"/>
                  </a:cubicBezTo>
                  <a:lnTo>
                    <a:pt x="869" y="1048"/>
                  </a:lnTo>
                  <a:cubicBezTo>
                    <a:pt x="869" y="1179"/>
                    <a:pt x="893" y="1310"/>
                    <a:pt x="953" y="1429"/>
                  </a:cubicBezTo>
                  <a:lnTo>
                    <a:pt x="1048" y="1596"/>
                  </a:lnTo>
                  <a:lnTo>
                    <a:pt x="1048" y="1870"/>
                  </a:lnTo>
                  <a:cubicBezTo>
                    <a:pt x="1048" y="2286"/>
                    <a:pt x="1250" y="2655"/>
                    <a:pt x="1560" y="2882"/>
                  </a:cubicBezTo>
                  <a:lnTo>
                    <a:pt x="1560" y="3025"/>
                  </a:lnTo>
                  <a:cubicBezTo>
                    <a:pt x="1560" y="3096"/>
                    <a:pt x="1500" y="3179"/>
                    <a:pt x="1429" y="3203"/>
                  </a:cubicBezTo>
                  <a:lnTo>
                    <a:pt x="845" y="3370"/>
                  </a:lnTo>
                  <a:cubicBezTo>
                    <a:pt x="572" y="3453"/>
                    <a:pt x="357" y="3727"/>
                    <a:pt x="357" y="4025"/>
                  </a:cubicBezTo>
                  <a:lnTo>
                    <a:pt x="357" y="4906"/>
                  </a:lnTo>
                  <a:cubicBezTo>
                    <a:pt x="333" y="4882"/>
                    <a:pt x="310" y="4858"/>
                    <a:pt x="286" y="4846"/>
                  </a:cubicBezTo>
                  <a:cubicBezTo>
                    <a:pt x="255" y="4820"/>
                    <a:pt x="220" y="4808"/>
                    <a:pt x="185" y="4808"/>
                  </a:cubicBezTo>
                  <a:cubicBezTo>
                    <a:pt x="139" y="4808"/>
                    <a:pt x="93" y="4829"/>
                    <a:pt x="60" y="4870"/>
                  </a:cubicBezTo>
                  <a:cubicBezTo>
                    <a:pt x="0" y="4941"/>
                    <a:pt x="12" y="5037"/>
                    <a:pt x="95" y="5096"/>
                  </a:cubicBezTo>
                  <a:cubicBezTo>
                    <a:pt x="703" y="5584"/>
                    <a:pt x="1465" y="5858"/>
                    <a:pt x="2250" y="5858"/>
                  </a:cubicBezTo>
                  <a:lnTo>
                    <a:pt x="2417" y="5858"/>
                  </a:lnTo>
                  <a:cubicBezTo>
                    <a:pt x="3262" y="5811"/>
                    <a:pt x="4060" y="5453"/>
                    <a:pt x="4679" y="4858"/>
                  </a:cubicBezTo>
                  <a:cubicBezTo>
                    <a:pt x="5286" y="4251"/>
                    <a:pt x="5632" y="3453"/>
                    <a:pt x="5667" y="2596"/>
                  </a:cubicBezTo>
                  <a:cubicBezTo>
                    <a:pt x="5727" y="1727"/>
                    <a:pt x="5465" y="905"/>
                    <a:pt x="4929" y="262"/>
                  </a:cubicBezTo>
                  <a:cubicBezTo>
                    <a:pt x="4895" y="215"/>
                    <a:pt x="4846" y="194"/>
                    <a:pt x="4799" y="194"/>
                  </a:cubicBezTo>
                  <a:cubicBezTo>
                    <a:pt x="4763" y="194"/>
                    <a:pt x="4729" y="206"/>
                    <a:pt x="4703" y="227"/>
                  </a:cubicBezTo>
                  <a:cubicBezTo>
                    <a:pt x="4632" y="286"/>
                    <a:pt x="4632" y="393"/>
                    <a:pt x="4679" y="453"/>
                  </a:cubicBezTo>
                  <a:cubicBezTo>
                    <a:pt x="5155" y="1048"/>
                    <a:pt x="5405" y="1786"/>
                    <a:pt x="5358" y="2560"/>
                  </a:cubicBezTo>
                  <a:cubicBezTo>
                    <a:pt x="5310" y="3334"/>
                    <a:pt x="5001" y="4072"/>
                    <a:pt x="4453" y="4608"/>
                  </a:cubicBezTo>
                  <a:cubicBezTo>
                    <a:pt x="4346" y="4703"/>
                    <a:pt x="4239" y="4799"/>
                    <a:pt x="4143" y="4882"/>
                  </a:cubicBezTo>
                  <a:lnTo>
                    <a:pt x="4143" y="4013"/>
                  </a:lnTo>
                  <a:cubicBezTo>
                    <a:pt x="4143" y="3715"/>
                    <a:pt x="3929" y="3441"/>
                    <a:pt x="3643" y="3358"/>
                  </a:cubicBezTo>
                  <a:lnTo>
                    <a:pt x="3072" y="3191"/>
                  </a:lnTo>
                  <a:cubicBezTo>
                    <a:pt x="2989" y="3156"/>
                    <a:pt x="2929" y="3096"/>
                    <a:pt x="2929" y="3013"/>
                  </a:cubicBezTo>
                  <a:lnTo>
                    <a:pt x="2929" y="2882"/>
                  </a:lnTo>
                  <a:cubicBezTo>
                    <a:pt x="2989" y="2834"/>
                    <a:pt x="3036" y="2798"/>
                    <a:pt x="3084" y="2763"/>
                  </a:cubicBezTo>
                  <a:cubicBezTo>
                    <a:pt x="3322" y="2536"/>
                    <a:pt x="3441" y="2227"/>
                    <a:pt x="3441" y="1893"/>
                  </a:cubicBezTo>
                  <a:lnTo>
                    <a:pt x="3441" y="1596"/>
                  </a:lnTo>
                  <a:lnTo>
                    <a:pt x="3500" y="1465"/>
                  </a:lnTo>
                  <a:cubicBezTo>
                    <a:pt x="3572" y="1334"/>
                    <a:pt x="3596" y="1167"/>
                    <a:pt x="3596" y="1000"/>
                  </a:cubicBezTo>
                  <a:lnTo>
                    <a:pt x="3596" y="167"/>
                  </a:lnTo>
                  <a:cubicBezTo>
                    <a:pt x="3596" y="72"/>
                    <a:pt x="3524" y="0"/>
                    <a:pt x="34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9897" name="Google Shape;9897;p73"/>
            <p:cNvSpPr/>
            <p:nvPr/>
          </p:nvSpPr>
          <p:spPr>
            <a:xfrm>
              <a:off x="1461721" y="1634026"/>
              <a:ext cx="43986" cy="15564"/>
            </a:xfrm>
            <a:custGeom>
              <a:avLst/>
              <a:gdLst/>
              <a:ahLst/>
              <a:cxnLst/>
              <a:rect l="l" t="t" r="r" b="b"/>
              <a:pathLst>
                <a:path w="1382" h="489" extrusionOk="0">
                  <a:moveTo>
                    <a:pt x="155" y="1"/>
                  </a:moveTo>
                  <a:cubicBezTo>
                    <a:pt x="72" y="1"/>
                    <a:pt x="1" y="72"/>
                    <a:pt x="1" y="167"/>
                  </a:cubicBezTo>
                  <a:cubicBezTo>
                    <a:pt x="1" y="251"/>
                    <a:pt x="72" y="322"/>
                    <a:pt x="155" y="322"/>
                  </a:cubicBezTo>
                  <a:cubicBezTo>
                    <a:pt x="334" y="322"/>
                    <a:pt x="858" y="358"/>
                    <a:pt x="1132" y="477"/>
                  </a:cubicBezTo>
                  <a:cubicBezTo>
                    <a:pt x="1155" y="489"/>
                    <a:pt x="1167" y="489"/>
                    <a:pt x="1203" y="489"/>
                  </a:cubicBezTo>
                  <a:cubicBezTo>
                    <a:pt x="1263" y="489"/>
                    <a:pt x="1322" y="465"/>
                    <a:pt x="1346" y="405"/>
                  </a:cubicBezTo>
                  <a:cubicBezTo>
                    <a:pt x="1382" y="322"/>
                    <a:pt x="1346" y="239"/>
                    <a:pt x="1263" y="191"/>
                  </a:cubicBezTo>
                  <a:cubicBezTo>
                    <a:pt x="894" y="1"/>
                    <a:pt x="191" y="1"/>
                    <a:pt x="1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</p:grpSp>
      <p:grpSp>
        <p:nvGrpSpPr>
          <p:cNvPr id="9898" name="Google Shape;9898;p73"/>
          <p:cNvGrpSpPr/>
          <p:nvPr/>
        </p:nvGrpSpPr>
        <p:grpSpPr>
          <a:xfrm>
            <a:off x="2342562" y="1780653"/>
            <a:ext cx="461329" cy="461329"/>
            <a:chOff x="1756921" y="1509739"/>
            <a:chExt cx="345997" cy="345997"/>
          </a:xfrm>
          <a:solidFill>
            <a:srgbClr val="E084C6"/>
          </a:solidFill>
        </p:grpSpPr>
        <p:sp>
          <p:nvSpPr>
            <p:cNvPr id="9899" name="Google Shape;9899;p73"/>
            <p:cNvSpPr/>
            <p:nvPr/>
          </p:nvSpPr>
          <p:spPr>
            <a:xfrm>
              <a:off x="1756921" y="1509739"/>
              <a:ext cx="345997" cy="345997"/>
            </a:xfrm>
            <a:custGeom>
              <a:avLst/>
              <a:gdLst/>
              <a:ahLst/>
              <a:cxnLst/>
              <a:rect l="l" t="t" r="r" b="b"/>
              <a:pathLst>
                <a:path w="10871" h="10871" extrusionOk="0">
                  <a:moveTo>
                    <a:pt x="5442" y="0"/>
                  </a:moveTo>
                  <a:cubicBezTo>
                    <a:pt x="3977" y="0"/>
                    <a:pt x="2620" y="572"/>
                    <a:pt x="1596" y="1596"/>
                  </a:cubicBezTo>
                  <a:cubicBezTo>
                    <a:pt x="572" y="2620"/>
                    <a:pt x="1" y="3989"/>
                    <a:pt x="1" y="5441"/>
                  </a:cubicBezTo>
                  <a:cubicBezTo>
                    <a:pt x="1" y="6882"/>
                    <a:pt x="572" y="8251"/>
                    <a:pt x="1596" y="9275"/>
                  </a:cubicBezTo>
                  <a:cubicBezTo>
                    <a:pt x="2620" y="10299"/>
                    <a:pt x="3989" y="10871"/>
                    <a:pt x="5442" y="10871"/>
                  </a:cubicBezTo>
                  <a:cubicBezTo>
                    <a:pt x="6882" y="10871"/>
                    <a:pt x="8252" y="10299"/>
                    <a:pt x="9276" y="9275"/>
                  </a:cubicBezTo>
                  <a:cubicBezTo>
                    <a:pt x="10299" y="8251"/>
                    <a:pt x="10871" y="6882"/>
                    <a:pt x="10871" y="5441"/>
                  </a:cubicBezTo>
                  <a:cubicBezTo>
                    <a:pt x="10871" y="5346"/>
                    <a:pt x="10871" y="5263"/>
                    <a:pt x="10859" y="5156"/>
                  </a:cubicBezTo>
                  <a:cubicBezTo>
                    <a:pt x="10859" y="5060"/>
                    <a:pt x="10788" y="5001"/>
                    <a:pt x="10692" y="5001"/>
                  </a:cubicBezTo>
                  <a:cubicBezTo>
                    <a:pt x="10609" y="5001"/>
                    <a:pt x="10549" y="5084"/>
                    <a:pt x="10549" y="5168"/>
                  </a:cubicBezTo>
                  <a:lnTo>
                    <a:pt x="10549" y="5441"/>
                  </a:lnTo>
                  <a:cubicBezTo>
                    <a:pt x="10549" y="6811"/>
                    <a:pt x="10014" y="8085"/>
                    <a:pt x="9037" y="9049"/>
                  </a:cubicBezTo>
                  <a:cubicBezTo>
                    <a:pt x="8073" y="10025"/>
                    <a:pt x="6787" y="10561"/>
                    <a:pt x="5418" y="10561"/>
                  </a:cubicBezTo>
                  <a:cubicBezTo>
                    <a:pt x="4061" y="10561"/>
                    <a:pt x="2775" y="10025"/>
                    <a:pt x="1810" y="9049"/>
                  </a:cubicBezTo>
                  <a:cubicBezTo>
                    <a:pt x="834" y="8085"/>
                    <a:pt x="298" y="6811"/>
                    <a:pt x="298" y="5441"/>
                  </a:cubicBezTo>
                  <a:cubicBezTo>
                    <a:pt x="298" y="4072"/>
                    <a:pt x="834" y="2786"/>
                    <a:pt x="1810" y="1822"/>
                  </a:cubicBezTo>
                  <a:cubicBezTo>
                    <a:pt x="2775" y="858"/>
                    <a:pt x="4061" y="322"/>
                    <a:pt x="5418" y="322"/>
                  </a:cubicBezTo>
                  <a:cubicBezTo>
                    <a:pt x="6632" y="322"/>
                    <a:pt x="7799" y="750"/>
                    <a:pt x="8728" y="1524"/>
                  </a:cubicBezTo>
                  <a:cubicBezTo>
                    <a:pt x="9633" y="2298"/>
                    <a:pt x="10264" y="3358"/>
                    <a:pt x="10466" y="4513"/>
                  </a:cubicBezTo>
                  <a:cubicBezTo>
                    <a:pt x="10476" y="4594"/>
                    <a:pt x="10547" y="4649"/>
                    <a:pt x="10612" y="4649"/>
                  </a:cubicBezTo>
                  <a:cubicBezTo>
                    <a:pt x="10623" y="4649"/>
                    <a:pt x="10634" y="4647"/>
                    <a:pt x="10645" y="4644"/>
                  </a:cubicBezTo>
                  <a:cubicBezTo>
                    <a:pt x="10740" y="4632"/>
                    <a:pt x="10800" y="4548"/>
                    <a:pt x="10776" y="4465"/>
                  </a:cubicBezTo>
                  <a:cubicBezTo>
                    <a:pt x="10561" y="3239"/>
                    <a:pt x="9907" y="2108"/>
                    <a:pt x="8930" y="1286"/>
                  </a:cubicBezTo>
                  <a:cubicBezTo>
                    <a:pt x="7954" y="465"/>
                    <a:pt x="6716" y="0"/>
                    <a:pt x="544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9900" name="Google Shape;9900;p73"/>
            <p:cNvSpPr/>
            <p:nvPr/>
          </p:nvSpPr>
          <p:spPr>
            <a:xfrm>
              <a:off x="1781937" y="1535488"/>
              <a:ext cx="295614" cy="295614"/>
            </a:xfrm>
            <a:custGeom>
              <a:avLst/>
              <a:gdLst/>
              <a:ahLst/>
              <a:cxnLst/>
              <a:rect l="l" t="t" r="r" b="b"/>
              <a:pathLst>
                <a:path w="9288" h="9288" extrusionOk="0">
                  <a:moveTo>
                    <a:pt x="4644" y="1"/>
                  </a:moveTo>
                  <a:cubicBezTo>
                    <a:pt x="3989" y="1"/>
                    <a:pt x="3346" y="132"/>
                    <a:pt x="2751" y="406"/>
                  </a:cubicBezTo>
                  <a:cubicBezTo>
                    <a:pt x="2167" y="656"/>
                    <a:pt x="1667" y="1025"/>
                    <a:pt x="1227" y="1489"/>
                  </a:cubicBezTo>
                  <a:cubicBezTo>
                    <a:pt x="1167" y="1549"/>
                    <a:pt x="1167" y="1656"/>
                    <a:pt x="1251" y="1715"/>
                  </a:cubicBezTo>
                  <a:cubicBezTo>
                    <a:pt x="1278" y="1743"/>
                    <a:pt x="1313" y="1757"/>
                    <a:pt x="1348" y="1757"/>
                  </a:cubicBezTo>
                  <a:cubicBezTo>
                    <a:pt x="1390" y="1757"/>
                    <a:pt x="1433" y="1737"/>
                    <a:pt x="1465" y="1692"/>
                  </a:cubicBezTo>
                  <a:cubicBezTo>
                    <a:pt x="1870" y="1263"/>
                    <a:pt x="2346" y="918"/>
                    <a:pt x="2882" y="680"/>
                  </a:cubicBezTo>
                  <a:cubicBezTo>
                    <a:pt x="3429" y="430"/>
                    <a:pt x="4025" y="310"/>
                    <a:pt x="4644" y="310"/>
                  </a:cubicBezTo>
                  <a:cubicBezTo>
                    <a:pt x="7025" y="310"/>
                    <a:pt x="8966" y="2239"/>
                    <a:pt x="8966" y="4644"/>
                  </a:cubicBezTo>
                  <a:cubicBezTo>
                    <a:pt x="8966" y="7037"/>
                    <a:pt x="7037" y="8978"/>
                    <a:pt x="4644" y="8978"/>
                  </a:cubicBezTo>
                  <a:cubicBezTo>
                    <a:pt x="2263" y="8978"/>
                    <a:pt x="310" y="7037"/>
                    <a:pt x="310" y="4644"/>
                  </a:cubicBezTo>
                  <a:cubicBezTo>
                    <a:pt x="310" y="3799"/>
                    <a:pt x="560" y="2966"/>
                    <a:pt x="1024" y="2263"/>
                  </a:cubicBezTo>
                  <a:cubicBezTo>
                    <a:pt x="1084" y="2192"/>
                    <a:pt x="1072" y="2084"/>
                    <a:pt x="989" y="2037"/>
                  </a:cubicBezTo>
                  <a:cubicBezTo>
                    <a:pt x="963" y="2020"/>
                    <a:pt x="933" y="2012"/>
                    <a:pt x="904" y="2012"/>
                  </a:cubicBezTo>
                  <a:cubicBezTo>
                    <a:pt x="850" y="2012"/>
                    <a:pt x="797" y="2038"/>
                    <a:pt x="774" y="2084"/>
                  </a:cubicBezTo>
                  <a:cubicBezTo>
                    <a:pt x="262" y="2846"/>
                    <a:pt x="0" y="3716"/>
                    <a:pt x="0" y="4644"/>
                  </a:cubicBezTo>
                  <a:cubicBezTo>
                    <a:pt x="0" y="5883"/>
                    <a:pt x="477" y="7049"/>
                    <a:pt x="1346" y="7930"/>
                  </a:cubicBezTo>
                  <a:cubicBezTo>
                    <a:pt x="2227" y="8811"/>
                    <a:pt x="3394" y="9288"/>
                    <a:pt x="4644" y="9288"/>
                  </a:cubicBezTo>
                  <a:cubicBezTo>
                    <a:pt x="5894" y="9288"/>
                    <a:pt x="7049" y="8811"/>
                    <a:pt x="7930" y="7930"/>
                  </a:cubicBezTo>
                  <a:cubicBezTo>
                    <a:pt x="8811" y="7049"/>
                    <a:pt x="9287" y="5894"/>
                    <a:pt x="9287" y="4644"/>
                  </a:cubicBezTo>
                  <a:cubicBezTo>
                    <a:pt x="9287" y="3394"/>
                    <a:pt x="8811" y="2227"/>
                    <a:pt x="7930" y="1346"/>
                  </a:cubicBezTo>
                  <a:cubicBezTo>
                    <a:pt x="7049" y="477"/>
                    <a:pt x="5894" y="1"/>
                    <a:pt x="464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9901" name="Google Shape;9901;p73"/>
            <p:cNvSpPr/>
            <p:nvPr/>
          </p:nvSpPr>
          <p:spPr>
            <a:xfrm>
              <a:off x="1806954" y="1677980"/>
              <a:ext cx="17441" cy="10630"/>
            </a:xfrm>
            <a:custGeom>
              <a:avLst/>
              <a:gdLst/>
              <a:ahLst/>
              <a:cxnLst/>
              <a:rect l="l" t="t" r="r" b="b"/>
              <a:pathLst>
                <a:path w="548" h="334" extrusionOk="0">
                  <a:moveTo>
                    <a:pt x="167" y="1"/>
                  </a:moveTo>
                  <a:cubicBezTo>
                    <a:pt x="72" y="1"/>
                    <a:pt x="0" y="72"/>
                    <a:pt x="0" y="167"/>
                  </a:cubicBezTo>
                  <a:cubicBezTo>
                    <a:pt x="0" y="251"/>
                    <a:pt x="72" y="334"/>
                    <a:pt x="167" y="334"/>
                  </a:cubicBezTo>
                  <a:lnTo>
                    <a:pt x="381" y="334"/>
                  </a:lnTo>
                  <a:cubicBezTo>
                    <a:pt x="476" y="334"/>
                    <a:pt x="548" y="251"/>
                    <a:pt x="548" y="167"/>
                  </a:cubicBezTo>
                  <a:cubicBezTo>
                    <a:pt x="548" y="72"/>
                    <a:pt x="476" y="1"/>
                    <a:pt x="38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9902" name="Google Shape;9902;p73"/>
            <p:cNvSpPr/>
            <p:nvPr/>
          </p:nvSpPr>
          <p:spPr>
            <a:xfrm>
              <a:off x="1924429" y="1560122"/>
              <a:ext cx="128106" cy="128488"/>
            </a:xfrm>
            <a:custGeom>
              <a:avLst/>
              <a:gdLst/>
              <a:ahLst/>
              <a:cxnLst/>
              <a:rect l="l" t="t" r="r" b="b"/>
              <a:pathLst>
                <a:path w="4025" h="4037" extrusionOk="0">
                  <a:moveTo>
                    <a:pt x="155" y="1"/>
                  </a:moveTo>
                  <a:cubicBezTo>
                    <a:pt x="72" y="1"/>
                    <a:pt x="0" y="72"/>
                    <a:pt x="0" y="167"/>
                  </a:cubicBezTo>
                  <a:lnTo>
                    <a:pt x="0" y="3870"/>
                  </a:lnTo>
                  <a:cubicBezTo>
                    <a:pt x="0" y="3954"/>
                    <a:pt x="72" y="4037"/>
                    <a:pt x="155" y="4037"/>
                  </a:cubicBezTo>
                  <a:lnTo>
                    <a:pt x="3870" y="4037"/>
                  </a:lnTo>
                  <a:cubicBezTo>
                    <a:pt x="3953" y="4037"/>
                    <a:pt x="4024" y="3954"/>
                    <a:pt x="4024" y="3870"/>
                  </a:cubicBezTo>
                  <a:cubicBezTo>
                    <a:pt x="4024" y="3775"/>
                    <a:pt x="3953" y="3704"/>
                    <a:pt x="3870" y="3704"/>
                  </a:cubicBezTo>
                  <a:lnTo>
                    <a:pt x="322" y="3704"/>
                  </a:lnTo>
                  <a:lnTo>
                    <a:pt x="322" y="167"/>
                  </a:lnTo>
                  <a:cubicBezTo>
                    <a:pt x="322" y="72"/>
                    <a:pt x="250" y="1"/>
                    <a:pt x="1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9903" name="Google Shape;9903;p73"/>
            <p:cNvSpPr/>
            <p:nvPr/>
          </p:nvSpPr>
          <p:spPr>
            <a:xfrm>
              <a:off x="1924811" y="1788644"/>
              <a:ext cx="10630" cy="17823"/>
            </a:xfrm>
            <a:custGeom>
              <a:avLst/>
              <a:gdLst/>
              <a:ahLst/>
              <a:cxnLst/>
              <a:rect l="l" t="t" r="r" b="b"/>
              <a:pathLst>
                <a:path w="334" h="560" extrusionOk="0">
                  <a:moveTo>
                    <a:pt x="167" y="0"/>
                  </a:moveTo>
                  <a:cubicBezTo>
                    <a:pt x="71" y="0"/>
                    <a:pt x="0" y="84"/>
                    <a:pt x="0" y="167"/>
                  </a:cubicBezTo>
                  <a:lnTo>
                    <a:pt x="0" y="393"/>
                  </a:lnTo>
                  <a:cubicBezTo>
                    <a:pt x="0" y="488"/>
                    <a:pt x="71" y="560"/>
                    <a:pt x="167" y="560"/>
                  </a:cubicBezTo>
                  <a:cubicBezTo>
                    <a:pt x="250" y="560"/>
                    <a:pt x="333" y="488"/>
                    <a:pt x="333" y="393"/>
                  </a:cubicBezTo>
                  <a:lnTo>
                    <a:pt x="333" y="167"/>
                  </a:lnTo>
                  <a:cubicBezTo>
                    <a:pt x="333" y="84"/>
                    <a:pt x="250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9904" name="Google Shape;9904;p73"/>
            <p:cNvSpPr/>
            <p:nvPr/>
          </p:nvSpPr>
          <p:spPr>
            <a:xfrm>
              <a:off x="1841423" y="1594719"/>
              <a:ext cx="16328" cy="15086"/>
            </a:xfrm>
            <a:custGeom>
              <a:avLst/>
              <a:gdLst/>
              <a:ahLst/>
              <a:cxnLst/>
              <a:rect l="l" t="t" r="r" b="b"/>
              <a:pathLst>
                <a:path w="513" h="474" extrusionOk="0">
                  <a:moveTo>
                    <a:pt x="173" y="0"/>
                  </a:moveTo>
                  <a:cubicBezTo>
                    <a:pt x="132" y="0"/>
                    <a:pt x="90" y="15"/>
                    <a:pt x="60" y="45"/>
                  </a:cubicBezTo>
                  <a:cubicBezTo>
                    <a:pt x="1" y="104"/>
                    <a:pt x="1" y="212"/>
                    <a:pt x="60" y="259"/>
                  </a:cubicBezTo>
                  <a:lnTo>
                    <a:pt x="215" y="426"/>
                  </a:lnTo>
                  <a:cubicBezTo>
                    <a:pt x="239" y="462"/>
                    <a:pt x="286" y="474"/>
                    <a:pt x="334" y="474"/>
                  </a:cubicBezTo>
                  <a:cubicBezTo>
                    <a:pt x="370" y="474"/>
                    <a:pt x="405" y="462"/>
                    <a:pt x="453" y="426"/>
                  </a:cubicBezTo>
                  <a:cubicBezTo>
                    <a:pt x="513" y="366"/>
                    <a:pt x="513" y="259"/>
                    <a:pt x="453" y="212"/>
                  </a:cubicBezTo>
                  <a:lnTo>
                    <a:pt x="286" y="45"/>
                  </a:lnTo>
                  <a:cubicBezTo>
                    <a:pt x="257" y="15"/>
                    <a:pt x="215" y="0"/>
                    <a:pt x="17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9905" name="Google Shape;9905;p73"/>
            <p:cNvSpPr/>
            <p:nvPr/>
          </p:nvSpPr>
          <p:spPr>
            <a:xfrm>
              <a:off x="2002470" y="1756243"/>
              <a:ext cx="16709" cy="15755"/>
            </a:xfrm>
            <a:custGeom>
              <a:avLst/>
              <a:gdLst/>
              <a:ahLst/>
              <a:cxnLst/>
              <a:rect l="l" t="t" r="r" b="b"/>
              <a:pathLst>
                <a:path w="525" h="495" extrusionOk="0">
                  <a:moveTo>
                    <a:pt x="175" y="0"/>
                  </a:moveTo>
                  <a:cubicBezTo>
                    <a:pt x="132" y="0"/>
                    <a:pt x="90" y="18"/>
                    <a:pt x="60" y="54"/>
                  </a:cubicBezTo>
                  <a:cubicBezTo>
                    <a:pt x="1" y="113"/>
                    <a:pt x="1" y="221"/>
                    <a:pt x="60" y="280"/>
                  </a:cubicBezTo>
                  <a:lnTo>
                    <a:pt x="227" y="447"/>
                  </a:lnTo>
                  <a:cubicBezTo>
                    <a:pt x="251" y="471"/>
                    <a:pt x="298" y="494"/>
                    <a:pt x="346" y="494"/>
                  </a:cubicBezTo>
                  <a:cubicBezTo>
                    <a:pt x="394" y="494"/>
                    <a:pt x="418" y="471"/>
                    <a:pt x="465" y="447"/>
                  </a:cubicBezTo>
                  <a:cubicBezTo>
                    <a:pt x="525" y="387"/>
                    <a:pt x="525" y="280"/>
                    <a:pt x="465" y="221"/>
                  </a:cubicBezTo>
                  <a:lnTo>
                    <a:pt x="298" y="54"/>
                  </a:lnTo>
                  <a:cubicBezTo>
                    <a:pt x="263" y="18"/>
                    <a:pt x="218" y="0"/>
                    <a:pt x="1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9906" name="Google Shape;9906;p73"/>
            <p:cNvSpPr/>
            <p:nvPr/>
          </p:nvSpPr>
          <p:spPr>
            <a:xfrm>
              <a:off x="2002470" y="1594719"/>
              <a:ext cx="16328" cy="15086"/>
            </a:xfrm>
            <a:custGeom>
              <a:avLst/>
              <a:gdLst/>
              <a:ahLst/>
              <a:cxnLst/>
              <a:rect l="l" t="t" r="r" b="b"/>
              <a:pathLst>
                <a:path w="513" h="474" extrusionOk="0">
                  <a:moveTo>
                    <a:pt x="340" y="0"/>
                  </a:moveTo>
                  <a:cubicBezTo>
                    <a:pt x="298" y="0"/>
                    <a:pt x="257" y="15"/>
                    <a:pt x="227" y="45"/>
                  </a:cubicBezTo>
                  <a:lnTo>
                    <a:pt x="60" y="212"/>
                  </a:lnTo>
                  <a:cubicBezTo>
                    <a:pt x="1" y="259"/>
                    <a:pt x="1" y="366"/>
                    <a:pt x="60" y="426"/>
                  </a:cubicBezTo>
                  <a:cubicBezTo>
                    <a:pt x="96" y="462"/>
                    <a:pt x="132" y="474"/>
                    <a:pt x="179" y="474"/>
                  </a:cubicBezTo>
                  <a:cubicBezTo>
                    <a:pt x="227" y="474"/>
                    <a:pt x="251" y="462"/>
                    <a:pt x="287" y="426"/>
                  </a:cubicBezTo>
                  <a:lnTo>
                    <a:pt x="453" y="259"/>
                  </a:lnTo>
                  <a:cubicBezTo>
                    <a:pt x="513" y="212"/>
                    <a:pt x="513" y="104"/>
                    <a:pt x="453" y="45"/>
                  </a:cubicBezTo>
                  <a:cubicBezTo>
                    <a:pt x="423" y="15"/>
                    <a:pt x="382" y="0"/>
                    <a:pt x="34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9907" name="Google Shape;9907;p73"/>
            <p:cNvSpPr/>
            <p:nvPr/>
          </p:nvSpPr>
          <p:spPr>
            <a:xfrm>
              <a:off x="1841041" y="1756530"/>
              <a:ext cx="16709" cy="15468"/>
            </a:xfrm>
            <a:custGeom>
              <a:avLst/>
              <a:gdLst/>
              <a:ahLst/>
              <a:cxnLst/>
              <a:rect l="l" t="t" r="r" b="b"/>
              <a:pathLst>
                <a:path w="525" h="486" extrusionOk="0">
                  <a:moveTo>
                    <a:pt x="352" y="0"/>
                  </a:moveTo>
                  <a:cubicBezTo>
                    <a:pt x="310" y="0"/>
                    <a:pt x="269" y="15"/>
                    <a:pt x="239" y="45"/>
                  </a:cubicBezTo>
                  <a:lnTo>
                    <a:pt x="72" y="212"/>
                  </a:lnTo>
                  <a:cubicBezTo>
                    <a:pt x="1" y="271"/>
                    <a:pt x="1" y="354"/>
                    <a:pt x="60" y="438"/>
                  </a:cubicBezTo>
                  <a:cubicBezTo>
                    <a:pt x="84" y="462"/>
                    <a:pt x="132" y="485"/>
                    <a:pt x="179" y="485"/>
                  </a:cubicBezTo>
                  <a:cubicBezTo>
                    <a:pt x="227" y="485"/>
                    <a:pt x="251" y="462"/>
                    <a:pt x="298" y="438"/>
                  </a:cubicBezTo>
                  <a:lnTo>
                    <a:pt x="465" y="271"/>
                  </a:lnTo>
                  <a:cubicBezTo>
                    <a:pt x="525" y="212"/>
                    <a:pt x="525" y="104"/>
                    <a:pt x="465" y="45"/>
                  </a:cubicBezTo>
                  <a:cubicBezTo>
                    <a:pt x="435" y="15"/>
                    <a:pt x="394" y="0"/>
                    <a:pt x="35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9908" name="Google Shape;9908;p73"/>
            <p:cNvSpPr/>
            <p:nvPr/>
          </p:nvSpPr>
          <p:spPr>
            <a:xfrm>
              <a:off x="1816025" y="1632084"/>
              <a:ext cx="17855" cy="13336"/>
            </a:xfrm>
            <a:custGeom>
              <a:avLst/>
              <a:gdLst/>
              <a:ahLst/>
              <a:cxnLst/>
              <a:rect l="l" t="t" r="r" b="b"/>
              <a:pathLst>
                <a:path w="561" h="419" extrusionOk="0">
                  <a:moveTo>
                    <a:pt x="173" y="0"/>
                  </a:moveTo>
                  <a:cubicBezTo>
                    <a:pt x="110" y="0"/>
                    <a:pt x="51" y="36"/>
                    <a:pt x="25" y="97"/>
                  </a:cubicBezTo>
                  <a:cubicBezTo>
                    <a:pt x="1" y="181"/>
                    <a:pt x="25" y="276"/>
                    <a:pt x="120" y="312"/>
                  </a:cubicBezTo>
                  <a:lnTo>
                    <a:pt x="322" y="395"/>
                  </a:lnTo>
                  <a:cubicBezTo>
                    <a:pt x="334" y="419"/>
                    <a:pt x="370" y="419"/>
                    <a:pt x="382" y="419"/>
                  </a:cubicBezTo>
                  <a:cubicBezTo>
                    <a:pt x="441" y="419"/>
                    <a:pt x="501" y="383"/>
                    <a:pt x="537" y="312"/>
                  </a:cubicBezTo>
                  <a:cubicBezTo>
                    <a:pt x="561" y="228"/>
                    <a:pt x="513" y="133"/>
                    <a:pt x="441" y="97"/>
                  </a:cubicBezTo>
                  <a:lnTo>
                    <a:pt x="239" y="14"/>
                  </a:lnTo>
                  <a:cubicBezTo>
                    <a:pt x="217" y="5"/>
                    <a:pt x="195" y="0"/>
                    <a:pt x="17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9909" name="Google Shape;9909;p73"/>
            <p:cNvSpPr/>
            <p:nvPr/>
          </p:nvSpPr>
          <p:spPr>
            <a:xfrm>
              <a:off x="2026341" y="1721297"/>
              <a:ext cx="17855" cy="13177"/>
            </a:xfrm>
            <a:custGeom>
              <a:avLst/>
              <a:gdLst/>
              <a:ahLst/>
              <a:cxnLst/>
              <a:rect l="l" t="t" r="r" b="b"/>
              <a:pathLst>
                <a:path w="561" h="414" extrusionOk="0">
                  <a:moveTo>
                    <a:pt x="179" y="0"/>
                  </a:moveTo>
                  <a:cubicBezTo>
                    <a:pt x="114" y="0"/>
                    <a:pt x="52" y="31"/>
                    <a:pt x="25" y="104"/>
                  </a:cubicBezTo>
                  <a:cubicBezTo>
                    <a:pt x="1" y="176"/>
                    <a:pt x="25" y="283"/>
                    <a:pt x="120" y="307"/>
                  </a:cubicBezTo>
                  <a:lnTo>
                    <a:pt x="322" y="402"/>
                  </a:lnTo>
                  <a:cubicBezTo>
                    <a:pt x="334" y="414"/>
                    <a:pt x="370" y="414"/>
                    <a:pt x="382" y="414"/>
                  </a:cubicBezTo>
                  <a:cubicBezTo>
                    <a:pt x="441" y="414"/>
                    <a:pt x="501" y="378"/>
                    <a:pt x="537" y="307"/>
                  </a:cubicBezTo>
                  <a:cubicBezTo>
                    <a:pt x="560" y="235"/>
                    <a:pt x="537" y="128"/>
                    <a:pt x="441" y="104"/>
                  </a:cubicBezTo>
                  <a:lnTo>
                    <a:pt x="239" y="9"/>
                  </a:lnTo>
                  <a:cubicBezTo>
                    <a:pt x="219" y="3"/>
                    <a:pt x="199" y="0"/>
                    <a:pt x="1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9910" name="Google Shape;9910;p73"/>
            <p:cNvSpPr/>
            <p:nvPr/>
          </p:nvSpPr>
          <p:spPr>
            <a:xfrm>
              <a:off x="1967619" y="1569702"/>
              <a:ext cx="14036" cy="16996"/>
            </a:xfrm>
            <a:custGeom>
              <a:avLst/>
              <a:gdLst/>
              <a:ahLst/>
              <a:cxnLst/>
              <a:rect l="l" t="t" r="r" b="b"/>
              <a:pathLst>
                <a:path w="441" h="534" extrusionOk="0">
                  <a:moveTo>
                    <a:pt x="267" y="1"/>
                  </a:moveTo>
                  <a:cubicBezTo>
                    <a:pt x="204" y="1"/>
                    <a:pt x="138" y="32"/>
                    <a:pt x="119" y="105"/>
                  </a:cubicBezTo>
                  <a:lnTo>
                    <a:pt x="24" y="307"/>
                  </a:lnTo>
                  <a:cubicBezTo>
                    <a:pt x="0" y="378"/>
                    <a:pt x="24" y="486"/>
                    <a:pt x="119" y="521"/>
                  </a:cubicBezTo>
                  <a:cubicBezTo>
                    <a:pt x="131" y="521"/>
                    <a:pt x="155" y="533"/>
                    <a:pt x="179" y="533"/>
                  </a:cubicBezTo>
                  <a:cubicBezTo>
                    <a:pt x="239" y="533"/>
                    <a:pt x="298" y="498"/>
                    <a:pt x="322" y="426"/>
                  </a:cubicBezTo>
                  <a:lnTo>
                    <a:pt x="417" y="224"/>
                  </a:lnTo>
                  <a:cubicBezTo>
                    <a:pt x="441" y="140"/>
                    <a:pt x="417" y="45"/>
                    <a:pt x="322" y="9"/>
                  </a:cubicBezTo>
                  <a:cubicBezTo>
                    <a:pt x="305" y="4"/>
                    <a:pt x="286" y="1"/>
                    <a:pt x="2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9911" name="Google Shape;9911;p73"/>
            <p:cNvSpPr/>
            <p:nvPr/>
          </p:nvSpPr>
          <p:spPr>
            <a:xfrm>
              <a:off x="1877802" y="1780019"/>
              <a:ext cx="14450" cy="16996"/>
            </a:xfrm>
            <a:custGeom>
              <a:avLst/>
              <a:gdLst/>
              <a:ahLst/>
              <a:cxnLst/>
              <a:rect l="l" t="t" r="r" b="b"/>
              <a:pathLst>
                <a:path w="454" h="534" extrusionOk="0">
                  <a:moveTo>
                    <a:pt x="279" y="1"/>
                  </a:moveTo>
                  <a:cubicBezTo>
                    <a:pt x="216" y="1"/>
                    <a:pt x="147" y="32"/>
                    <a:pt x="120" y="105"/>
                  </a:cubicBezTo>
                  <a:lnTo>
                    <a:pt x="36" y="307"/>
                  </a:lnTo>
                  <a:cubicBezTo>
                    <a:pt x="1" y="378"/>
                    <a:pt x="48" y="486"/>
                    <a:pt x="120" y="509"/>
                  </a:cubicBezTo>
                  <a:cubicBezTo>
                    <a:pt x="144" y="533"/>
                    <a:pt x="167" y="533"/>
                    <a:pt x="179" y="533"/>
                  </a:cubicBezTo>
                  <a:cubicBezTo>
                    <a:pt x="239" y="533"/>
                    <a:pt x="298" y="497"/>
                    <a:pt x="334" y="426"/>
                  </a:cubicBezTo>
                  <a:lnTo>
                    <a:pt x="417" y="224"/>
                  </a:lnTo>
                  <a:cubicBezTo>
                    <a:pt x="453" y="140"/>
                    <a:pt x="417" y="45"/>
                    <a:pt x="334" y="9"/>
                  </a:cubicBezTo>
                  <a:cubicBezTo>
                    <a:pt x="317" y="4"/>
                    <a:pt x="298" y="1"/>
                    <a:pt x="27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9912" name="Google Shape;9912;p73"/>
            <p:cNvSpPr/>
            <p:nvPr/>
          </p:nvSpPr>
          <p:spPr>
            <a:xfrm>
              <a:off x="1879711" y="1568652"/>
              <a:ext cx="14418" cy="16900"/>
            </a:xfrm>
            <a:custGeom>
              <a:avLst/>
              <a:gdLst/>
              <a:ahLst/>
              <a:cxnLst/>
              <a:rect l="l" t="t" r="r" b="b"/>
              <a:pathLst>
                <a:path w="453" h="531" extrusionOk="0">
                  <a:moveTo>
                    <a:pt x="169" y="0"/>
                  </a:moveTo>
                  <a:cubicBezTo>
                    <a:pt x="153" y="0"/>
                    <a:pt x="136" y="2"/>
                    <a:pt x="119" y="7"/>
                  </a:cubicBezTo>
                  <a:cubicBezTo>
                    <a:pt x="48" y="42"/>
                    <a:pt x="0" y="138"/>
                    <a:pt x="36" y="221"/>
                  </a:cubicBezTo>
                  <a:lnTo>
                    <a:pt x="119" y="423"/>
                  </a:lnTo>
                  <a:cubicBezTo>
                    <a:pt x="155" y="495"/>
                    <a:pt x="214" y="531"/>
                    <a:pt x="274" y="531"/>
                  </a:cubicBezTo>
                  <a:cubicBezTo>
                    <a:pt x="286" y="531"/>
                    <a:pt x="322" y="531"/>
                    <a:pt x="334" y="519"/>
                  </a:cubicBezTo>
                  <a:cubicBezTo>
                    <a:pt x="405" y="483"/>
                    <a:pt x="453" y="400"/>
                    <a:pt x="417" y="304"/>
                  </a:cubicBezTo>
                  <a:lnTo>
                    <a:pt x="334" y="102"/>
                  </a:lnTo>
                  <a:cubicBezTo>
                    <a:pt x="304" y="43"/>
                    <a:pt x="243" y="0"/>
                    <a:pt x="16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9913" name="Google Shape;9913;p73"/>
            <p:cNvSpPr/>
            <p:nvPr/>
          </p:nvSpPr>
          <p:spPr>
            <a:xfrm>
              <a:off x="1965709" y="1780846"/>
              <a:ext cx="14068" cy="16900"/>
            </a:xfrm>
            <a:custGeom>
              <a:avLst/>
              <a:gdLst/>
              <a:ahLst/>
              <a:cxnLst/>
              <a:rect l="l" t="t" r="r" b="b"/>
              <a:pathLst>
                <a:path w="442" h="531" extrusionOk="0">
                  <a:moveTo>
                    <a:pt x="189" y="0"/>
                  </a:moveTo>
                  <a:cubicBezTo>
                    <a:pt x="166" y="0"/>
                    <a:pt x="143" y="6"/>
                    <a:pt x="120" y="19"/>
                  </a:cubicBezTo>
                  <a:cubicBezTo>
                    <a:pt x="37" y="43"/>
                    <a:pt x="1" y="138"/>
                    <a:pt x="25" y="221"/>
                  </a:cubicBezTo>
                  <a:lnTo>
                    <a:pt x="120" y="424"/>
                  </a:lnTo>
                  <a:cubicBezTo>
                    <a:pt x="144" y="483"/>
                    <a:pt x="203" y="531"/>
                    <a:pt x="263" y="531"/>
                  </a:cubicBezTo>
                  <a:cubicBezTo>
                    <a:pt x="275" y="531"/>
                    <a:pt x="310" y="531"/>
                    <a:pt x="322" y="519"/>
                  </a:cubicBezTo>
                  <a:cubicBezTo>
                    <a:pt x="394" y="483"/>
                    <a:pt x="441" y="400"/>
                    <a:pt x="418" y="305"/>
                  </a:cubicBezTo>
                  <a:lnTo>
                    <a:pt x="322" y="102"/>
                  </a:lnTo>
                  <a:cubicBezTo>
                    <a:pt x="305" y="42"/>
                    <a:pt x="250" y="0"/>
                    <a:pt x="18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9914" name="Google Shape;9914;p73"/>
            <p:cNvSpPr/>
            <p:nvPr/>
          </p:nvSpPr>
          <p:spPr>
            <a:xfrm>
              <a:off x="2026723" y="1633644"/>
              <a:ext cx="17855" cy="13304"/>
            </a:xfrm>
            <a:custGeom>
              <a:avLst/>
              <a:gdLst/>
              <a:ahLst/>
              <a:cxnLst/>
              <a:rect l="l" t="t" r="r" b="b"/>
              <a:pathLst>
                <a:path w="561" h="418" extrusionOk="0">
                  <a:moveTo>
                    <a:pt x="387" y="0"/>
                  </a:moveTo>
                  <a:cubicBezTo>
                    <a:pt x="366" y="0"/>
                    <a:pt x="345" y="4"/>
                    <a:pt x="322" y="13"/>
                  </a:cubicBezTo>
                  <a:lnTo>
                    <a:pt x="120" y="96"/>
                  </a:lnTo>
                  <a:cubicBezTo>
                    <a:pt x="48" y="132"/>
                    <a:pt x="1" y="215"/>
                    <a:pt x="25" y="310"/>
                  </a:cubicBezTo>
                  <a:cubicBezTo>
                    <a:pt x="60" y="382"/>
                    <a:pt x="120" y="417"/>
                    <a:pt x="179" y="417"/>
                  </a:cubicBezTo>
                  <a:cubicBezTo>
                    <a:pt x="191" y="417"/>
                    <a:pt x="227" y="417"/>
                    <a:pt x="239" y="394"/>
                  </a:cubicBezTo>
                  <a:lnTo>
                    <a:pt x="441" y="310"/>
                  </a:lnTo>
                  <a:cubicBezTo>
                    <a:pt x="513" y="274"/>
                    <a:pt x="560" y="191"/>
                    <a:pt x="537" y="96"/>
                  </a:cubicBezTo>
                  <a:cubicBezTo>
                    <a:pt x="509" y="41"/>
                    <a:pt x="454" y="0"/>
                    <a:pt x="3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9915" name="Google Shape;9915;p73"/>
            <p:cNvSpPr/>
            <p:nvPr/>
          </p:nvSpPr>
          <p:spPr>
            <a:xfrm>
              <a:off x="1814911" y="1719419"/>
              <a:ext cx="18205" cy="13177"/>
            </a:xfrm>
            <a:custGeom>
              <a:avLst/>
              <a:gdLst/>
              <a:ahLst/>
              <a:cxnLst/>
              <a:rect l="l" t="t" r="r" b="b"/>
              <a:pathLst>
                <a:path w="572" h="414" extrusionOk="0">
                  <a:moveTo>
                    <a:pt x="382" y="1"/>
                  </a:moveTo>
                  <a:cubicBezTo>
                    <a:pt x="365" y="1"/>
                    <a:pt x="348" y="3"/>
                    <a:pt x="334" y="8"/>
                  </a:cubicBezTo>
                  <a:lnTo>
                    <a:pt x="119" y="104"/>
                  </a:lnTo>
                  <a:cubicBezTo>
                    <a:pt x="48" y="127"/>
                    <a:pt x="0" y="223"/>
                    <a:pt x="36" y="306"/>
                  </a:cubicBezTo>
                  <a:cubicBezTo>
                    <a:pt x="60" y="366"/>
                    <a:pt x="119" y="413"/>
                    <a:pt x="179" y="413"/>
                  </a:cubicBezTo>
                  <a:cubicBezTo>
                    <a:pt x="191" y="413"/>
                    <a:pt x="226" y="413"/>
                    <a:pt x="238" y="389"/>
                  </a:cubicBezTo>
                  <a:lnTo>
                    <a:pt x="453" y="306"/>
                  </a:lnTo>
                  <a:cubicBezTo>
                    <a:pt x="524" y="270"/>
                    <a:pt x="572" y="187"/>
                    <a:pt x="536" y="92"/>
                  </a:cubicBezTo>
                  <a:cubicBezTo>
                    <a:pt x="517" y="35"/>
                    <a:pt x="446" y="1"/>
                    <a:pt x="38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</p:grpSp>
      <p:grpSp>
        <p:nvGrpSpPr>
          <p:cNvPr id="9916" name="Google Shape;9916;p73"/>
          <p:cNvGrpSpPr/>
          <p:nvPr/>
        </p:nvGrpSpPr>
        <p:grpSpPr>
          <a:xfrm>
            <a:off x="2955942" y="1781671"/>
            <a:ext cx="424961" cy="460820"/>
            <a:chOff x="2216956" y="1510503"/>
            <a:chExt cx="318721" cy="345615"/>
          </a:xfrm>
          <a:solidFill>
            <a:srgbClr val="E084C6"/>
          </a:solidFill>
        </p:grpSpPr>
        <p:sp>
          <p:nvSpPr>
            <p:cNvPr id="9917" name="Google Shape;9917;p73"/>
            <p:cNvSpPr/>
            <p:nvPr/>
          </p:nvSpPr>
          <p:spPr>
            <a:xfrm>
              <a:off x="2386724" y="1510503"/>
              <a:ext cx="142524" cy="151594"/>
            </a:xfrm>
            <a:custGeom>
              <a:avLst/>
              <a:gdLst/>
              <a:ahLst/>
              <a:cxnLst/>
              <a:rect l="l" t="t" r="r" b="b"/>
              <a:pathLst>
                <a:path w="4478" h="4763" extrusionOk="0">
                  <a:moveTo>
                    <a:pt x="2315" y="1"/>
                  </a:moveTo>
                  <a:cubicBezTo>
                    <a:pt x="2179" y="1"/>
                    <a:pt x="2042" y="13"/>
                    <a:pt x="1906" y="36"/>
                  </a:cubicBezTo>
                  <a:cubicBezTo>
                    <a:pt x="1334" y="155"/>
                    <a:pt x="846" y="488"/>
                    <a:pt x="513" y="964"/>
                  </a:cubicBezTo>
                  <a:cubicBezTo>
                    <a:pt x="1" y="1738"/>
                    <a:pt x="25" y="2727"/>
                    <a:pt x="572" y="3465"/>
                  </a:cubicBezTo>
                  <a:lnTo>
                    <a:pt x="537" y="4596"/>
                  </a:lnTo>
                  <a:cubicBezTo>
                    <a:pt x="537" y="4655"/>
                    <a:pt x="560" y="4703"/>
                    <a:pt x="608" y="4727"/>
                  </a:cubicBezTo>
                  <a:cubicBezTo>
                    <a:pt x="632" y="4739"/>
                    <a:pt x="667" y="4763"/>
                    <a:pt x="691" y="4763"/>
                  </a:cubicBezTo>
                  <a:cubicBezTo>
                    <a:pt x="727" y="4763"/>
                    <a:pt x="739" y="4763"/>
                    <a:pt x="775" y="4739"/>
                  </a:cubicBezTo>
                  <a:lnTo>
                    <a:pt x="1799" y="4263"/>
                  </a:lnTo>
                  <a:cubicBezTo>
                    <a:pt x="1980" y="4308"/>
                    <a:pt x="2163" y="4331"/>
                    <a:pt x="2344" y="4331"/>
                  </a:cubicBezTo>
                  <a:cubicBezTo>
                    <a:pt x="3055" y="4331"/>
                    <a:pt x="3734" y="3986"/>
                    <a:pt x="4132" y="3370"/>
                  </a:cubicBezTo>
                  <a:cubicBezTo>
                    <a:pt x="4323" y="3096"/>
                    <a:pt x="4430" y="2774"/>
                    <a:pt x="4477" y="2453"/>
                  </a:cubicBezTo>
                  <a:cubicBezTo>
                    <a:pt x="4477" y="2358"/>
                    <a:pt x="4418" y="2274"/>
                    <a:pt x="4335" y="2262"/>
                  </a:cubicBezTo>
                  <a:cubicBezTo>
                    <a:pt x="4320" y="2259"/>
                    <a:pt x="4307" y="2257"/>
                    <a:pt x="4294" y="2257"/>
                  </a:cubicBezTo>
                  <a:cubicBezTo>
                    <a:pt x="4219" y="2257"/>
                    <a:pt x="4164" y="2312"/>
                    <a:pt x="4144" y="2393"/>
                  </a:cubicBezTo>
                  <a:cubicBezTo>
                    <a:pt x="4120" y="2667"/>
                    <a:pt x="4013" y="2941"/>
                    <a:pt x="3846" y="3179"/>
                  </a:cubicBezTo>
                  <a:cubicBezTo>
                    <a:pt x="3504" y="3697"/>
                    <a:pt x="2932" y="3992"/>
                    <a:pt x="2326" y="3992"/>
                  </a:cubicBezTo>
                  <a:cubicBezTo>
                    <a:pt x="2151" y="3992"/>
                    <a:pt x="1974" y="3968"/>
                    <a:pt x="1799" y="3917"/>
                  </a:cubicBezTo>
                  <a:cubicBezTo>
                    <a:pt x="1789" y="3914"/>
                    <a:pt x="1779" y="3913"/>
                    <a:pt x="1770" y="3913"/>
                  </a:cubicBezTo>
                  <a:cubicBezTo>
                    <a:pt x="1744" y="3913"/>
                    <a:pt x="1718" y="3924"/>
                    <a:pt x="1691" y="3941"/>
                  </a:cubicBezTo>
                  <a:lnTo>
                    <a:pt x="858" y="4322"/>
                  </a:lnTo>
                  <a:lnTo>
                    <a:pt x="906" y="3405"/>
                  </a:lnTo>
                  <a:cubicBezTo>
                    <a:pt x="906" y="3358"/>
                    <a:pt x="894" y="3334"/>
                    <a:pt x="870" y="3298"/>
                  </a:cubicBezTo>
                  <a:cubicBezTo>
                    <a:pt x="370" y="2679"/>
                    <a:pt x="334" y="1798"/>
                    <a:pt x="787" y="1131"/>
                  </a:cubicBezTo>
                  <a:cubicBezTo>
                    <a:pt x="1048" y="714"/>
                    <a:pt x="1489" y="441"/>
                    <a:pt x="1965" y="333"/>
                  </a:cubicBezTo>
                  <a:cubicBezTo>
                    <a:pt x="2084" y="313"/>
                    <a:pt x="2203" y="303"/>
                    <a:pt x="2321" y="303"/>
                  </a:cubicBezTo>
                  <a:cubicBezTo>
                    <a:pt x="2686" y="303"/>
                    <a:pt x="3040" y="403"/>
                    <a:pt x="3346" y="619"/>
                  </a:cubicBezTo>
                  <a:cubicBezTo>
                    <a:pt x="3763" y="905"/>
                    <a:pt x="4049" y="1322"/>
                    <a:pt x="4132" y="1822"/>
                  </a:cubicBezTo>
                  <a:cubicBezTo>
                    <a:pt x="4143" y="1909"/>
                    <a:pt x="4224" y="1966"/>
                    <a:pt x="4292" y="1966"/>
                  </a:cubicBezTo>
                  <a:cubicBezTo>
                    <a:pt x="4298" y="1966"/>
                    <a:pt x="4305" y="1966"/>
                    <a:pt x="4311" y="1965"/>
                  </a:cubicBezTo>
                  <a:cubicBezTo>
                    <a:pt x="4406" y="1941"/>
                    <a:pt x="4466" y="1857"/>
                    <a:pt x="4442" y="1786"/>
                  </a:cubicBezTo>
                  <a:cubicBezTo>
                    <a:pt x="4347" y="1203"/>
                    <a:pt x="4013" y="714"/>
                    <a:pt x="3525" y="369"/>
                  </a:cubicBezTo>
                  <a:cubicBezTo>
                    <a:pt x="3164" y="117"/>
                    <a:pt x="2742" y="1"/>
                    <a:pt x="231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9918" name="Google Shape;9918;p73"/>
            <p:cNvSpPr/>
            <p:nvPr/>
          </p:nvSpPr>
          <p:spPr>
            <a:xfrm>
              <a:off x="2423102" y="1541185"/>
              <a:ext cx="77723" cy="77723"/>
            </a:xfrm>
            <a:custGeom>
              <a:avLst/>
              <a:gdLst/>
              <a:ahLst/>
              <a:cxnLst/>
              <a:rect l="l" t="t" r="r" b="b"/>
              <a:pathLst>
                <a:path w="2442" h="2442" extrusionOk="0">
                  <a:moveTo>
                    <a:pt x="1084" y="346"/>
                  </a:moveTo>
                  <a:lnTo>
                    <a:pt x="1084" y="1215"/>
                  </a:lnTo>
                  <a:cubicBezTo>
                    <a:pt x="1084" y="1310"/>
                    <a:pt x="1168" y="1382"/>
                    <a:pt x="1251" y="1382"/>
                  </a:cubicBezTo>
                  <a:lnTo>
                    <a:pt x="2132" y="1382"/>
                  </a:lnTo>
                  <a:cubicBezTo>
                    <a:pt x="2037" y="1786"/>
                    <a:pt x="1668" y="2108"/>
                    <a:pt x="1239" y="2108"/>
                  </a:cubicBezTo>
                  <a:cubicBezTo>
                    <a:pt x="751" y="2108"/>
                    <a:pt x="346" y="1715"/>
                    <a:pt x="346" y="1215"/>
                  </a:cubicBezTo>
                  <a:cubicBezTo>
                    <a:pt x="346" y="774"/>
                    <a:pt x="656" y="417"/>
                    <a:pt x="1084" y="346"/>
                  </a:cubicBezTo>
                  <a:close/>
                  <a:moveTo>
                    <a:pt x="1215" y="0"/>
                  </a:moveTo>
                  <a:cubicBezTo>
                    <a:pt x="548" y="0"/>
                    <a:pt x="1" y="548"/>
                    <a:pt x="1" y="1215"/>
                  </a:cubicBezTo>
                  <a:cubicBezTo>
                    <a:pt x="1" y="1894"/>
                    <a:pt x="548" y="2441"/>
                    <a:pt x="1215" y="2441"/>
                  </a:cubicBezTo>
                  <a:cubicBezTo>
                    <a:pt x="1894" y="2441"/>
                    <a:pt x="2442" y="1894"/>
                    <a:pt x="2442" y="1215"/>
                  </a:cubicBezTo>
                  <a:cubicBezTo>
                    <a:pt x="2442" y="1120"/>
                    <a:pt x="2370" y="1060"/>
                    <a:pt x="2275" y="1060"/>
                  </a:cubicBezTo>
                  <a:lnTo>
                    <a:pt x="1382" y="1060"/>
                  </a:lnTo>
                  <a:lnTo>
                    <a:pt x="1382" y="167"/>
                  </a:lnTo>
                  <a:cubicBezTo>
                    <a:pt x="1382" y="72"/>
                    <a:pt x="1310" y="0"/>
                    <a:pt x="121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9919" name="Google Shape;9919;p73"/>
            <p:cNvSpPr/>
            <p:nvPr/>
          </p:nvSpPr>
          <p:spPr>
            <a:xfrm>
              <a:off x="2216956" y="1538543"/>
              <a:ext cx="318721" cy="317575"/>
            </a:xfrm>
            <a:custGeom>
              <a:avLst/>
              <a:gdLst/>
              <a:ahLst/>
              <a:cxnLst/>
              <a:rect l="l" t="t" r="r" b="b"/>
              <a:pathLst>
                <a:path w="10014" h="9978" extrusionOk="0">
                  <a:moveTo>
                    <a:pt x="3787" y="1191"/>
                  </a:moveTo>
                  <a:lnTo>
                    <a:pt x="4763" y="2179"/>
                  </a:lnTo>
                  <a:cubicBezTo>
                    <a:pt x="5347" y="2762"/>
                    <a:pt x="5466" y="3667"/>
                    <a:pt x="5037" y="4382"/>
                  </a:cubicBezTo>
                  <a:cubicBezTo>
                    <a:pt x="4989" y="4441"/>
                    <a:pt x="5001" y="4525"/>
                    <a:pt x="5061" y="4572"/>
                  </a:cubicBezTo>
                  <a:lnTo>
                    <a:pt x="5394" y="4906"/>
                  </a:lnTo>
                  <a:cubicBezTo>
                    <a:pt x="5423" y="4934"/>
                    <a:pt x="5465" y="4950"/>
                    <a:pt x="5507" y="4950"/>
                  </a:cubicBezTo>
                  <a:cubicBezTo>
                    <a:pt x="5534" y="4950"/>
                    <a:pt x="5561" y="4943"/>
                    <a:pt x="5585" y="4929"/>
                  </a:cubicBezTo>
                  <a:cubicBezTo>
                    <a:pt x="5873" y="4756"/>
                    <a:pt x="6191" y="4673"/>
                    <a:pt x="6506" y="4673"/>
                  </a:cubicBezTo>
                  <a:cubicBezTo>
                    <a:pt x="6972" y="4673"/>
                    <a:pt x="7432" y="4855"/>
                    <a:pt x="7787" y="5203"/>
                  </a:cubicBezTo>
                  <a:lnTo>
                    <a:pt x="8776" y="6179"/>
                  </a:lnTo>
                  <a:lnTo>
                    <a:pt x="6228" y="8727"/>
                  </a:lnTo>
                  <a:lnTo>
                    <a:pt x="5239" y="7751"/>
                  </a:lnTo>
                  <a:cubicBezTo>
                    <a:pt x="5025" y="7525"/>
                    <a:pt x="4870" y="7251"/>
                    <a:pt x="4787" y="6953"/>
                  </a:cubicBezTo>
                  <a:cubicBezTo>
                    <a:pt x="4644" y="6477"/>
                    <a:pt x="4728" y="5965"/>
                    <a:pt x="4978" y="5548"/>
                  </a:cubicBezTo>
                  <a:cubicBezTo>
                    <a:pt x="5025" y="5489"/>
                    <a:pt x="5001" y="5394"/>
                    <a:pt x="4942" y="5346"/>
                  </a:cubicBezTo>
                  <a:lnTo>
                    <a:pt x="4620" y="5025"/>
                  </a:lnTo>
                  <a:cubicBezTo>
                    <a:pt x="4589" y="4993"/>
                    <a:pt x="4541" y="4977"/>
                    <a:pt x="4495" y="4977"/>
                  </a:cubicBezTo>
                  <a:cubicBezTo>
                    <a:pt x="4472" y="4977"/>
                    <a:pt x="4450" y="4981"/>
                    <a:pt x="4430" y="4989"/>
                  </a:cubicBezTo>
                  <a:cubicBezTo>
                    <a:pt x="4137" y="5164"/>
                    <a:pt x="3815" y="5250"/>
                    <a:pt x="3496" y="5250"/>
                  </a:cubicBezTo>
                  <a:cubicBezTo>
                    <a:pt x="3034" y="5250"/>
                    <a:pt x="2579" y="5072"/>
                    <a:pt x="2227" y="4727"/>
                  </a:cubicBezTo>
                  <a:lnTo>
                    <a:pt x="1239" y="3739"/>
                  </a:lnTo>
                  <a:lnTo>
                    <a:pt x="3787" y="1191"/>
                  </a:lnTo>
                  <a:close/>
                  <a:moveTo>
                    <a:pt x="9288" y="6120"/>
                  </a:moveTo>
                  <a:lnTo>
                    <a:pt x="9633" y="6465"/>
                  </a:lnTo>
                  <a:lnTo>
                    <a:pt x="6513" y="9585"/>
                  </a:lnTo>
                  <a:lnTo>
                    <a:pt x="6168" y="9251"/>
                  </a:lnTo>
                  <a:lnTo>
                    <a:pt x="9109" y="6299"/>
                  </a:lnTo>
                  <a:lnTo>
                    <a:pt x="9288" y="6120"/>
                  </a:lnTo>
                  <a:close/>
                  <a:moveTo>
                    <a:pt x="3525" y="0"/>
                  </a:moveTo>
                  <a:cubicBezTo>
                    <a:pt x="3489" y="0"/>
                    <a:pt x="3442" y="24"/>
                    <a:pt x="3406" y="48"/>
                  </a:cubicBezTo>
                  <a:lnTo>
                    <a:pt x="2180" y="1286"/>
                  </a:lnTo>
                  <a:cubicBezTo>
                    <a:pt x="2120" y="1346"/>
                    <a:pt x="2120" y="1453"/>
                    <a:pt x="2180" y="1512"/>
                  </a:cubicBezTo>
                  <a:cubicBezTo>
                    <a:pt x="2209" y="1542"/>
                    <a:pt x="2248" y="1557"/>
                    <a:pt x="2287" y="1557"/>
                  </a:cubicBezTo>
                  <a:cubicBezTo>
                    <a:pt x="2325" y="1557"/>
                    <a:pt x="2364" y="1542"/>
                    <a:pt x="2394" y="1512"/>
                  </a:cubicBezTo>
                  <a:lnTo>
                    <a:pt x="3525" y="381"/>
                  </a:lnTo>
                  <a:lnTo>
                    <a:pt x="3870" y="715"/>
                  </a:lnTo>
                  <a:lnTo>
                    <a:pt x="3692" y="893"/>
                  </a:lnTo>
                  <a:lnTo>
                    <a:pt x="929" y="3667"/>
                  </a:lnTo>
                  <a:lnTo>
                    <a:pt x="751" y="3846"/>
                  </a:lnTo>
                  <a:lnTo>
                    <a:pt x="406" y="3501"/>
                  </a:lnTo>
                  <a:lnTo>
                    <a:pt x="1953" y="1953"/>
                  </a:lnTo>
                  <a:cubicBezTo>
                    <a:pt x="2013" y="1893"/>
                    <a:pt x="2013" y="1786"/>
                    <a:pt x="1953" y="1727"/>
                  </a:cubicBezTo>
                  <a:cubicBezTo>
                    <a:pt x="1924" y="1697"/>
                    <a:pt x="1882" y="1682"/>
                    <a:pt x="1840" y="1682"/>
                  </a:cubicBezTo>
                  <a:cubicBezTo>
                    <a:pt x="1799" y="1682"/>
                    <a:pt x="1757" y="1697"/>
                    <a:pt x="1727" y="1727"/>
                  </a:cubicBezTo>
                  <a:lnTo>
                    <a:pt x="60" y="3393"/>
                  </a:lnTo>
                  <a:cubicBezTo>
                    <a:pt x="1" y="3453"/>
                    <a:pt x="1" y="3560"/>
                    <a:pt x="60" y="3620"/>
                  </a:cubicBezTo>
                  <a:lnTo>
                    <a:pt x="632" y="4191"/>
                  </a:lnTo>
                  <a:cubicBezTo>
                    <a:pt x="656" y="4215"/>
                    <a:pt x="703" y="4227"/>
                    <a:pt x="751" y="4227"/>
                  </a:cubicBezTo>
                  <a:cubicBezTo>
                    <a:pt x="787" y="4227"/>
                    <a:pt x="834" y="4215"/>
                    <a:pt x="870" y="4191"/>
                  </a:cubicBezTo>
                  <a:lnTo>
                    <a:pt x="1048" y="4013"/>
                  </a:lnTo>
                  <a:lnTo>
                    <a:pt x="2025" y="4989"/>
                  </a:lnTo>
                  <a:cubicBezTo>
                    <a:pt x="2430" y="5394"/>
                    <a:pt x="2971" y="5607"/>
                    <a:pt x="3517" y="5607"/>
                  </a:cubicBezTo>
                  <a:cubicBezTo>
                    <a:pt x="3854" y="5607"/>
                    <a:pt x="4192" y="5526"/>
                    <a:pt x="4501" y="5358"/>
                  </a:cubicBezTo>
                  <a:lnTo>
                    <a:pt x="4644" y="5513"/>
                  </a:lnTo>
                  <a:cubicBezTo>
                    <a:pt x="4394" y="5989"/>
                    <a:pt x="4335" y="6537"/>
                    <a:pt x="4477" y="7061"/>
                  </a:cubicBezTo>
                  <a:cubicBezTo>
                    <a:pt x="4573" y="7406"/>
                    <a:pt x="4763" y="7727"/>
                    <a:pt x="5013" y="7977"/>
                  </a:cubicBezTo>
                  <a:lnTo>
                    <a:pt x="6001" y="8966"/>
                  </a:lnTo>
                  <a:lnTo>
                    <a:pt x="5823" y="9144"/>
                  </a:lnTo>
                  <a:cubicBezTo>
                    <a:pt x="5763" y="9204"/>
                    <a:pt x="5763" y="9311"/>
                    <a:pt x="5823" y="9370"/>
                  </a:cubicBezTo>
                  <a:lnTo>
                    <a:pt x="6394" y="9930"/>
                  </a:lnTo>
                  <a:cubicBezTo>
                    <a:pt x="6418" y="9966"/>
                    <a:pt x="6466" y="9978"/>
                    <a:pt x="6513" y="9978"/>
                  </a:cubicBezTo>
                  <a:cubicBezTo>
                    <a:pt x="6549" y="9978"/>
                    <a:pt x="6585" y="9966"/>
                    <a:pt x="6633" y="9930"/>
                  </a:cubicBezTo>
                  <a:lnTo>
                    <a:pt x="9978" y="6584"/>
                  </a:lnTo>
                  <a:cubicBezTo>
                    <a:pt x="10014" y="6525"/>
                    <a:pt x="10014" y="6418"/>
                    <a:pt x="9966" y="6358"/>
                  </a:cubicBezTo>
                  <a:lnTo>
                    <a:pt x="9395" y="5798"/>
                  </a:lnTo>
                  <a:cubicBezTo>
                    <a:pt x="9365" y="5769"/>
                    <a:pt x="9323" y="5754"/>
                    <a:pt x="9282" y="5754"/>
                  </a:cubicBezTo>
                  <a:cubicBezTo>
                    <a:pt x="9240" y="5754"/>
                    <a:pt x="9198" y="5769"/>
                    <a:pt x="9169" y="5798"/>
                  </a:cubicBezTo>
                  <a:lnTo>
                    <a:pt x="8990" y="5977"/>
                  </a:lnTo>
                  <a:lnTo>
                    <a:pt x="8014" y="4989"/>
                  </a:lnTo>
                  <a:cubicBezTo>
                    <a:pt x="7609" y="4585"/>
                    <a:pt x="7069" y="4375"/>
                    <a:pt x="6524" y="4375"/>
                  </a:cubicBezTo>
                  <a:cubicBezTo>
                    <a:pt x="6186" y="4375"/>
                    <a:pt x="5847" y="4456"/>
                    <a:pt x="5537" y="4620"/>
                  </a:cubicBezTo>
                  <a:lnTo>
                    <a:pt x="5394" y="4465"/>
                  </a:lnTo>
                  <a:cubicBezTo>
                    <a:pt x="5823" y="3655"/>
                    <a:pt x="5668" y="2655"/>
                    <a:pt x="5013" y="2000"/>
                  </a:cubicBezTo>
                  <a:lnTo>
                    <a:pt x="4037" y="1012"/>
                  </a:lnTo>
                  <a:lnTo>
                    <a:pt x="4216" y="834"/>
                  </a:lnTo>
                  <a:cubicBezTo>
                    <a:pt x="4275" y="774"/>
                    <a:pt x="4275" y="679"/>
                    <a:pt x="4216" y="619"/>
                  </a:cubicBezTo>
                  <a:lnTo>
                    <a:pt x="3644" y="48"/>
                  </a:lnTo>
                  <a:cubicBezTo>
                    <a:pt x="3620" y="24"/>
                    <a:pt x="3573" y="0"/>
                    <a:pt x="35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9920" name="Google Shape;9920;p73"/>
            <p:cNvSpPr/>
            <p:nvPr/>
          </p:nvSpPr>
          <p:spPr>
            <a:xfrm>
              <a:off x="2275327" y="1662448"/>
              <a:ext cx="100066" cy="39434"/>
            </a:xfrm>
            <a:custGeom>
              <a:avLst/>
              <a:gdLst/>
              <a:ahLst/>
              <a:cxnLst/>
              <a:rect l="l" t="t" r="r" b="b"/>
              <a:pathLst>
                <a:path w="3144" h="1239" extrusionOk="0">
                  <a:moveTo>
                    <a:pt x="2632" y="310"/>
                  </a:moveTo>
                  <a:lnTo>
                    <a:pt x="2560" y="417"/>
                  </a:lnTo>
                  <a:cubicBezTo>
                    <a:pt x="2298" y="739"/>
                    <a:pt x="1953" y="917"/>
                    <a:pt x="1596" y="929"/>
                  </a:cubicBezTo>
                  <a:cubicBezTo>
                    <a:pt x="1239" y="929"/>
                    <a:pt x="905" y="774"/>
                    <a:pt x="643" y="477"/>
                  </a:cubicBezTo>
                  <a:cubicBezTo>
                    <a:pt x="643" y="477"/>
                    <a:pt x="584" y="393"/>
                    <a:pt x="512" y="310"/>
                  </a:cubicBezTo>
                  <a:close/>
                  <a:moveTo>
                    <a:pt x="179" y="0"/>
                  </a:moveTo>
                  <a:cubicBezTo>
                    <a:pt x="119" y="0"/>
                    <a:pt x="60" y="24"/>
                    <a:pt x="36" y="84"/>
                  </a:cubicBezTo>
                  <a:cubicBezTo>
                    <a:pt x="0" y="143"/>
                    <a:pt x="12" y="203"/>
                    <a:pt x="48" y="251"/>
                  </a:cubicBezTo>
                  <a:cubicBezTo>
                    <a:pt x="155" y="370"/>
                    <a:pt x="369" y="667"/>
                    <a:pt x="393" y="667"/>
                  </a:cubicBezTo>
                  <a:cubicBezTo>
                    <a:pt x="703" y="1036"/>
                    <a:pt x="1119" y="1239"/>
                    <a:pt x="1560" y="1239"/>
                  </a:cubicBezTo>
                  <a:lnTo>
                    <a:pt x="1596" y="1239"/>
                  </a:lnTo>
                  <a:cubicBezTo>
                    <a:pt x="2060" y="1215"/>
                    <a:pt x="2489" y="1001"/>
                    <a:pt x="2810" y="596"/>
                  </a:cubicBezTo>
                  <a:lnTo>
                    <a:pt x="3096" y="239"/>
                  </a:lnTo>
                  <a:cubicBezTo>
                    <a:pt x="3132" y="203"/>
                    <a:pt x="3144" y="143"/>
                    <a:pt x="3108" y="84"/>
                  </a:cubicBezTo>
                  <a:cubicBezTo>
                    <a:pt x="3084" y="24"/>
                    <a:pt x="3024" y="0"/>
                    <a:pt x="29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9921" name="Google Shape;9921;p73"/>
            <p:cNvSpPr/>
            <p:nvPr/>
          </p:nvSpPr>
          <p:spPr>
            <a:xfrm>
              <a:off x="2371192" y="1745422"/>
              <a:ext cx="101211" cy="60663"/>
            </a:xfrm>
            <a:custGeom>
              <a:avLst/>
              <a:gdLst/>
              <a:ahLst/>
              <a:cxnLst/>
              <a:rect l="l" t="t" r="r" b="b"/>
              <a:pathLst>
                <a:path w="3180" h="1906" extrusionOk="0">
                  <a:moveTo>
                    <a:pt x="155" y="1"/>
                  </a:moveTo>
                  <a:cubicBezTo>
                    <a:pt x="72" y="1"/>
                    <a:pt x="1" y="72"/>
                    <a:pt x="1" y="156"/>
                  </a:cubicBezTo>
                  <a:cubicBezTo>
                    <a:pt x="1" y="513"/>
                    <a:pt x="239" y="787"/>
                    <a:pt x="274" y="834"/>
                  </a:cubicBezTo>
                  <a:lnTo>
                    <a:pt x="1298" y="1858"/>
                  </a:lnTo>
                  <a:cubicBezTo>
                    <a:pt x="1334" y="1882"/>
                    <a:pt x="1382" y="1906"/>
                    <a:pt x="1429" y="1906"/>
                  </a:cubicBezTo>
                  <a:cubicBezTo>
                    <a:pt x="1465" y="1906"/>
                    <a:pt x="1501" y="1882"/>
                    <a:pt x="1548" y="1858"/>
                  </a:cubicBezTo>
                  <a:lnTo>
                    <a:pt x="3120" y="275"/>
                  </a:lnTo>
                  <a:cubicBezTo>
                    <a:pt x="3168" y="215"/>
                    <a:pt x="3180" y="156"/>
                    <a:pt x="3156" y="96"/>
                  </a:cubicBezTo>
                  <a:cubicBezTo>
                    <a:pt x="3120" y="37"/>
                    <a:pt x="3060" y="1"/>
                    <a:pt x="3001" y="1"/>
                  </a:cubicBezTo>
                  <a:lnTo>
                    <a:pt x="1584" y="1"/>
                  </a:lnTo>
                  <a:cubicBezTo>
                    <a:pt x="1501" y="1"/>
                    <a:pt x="1429" y="72"/>
                    <a:pt x="1429" y="156"/>
                  </a:cubicBezTo>
                  <a:cubicBezTo>
                    <a:pt x="1429" y="251"/>
                    <a:pt x="1501" y="322"/>
                    <a:pt x="1584" y="322"/>
                  </a:cubicBezTo>
                  <a:lnTo>
                    <a:pt x="2620" y="322"/>
                  </a:lnTo>
                  <a:lnTo>
                    <a:pt x="1429" y="1513"/>
                  </a:lnTo>
                  <a:lnTo>
                    <a:pt x="513" y="608"/>
                  </a:lnTo>
                  <a:cubicBezTo>
                    <a:pt x="501" y="596"/>
                    <a:pt x="393" y="489"/>
                    <a:pt x="358" y="322"/>
                  </a:cubicBezTo>
                  <a:lnTo>
                    <a:pt x="965" y="322"/>
                  </a:lnTo>
                  <a:cubicBezTo>
                    <a:pt x="1048" y="322"/>
                    <a:pt x="1132" y="251"/>
                    <a:pt x="1132" y="156"/>
                  </a:cubicBezTo>
                  <a:cubicBezTo>
                    <a:pt x="1132" y="72"/>
                    <a:pt x="1048" y="1"/>
                    <a:pt x="9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</p:grpSp>
      <p:grpSp>
        <p:nvGrpSpPr>
          <p:cNvPr id="9922" name="Google Shape;9922;p73"/>
          <p:cNvGrpSpPr/>
          <p:nvPr/>
        </p:nvGrpSpPr>
        <p:grpSpPr>
          <a:xfrm>
            <a:off x="5317541" y="1858949"/>
            <a:ext cx="465403" cy="306732"/>
            <a:chOff x="3988156" y="1568461"/>
            <a:chExt cx="349052" cy="230049"/>
          </a:xfrm>
          <a:solidFill>
            <a:srgbClr val="E084C6"/>
          </a:solidFill>
        </p:grpSpPr>
        <p:sp>
          <p:nvSpPr>
            <p:cNvPr id="9923" name="Google Shape;9923;p73"/>
            <p:cNvSpPr/>
            <p:nvPr/>
          </p:nvSpPr>
          <p:spPr>
            <a:xfrm>
              <a:off x="3988156" y="1571135"/>
              <a:ext cx="349052" cy="227376"/>
            </a:xfrm>
            <a:custGeom>
              <a:avLst/>
              <a:gdLst/>
              <a:ahLst/>
              <a:cxnLst/>
              <a:rect l="l" t="t" r="r" b="b"/>
              <a:pathLst>
                <a:path w="10967" h="7144" extrusionOk="0">
                  <a:moveTo>
                    <a:pt x="3203" y="322"/>
                  </a:moveTo>
                  <a:cubicBezTo>
                    <a:pt x="3489" y="322"/>
                    <a:pt x="3763" y="429"/>
                    <a:pt x="3977" y="631"/>
                  </a:cubicBezTo>
                  <a:lnTo>
                    <a:pt x="6168" y="2703"/>
                  </a:lnTo>
                  <a:lnTo>
                    <a:pt x="4930" y="2703"/>
                  </a:lnTo>
                  <a:lnTo>
                    <a:pt x="3072" y="322"/>
                  </a:lnTo>
                  <a:close/>
                  <a:moveTo>
                    <a:pt x="9240" y="3012"/>
                  </a:moveTo>
                  <a:cubicBezTo>
                    <a:pt x="9514" y="3036"/>
                    <a:pt x="9752" y="3143"/>
                    <a:pt x="9942" y="3346"/>
                  </a:cubicBezTo>
                  <a:lnTo>
                    <a:pt x="10049" y="3441"/>
                  </a:lnTo>
                  <a:lnTo>
                    <a:pt x="9406" y="3441"/>
                  </a:lnTo>
                  <a:lnTo>
                    <a:pt x="9406" y="3453"/>
                  </a:lnTo>
                  <a:cubicBezTo>
                    <a:pt x="9323" y="3453"/>
                    <a:pt x="9240" y="3370"/>
                    <a:pt x="9240" y="3286"/>
                  </a:cubicBezTo>
                  <a:lnTo>
                    <a:pt x="9240" y="3012"/>
                  </a:lnTo>
                  <a:close/>
                  <a:moveTo>
                    <a:pt x="6894" y="3715"/>
                  </a:moveTo>
                  <a:lnTo>
                    <a:pt x="3977" y="6477"/>
                  </a:lnTo>
                  <a:cubicBezTo>
                    <a:pt x="3763" y="6679"/>
                    <a:pt x="3501" y="6799"/>
                    <a:pt x="3203" y="6799"/>
                  </a:cubicBezTo>
                  <a:lnTo>
                    <a:pt x="3072" y="6799"/>
                  </a:lnTo>
                  <a:lnTo>
                    <a:pt x="5466" y="3715"/>
                  </a:lnTo>
                  <a:close/>
                  <a:moveTo>
                    <a:pt x="2953" y="0"/>
                  </a:moveTo>
                  <a:cubicBezTo>
                    <a:pt x="2846" y="0"/>
                    <a:pt x="2751" y="60"/>
                    <a:pt x="2703" y="143"/>
                  </a:cubicBezTo>
                  <a:cubicBezTo>
                    <a:pt x="2668" y="238"/>
                    <a:pt x="2679" y="333"/>
                    <a:pt x="2739" y="429"/>
                  </a:cubicBezTo>
                  <a:lnTo>
                    <a:pt x="4513" y="2703"/>
                  </a:lnTo>
                  <a:lnTo>
                    <a:pt x="2191" y="2703"/>
                  </a:lnTo>
                  <a:cubicBezTo>
                    <a:pt x="2096" y="2703"/>
                    <a:pt x="2013" y="2655"/>
                    <a:pt x="1953" y="2572"/>
                  </a:cubicBezTo>
                  <a:lnTo>
                    <a:pt x="1239" y="1334"/>
                  </a:lnTo>
                  <a:cubicBezTo>
                    <a:pt x="1132" y="1155"/>
                    <a:pt x="941" y="1048"/>
                    <a:pt x="727" y="1048"/>
                  </a:cubicBezTo>
                  <a:lnTo>
                    <a:pt x="274" y="1048"/>
                  </a:lnTo>
                  <a:cubicBezTo>
                    <a:pt x="120" y="1048"/>
                    <a:pt x="1" y="1167"/>
                    <a:pt x="1" y="1322"/>
                  </a:cubicBezTo>
                  <a:lnTo>
                    <a:pt x="1" y="3834"/>
                  </a:lnTo>
                  <a:cubicBezTo>
                    <a:pt x="1" y="4167"/>
                    <a:pt x="274" y="4429"/>
                    <a:pt x="596" y="4429"/>
                  </a:cubicBezTo>
                  <a:lnTo>
                    <a:pt x="1977" y="4429"/>
                  </a:lnTo>
                  <a:cubicBezTo>
                    <a:pt x="2072" y="4429"/>
                    <a:pt x="2144" y="4358"/>
                    <a:pt x="2144" y="4263"/>
                  </a:cubicBezTo>
                  <a:cubicBezTo>
                    <a:pt x="2144" y="4179"/>
                    <a:pt x="2072" y="4096"/>
                    <a:pt x="1977" y="4096"/>
                  </a:cubicBezTo>
                  <a:lnTo>
                    <a:pt x="596" y="4096"/>
                  </a:lnTo>
                  <a:cubicBezTo>
                    <a:pt x="453" y="4096"/>
                    <a:pt x="310" y="3977"/>
                    <a:pt x="310" y="3822"/>
                  </a:cubicBezTo>
                  <a:lnTo>
                    <a:pt x="310" y="1369"/>
                  </a:lnTo>
                  <a:lnTo>
                    <a:pt x="727" y="1369"/>
                  </a:lnTo>
                  <a:cubicBezTo>
                    <a:pt x="834" y="1369"/>
                    <a:pt x="905" y="1405"/>
                    <a:pt x="965" y="1500"/>
                  </a:cubicBezTo>
                  <a:lnTo>
                    <a:pt x="1679" y="2739"/>
                  </a:lnTo>
                  <a:cubicBezTo>
                    <a:pt x="1786" y="2905"/>
                    <a:pt x="1977" y="3036"/>
                    <a:pt x="2191" y="3036"/>
                  </a:cubicBezTo>
                  <a:lnTo>
                    <a:pt x="8895" y="3036"/>
                  </a:lnTo>
                  <a:lnTo>
                    <a:pt x="8895" y="3298"/>
                  </a:lnTo>
                  <a:cubicBezTo>
                    <a:pt x="8895" y="3572"/>
                    <a:pt x="9109" y="3774"/>
                    <a:pt x="9371" y="3774"/>
                  </a:cubicBezTo>
                  <a:lnTo>
                    <a:pt x="10323" y="3774"/>
                  </a:lnTo>
                  <a:lnTo>
                    <a:pt x="10538" y="3977"/>
                  </a:lnTo>
                  <a:cubicBezTo>
                    <a:pt x="10561" y="4012"/>
                    <a:pt x="10597" y="4060"/>
                    <a:pt x="10597" y="4096"/>
                  </a:cubicBezTo>
                  <a:lnTo>
                    <a:pt x="6930" y="4096"/>
                  </a:lnTo>
                  <a:lnTo>
                    <a:pt x="7382" y="3679"/>
                  </a:lnTo>
                  <a:cubicBezTo>
                    <a:pt x="7430" y="3643"/>
                    <a:pt x="7442" y="3560"/>
                    <a:pt x="7430" y="3501"/>
                  </a:cubicBezTo>
                  <a:cubicBezTo>
                    <a:pt x="7394" y="3453"/>
                    <a:pt x="7335" y="3405"/>
                    <a:pt x="7275" y="3405"/>
                  </a:cubicBezTo>
                  <a:lnTo>
                    <a:pt x="5454" y="3405"/>
                  </a:lnTo>
                  <a:cubicBezTo>
                    <a:pt x="5358" y="3405"/>
                    <a:pt x="5287" y="3453"/>
                    <a:pt x="5239" y="3501"/>
                  </a:cubicBezTo>
                  <a:lnTo>
                    <a:pt x="4775" y="4096"/>
                  </a:lnTo>
                  <a:lnTo>
                    <a:pt x="2739" y="4096"/>
                  </a:lnTo>
                  <a:cubicBezTo>
                    <a:pt x="2656" y="4096"/>
                    <a:pt x="2572" y="4179"/>
                    <a:pt x="2572" y="4263"/>
                  </a:cubicBezTo>
                  <a:cubicBezTo>
                    <a:pt x="2572" y="4358"/>
                    <a:pt x="2656" y="4429"/>
                    <a:pt x="2739" y="4429"/>
                  </a:cubicBezTo>
                  <a:lnTo>
                    <a:pt x="4525" y="4429"/>
                  </a:lnTo>
                  <a:lnTo>
                    <a:pt x="2751" y="6703"/>
                  </a:lnTo>
                  <a:cubicBezTo>
                    <a:pt x="2691" y="6787"/>
                    <a:pt x="2679" y="6906"/>
                    <a:pt x="2727" y="6989"/>
                  </a:cubicBezTo>
                  <a:cubicBezTo>
                    <a:pt x="2763" y="7084"/>
                    <a:pt x="2858" y="7144"/>
                    <a:pt x="2965" y="7144"/>
                  </a:cubicBezTo>
                  <a:lnTo>
                    <a:pt x="3203" y="7144"/>
                  </a:lnTo>
                  <a:cubicBezTo>
                    <a:pt x="3572" y="7144"/>
                    <a:pt x="3930" y="7001"/>
                    <a:pt x="4203" y="6739"/>
                  </a:cubicBezTo>
                  <a:lnTo>
                    <a:pt x="6644" y="4429"/>
                  </a:lnTo>
                  <a:lnTo>
                    <a:pt x="10716" y="4429"/>
                  </a:lnTo>
                  <a:cubicBezTo>
                    <a:pt x="10847" y="4429"/>
                    <a:pt x="10966" y="4322"/>
                    <a:pt x="10966" y="4179"/>
                  </a:cubicBezTo>
                  <a:cubicBezTo>
                    <a:pt x="10954" y="4001"/>
                    <a:pt x="10895" y="3846"/>
                    <a:pt x="10788" y="3751"/>
                  </a:cubicBezTo>
                  <a:lnTo>
                    <a:pt x="10168" y="3120"/>
                  </a:lnTo>
                  <a:cubicBezTo>
                    <a:pt x="9895" y="2858"/>
                    <a:pt x="9526" y="2703"/>
                    <a:pt x="9156" y="2703"/>
                  </a:cubicBezTo>
                  <a:lnTo>
                    <a:pt x="6620" y="2703"/>
                  </a:lnTo>
                  <a:lnTo>
                    <a:pt x="4180" y="393"/>
                  </a:lnTo>
                  <a:cubicBezTo>
                    <a:pt x="3918" y="143"/>
                    <a:pt x="3561" y="0"/>
                    <a:pt x="319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9924" name="Google Shape;9924;p73"/>
            <p:cNvSpPr/>
            <p:nvPr/>
          </p:nvSpPr>
          <p:spPr>
            <a:xfrm>
              <a:off x="4188256" y="1568461"/>
              <a:ext cx="146661" cy="61809"/>
            </a:xfrm>
            <a:custGeom>
              <a:avLst/>
              <a:gdLst/>
              <a:ahLst/>
              <a:cxnLst/>
              <a:rect l="l" t="t" r="r" b="b"/>
              <a:pathLst>
                <a:path w="4608" h="1942" extrusionOk="0">
                  <a:moveTo>
                    <a:pt x="2274" y="1"/>
                  </a:moveTo>
                  <a:cubicBezTo>
                    <a:pt x="1726" y="1"/>
                    <a:pt x="1250" y="382"/>
                    <a:pt x="1095" y="882"/>
                  </a:cubicBezTo>
                  <a:cubicBezTo>
                    <a:pt x="1036" y="870"/>
                    <a:pt x="976" y="870"/>
                    <a:pt x="905" y="870"/>
                  </a:cubicBezTo>
                  <a:cubicBezTo>
                    <a:pt x="393" y="870"/>
                    <a:pt x="0" y="1263"/>
                    <a:pt x="0" y="1775"/>
                  </a:cubicBezTo>
                  <a:cubicBezTo>
                    <a:pt x="12" y="1882"/>
                    <a:pt x="83" y="1941"/>
                    <a:pt x="179" y="1941"/>
                  </a:cubicBezTo>
                  <a:lnTo>
                    <a:pt x="2929" y="1941"/>
                  </a:lnTo>
                  <a:cubicBezTo>
                    <a:pt x="3012" y="1941"/>
                    <a:pt x="3096" y="1870"/>
                    <a:pt x="3096" y="1775"/>
                  </a:cubicBezTo>
                  <a:cubicBezTo>
                    <a:pt x="3096" y="1680"/>
                    <a:pt x="3012" y="1608"/>
                    <a:pt x="2929" y="1608"/>
                  </a:cubicBezTo>
                  <a:lnTo>
                    <a:pt x="357" y="1608"/>
                  </a:lnTo>
                  <a:cubicBezTo>
                    <a:pt x="429" y="1358"/>
                    <a:pt x="655" y="1179"/>
                    <a:pt x="917" y="1179"/>
                  </a:cubicBezTo>
                  <a:cubicBezTo>
                    <a:pt x="1012" y="1179"/>
                    <a:pt x="1084" y="1191"/>
                    <a:pt x="1155" y="1239"/>
                  </a:cubicBezTo>
                  <a:cubicBezTo>
                    <a:pt x="1179" y="1245"/>
                    <a:pt x="1206" y="1248"/>
                    <a:pt x="1232" y="1248"/>
                  </a:cubicBezTo>
                  <a:cubicBezTo>
                    <a:pt x="1259" y="1248"/>
                    <a:pt x="1286" y="1245"/>
                    <a:pt x="1310" y="1239"/>
                  </a:cubicBezTo>
                  <a:cubicBezTo>
                    <a:pt x="1345" y="1203"/>
                    <a:pt x="1381" y="1168"/>
                    <a:pt x="1381" y="1120"/>
                  </a:cubicBezTo>
                  <a:cubicBezTo>
                    <a:pt x="1441" y="667"/>
                    <a:pt x="1822" y="334"/>
                    <a:pt x="2274" y="334"/>
                  </a:cubicBezTo>
                  <a:cubicBezTo>
                    <a:pt x="2691" y="334"/>
                    <a:pt x="3048" y="608"/>
                    <a:pt x="3155" y="1001"/>
                  </a:cubicBezTo>
                  <a:cubicBezTo>
                    <a:pt x="3167" y="1048"/>
                    <a:pt x="3191" y="1072"/>
                    <a:pt x="3227" y="1108"/>
                  </a:cubicBezTo>
                  <a:cubicBezTo>
                    <a:pt x="3241" y="1122"/>
                    <a:pt x="3267" y="1128"/>
                    <a:pt x="3296" y="1128"/>
                  </a:cubicBezTo>
                  <a:cubicBezTo>
                    <a:pt x="3316" y="1128"/>
                    <a:pt x="3338" y="1125"/>
                    <a:pt x="3358" y="1120"/>
                  </a:cubicBezTo>
                  <a:cubicBezTo>
                    <a:pt x="3429" y="1084"/>
                    <a:pt x="3512" y="1072"/>
                    <a:pt x="3584" y="1072"/>
                  </a:cubicBezTo>
                  <a:cubicBezTo>
                    <a:pt x="3905" y="1072"/>
                    <a:pt x="4191" y="1310"/>
                    <a:pt x="4262" y="1608"/>
                  </a:cubicBezTo>
                  <a:lnTo>
                    <a:pt x="3667" y="1608"/>
                  </a:lnTo>
                  <a:cubicBezTo>
                    <a:pt x="3584" y="1608"/>
                    <a:pt x="3512" y="1680"/>
                    <a:pt x="3512" y="1775"/>
                  </a:cubicBezTo>
                  <a:cubicBezTo>
                    <a:pt x="3512" y="1870"/>
                    <a:pt x="3584" y="1941"/>
                    <a:pt x="3667" y="1941"/>
                  </a:cubicBezTo>
                  <a:lnTo>
                    <a:pt x="4441" y="1941"/>
                  </a:lnTo>
                  <a:cubicBezTo>
                    <a:pt x="4536" y="1941"/>
                    <a:pt x="4608" y="1870"/>
                    <a:pt x="4608" y="1775"/>
                  </a:cubicBezTo>
                  <a:cubicBezTo>
                    <a:pt x="4608" y="1203"/>
                    <a:pt x="4143" y="751"/>
                    <a:pt x="3584" y="751"/>
                  </a:cubicBezTo>
                  <a:cubicBezTo>
                    <a:pt x="3524" y="751"/>
                    <a:pt x="3465" y="751"/>
                    <a:pt x="3405" y="763"/>
                  </a:cubicBezTo>
                  <a:cubicBezTo>
                    <a:pt x="3227" y="298"/>
                    <a:pt x="2774" y="1"/>
                    <a:pt x="22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9925" name="Google Shape;9925;p73"/>
            <p:cNvSpPr/>
            <p:nvPr/>
          </p:nvSpPr>
          <p:spPr>
            <a:xfrm>
              <a:off x="4123805" y="1677598"/>
              <a:ext cx="13304" cy="13304"/>
            </a:xfrm>
            <a:custGeom>
              <a:avLst/>
              <a:gdLst/>
              <a:ahLst/>
              <a:cxnLst/>
              <a:rect l="l" t="t" r="r" b="b"/>
              <a:pathLst>
                <a:path w="418" h="418" extrusionOk="0">
                  <a:moveTo>
                    <a:pt x="203" y="1"/>
                  </a:moveTo>
                  <a:cubicBezTo>
                    <a:pt x="84" y="1"/>
                    <a:pt x="1" y="84"/>
                    <a:pt x="1" y="203"/>
                  </a:cubicBezTo>
                  <a:cubicBezTo>
                    <a:pt x="1" y="322"/>
                    <a:pt x="84" y="417"/>
                    <a:pt x="203" y="417"/>
                  </a:cubicBezTo>
                  <a:cubicBezTo>
                    <a:pt x="311" y="417"/>
                    <a:pt x="418" y="322"/>
                    <a:pt x="418" y="203"/>
                  </a:cubicBezTo>
                  <a:cubicBezTo>
                    <a:pt x="418" y="84"/>
                    <a:pt x="322" y="1"/>
                    <a:pt x="20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9926" name="Google Shape;9926;p73"/>
            <p:cNvSpPr/>
            <p:nvPr/>
          </p:nvSpPr>
          <p:spPr>
            <a:xfrm>
              <a:off x="4096147" y="1677598"/>
              <a:ext cx="13304" cy="13304"/>
            </a:xfrm>
            <a:custGeom>
              <a:avLst/>
              <a:gdLst/>
              <a:ahLst/>
              <a:cxnLst/>
              <a:rect l="l" t="t" r="r" b="b"/>
              <a:pathLst>
                <a:path w="418" h="418" extrusionOk="0">
                  <a:moveTo>
                    <a:pt x="215" y="1"/>
                  </a:moveTo>
                  <a:cubicBezTo>
                    <a:pt x="96" y="1"/>
                    <a:pt x="1" y="84"/>
                    <a:pt x="1" y="203"/>
                  </a:cubicBezTo>
                  <a:cubicBezTo>
                    <a:pt x="1" y="322"/>
                    <a:pt x="96" y="417"/>
                    <a:pt x="215" y="417"/>
                  </a:cubicBezTo>
                  <a:cubicBezTo>
                    <a:pt x="334" y="417"/>
                    <a:pt x="418" y="322"/>
                    <a:pt x="418" y="203"/>
                  </a:cubicBezTo>
                  <a:cubicBezTo>
                    <a:pt x="418" y="84"/>
                    <a:pt x="334" y="1"/>
                    <a:pt x="21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9927" name="Google Shape;9927;p73"/>
            <p:cNvSpPr/>
            <p:nvPr/>
          </p:nvSpPr>
          <p:spPr>
            <a:xfrm>
              <a:off x="4068871" y="1677598"/>
              <a:ext cx="13686" cy="13304"/>
            </a:xfrm>
            <a:custGeom>
              <a:avLst/>
              <a:gdLst/>
              <a:ahLst/>
              <a:cxnLst/>
              <a:rect l="l" t="t" r="r" b="b"/>
              <a:pathLst>
                <a:path w="430" h="418" extrusionOk="0">
                  <a:moveTo>
                    <a:pt x="215" y="1"/>
                  </a:moveTo>
                  <a:cubicBezTo>
                    <a:pt x="96" y="1"/>
                    <a:pt x="12" y="84"/>
                    <a:pt x="12" y="203"/>
                  </a:cubicBezTo>
                  <a:cubicBezTo>
                    <a:pt x="1" y="322"/>
                    <a:pt x="96" y="417"/>
                    <a:pt x="215" y="417"/>
                  </a:cubicBezTo>
                  <a:cubicBezTo>
                    <a:pt x="334" y="417"/>
                    <a:pt x="429" y="322"/>
                    <a:pt x="429" y="203"/>
                  </a:cubicBezTo>
                  <a:cubicBezTo>
                    <a:pt x="429" y="84"/>
                    <a:pt x="334" y="1"/>
                    <a:pt x="21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9928" name="Google Shape;9928;p73"/>
            <p:cNvSpPr/>
            <p:nvPr/>
          </p:nvSpPr>
          <p:spPr>
            <a:xfrm>
              <a:off x="4041594" y="1677598"/>
              <a:ext cx="13304" cy="13304"/>
            </a:xfrm>
            <a:custGeom>
              <a:avLst/>
              <a:gdLst/>
              <a:ahLst/>
              <a:cxnLst/>
              <a:rect l="l" t="t" r="r" b="b"/>
              <a:pathLst>
                <a:path w="418" h="418" extrusionOk="0">
                  <a:moveTo>
                    <a:pt x="215" y="1"/>
                  </a:moveTo>
                  <a:cubicBezTo>
                    <a:pt x="96" y="1"/>
                    <a:pt x="0" y="84"/>
                    <a:pt x="0" y="203"/>
                  </a:cubicBezTo>
                  <a:cubicBezTo>
                    <a:pt x="0" y="322"/>
                    <a:pt x="96" y="417"/>
                    <a:pt x="215" y="417"/>
                  </a:cubicBezTo>
                  <a:cubicBezTo>
                    <a:pt x="334" y="417"/>
                    <a:pt x="417" y="322"/>
                    <a:pt x="417" y="203"/>
                  </a:cubicBezTo>
                  <a:cubicBezTo>
                    <a:pt x="417" y="84"/>
                    <a:pt x="334" y="1"/>
                    <a:pt x="21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9929" name="Google Shape;9929;p73"/>
            <p:cNvSpPr/>
            <p:nvPr/>
          </p:nvSpPr>
          <p:spPr>
            <a:xfrm>
              <a:off x="4239402" y="1677598"/>
              <a:ext cx="13304" cy="13304"/>
            </a:xfrm>
            <a:custGeom>
              <a:avLst/>
              <a:gdLst/>
              <a:ahLst/>
              <a:cxnLst/>
              <a:rect l="l" t="t" r="r" b="b"/>
              <a:pathLst>
                <a:path w="418" h="418" extrusionOk="0">
                  <a:moveTo>
                    <a:pt x="203" y="1"/>
                  </a:moveTo>
                  <a:cubicBezTo>
                    <a:pt x="84" y="1"/>
                    <a:pt x="0" y="84"/>
                    <a:pt x="0" y="203"/>
                  </a:cubicBezTo>
                  <a:cubicBezTo>
                    <a:pt x="0" y="322"/>
                    <a:pt x="84" y="417"/>
                    <a:pt x="203" y="417"/>
                  </a:cubicBezTo>
                  <a:cubicBezTo>
                    <a:pt x="322" y="417"/>
                    <a:pt x="417" y="322"/>
                    <a:pt x="417" y="203"/>
                  </a:cubicBezTo>
                  <a:cubicBezTo>
                    <a:pt x="417" y="84"/>
                    <a:pt x="322" y="1"/>
                    <a:pt x="20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</p:grpSp>
      <p:grpSp>
        <p:nvGrpSpPr>
          <p:cNvPr id="9930" name="Google Shape;9930;p73"/>
          <p:cNvGrpSpPr/>
          <p:nvPr/>
        </p:nvGrpSpPr>
        <p:grpSpPr>
          <a:xfrm>
            <a:off x="3510716" y="1767498"/>
            <a:ext cx="505336" cy="488149"/>
            <a:chOff x="2633037" y="1499873"/>
            <a:chExt cx="379002" cy="366112"/>
          </a:xfrm>
          <a:solidFill>
            <a:srgbClr val="E084C6"/>
          </a:solidFill>
        </p:grpSpPr>
        <p:sp>
          <p:nvSpPr>
            <p:cNvPr id="9931" name="Google Shape;9931;p73"/>
            <p:cNvSpPr/>
            <p:nvPr/>
          </p:nvSpPr>
          <p:spPr>
            <a:xfrm>
              <a:off x="2798635" y="1499873"/>
              <a:ext cx="20497" cy="106145"/>
            </a:xfrm>
            <a:custGeom>
              <a:avLst/>
              <a:gdLst/>
              <a:ahLst/>
              <a:cxnLst/>
              <a:rect l="l" t="t" r="r" b="b"/>
              <a:pathLst>
                <a:path w="644" h="3335" extrusionOk="0">
                  <a:moveTo>
                    <a:pt x="453" y="1"/>
                  </a:moveTo>
                  <a:cubicBezTo>
                    <a:pt x="346" y="1"/>
                    <a:pt x="263" y="96"/>
                    <a:pt x="263" y="191"/>
                  </a:cubicBezTo>
                  <a:cubicBezTo>
                    <a:pt x="263" y="394"/>
                    <a:pt x="215" y="477"/>
                    <a:pt x="156" y="596"/>
                  </a:cubicBezTo>
                  <a:cubicBezTo>
                    <a:pt x="72" y="727"/>
                    <a:pt x="1" y="882"/>
                    <a:pt x="1" y="1179"/>
                  </a:cubicBezTo>
                  <a:cubicBezTo>
                    <a:pt x="1" y="1465"/>
                    <a:pt x="72" y="1620"/>
                    <a:pt x="156" y="1763"/>
                  </a:cubicBezTo>
                  <a:cubicBezTo>
                    <a:pt x="215" y="1882"/>
                    <a:pt x="263" y="1965"/>
                    <a:pt x="263" y="2156"/>
                  </a:cubicBezTo>
                  <a:cubicBezTo>
                    <a:pt x="263" y="2358"/>
                    <a:pt x="215" y="2441"/>
                    <a:pt x="156" y="2561"/>
                  </a:cubicBezTo>
                  <a:cubicBezTo>
                    <a:pt x="72" y="2692"/>
                    <a:pt x="1" y="2846"/>
                    <a:pt x="1" y="3144"/>
                  </a:cubicBezTo>
                  <a:cubicBezTo>
                    <a:pt x="1" y="3239"/>
                    <a:pt x="96" y="3334"/>
                    <a:pt x="191" y="3334"/>
                  </a:cubicBezTo>
                  <a:cubicBezTo>
                    <a:pt x="298" y="3334"/>
                    <a:pt x="394" y="3239"/>
                    <a:pt x="394" y="3144"/>
                  </a:cubicBezTo>
                  <a:cubicBezTo>
                    <a:pt x="394" y="2942"/>
                    <a:pt x="429" y="2858"/>
                    <a:pt x="489" y="2739"/>
                  </a:cubicBezTo>
                  <a:cubicBezTo>
                    <a:pt x="572" y="2608"/>
                    <a:pt x="644" y="2453"/>
                    <a:pt x="644" y="2156"/>
                  </a:cubicBezTo>
                  <a:cubicBezTo>
                    <a:pt x="644" y="1882"/>
                    <a:pt x="572" y="1715"/>
                    <a:pt x="489" y="1584"/>
                  </a:cubicBezTo>
                  <a:cubicBezTo>
                    <a:pt x="429" y="1465"/>
                    <a:pt x="394" y="1370"/>
                    <a:pt x="394" y="1179"/>
                  </a:cubicBezTo>
                  <a:cubicBezTo>
                    <a:pt x="394" y="989"/>
                    <a:pt x="429" y="894"/>
                    <a:pt x="489" y="775"/>
                  </a:cubicBezTo>
                  <a:cubicBezTo>
                    <a:pt x="572" y="644"/>
                    <a:pt x="644" y="489"/>
                    <a:pt x="644" y="191"/>
                  </a:cubicBezTo>
                  <a:cubicBezTo>
                    <a:pt x="644" y="96"/>
                    <a:pt x="549" y="1"/>
                    <a:pt x="45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9932" name="Google Shape;9932;p73"/>
            <p:cNvSpPr/>
            <p:nvPr/>
          </p:nvSpPr>
          <p:spPr>
            <a:xfrm>
              <a:off x="2847140" y="1499873"/>
              <a:ext cx="20115" cy="106145"/>
            </a:xfrm>
            <a:custGeom>
              <a:avLst/>
              <a:gdLst/>
              <a:ahLst/>
              <a:cxnLst/>
              <a:rect l="l" t="t" r="r" b="b"/>
              <a:pathLst>
                <a:path w="632" h="3335" extrusionOk="0">
                  <a:moveTo>
                    <a:pt x="441" y="1"/>
                  </a:moveTo>
                  <a:cubicBezTo>
                    <a:pt x="334" y="1"/>
                    <a:pt x="251" y="96"/>
                    <a:pt x="251" y="191"/>
                  </a:cubicBezTo>
                  <a:cubicBezTo>
                    <a:pt x="251" y="394"/>
                    <a:pt x="203" y="477"/>
                    <a:pt x="144" y="596"/>
                  </a:cubicBezTo>
                  <a:cubicBezTo>
                    <a:pt x="72" y="727"/>
                    <a:pt x="1" y="882"/>
                    <a:pt x="1" y="1179"/>
                  </a:cubicBezTo>
                  <a:cubicBezTo>
                    <a:pt x="1" y="1465"/>
                    <a:pt x="72" y="1620"/>
                    <a:pt x="144" y="1763"/>
                  </a:cubicBezTo>
                  <a:cubicBezTo>
                    <a:pt x="203" y="1882"/>
                    <a:pt x="251" y="1965"/>
                    <a:pt x="251" y="2156"/>
                  </a:cubicBezTo>
                  <a:cubicBezTo>
                    <a:pt x="251" y="2358"/>
                    <a:pt x="203" y="2441"/>
                    <a:pt x="144" y="2561"/>
                  </a:cubicBezTo>
                  <a:cubicBezTo>
                    <a:pt x="84" y="2692"/>
                    <a:pt x="1" y="2846"/>
                    <a:pt x="1" y="3144"/>
                  </a:cubicBezTo>
                  <a:cubicBezTo>
                    <a:pt x="1" y="3239"/>
                    <a:pt x="84" y="3334"/>
                    <a:pt x="191" y="3334"/>
                  </a:cubicBezTo>
                  <a:cubicBezTo>
                    <a:pt x="298" y="3334"/>
                    <a:pt x="382" y="3239"/>
                    <a:pt x="382" y="3144"/>
                  </a:cubicBezTo>
                  <a:cubicBezTo>
                    <a:pt x="382" y="2942"/>
                    <a:pt x="429" y="2858"/>
                    <a:pt x="489" y="2739"/>
                  </a:cubicBezTo>
                  <a:cubicBezTo>
                    <a:pt x="560" y="2608"/>
                    <a:pt x="632" y="2453"/>
                    <a:pt x="632" y="2156"/>
                  </a:cubicBezTo>
                  <a:cubicBezTo>
                    <a:pt x="632" y="1882"/>
                    <a:pt x="560" y="1715"/>
                    <a:pt x="489" y="1584"/>
                  </a:cubicBezTo>
                  <a:cubicBezTo>
                    <a:pt x="429" y="1465"/>
                    <a:pt x="382" y="1370"/>
                    <a:pt x="382" y="1179"/>
                  </a:cubicBezTo>
                  <a:cubicBezTo>
                    <a:pt x="382" y="989"/>
                    <a:pt x="429" y="894"/>
                    <a:pt x="489" y="775"/>
                  </a:cubicBezTo>
                  <a:cubicBezTo>
                    <a:pt x="560" y="644"/>
                    <a:pt x="632" y="489"/>
                    <a:pt x="632" y="191"/>
                  </a:cubicBezTo>
                  <a:cubicBezTo>
                    <a:pt x="632" y="96"/>
                    <a:pt x="549" y="1"/>
                    <a:pt x="44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9933" name="Google Shape;9933;p73"/>
            <p:cNvSpPr/>
            <p:nvPr/>
          </p:nvSpPr>
          <p:spPr>
            <a:xfrm>
              <a:off x="2652738" y="1825405"/>
              <a:ext cx="359301" cy="40580"/>
            </a:xfrm>
            <a:custGeom>
              <a:avLst/>
              <a:gdLst/>
              <a:ahLst/>
              <a:cxnLst/>
              <a:rect l="l" t="t" r="r" b="b"/>
              <a:pathLst>
                <a:path w="11289" h="1275" extrusionOk="0">
                  <a:moveTo>
                    <a:pt x="10645" y="369"/>
                  </a:moveTo>
                  <a:lnTo>
                    <a:pt x="10538" y="655"/>
                  </a:lnTo>
                  <a:cubicBezTo>
                    <a:pt x="10514" y="774"/>
                    <a:pt x="10359" y="869"/>
                    <a:pt x="10240" y="869"/>
                  </a:cubicBezTo>
                  <a:lnTo>
                    <a:pt x="1108" y="869"/>
                  </a:lnTo>
                  <a:cubicBezTo>
                    <a:pt x="989" y="869"/>
                    <a:pt x="834" y="774"/>
                    <a:pt x="811" y="655"/>
                  </a:cubicBezTo>
                  <a:lnTo>
                    <a:pt x="739" y="369"/>
                  </a:lnTo>
                  <a:close/>
                  <a:moveTo>
                    <a:pt x="191" y="0"/>
                  </a:moveTo>
                  <a:cubicBezTo>
                    <a:pt x="96" y="0"/>
                    <a:pt x="1" y="83"/>
                    <a:pt x="1" y="191"/>
                  </a:cubicBezTo>
                  <a:cubicBezTo>
                    <a:pt x="1" y="298"/>
                    <a:pt x="96" y="381"/>
                    <a:pt x="191" y="381"/>
                  </a:cubicBezTo>
                  <a:lnTo>
                    <a:pt x="299" y="381"/>
                  </a:lnTo>
                  <a:lnTo>
                    <a:pt x="406" y="774"/>
                  </a:lnTo>
                  <a:cubicBezTo>
                    <a:pt x="477" y="1060"/>
                    <a:pt x="775" y="1274"/>
                    <a:pt x="1072" y="1274"/>
                  </a:cubicBezTo>
                  <a:lnTo>
                    <a:pt x="10216" y="1274"/>
                  </a:lnTo>
                  <a:cubicBezTo>
                    <a:pt x="10514" y="1274"/>
                    <a:pt x="10812" y="1060"/>
                    <a:pt x="10883" y="774"/>
                  </a:cubicBezTo>
                  <a:lnTo>
                    <a:pt x="10990" y="381"/>
                  </a:lnTo>
                  <a:lnTo>
                    <a:pt x="11098" y="381"/>
                  </a:lnTo>
                  <a:cubicBezTo>
                    <a:pt x="11193" y="381"/>
                    <a:pt x="11288" y="298"/>
                    <a:pt x="11288" y="191"/>
                  </a:cubicBezTo>
                  <a:cubicBezTo>
                    <a:pt x="11288" y="83"/>
                    <a:pt x="11229" y="0"/>
                    <a:pt x="111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9934" name="Google Shape;9934;p73"/>
            <p:cNvSpPr/>
            <p:nvPr/>
          </p:nvSpPr>
          <p:spPr>
            <a:xfrm>
              <a:off x="2657289" y="1641983"/>
              <a:ext cx="64833" cy="73935"/>
            </a:xfrm>
            <a:custGeom>
              <a:avLst/>
              <a:gdLst/>
              <a:ahLst/>
              <a:cxnLst/>
              <a:rect l="l" t="t" r="r" b="b"/>
              <a:pathLst>
                <a:path w="2037" h="2323" extrusionOk="0">
                  <a:moveTo>
                    <a:pt x="1584" y="382"/>
                  </a:moveTo>
                  <a:lnTo>
                    <a:pt x="1584" y="1429"/>
                  </a:lnTo>
                  <a:cubicBezTo>
                    <a:pt x="1584" y="1596"/>
                    <a:pt x="1596" y="1751"/>
                    <a:pt x="1620" y="1929"/>
                  </a:cubicBezTo>
                  <a:lnTo>
                    <a:pt x="1596" y="1929"/>
                  </a:lnTo>
                  <a:cubicBezTo>
                    <a:pt x="929" y="1929"/>
                    <a:pt x="382" y="1382"/>
                    <a:pt x="382" y="715"/>
                  </a:cubicBezTo>
                  <a:cubicBezTo>
                    <a:pt x="382" y="596"/>
                    <a:pt x="394" y="489"/>
                    <a:pt x="429" y="382"/>
                  </a:cubicBezTo>
                  <a:close/>
                  <a:moveTo>
                    <a:pt x="298" y="1"/>
                  </a:moveTo>
                  <a:cubicBezTo>
                    <a:pt x="215" y="1"/>
                    <a:pt x="144" y="48"/>
                    <a:pt x="120" y="120"/>
                  </a:cubicBezTo>
                  <a:cubicBezTo>
                    <a:pt x="37" y="310"/>
                    <a:pt x="13" y="513"/>
                    <a:pt x="13" y="703"/>
                  </a:cubicBezTo>
                  <a:cubicBezTo>
                    <a:pt x="1" y="1596"/>
                    <a:pt x="727" y="2322"/>
                    <a:pt x="1608" y="2322"/>
                  </a:cubicBezTo>
                  <a:lnTo>
                    <a:pt x="1846" y="2322"/>
                  </a:lnTo>
                  <a:cubicBezTo>
                    <a:pt x="1906" y="2322"/>
                    <a:pt x="1942" y="2298"/>
                    <a:pt x="1989" y="2251"/>
                  </a:cubicBezTo>
                  <a:cubicBezTo>
                    <a:pt x="2025" y="2203"/>
                    <a:pt x="2037" y="2144"/>
                    <a:pt x="2037" y="2084"/>
                  </a:cubicBezTo>
                  <a:cubicBezTo>
                    <a:pt x="1989" y="1870"/>
                    <a:pt x="1977" y="1656"/>
                    <a:pt x="1977" y="1429"/>
                  </a:cubicBezTo>
                  <a:lnTo>
                    <a:pt x="1977" y="191"/>
                  </a:lnTo>
                  <a:cubicBezTo>
                    <a:pt x="1977" y="84"/>
                    <a:pt x="1882" y="1"/>
                    <a:pt x="178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9935" name="Google Shape;9935;p73"/>
            <p:cNvSpPr/>
            <p:nvPr/>
          </p:nvSpPr>
          <p:spPr>
            <a:xfrm>
              <a:off x="2633037" y="1617730"/>
              <a:ext cx="325945" cy="195198"/>
            </a:xfrm>
            <a:custGeom>
              <a:avLst/>
              <a:gdLst/>
              <a:ahLst/>
              <a:cxnLst/>
              <a:rect l="l" t="t" r="r" b="b"/>
              <a:pathLst>
                <a:path w="10241" h="6133" extrusionOk="0">
                  <a:moveTo>
                    <a:pt x="9847" y="393"/>
                  </a:moveTo>
                  <a:lnTo>
                    <a:pt x="9847" y="2203"/>
                  </a:lnTo>
                  <a:cubicBezTo>
                    <a:pt x="9847" y="4168"/>
                    <a:pt x="8252" y="5763"/>
                    <a:pt x="6287" y="5763"/>
                  </a:cubicBezTo>
                  <a:cubicBezTo>
                    <a:pt x="4859" y="5763"/>
                    <a:pt x="3573" y="4918"/>
                    <a:pt x="3013" y="3584"/>
                  </a:cubicBezTo>
                  <a:cubicBezTo>
                    <a:pt x="2989" y="3513"/>
                    <a:pt x="2918" y="3465"/>
                    <a:pt x="2834" y="3465"/>
                  </a:cubicBezTo>
                  <a:lnTo>
                    <a:pt x="2382" y="3465"/>
                  </a:lnTo>
                  <a:cubicBezTo>
                    <a:pt x="1287" y="3465"/>
                    <a:pt x="394" y="2572"/>
                    <a:pt x="394" y="1489"/>
                  </a:cubicBezTo>
                  <a:cubicBezTo>
                    <a:pt x="382" y="1096"/>
                    <a:pt x="489" y="715"/>
                    <a:pt x="703" y="393"/>
                  </a:cubicBezTo>
                  <a:lnTo>
                    <a:pt x="8823" y="393"/>
                  </a:lnTo>
                  <a:lnTo>
                    <a:pt x="8823" y="1215"/>
                  </a:lnTo>
                  <a:cubicBezTo>
                    <a:pt x="8823" y="1310"/>
                    <a:pt x="8919" y="1405"/>
                    <a:pt x="9014" y="1405"/>
                  </a:cubicBezTo>
                  <a:cubicBezTo>
                    <a:pt x="9121" y="1405"/>
                    <a:pt x="9204" y="1310"/>
                    <a:pt x="9204" y="1215"/>
                  </a:cubicBezTo>
                  <a:lnTo>
                    <a:pt x="9204" y="393"/>
                  </a:lnTo>
                  <a:close/>
                  <a:moveTo>
                    <a:pt x="620" y="1"/>
                  </a:moveTo>
                  <a:cubicBezTo>
                    <a:pt x="560" y="1"/>
                    <a:pt x="501" y="36"/>
                    <a:pt x="477" y="84"/>
                  </a:cubicBezTo>
                  <a:cubicBezTo>
                    <a:pt x="179" y="477"/>
                    <a:pt x="25" y="977"/>
                    <a:pt x="25" y="1465"/>
                  </a:cubicBezTo>
                  <a:cubicBezTo>
                    <a:pt x="1" y="2787"/>
                    <a:pt x="1060" y="3846"/>
                    <a:pt x="2370" y="3846"/>
                  </a:cubicBezTo>
                  <a:lnTo>
                    <a:pt x="2704" y="3846"/>
                  </a:lnTo>
                  <a:cubicBezTo>
                    <a:pt x="3346" y="5239"/>
                    <a:pt x="4751" y="6132"/>
                    <a:pt x="6299" y="6132"/>
                  </a:cubicBezTo>
                  <a:cubicBezTo>
                    <a:pt x="8466" y="6132"/>
                    <a:pt x="10240" y="4370"/>
                    <a:pt x="10240" y="2191"/>
                  </a:cubicBezTo>
                  <a:lnTo>
                    <a:pt x="10240" y="203"/>
                  </a:lnTo>
                  <a:cubicBezTo>
                    <a:pt x="10240" y="96"/>
                    <a:pt x="10145" y="1"/>
                    <a:pt x="1005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9936" name="Google Shape;9936;p73"/>
            <p:cNvSpPr/>
            <p:nvPr/>
          </p:nvSpPr>
          <p:spPr>
            <a:xfrm>
              <a:off x="2826293" y="1674574"/>
              <a:ext cx="99334" cy="106145"/>
            </a:xfrm>
            <a:custGeom>
              <a:avLst/>
              <a:gdLst/>
              <a:ahLst/>
              <a:cxnLst/>
              <a:rect l="l" t="t" r="r" b="b"/>
              <a:pathLst>
                <a:path w="3121" h="3335" extrusionOk="0">
                  <a:moveTo>
                    <a:pt x="2930" y="0"/>
                  </a:moveTo>
                  <a:cubicBezTo>
                    <a:pt x="2823" y="0"/>
                    <a:pt x="2739" y="96"/>
                    <a:pt x="2739" y="203"/>
                  </a:cubicBezTo>
                  <a:lnTo>
                    <a:pt x="2739" y="417"/>
                  </a:lnTo>
                  <a:cubicBezTo>
                    <a:pt x="2739" y="1822"/>
                    <a:pt x="1596" y="2965"/>
                    <a:pt x="191" y="2965"/>
                  </a:cubicBezTo>
                  <a:cubicBezTo>
                    <a:pt x="84" y="2965"/>
                    <a:pt x="1" y="3060"/>
                    <a:pt x="1" y="3156"/>
                  </a:cubicBezTo>
                  <a:cubicBezTo>
                    <a:pt x="1" y="3263"/>
                    <a:pt x="96" y="3334"/>
                    <a:pt x="203" y="3334"/>
                  </a:cubicBezTo>
                  <a:cubicBezTo>
                    <a:pt x="1811" y="3334"/>
                    <a:pt x="3120" y="2025"/>
                    <a:pt x="3120" y="417"/>
                  </a:cubicBezTo>
                  <a:lnTo>
                    <a:pt x="3120" y="203"/>
                  </a:lnTo>
                  <a:cubicBezTo>
                    <a:pt x="3120" y="96"/>
                    <a:pt x="3037" y="0"/>
                    <a:pt x="293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</p:grpSp>
      <p:grpSp>
        <p:nvGrpSpPr>
          <p:cNvPr id="9937" name="Google Shape;9937;p73"/>
          <p:cNvGrpSpPr/>
          <p:nvPr/>
        </p:nvGrpSpPr>
        <p:grpSpPr>
          <a:xfrm>
            <a:off x="8900342" y="1789226"/>
            <a:ext cx="437097" cy="476012"/>
            <a:chOff x="6675256" y="1516169"/>
            <a:chExt cx="327823" cy="357009"/>
          </a:xfrm>
          <a:solidFill>
            <a:srgbClr val="E084C6"/>
          </a:solidFill>
        </p:grpSpPr>
        <p:sp>
          <p:nvSpPr>
            <p:cNvPr id="9938" name="Google Shape;9938;p73"/>
            <p:cNvSpPr/>
            <p:nvPr/>
          </p:nvSpPr>
          <p:spPr>
            <a:xfrm>
              <a:off x="6675256" y="1516169"/>
              <a:ext cx="111078" cy="188737"/>
            </a:xfrm>
            <a:custGeom>
              <a:avLst/>
              <a:gdLst/>
              <a:ahLst/>
              <a:cxnLst/>
              <a:rect l="l" t="t" r="r" b="b"/>
              <a:pathLst>
                <a:path w="3490" h="5930" extrusionOk="0">
                  <a:moveTo>
                    <a:pt x="1703" y="334"/>
                  </a:moveTo>
                  <a:cubicBezTo>
                    <a:pt x="2001" y="334"/>
                    <a:pt x="2239" y="548"/>
                    <a:pt x="2239" y="786"/>
                  </a:cubicBezTo>
                  <a:lnTo>
                    <a:pt x="2239" y="810"/>
                  </a:lnTo>
                  <a:cubicBezTo>
                    <a:pt x="2072" y="739"/>
                    <a:pt x="1894" y="715"/>
                    <a:pt x="1703" y="715"/>
                  </a:cubicBezTo>
                  <a:cubicBezTo>
                    <a:pt x="1513" y="715"/>
                    <a:pt x="1334" y="751"/>
                    <a:pt x="1168" y="810"/>
                  </a:cubicBezTo>
                  <a:lnTo>
                    <a:pt x="1168" y="786"/>
                  </a:lnTo>
                  <a:cubicBezTo>
                    <a:pt x="1168" y="536"/>
                    <a:pt x="1406" y="334"/>
                    <a:pt x="1703" y="334"/>
                  </a:cubicBezTo>
                  <a:close/>
                  <a:moveTo>
                    <a:pt x="1680" y="1037"/>
                  </a:moveTo>
                  <a:cubicBezTo>
                    <a:pt x="2263" y="1037"/>
                    <a:pt x="2739" y="1513"/>
                    <a:pt x="2739" y="2096"/>
                  </a:cubicBezTo>
                  <a:cubicBezTo>
                    <a:pt x="2739" y="2215"/>
                    <a:pt x="2727" y="2322"/>
                    <a:pt x="2680" y="2418"/>
                  </a:cubicBezTo>
                  <a:cubicBezTo>
                    <a:pt x="2215" y="1941"/>
                    <a:pt x="1406" y="1763"/>
                    <a:pt x="1358" y="1751"/>
                  </a:cubicBezTo>
                  <a:cubicBezTo>
                    <a:pt x="1346" y="1748"/>
                    <a:pt x="1334" y="1746"/>
                    <a:pt x="1321" y="1746"/>
                  </a:cubicBezTo>
                  <a:cubicBezTo>
                    <a:pt x="1283" y="1746"/>
                    <a:pt x="1245" y="1760"/>
                    <a:pt x="1227" y="1787"/>
                  </a:cubicBezTo>
                  <a:cubicBezTo>
                    <a:pt x="1179" y="1810"/>
                    <a:pt x="1168" y="1858"/>
                    <a:pt x="1168" y="1918"/>
                  </a:cubicBezTo>
                  <a:cubicBezTo>
                    <a:pt x="1168" y="1929"/>
                    <a:pt x="1144" y="2037"/>
                    <a:pt x="1025" y="2156"/>
                  </a:cubicBezTo>
                  <a:cubicBezTo>
                    <a:pt x="965" y="2215"/>
                    <a:pt x="965" y="2322"/>
                    <a:pt x="1025" y="2394"/>
                  </a:cubicBezTo>
                  <a:cubicBezTo>
                    <a:pt x="1053" y="2428"/>
                    <a:pt x="1092" y="2443"/>
                    <a:pt x="1133" y="2443"/>
                  </a:cubicBezTo>
                  <a:cubicBezTo>
                    <a:pt x="1178" y="2443"/>
                    <a:pt x="1225" y="2425"/>
                    <a:pt x="1263" y="2394"/>
                  </a:cubicBezTo>
                  <a:cubicBezTo>
                    <a:pt x="1358" y="2299"/>
                    <a:pt x="1418" y="2215"/>
                    <a:pt x="1441" y="2120"/>
                  </a:cubicBezTo>
                  <a:cubicBezTo>
                    <a:pt x="1727" y="2215"/>
                    <a:pt x="2299" y="2406"/>
                    <a:pt x="2549" y="2775"/>
                  </a:cubicBezTo>
                  <a:cubicBezTo>
                    <a:pt x="2501" y="3192"/>
                    <a:pt x="2132" y="3513"/>
                    <a:pt x="1703" y="3513"/>
                  </a:cubicBezTo>
                  <a:cubicBezTo>
                    <a:pt x="1239" y="3513"/>
                    <a:pt x="870" y="3168"/>
                    <a:pt x="822" y="2715"/>
                  </a:cubicBezTo>
                  <a:cubicBezTo>
                    <a:pt x="822" y="2691"/>
                    <a:pt x="810" y="2680"/>
                    <a:pt x="787" y="2644"/>
                  </a:cubicBezTo>
                  <a:cubicBezTo>
                    <a:pt x="691" y="2477"/>
                    <a:pt x="632" y="2287"/>
                    <a:pt x="632" y="2096"/>
                  </a:cubicBezTo>
                  <a:cubicBezTo>
                    <a:pt x="632" y="1513"/>
                    <a:pt x="1108" y="1037"/>
                    <a:pt x="1680" y="1037"/>
                  </a:cubicBezTo>
                  <a:close/>
                  <a:moveTo>
                    <a:pt x="2061" y="3775"/>
                  </a:moveTo>
                  <a:lnTo>
                    <a:pt x="2061" y="3954"/>
                  </a:lnTo>
                  <a:cubicBezTo>
                    <a:pt x="2061" y="4013"/>
                    <a:pt x="2072" y="4073"/>
                    <a:pt x="2108" y="4120"/>
                  </a:cubicBezTo>
                  <a:lnTo>
                    <a:pt x="1703" y="4501"/>
                  </a:lnTo>
                  <a:lnTo>
                    <a:pt x="1299" y="4120"/>
                  </a:lnTo>
                  <a:cubicBezTo>
                    <a:pt x="1334" y="4073"/>
                    <a:pt x="1346" y="4013"/>
                    <a:pt x="1346" y="3954"/>
                  </a:cubicBezTo>
                  <a:lnTo>
                    <a:pt x="1346" y="3775"/>
                  </a:lnTo>
                  <a:cubicBezTo>
                    <a:pt x="1465" y="3799"/>
                    <a:pt x="1584" y="3834"/>
                    <a:pt x="1703" y="3834"/>
                  </a:cubicBezTo>
                  <a:cubicBezTo>
                    <a:pt x="1822" y="3834"/>
                    <a:pt x="1953" y="3823"/>
                    <a:pt x="2061" y="3775"/>
                  </a:cubicBezTo>
                  <a:close/>
                  <a:moveTo>
                    <a:pt x="1727" y="1"/>
                  </a:moveTo>
                  <a:cubicBezTo>
                    <a:pt x="1251" y="1"/>
                    <a:pt x="870" y="334"/>
                    <a:pt x="870" y="775"/>
                  </a:cubicBezTo>
                  <a:cubicBezTo>
                    <a:pt x="870" y="846"/>
                    <a:pt x="882" y="906"/>
                    <a:pt x="894" y="977"/>
                  </a:cubicBezTo>
                  <a:cubicBezTo>
                    <a:pt x="560" y="1227"/>
                    <a:pt x="346" y="1632"/>
                    <a:pt x="346" y="2096"/>
                  </a:cubicBezTo>
                  <a:cubicBezTo>
                    <a:pt x="346" y="2334"/>
                    <a:pt x="406" y="2572"/>
                    <a:pt x="537" y="2799"/>
                  </a:cubicBezTo>
                  <a:cubicBezTo>
                    <a:pt x="584" y="3132"/>
                    <a:pt x="775" y="3430"/>
                    <a:pt x="1060" y="3632"/>
                  </a:cubicBezTo>
                  <a:lnTo>
                    <a:pt x="1060" y="3954"/>
                  </a:lnTo>
                  <a:lnTo>
                    <a:pt x="1060" y="3965"/>
                  </a:lnTo>
                  <a:lnTo>
                    <a:pt x="394" y="4299"/>
                  </a:lnTo>
                  <a:cubicBezTo>
                    <a:pt x="156" y="4418"/>
                    <a:pt x="1" y="4656"/>
                    <a:pt x="1" y="4906"/>
                  </a:cubicBezTo>
                  <a:lnTo>
                    <a:pt x="1" y="5775"/>
                  </a:lnTo>
                  <a:cubicBezTo>
                    <a:pt x="1" y="5859"/>
                    <a:pt x="84" y="5930"/>
                    <a:pt x="167" y="5930"/>
                  </a:cubicBezTo>
                  <a:cubicBezTo>
                    <a:pt x="263" y="5930"/>
                    <a:pt x="334" y="5859"/>
                    <a:pt x="334" y="5775"/>
                  </a:cubicBezTo>
                  <a:lnTo>
                    <a:pt x="334" y="4906"/>
                  </a:lnTo>
                  <a:cubicBezTo>
                    <a:pt x="334" y="4775"/>
                    <a:pt x="406" y="4644"/>
                    <a:pt x="525" y="4585"/>
                  </a:cubicBezTo>
                  <a:lnTo>
                    <a:pt x="1072" y="4311"/>
                  </a:lnTo>
                  <a:lnTo>
                    <a:pt x="1584" y="4787"/>
                  </a:lnTo>
                  <a:lnTo>
                    <a:pt x="1584" y="5775"/>
                  </a:lnTo>
                  <a:cubicBezTo>
                    <a:pt x="1584" y="5859"/>
                    <a:pt x="1656" y="5930"/>
                    <a:pt x="1751" y="5930"/>
                  </a:cubicBezTo>
                  <a:cubicBezTo>
                    <a:pt x="1834" y="5930"/>
                    <a:pt x="1906" y="5859"/>
                    <a:pt x="1906" y="5775"/>
                  </a:cubicBezTo>
                  <a:lnTo>
                    <a:pt x="1906" y="4787"/>
                  </a:lnTo>
                  <a:lnTo>
                    <a:pt x="2418" y="4311"/>
                  </a:lnTo>
                  <a:lnTo>
                    <a:pt x="2965" y="4585"/>
                  </a:lnTo>
                  <a:cubicBezTo>
                    <a:pt x="3084" y="4644"/>
                    <a:pt x="3156" y="4763"/>
                    <a:pt x="3156" y="4906"/>
                  </a:cubicBezTo>
                  <a:lnTo>
                    <a:pt x="3156" y="5775"/>
                  </a:lnTo>
                  <a:cubicBezTo>
                    <a:pt x="3156" y="5859"/>
                    <a:pt x="3239" y="5930"/>
                    <a:pt x="3323" y="5930"/>
                  </a:cubicBezTo>
                  <a:cubicBezTo>
                    <a:pt x="3406" y="5930"/>
                    <a:pt x="3489" y="5859"/>
                    <a:pt x="3489" y="5775"/>
                  </a:cubicBezTo>
                  <a:lnTo>
                    <a:pt x="3489" y="4906"/>
                  </a:lnTo>
                  <a:cubicBezTo>
                    <a:pt x="3442" y="4656"/>
                    <a:pt x="3299" y="4418"/>
                    <a:pt x="3073" y="4299"/>
                  </a:cubicBezTo>
                  <a:lnTo>
                    <a:pt x="2406" y="3965"/>
                  </a:lnTo>
                  <a:lnTo>
                    <a:pt x="2406" y="3954"/>
                  </a:lnTo>
                  <a:lnTo>
                    <a:pt x="2406" y="3632"/>
                  </a:lnTo>
                  <a:cubicBezTo>
                    <a:pt x="2668" y="3430"/>
                    <a:pt x="2858" y="3132"/>
                    <a:pt x="2918" y="2799"/>
                  </a:cubicBezTo>
                  <a:cubicBezTo>
                    <a:pt x="3037" y="2584"/>
                    <a:pt x="3120" y="2346"/>
                    <a:pt x="3120" y="2096"/>
                  </a:cubicBezTo>
                  <a:cubicBezTo>
                    <a:pt x="3120" y="1632"/>
                    <a:pt x="2894" y="1227"/>
                    <a:pt x="2561" y="977"/>
                  </a:cubicBezTo>
                  <a:cubicBezTo>
                    <a:pt x="2573" y="917"/>
                    <a:pt x="2596" y="846"/>
                    <a:pt x="2596" y="775"/>
                  </a:cubicBezTo>
                  <a:cubicBezTo>
                    <a:pt x="2596" y="334"/>
                    <a:pt x="2203" y="1"/>
                    <a:pt x="17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9939" name="Google Shape;9939;p73"/>
            <p:cNvSpPr/>
            <p:nvPr/>
          </p:nvSpPr>
          <p:spPr>
            <a:xfrm>
              <a:off x="6696103" y="1679507"/>
              <a:ext cx="10630" cy="26162"/>
            </a:xfrm>
            <a:custGeom>
              <a:avLst/>
              <a:gdLst/>
              <a:ahLst/>
              <a:cxnLst/>
              <a:rect l="l" t="t" r="r" b="b"/>
              <a:pathLst>
                <a:path w="334" h="822" extrusionOk="0">
                  <a:moveTo>
                    <a:pt x="167" y="0"/>
                  </a:moveTo>
                  <a:cubicBezTo>
                    <a:pt x="84" y="0"/>
                    <a:pt x="1" y="72"/>
                    <a:pt x="1" y="167"/>
                  </a:cubicBezTo>
                  <a:lnTo>
                    <a:pt x="1" y="655"/>
                  </a:lnTo>
                  <a:cubicBezTo>
                    <a:pt x="1" y="738"/>
                    <a:pt x="84" y="822"/>
                    <a:pt x="167" y="822"/>
                  </a:cubicBezTo>
                  <a:cubicBezTo>
                    <a:pt x="263" y="822"/>
                    <a:pt x="334" y="738"/>
                    <a:pt x="334" y="655"/>
                  </a:cubicBezTo>
                  <a:lnTo>
                    <a:pt x="334" y="167"/>
                  </a:lnTo>
                  <a:cubicBezTo>
                    <a:pt x="334" y="72"/>
                    <a:pt x="263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9940" name="Google Shape;9940;p73"/>
            <p:cNvSpPr/>
            <p:nvPr/>
          </p:nvSpPr>
          <p:spPr>
            <a:xfrm>
              <a:off x="6752183" y="1679507"/>
              <a:ext cx="10280" cy="26162"/>
            </a:xfrm>
            <a:custGeom>
              <a:avLst/>
              <a:gdLst/>
              <a:ahLst/>
              <a:cxnLst/>
              <a:rect l="l" t="t" r="r" b="b"/>
              <a:pathLst>
                <a:path w="323" h="822" extrusionOk="0">
                  <a:moveTo>
                    <a:pt x="167" y="0"/>
                  </a:moveTo>
                  <a:cubicBezTo>
                    <a:pt x="72" y="0"/>
                    <a:pt x="1" y="72"/>
                    <a:pt x="1" y="167"/>
                  </a:cubicBezTo>
                  <a:lnTo>
                    <a:pt x="1" y="655"/>
                  </a:lnTo>
                  <a:cubicBezTo>
                    <a:pt x="1" y="738"/>
                    <a:pt x="72" y="822"/>
                    <a:pt x="167" y="822"/>
                  </a:cubicBezTo>
                  <a:cubicBezTo>
                    <a:pt x="251" y="822"/>
                    <a:pt x="322" y="738"/>
                    <a:pt x="322" y="655"/>
                  </a:cubicBezTo>
                  <a:lnTo>
                    <a:pt x="322" y="167"/>
                  </a:lnTo>
                  <a:cubicBezTo>
                    <a:pt x="322" y="72"/>
                    <a:pt x="251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9941" name="Google Shape;9941;p73"/>
            <p:cNvSpPr/>
            <p:nvPr/>
          </p:nvSpPr>
          <p:spPr>
            <a:xfrm>
              <a:off x="6919310" y="1734060"/>
              <a:ext cx="45131" cy="15946"/>
            </a:xfrm>
            <a:custGeom>
              <a:avLst/>
              <a:gdLst/>
              <a:ahLst/>
              <a:cxnLst/>
              <a:rect l="l" t="t" r="r" b="b"/>
              <a:pathLst>
                <a:path w="1418" h="501" extrusionOk="0">
                  <a:moveTo>
                    <a:pt x="167" y="1"/>
                  </a:moveTo>
                  <a:cubicBezTo>
                    <a:pt x="72" y="1"/>
                    <a:pt x="0" y="72"/>
                    <a:pt x="0" y="156"/>
                  </a:cubicBezTo>
                  <a:cubicBezTo>
                    <a:pt x="0" y="251"/>
                    <a:pt x="72" y="322"/>
                    <a:pt x="167" y="322"/>
                  </a:cubicBezTo>
                  <a:cubicBezTo>
                    <a:pt x="346" y="322"/>
                    <a:pt x="881" y="358"/>
                    <a:pt x="1143" y="489"/>
                  </a:cubicBezTo>
                  <a:cubicBezTo>
                    <a:pt x="1179" y="501"/>
                    <a:pt x="1191" y="501"/>
                    <a:pt x="1227" y="501"/>
                  </a:cubicBezTo>
                  <a:cubicBezTo>
                    <a:pt x="1286" y="501"/>
                    <a:pt x="1346" y="477"/>
                    <a:pt x="1370" y="417"/>
                  </a:cubicBezTo>
                  <a:cubicBezTo>
                    <a:pt x="1417" y="334"/>
                    <a:pt x="1382" y="239"/>
                    <a:pt x="1298" y="191"/>
                  </a:cubicBezTo>
                  <a:cubicBezTo>
                    <a:pt x="905" y="1"/>
                    <a:pt x="191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9942" name="Google Shape;9942;p73"/>
            <p:cNvSpPr/>
            <p:nvPr/>
          </p:nvSpPr>
          <p:spPr>
            <a:xfrm>
              <a:off x="6879907" y="1706020"/>
              <a:ext cx="123172" cy="167158"/>
            </a:xfrm>
            <a:custGeom>
              <a:avLst/>
              <a:gdLst/>
              <a:ahLst/>
              <a:cxnLst/>
              <a:rect l="l" t="t" r="r" b="b"/>
              <a:pathLst>
                <a:path w="3870" h="5252" extrusionOk="0">
                  <a:moveTo>
                    <a:pt x="3001" y="310"/>
                  </a:moveTo>
                  <a:lnTo>
                    <a:pt x="3001" y="989"/>
                  </a:lnTo>
                  <a:cubicBezTo>
                    <a:pt x="3001" y="1096"/>
                    <a:pt x="2965" y="1215"/>
                    <a:pt x="2917" y="1310"/>
                  </a:cubicBezTo>
                  <a:lnTo>
                    <a:pt x="2834" y="1477"/>
                  </a:lnTo>
                  <a:cubicBezTo>
                    <a:pt x="2822" y="1501"/>
                    <a:pt x="2822" y="1513"/>
                    <a:pt x="2822" y="1549"/>
                  </a:cubicBezTo>
                  <a:lnTo>
                    <a:pt x="2822" y="1906"/>
                  </a:lnTo>
                  <a:cubicBezTo>
                    <a:pt x="2822" y="2144"/>
                    <a:pt x="2727" y="2370"/>
                    <a:pt x="2548" y="2537"/>
                  </a:cubicBezTo>
                  <a:cubicBezTo>
                    <a:pt x="2381" y="2727"/>
                    <a:pt x="2167" y="2811"/>
                    <a:pt x="1905" y="2811"/>
                  </a:cubicBezTo>
                  <a:cubicBezTo>
                    <a:pt x="1429" y="2799"/>
                    <a:pt x="1048" y="2382"/>
                    <a:pt x="1048" y="1870"/>
                  </a:cubicBezTo>
                  <a:lnTo>
                    <a:pt x="1048" y="1560"/>
                  </a:lnTo>
                  <a:cubicBezTo>
                    <a:pt x="1048" y="1525"/>
                    <a:pt x="1048" y="1513"/>
                    <a:pt x="1036" y="1489"/>
                  </a:cubicBezTo>
                  <a:lnTo>
                    <a:pt x="929" y="1275"/>
                  </a:lnTo>
                  <a:cubicBezTo>
                    <a:pt x="893" y="1203"/>
                    <a:pt x="869" y="1108"/>
                    <a:pt x="869" y="1037"/>
                  </a:cubicBezTo>
                  <a:lnTo>
                    <a:pt x="869" y="1025"/>
                  </a:lnTo>
                  <a:cubicBezTo>
                    <a:pt x="869" y="632"/>
                    <a:pt x="1179" y="310"/>
                    <a:pt x="1584" y="310"/>
                  </a:cubicBezTo>
                  <a:close/>
                  <a:moveTo>
                    <a:pt x="2310" y="3084"/>
                  </a:moveTo>
                  <a:cubicBezTo>
                    <a:pt x="2310" y="3120"/>
                    <a:pt x="2322" y="3180"/>
                    <a:pt x="2346" y="3227"/>
                  </a:cubicBezTo>
                  <a:lnTo>
                    <a:pt x="2191" y="3358"/>
                  </a:lnTo>
                  <a:cubicBezTo>
                    <a:pt x="2119" y="3430"/>
                    <a:pt x="2024" y="3465"/>
                    <a:pt x="1941" y="3465"/>
                  </a:cubicBezTo>
                  <a:cubicBezTo>
                    <a:pt x="1846" y="3465"/>
                    <a:pt x="1750" y="3418"/>
                    <a:pt x="1679" y="3358"/>
                  </a:cubicBezTo>
                  <a:lnTo>
                    <a:pt x="1548" y="3227"/>
                  </a:lnTo>
                  <a:cubicBezTo>
                    <a:pt x="1560" y="3180"/>
                    <a:pt x="1584" y="3120"/>
                    <a:pt x="1584" y="3084"/>
                  </a:cubicBezTo>
                  <a:cubicBezTo>
                    <a:pt x="1679" y="3108"/>
                    <a:pt x="1786" y="3132"/>
                    <a:pt x="1905" y="3132"/>
                  </a:cubicBezTo>
                  <a:lnTo>
                    <a:pt x="1953" y="3132"/>
                  </a:lnTo>
                  <a:cubicBezTo>
                    <a:pt x="2072" y="3132"/>
                    <a:pt x="2203" y="3120"/>
                    <a:pt x="2310" y="3084"/>
                  </a:cubicBezTo>
                  <a:close/>
                  <a:moveTo>
                    <a:pt x="1584" y="1"/>
                  </a:moveTo>
                  <a:cubicBezTo>
                    <a:pt x="1000" y="1"/>
                    <a:pt x="536" y="465"/>
                    <a:pt x="536" y="1037"/>
                  </a:cubicBezTo>
                  <a:lnTo>
                    <a:pt x="536" y="1060"/>
                  </a:lnTo>
                  <a:cubicBezTo>
                    <a:pt x="536" y="1191"/>
                    <a:pt x="572" y="1322"/>
                    <a:pt x="631" y="1441"/>
                  </a:cubicBezTo>
                  <a:lnTo>
                    <a:pt x="715" y="1608"/>
                  </a:lnTo>
                  <a:lnTo>
                    <a:pt x="715" y="1870"/>
                  </a:lnTo>
                  <a:cubicBezTo>
                    <a:pt x="715" y="2311"/>
                    <a:pt x="929" y="2680"/>
                    <a:pt x="1238" y="2918"/>
                  </a:cubicBezTo>
                  <a:lnTo>
                    <a:pt x="1238" y="3061"/>
                  </a:lnTo>
                  <a:cubicBezTo>
                    <a:pt x="1238" y="3156"/>
                    <a:pt x="1179" y="3227"/>
                    <a:pt x="1107" y="3239"/>
                  </a:cubicBezTo>
                  <a:lnTo>
                    <a:pt x="512" y="3406"/>
                  </a:lnTo>
                  <a:cubicBezTo>
                    <a:pt x="214" y="3501"/>
                    <a:pt x="0" y="3763"/>
                    <a:pt x="0" y="4073"/>
                  </a:cubicBezTo>
                  <a:lnTo>
                    <a:pt x="0" y="5085"/>
                  </a:lnTo>
                  <a:cubicBezTo>
                    <a:pt x="0" y="5180"/>
                    <a:pt x="83" y="5251"/>
                    <a:pt x="167" y="5251"/>
                  </a:cubicBezTo>
                  <a:cubicBezTo>
                    <a:pt x="250" y="5251"/>
                    <a:pt x="334" y="5180"/>
                    <a:pt x="334" y="5085"/>
                  </a:cubicBezTo>
                  <a:lnTo>
                    <a:pt x="334" y="4073"/>
                  </a:lnTo>
                  <a:cubicBezTo>
                    <a:pt x="334" y="3918"/>
                    <a:pt x="429" y="3775"/>
                    <a:pt x="595" y="3739"/>
                  </a:cubicBezTo>
                  <a:lnTo>
                    <a:pt x="1191" y="3573"/>
                  </a:lnTo>
                  <a:cubicBezTo>
                    <a:pt x="1238" y="3561"/>
                    <a:pt x="1298" y="3525"/>
                    <a:pt x="1346" y="3513"/>
                  </a:cubicBezTo>
                  <a:lnTo>
                    <a:pt x="1441" y="3620"/>
                  </a:lnTo>
                  <a:cubicBezTo>
                    <a:pt x="1584" y="3751"/>
                    <a:pt x="1738" y="3823"/>
                    <a:pt x="1941" y="3823"/>
                  </a:cubicBezTo>
                  <a:cubicBezTo>
                    <a:pt x="2131" y="3823"/>
                    <a:pt x="2298" y="3751"/>
                    <a:pt x="2429" y="3620"/>
                  </a:cubicBezTo>
                  <a:lnTo>
                    <a:pt x="2536" y="3513"/>
                  </a:lnTo>
                  <a:cubicBezTo>
                    <a:pt x="2572" y="3537"/>
                    <a:pt x="2620" y="3561"/>
                    <a:pt x="2679" y="3573"/>
                  </a:cubicBezTo>
                  <a:lnTo>
                    <a:pt x="3274" y="3739"/>
                  </a:lnTo>
                  <a:cubicBezTo>
                    <a:pt x="3429" y="3775"/>
                    <a:pt x="3548" y="3930"/>
                    <a:pt x="3548" y="4073"/>
                  </a:cubicBezTo>
                  <a:lnTo>
                    <a:pt x="3548" y="5085"/>
                  </a:lnTo>
                  <a:cubicBezTo>
                    <a:pt x="3548" y="5180"/>
                    <a:pt x="3620" y="5251"/>
                    <a:pt x="3703" y="5251"/>
                  </a:cubicBezTo>
                  <a:cubicBezTo>
                    <a:pt x="3798" y="5251"/>
                    <a:pt x="3870" y="5180"/>
                    <a:pt x="3870" y="5085"/>
                  </a:cubicBezTo>
                  <a:lnTo>
                    <a:pt x="3870" y="4073"/>
                  </a:lnTo>
                  <a:cubicBezTo>
                    <a:pt x="3858" y="3763"/>
                    <a:pt x="3655" y="3501"/>
                    <a:pt x="3358" y="3406"/>
                  </a:cubicBezTo>
                  <a:lnTo>
                    <a:pt x="2762" y="3239"/>
                  </a:lnTo>
                  <a:cubicBezTo>
                    <a:pt x="2679" y="3215"/>
                    <a:pt x="2620" y="3156"/>
                    <a:pt x="2620" y="3061"/>
                  </a:cubicBezTo>
                  <a:lnTo>
                    <a:pt x="2620" y="2930"/>
                  </a:lnTo>
                  <a:cubicBezTo>
                    <a:pt x="2679" y="2882"/>
                    <a:pt x="2727" y="2858"/>
                    <a:pt x="2786" y="2799"/>
                  </a:cubicBezTo>
                  <a:cubicBezTo>
                    <a:pt x="3024" y="2561"/>
                    <a:pt x="3155" y="2263"/>
                    <a:pt x="3155" y="1918"/>
                  </a:cubicBezTo>
                  <a:lnTo>
                    <a:pt x="3155" y="1608"/>
                  </a:lnTo>
                  <a:lnTo>
                    <a:pt x="3215" y="1477"/>
                  </a:lnTo>
                  <a:cubicBezTo>
                    <a:pt x="3298" y="1322"/>
                    <a:pt x="3322" y="1179"/>
                    <a:pt x="3322" y="1013"/>
                  </a:cubicBezTo>
                  <a:lnTo>
                    <a:pt x="3322" y="167"/>
                  </a:lnTo>
                  <a:cubicBezTo>
                    <a:pt x="3322" y="72"/>
                    <a:pt x="3251" y="1"/>
                    <a:pt x="31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9943" name="Google Shape;9943;p73"/>
            <p:cNvSpPr/>
            <p:nvPr/>
          </p:nvSpPr>
          <p:spPr>
            <a:xfrm>
              <a:off x="6902632" y="1840173"/>
              <a:ext cx="10630" cy="32623"/>
            </a:xfrm>
            <a:custGeom>
              <a:avLst/>
              <a:gdLst/>
              <a:ahLst/>
              <a:cxnLst/>
              <a:rect l="l" t="t" r="r" b="b"/>
              <a:pathLst>
                <a:path w="334" h="1025" extrusionOk="0">
                  <a:moveTo>
                    <a:pt x="167" y="0"/>
                  </a:moveTo>
                  <a:cubicBezTo>
                    <a:pt x="84" y="0"/>
                    <a:pt x="1" y="72"/>
                    <a:pt x="1" y="155"/>
                  </a:cubicBezTo>
                  <a:lnTo>
                    <a:pt x="1" y="858"/>
                  </a:lnTo>
                  <a:cubicBezTo>
                    <a:pt x="1" y="953"/>
                    <a:pt x="84" y="1024"/>
                    <a:pt x="167" y="1024"/>
                  </a:cubicBezTo>
                  <a:cubicBezTo>
                    <a:pt x="262" y="1024"/>
                    <a:pt x="334" y="953"/>
                    <a:pt x="334" y="858"/>
                  </a:cubicBezTo>
                  <a:lnTo>
                    <a:pt x="334" y="155"/>
                  </a:lnTo>
                  <a:cubicBezTo>
                    <a:pt x="334" y="72"/>
                    <a:pt x="262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9944" name="Google Shape;9944;p73"/>
            <p:cNvSpPr/>
            <p:nvPr/>
          </p:nvSpPr>
          <p:spPr>
            <a:xfrm>
              <a:off x="6970075" y="1840173"/>
              <a:ext cx="10280" cy="32623"/>
            </a:xfrm>
            <a:custGeom>
              <a:avLst/>
              <a:gdLst/>
              <a:ahLst/>
              <a:cxnLst/>
              <a:rect l="l" t="t" r="r" b="b"/>
              <a:pathLst>
                <a:path w="323" h="1025" extrusionOk="0">
                  <a:moveTo>
                    <a:pt x="168" y="0"/>
                  </a:moveTo>
                  <a:cubicBezTo>
                    <a:pt x="72" y="0"/>
                    <a:pt x="1" y="72"/>
                    <a:pt x="1" y="155"/>
                  </a:cubicBezTo>
                  <a:lnTo>
                    <a:pt x="1" y="858"/>
                  </a:lnTo>
                  <a:cubicBezTo>
                    <a:pt x="1" y="953"/>
                    <a:pt x="72" y="1024"/>
                    <a:pt x="168" y="1024"/>
                  </a:cubicBezTo>
                  <a:cubicBezTo>
                    <a:pt x="251" y="1024"/>
                    <a:pt x="322" y="953"/>
                    <a:pt x="322" y="858"/>
                  </a:cubicBezTo>
                  <a:lnTo>
                    <a:pt x="322" y="155"/>
                  </a:lnTo>
                  <a:cubicBezTo>
                    <a:pt x="322" y="72"/>
                    <a:pt x="251" y="0"/>
                    <a:pt x="1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9945" name="Google Shape;9945;p73"/>
            <p:cNvSpPr/>
            <p:nvPr/>
          </p:nvSpPr>
          <p:spPr>
            <a:xfrm>
              <a:off x="6772267" y="1594241"/>
              <a:ext cx="182690" cy="100830"/>
            </a:xfrm>
            <a:custGeom>
              <a:avLst/>
              <a:gdLst/>
              <a:ahLst/>
              <a:cxnLst/>
              <a:rect l="l" t="t" r="r" b="b"/>
              <a:pathLst>
                <a:path w="5740" h="3168" extrusionOk="0">
                  <a:moveTo>
                    <a:pt x="2001" y="0"/>
                  </a:moveTo>
                  <a:cubicBezTo>
                    <a:pt x="1334" y="0"/>
                    <a:pt x="679" y="191"/>
                    <a:pt x="108" y="548"/>
                  </a:cubicBezTo>
                  <a:cubicBezTo>
                    <a:pt x="36" y="596"/>
                    <a:pt x="1" y="691"/>
                    <a:pt x="72" y="774"/>
                  </a:cubicBezTo>
                  <a:cubicBezTo>
                    <a:pt x="95" y="820"/>
                    <a:pt x="148" y="847"/>
                    <a:pt x="202" y="847"/>
                  </a:cubicBezTo>
                  <a:cubicBezTo>
                    <a:pt x="231" y="847"/>
                    <a:pt x="261" y="839"/>
                    <a:pt x="287" y="822"/>
                  </a:cubicBezTo>
                  <a:cubicBezTo>
                    <a:pt x="798" y="489"/>
                    <a:pt x="1394" y="310"/>
                    <a:pt x="2001" y="310"/>
                  </a:cubicBezTo>
                  <a:cubicBezTo>
                    <a:pt x="2763" y="310"/>
                    <a:pt x="3489" y="584"/>
                    <a:pt x="4073" y="1084"/>
                  </a:cubicBezTo>
                  <a:cubicBezTo>
                    <a:pt x="4501" y="1453"/>
                    <a:pt x="4835" y="1953"/>
                    <a:pt x="5013" y="2477"/>
                  </a:cubicBezTo>
                  <a:lnTo>
                    <a:pt x="4739" y="2203"/>
                  </a:lnTo>
                  <a:cubicBezTo>
                    <a:pt x="4710" y="2173"/>
                    <a:pt x="4668" y="2158"/>
                    <a:pt x="4625" y="2158"/>
                  </a:cubicBezTo>
                  <a:cubicBezTo>
                    <a:pt x="4582" y="2158"/>
                    <a:pt x="4537" y="2173"/>
                    <a:pt x="4501" y="2203"/>
                  </a:cubicBezTo>
                  <a:cubicBezTo>
                    <a:pt x="4442" y="2263"/>
                    <a:pt x="4442" y="2370"/>
                    <a:pt x="4501" y="2441"/>
                  </a:cubicBezTo>
                  <a:lnTo>
                    <a:pt x="5168" y="3120"/>
                  </a:lnTo>
                  <a:cubicBezTo>
                    <a:pt x="5204" y="3156"/>
                    <a:pt x="5251" y="3167"/>
                    <a:pt x="5287" y="3167"/>
                  </a:cubicBezTo>
                  <a:lnTo>
                    <a:pt x="5335" y="3167"/>
                  </a:lnTo>
                  <a:cubicBezTo>
                    <a:pt x="5394" y="3156"/>
                    <a:pt x="5442" y="3108"/>
                    <a:pt x="5454" y="3048"/>
                  </a:cubicBezTo>
                  <a:lnTo>
                    <a:pt x="5740" y="2132"/>
                  </a:lnTo>
                  <a:cubicBezTo>
                    <a:pt x="5740" y="2072"/>
                    <a:pt x="5692" y="1977"/>
                    <a:pt x="5609" y="1953"/>
                  </a:cubicBezTo>
                  <a:cubicBezTo>
                    <a:pt x="5589" y="1946"/>
                    <a:pt x="5570" y="1942"/>
                    <a:pt x="5552" y="1942"/>
                  </a:cubicBezTo>
                  <a:cubicBezTo>
                    <a:pt x="5481" y="1942"/>
                    <a:pt x="5423" y="1992"/>
                    <a:pt x="5394" y="2048"/>
                  </a:cubicBezTo>
                  <a:lnTo>
                    <a:pt x="5311" y="2382"/>
                  </a:lnTo>
                  <a:cubicBezTo>
                    <a:pt x="5109" y="1798"/>
                    <a:pt x="4751" y="1262"/>
                    <a:pt x="4275" y="846"/>
                  </a:cubicBezTo>
                  <a:cubicBezTo>
                    <a:pt x="3644" y="298"/>
                    <a:pt x="2834" y="0"/>
                    <a:pt x="200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9946" name="Google Shape;9946;p73"/>
            <p:cNvSpPr/>
            <p:nvPr/>
          </p:nvSpPr>
          <p:spPr>
            <a:xfrm>
              <a:off x="6716950" y="1716268"/>
              <a:ext cx="181926" cy="100448"/>
            </a:xfrm>
            <a:custGeom>
              <a:avLst/>
              <a:gdLst/>
              <a:ahLst/>
              <a:cxnLst/>
              <a:rect l="l" t="t" r="r" b="b"/>
              <a:pathLst>
                <a:path w="5716" h="3156" extrusionOk="0">
                  <a:moveTo>
                    <a:pt x="440" y="0"/>
                  </a:moveTo>
                  <a:cubicBezTo>
                    <a:pt x="421" y="0"/>
                    <a:pt x="401" y="4"/>
                    <a:pt x="381" y="12"/>
                  </a:cubicBezTo>
                  <a:cubicBezTo>
                    <a:pt x="322" y="36"/>
                    <a:pt x="274" y="72"/>
                    <a:pt x="262" y="131"/>
                  </a:cubicBezTo>
                  <a:lnTo>
                    <a:pt x="24" y="1060"/>
                  </a:lnTo>
                  <a:cubicBezTo>
                    <a:pt x="0" y="1155"/>
                    <a:pt x="48" y="1238"/>
                    <a:pt x="143" y="1250"/>
                  </a:cubicBezTo>
                  <a:lnTo>
                    <a:pt x="179" y="1250"/>
                  </a:lnTo>
                  <a:cubicBezTo>
                    <a:pt x="262" y="1250"/>
                    <a:pt x="322" y="1203"/>
                    <a:pt x="346" y="1131"/>
                  </a:cubicBezTo>
                  <a:lnTo>
                    <a:pt x="417" y="834"/>
                  </a:lnTo>
                  <a:cubicBezTo>
                    <a:pt x="631" y="1405"/>
                    <a:pt x="977" y="1905"/>
                    <a:pt x="1429" y="2310"/>
                  </a:cubicBezTo>
                  <a:cubicBezTo>
                    <a:pt x="2072" y="2858"/>
                    <a:pt x="2882" y="3155"/>
                    <a:pt x="3715" y="3155"/>
                  </a:cubicBezTo>
                  <a:cubicBezTo>
                    <a:pt x="4382" y="3155"/>
                    <a:pt x="5037" y="2965"/>
                    <a:pt x="5596" y="2608"/>
                  </a:cubicBezTo>
                  <a:cubicBezTo>
                    <a:pt x="5692" y="2560"/>
                    <a:pt x="5715" y="2465"/>
                    <a:pt x="5656" y="2381"/>
                  </a:cubicBezTo>
                  <a:cubicBezTo>
                    <a:pt x="5634" y="2338"/>
                    <a:pt x="5586" y="2312"/>
                    <a:pt x="5535" y="2312"/>
                  </a:cubicBezTo>
                  <a:cubicBezTo>
                    <a:pt x="5503" y="2312"/>
                    <a:pt x="5469" y="2322"/>
                    <a:pt x="5442" y="2346"/>
                  </a:cubicBezTo>
                  <a:cubicBezTo>
                    <a:pt x="4930" y="2667"/>
                    <a:pt x="4334" y="2846"/>
                    <a:pt x="3727" y="2846"/>
                  </a:cubicBezTo>
                  <a:cubicBezTo>
                    <a:pt x="2965" y="2846"/>
                    <a:pt x="2239" y="2572"/>
                    <a:pt x="1655" y="2072"/>
                  </a:cubicBezTo>
                  <a:cubicBezTo>
                    <a:pt x="1227" y="1703"/>
                    <a:pt x="893" y="1203"/>
                    <a:pt x="715" y="679"/>
                  </a:cubicBezTo>
                  <a:lnTo>
                    <a:pt x="715" y="679"/>
                  </a:lnTo>
                  <a:lnTo>
                    <a:pt x="1012" y="953"/>
                  </a:lnTo>
                  <a:cubicBezTo>
                    <a:pt x="1041" y="981"/>
                    <a:pt x="1080" y="996"/>
                    <a:pt x="1121" y="996"/>
                  </a:cubicBezTo>
                  <a:cubicBezTo>
                    <a:pt x="1166" y="996"/>
                    <a:pt x="1213" y="978"/>
                    <a:pt x="1251" y="941"/>
                  </a:cubicBezTo>
                  <a:cubicBezTo>
                    <a:pt x="1310" y="881"/>
                    <a:pt x="1310" y="774"/>
                    <a:pt x="1239" y="703"/>
                  </a:cubicBezTo>
                  <a:lnTo>
                    <a:pt x="536" y="48"/>
                  </a:lnTo>
                  <a:cubicBezTo>
                    <a:pt x="512" y="16"/>
                    <a:pt x="478" y="0"/>
                    <a:pt x="44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</p:grpSp>
      <p:grpSp>
        <p:nvGrpSpPr>
          <p:cNvPr id="9947" name="Google Shape;9947;p73"/>
          <p:cNvGrpSpPr/>
          <p:nvPr/>
        </p:nvGrpSpPr>
        <p:grpSpPr>
          <a:xfrm>
            <a:off x="10693546" y="1789735"/>
            <a:ext cx="401196" cy="475503"/>
            <a:chOff x="8020159" y="1516551"/>
            <a:chExt cx="300897" cy="356627"/>
          </a:xfrm>
          <a:solidFill>
            <a:srgbClr val="E084C6"/>
          </a:solidFill>
        </p:grpSpPr>
        <p:sp>
          <p:nvSpPr>
            <p:cNvPr id="9948" name="Google Shape;9948;p73"/>
            <p:cNvSpPr/>
            <p:nvPr/>
          </p:nvSpPr>
          <p:spPr>
            <a:xfrm>
              <a:off x="8126240" y="1669482"/>
              <a:ext cx="88703" cy="30523"/>
            </a:xfrm>
            <a:custGeom>
              <a:avLst/>
              <a:gdLst/>
              <a:ahLst/>
              <a:cxnLst/>
              <a:rect l="l" t="t" r="r" b="b"/>
              <a:pathLst>
                <a:path w="2787" h="959" extrusionOk="0">
                  <a:moveTo>
                    <a:pt x="1144" y="1"/>
                  </a:moveTo>
                  <a:cubicBezTo>
                    <a:pt x="800" y="1"/>
                    <a:pt x="487" y="41"/>
                    <a:pt x="287" y="77"/>
                  </a:cubicBezTo>
                  <a:cubicBezTo>
                    <a:pt x="120" y="101"/>
                    <a:pt x="1" y="244"/>
                    <a:pt x="1" y="411"/>
                  </a:cubicBezTo>
                  <a:lnTo>
                    <a:pt x="1" y="792"/>
                  </a:lnTo>
                  <a:cubicBezTo>
                    <a:pt x="1" y="875"/>
                    <a:pt x="72" y="958"/>
                    <a:pt x="167" y="958"/>
                  </a:cubicBezTo>
                  <a:cubicBezTo>
                    <a:pt x="251" y="958"/>
                    <a:pt x="322" y="875"/>
                    <a:pt x="322" y="792"/>
                  </a:cubicBezTo>
                  <a:lnTo>
                    <a:pt x="322" y="411"/>
                  </a:lnTo>
                  <a:cubicBezTo>
                    <a:pt x="322" y="411"/>
                    <a:pt x="322" y="399"/>
                    <a:pt x="346" y="399"/>
                  </a:cubicBezTo>
                  <a:cubicBezTo>
                    <a:pt x="510" y="379"/>
                    <a:pt x="814" y="344"/>
                    <a:pt x="1164" y="344"/>
                  </a:cubicBezTo>
                  <a:cubicBezTo>
                    <a:pt x="1246" y="344"/>
                    <a:pt x="1331" y="346"/>
                    <a:pt x="1418" y="351"/>
                  </a:cubicBezTo>
                  <a:cubicBezTo>
                    <a:pt x="1918" y="387"/>
                    <a:pt x="2287" y="518"/>
                    <a:pt x="2513" y="744"/>
                  </a:cubicBezTo>
                  <a:cubicBezTo>
                    <a:pt x="2543" y="774"/>
                    <a:pt x="2584" y="789"/>
                    <a:pt x="2628" y="789"/>
                  </a:cubicBezTo>
                  <a:cubicBezTo>
                    <a:pt x="2671" y="789"/>
                    <a:pt x="2715" y="774"/>
                    <a:pt x="2751" y="744"/>
                  </a:cubicBezTo>
                  <a:cubicBezTo>
                    <a:pt x="2787" y="672"/>
                    <a:pt x="2787" y="565"/>
                    <a:pt x="2727" y="494"/>
                  </a:cubicBezTo>
                  <a:cubicBezTo>
                    <a:pt x="2338" y="104"/>
                    <a:pt x="1699" y="1"/>
                    <a:pt x="114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9949" name="Google Shape;9949;p73"/>
            <p:cNvSpPr/>
            <p:nvPr/>
          </p:nvSpPr>
          <p:spPr>
            <a:xfrm>
              <a:off x="8069778" y="1621518"/>
              <a:ext cx="200513" cy="251278"/>
            </a:xfrm>
            <a:custGeom>
              <a:avLst/>
              <a:gdLst/>
              <a:ahLst/>
              <a:cxnLst/>
              <a:rect l="l" t="t" r="r" b="b"/>
              <a:pathLst>
                <a:path w="6300" h="7895" extrusionOk="0">
                  <a:moveTo>
                    <a:pt x="4918" y="358"/>
                  </a:moveTo>
                  <a:lnTo>
                    <a:pt x="4918" y="1953"/>
                  </a:lnTo>
                  <a:cubicBezTo>
                    <a:pt x="4918" y="2191"/>
                    <a:pt x="4859" y="2429"/>
                    <a:pt x="4751" y="2644"/>
                  </a:cubicBezTo>
                  <a:cubicBezTo>
                    <a:pt x="4739" y="2656"/>
                    <a:pt x="4739" y="2680"/>
                    <a:pt x="4739" y="2715"/>
                  </a:cubicBezTo>
                  <a:lnTo>
                    <a:pt x="4739" y="3180"/>
                  </a:lnTo>
                  <a:cubicBezTo>
                    <a:pt x="4739" y="3620"/>
                    <a:pt x="4561" y="4037"/>
                    <a:pt x="4227" y="4334"/>
                  </a:cubicBezTo>
                  <a:cubicBezTo>
                    <a:pt x="3935" y="4605"/>
                    <a:pt x="3563" y="4768"/>
                    <a:pt x="3158" y="4768"/>
                  </a:cubicBezTo>
                  <a:cubicBezTo>
                    <a:pt x="3118" y="4768"/>
                    <a:pt x="3077" y="4766"/>
                    <a:pt x="3037" y="4763"/>
                  </a:cubicBezTo>
                  <a:cubicBezTo>
                    <a:pt x="2227" y="4704"/>
                    <a:pt x="1572" y="3977"/>
                    <a:pt x="1572" y="3108"/>
                  </a:cubicBezTo>
                  <a:lnTo>
                    <a:pt x="1572" y="2715"/>
                  </a:lnTo>
                  <a:cubicBezTo>
                    <a:pt x="1572" y="2680"/>
                    <a:pt x="1572" y="2668"/>
                    <a:pt x="1549" y="2644"/>
                  </a:cubicBezTo>
                  <a:cubicBezTo>
                    <a:pt x="1453" y="2418"/>
                    <a:pt x="1394" y="2191"/>
                    <a:pt x="1394" y="1953"/>
                  </a:cubicBezTo>
                  <a:lnTo>
                    <a:pt x="1394" y="1596"/>
                  </a:lnTo>
                  <a:cubicBezTo>
                    <a:pt x="1394" y="905"/>
                    <a:pt x="1941" y="358"/>
                    <a:pt x="2620" y="358"/>
                  </a:cubicBezTo>
                  <a:close/>
                  <a:moveTo>
                    <a:pt x="4049" y="4858"/>
                  </a:moveTo>
                  <a:lnTo>
                    <a:pt x="4049" y="5156"/>
                  </a:lnTo>
                  <a:lnTo>
                    <a:pt x="3156" y="5775"/>
                  </a:lnTo>
                  <a:lnTo>
                    <a:pt x="2263" y="5168"/>
                  </a:lnTo>
                  <a:lnTo>
                    <a:pt x="2263" y="4858"/>
                  </a:lnTo>
                  <a:cubicBezTo>
                    <a:pt x="2489" y="4977"/>
                    <a:pt x="2763" y="5061"/>
                    <a:pt x="3025" y="5073"/>
                  </a:cubicBezTo>
                  <a:lnTo>
                    <a:pt x="3156" y="5073"/>
                  </a:lnTo>
                  <a:cubicBezTo>
                    <a:pt x="3477" y="5073"/>
                    <a:pt x="3775" y="5001"/>
                    <a:pt x="4049" y="4858"/>
                  </a:cubicBezTo>
                  <a:close/>
                  <a:moveTo>
                    <a:pt x="2132" y="5477"/>
                  </a:moveTo>
                  <a:lnTo>
                    <a:pt x="2906" y="6013"/>
                  </a:lnTo>
                  <a:lnTo>
                    <a:pt x="2489" y="6418"/>
                  </a:lnTo>
                  <a:lnTo>
                    <a:pt x="2477" y="6418"/>
                  </a:lnTo>
                  <a:lnTo>
                    <a:pt x="1965" y="5656"/>
                  </a:lnTo>
                  <a:lnTo>
                    <a:pt x="2132" y="5477"/>
                  </a:lnTo>
                  <a:close/>
                  <a:moveTo>
                    <a:pt x="4168" y="5466"/>
                  </a:moveTo>
                  <a:lnTo>
                    <a:pt x="4335" y="5644"/>
                  </a:lnTo>
                  <a:lnTo>
                    <a:pt x="3835" y="6418"/>
                  </a:lnTo>
                  <a:lnTo>
                    <a:pt x="3811" y="6418"/>
                  </a:lnTo>
                  <a:lnTo>
                    <a:pt x="3394" y="6001"/>
                  </a:lnTo>
                  <a:lnTo>
                    <a:pt x="4168" y="5466"/>
                  </a:lnTo>
                  <a:close/>
                  <a:moveTo>
                    <a:pt x="2620" y="1"/>
                  </a:moveTo>
                  <a:cubicBezTo>
                    <a:pt x="1763" y="1"/>
                    <a:pt x="1060" y="703"/>
                    <a:pt x="1060" y="1572"/>
                  </a:cubicBezTo>
                  <a:lnTo>
                    <a:pt x="1060" y="1918"/>
                  </a:lnTo>
                  <a:cubicBezTo>
                    <a:pt x="1060" y="2203"/>
                    <a:pt x="1120" y="2477"/>
                    <a:pt x="1239" y="2727"/>
                  </a:cubicBezTo>
                  <a:lnTo>
                    <a:pt x="1239" y="3096"/>
                  </a:lnTo>
                  <a:cubicBezTo>
                    <a:pt x="1239" y="3703"/>
                    <a:pt x="1513" y="4263"/>
                    <a:pt x="1941" y="4632"/>
                  </a:cubicBezTo>
                  <a:lnTo>
                    <a:pt x="1941" y="5180"/>
                  </a:lnTo>
                  <a:lnTo>
                    <a:pt x="1632" y="5513"/>
                  </a:lnTo>
                  <a:cubicBezTo>
                    <a:pt x="1596" y="5537"/>
                    <a:pt x="1584" y="5585"/>
                    <a:pt x="1584" y="5632"/>
                  </a:cubicBezTo>
                  <a:lnTo>
                    <a:pt x="572" y="6001"/>
                  </a:lnTo>
                  <a:cubicBezTo>
                    <a:pt x="227" y="6120"/>
                    <a:pt x="1" y="6442"/>
                    <a:pt x="1" y="6823"/>
                  </a:cubicBezTo>
                  <a:lnTo>
                    <a:pt x="1" y="7728"/>
                  </a:lnTo>
                  <a:cubicBezTo>
                    <a:pt x="1" y="7823"/>
                    <a:pt x="84" y="7894"/>
                    <a:pt x="167" y="7894"/>
                  </a:cubicBezTo>
                  <a:cubicBezTo>
                    <a:pt x="263" y="7894"/>
                    <a:pt x="334" y="7823"/>
                    <a:pt x="334" y="7728"/>
                  </a:cubicBezTo>
                  <a:lnTo>
                    <a:pt x="334" y="6823"/>
                  </a:lnTo>
                  <a:cubicBezTo>
                    <a:pt x="334" y="6597"/>
                    <a:pt x="477" y="6382"/>
                    <a:pt x="691" y="6311"/>
                  </a:cubicBezTo>
                  <a:lnTo>
                    <a:pt x="1751" y="5930"/>
                  </a:lnTo>
                  <a:lnTo>
                    <a:pt x="2192" y="6597"/>
                  </a:lnTo>
                  <a:cubicBezTo>
                    <a:pt x="2251" y="6680"/>
                    <a:pt x="2346" y="6728"/>
                    <a:pt x="2442" y="6740"/>
                  </a:cubicBezTo>
                  <a:lnTo>
                    <a:pt x="2477" y="6740"/>
                  </a:lnTo>
                  <a:cubicBezTo>
                    <a:pt x="2561" y="6740"/>
                    <a:pt x="2656" y="6716"/>
                    <a:pt x="2715" y="6644"/>
                  </a:cubicBezTo>
                  <a:lnTo>
                    <a:pt x="2977" y="6370"/>
                  </a:lnTo>
                  <a:lnTo>
                    <a:pt x="2977" y="7728"/>
                  </a:lnTo>
                  <a:cubicBezTo>
                    <a:pt x="2977" y="7823"/>
                    <a:pt x="3061" y="7894"/>
                    <a:pt x="3144" y="7894"/>
                  </a:cubicBezTo>
                  <a:cubicBezTo>
                    <a:pt x="3239" y="7894"/>
                    <a:pt x="3311" y="7823"/>
                    <a:pt x="3311" y="7728"/>
                  </a:cubicBezTo>
                  <a:lnTo>
                    <a:pt x="3311" y="6370"/>
                  </a:lnTo>
                  <a:lnTo>
                    <a:pt x="3573" y="6644"/>
                  </a:lnTo>
                  <a:cubicBezTo>
                    <a:pt x="3632" y="6704"/>
                    <a:pt x="3727" y="6740"/>
                    <a:pt x="3811" y="6740"/>
                  </a:cubicBezTo>
                  <a:lnTo>
                    <a:pt x="3846" y="6740"/>
                  </a:lnTo>
                  <a:cubicBezTo>
                    <a:pt x="3954" y="6728"/>
                    <a:pt x="4037" y="6680"/>
                    <a:pt x="4097" y="6597"/>
                  </a:cubicBezTo>
                  <a:lnTo>
                    <a:pt x="4549" y="5930"/>
                  </a:lnTo>
                  <a:lnTo>
                    <a:pt x="5597" y="6311"/>
                  </a:lnTo>
                  <a:cubicBezTo>
                    <a:pt x="5811" y="6382"/>
                    <a:pt x="5954" y="6597"/>
                    <a:pt x="5954" y="6823"/>
                  </a:cubicBezTo>
                  <a:lnTo>
                    <a:pt x="5954" y="7728"/>
                  </a:lnTo>
                  <a:cubicBezTo>
                    <a:pt x="5954" y="7823"/>
                    <a:pt x="6037" y="7894"/>
                    <a:pt x="6121" y="7894"/>
                  </a:cubicBezTo>
                  <a:cubicBezTo>
                    <a:pt x="6204" y="7894"/>
                    <a:pt x="6287" y="7823"/>
                    <a:pt x="6287" y="7728"/>
                  </a:cubicBezTo>
                  <a:lnTo>
                    <a:pt x="6287" y="6823"/>
                  </a:lnTo>
                  <a:cubicBezTo>
                    <a:pt x="6299" y="6466"/>
                    <a:pt x="6073" y="6132"/>
                    <a:pt x="5740" y="6001"/>
                  </a:cubicBezTo>
                  <a:lnTo>
                    <a:pt x="4728" y="5632"/>
                  </a:lnTo>
                  <a:cubicBezTo>
                    <a:pt x="4728" y="5585"/>
                    <a:pt x="4704" y="5537"/>
                    <a:pt x="4680" y="5513"/>
                  </a:cubicBezTo>
                  <a:lnTo>
                    <a:pt x="4370" y="5180"/>
                  </a:lnTo>
                  <a:lnTo>
                    <a:pt x="4370" y="4644"/>
                  </a:lnTo>
                  <a:lnTo>
                    <a:pt x="4454" y="4561"/>
                  </a:lnTo>
                  <a:cubicBezTo>
                    <a:pt x="4847" y="4204"/>
                    <a:pt x="5061" y="3680"/>
                    <a:pt x="5061" y="3156"/>
                  </a:cubicBezTo>
                  <a:lnTo>
                    <a:pt x="5061" y="2727"/>
                  </a:lnTo>
                  <a:cubicBezTo>
                    <a:pt x="5180" y="2477"/>
                    <a:pt x="5240" y="2203"/>
                    <a:pt x="5240" y="1929"/>
                  </a:cubicBezTo>
                  <a:lnTo>
                    <a:pt x="5240" y="167"/>
                  </a:lnTo>
                  <a:cubicBezTo>
                    <a:pt x="5240" y="84"/>
                    <a:pt x="5168" y="1"/>
                    <a:pt x="508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9950" name="Google Shape;9950;p73"/>
            <p:cNvSpPr/>
            <p:nvPr/>
          </p:nvSpPr>
          <p:spPr>
            <a:xfrm>
              <a:off x="8103515" y="1851535"/>
              <a:ext cx="10630" cy="21643"/>
            </a:xfrm>
            <a:custGeom>
              <a:avLst/>
              <a:gdLst/>
              <a:ahLst/>
              <a:cxnLst/>
              <a:rect l="l" t="t" r="r" b="b"/>
              <a:pathLst>
                <a:path w="334" h="680" extrusionOk="0">
                  <a:moveTo>
                    <a:pt x="167" y="1"/>
                  </a:moveTo>
                  <a:cubicBezTo>
                    <a:pt x="72" y="1"/>
                    <a:pt x="0" y="72"/>
                    <a:pt x="0" y="155"/>
                  </a:cubicBezTo>
                  <a:lnTo>
                    <a:pt x="0" y="513"/>
                  </a:lnTo>
                  <a:cubicBezTo>
                    <a:pt x="0" y="608"/>
                    <a:pt x="72" y="679"/>
                    <a:pt x="167" y="679"/>
                  </a:cubicBezTo>
                  <a:cubicBezTo>
                    <a:pt x="250" y="679"/>
                    <a:pt x="334" y="608"/>
                    <a:pt x="334" y="513"/>
                  </a:cubicBezTo>
                  <a:lnTo>
                    <a:pt x="334" y="155"/>
                  </a:lnTo>
                  <a:cubicBezTo>
                    <a:pt x="334" y="72"/>
                    <a:pt x="250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9951" name="Google Shape;9951;p73"/>
            <p:cNvSpPr/>
            <p:nvPr/>
          </p:nvSpPr>
          <p:spPr>
            <a:xfrm>
              <a:off x="8226306" y="1851535"/>
              <a:ext cx="10248" cy="21643"/>
            </a:xfrm>
            <a:custGeom>
              <a:avLst/>
              <a:gdLst/>
              <a:ahLst/>
              <a:cxnLst/>
              <a:rect l="l" t="t" r="r" b="b"/>
              <a:pathLst>
                <a:path w="322" h="680" extrusionOk="0">
                  <a:moveTo>
                    <a:pt x="167" y="1"/>
                  </a:moveTo>
                  <a:cubicBezTo>
                    <a:pt x="71" y="1"/>
                    <a:pt x="0" y="72"/>
                    <a:pt x="0" y="155"/>
                  </a:cubicBezTo>
                  <a:lnTo>
                    <a:pt x="0" y="513"/>
                  </a:lnTo>
                  <a:cubicBezTo>
                    <a:pt x="0" y="608"/>
                    <a:pt x="71" y="679"/>
                    <a:pt x="167" y="679"/>
                  </a:cubicBezTo>
                  <a:cubicBezTo>
                    <a:pt x="250" y="679"/>
                    <a:pt x="322" y="608"/>
                    <a:pt x="322" y="513"/>
                  </a:cubicBezTo>
                  <a:lnTo>
                    <a:pt x="322" y="155"/>
                  </a:lnTo>
                  <a:cubicBezTo>
                    <a:pt x="322" y="72"/>
                    <a:pt x="250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9952" name="Google Shape;9952;p73"/>
            <p:cNvSpPr/>
            <p:nvPr/>
          </p:nvSpPr>
          <p:spPr>
            <a:xfrm>
              <a:off x="8020159" y="1516551"/>
              <a:ext cx="300897" cy="284251"/>
            </a:xfrm>
            <a:custGeom>
              <a:avLst/>
              <a:gdLst/>
              <a:ahLst/>
              <a:cxnLst/>
              <a:rect l="l" t="t" r="r" b="b"/>
              <a:pathLst>
                <a:path w="9454" h="8931" extrusionOk="0">
                  <a:moveTo>
                    <a:pt x="6263" y="596"/>
                  </a:moveTo>
                  <a:lnTo>
                    <a:pt x="6263" y="596"/>
                  </a:lnTo>
                  <a:cubicBezTo>
                    <a:pt x="7060" y="894"/>
                    <a:pt x="7739" y="1406"/>
                    <a:pt x="8227" y="2084"/>
                  </a:cubicBezTo>
                  <a:lnTo>
                    <a:pt x="7322" y="2084"/>
                  </a:lnTo>
                  <a:cubicBezTo>
                    <a:pt x="7215" y="1846"/>
                    <a:pt x="7096" y="1620"/>
                    <a:pt x="6953" y="1394"/>
                  </a:cubicBezTo>
                  <a:cubicBezTo>
                    <a:pt x="6739" y="1084"/>
                    <a:pt x="6525" y="822"/>
                    <a:pt x="6263" y="596"/>
                  </a:cubicBezTo>
                  <a:close/>
                  <a:moveTo>
                    <a:pt x="3143" y="608"/>
                  </a:moveTo>
                  <a:cubicBezTo>
                    <a:pt x="2893" y="822"/>
                    <a:pt x="2667" y="1084"/>
                    <a:pt x="2453" y="1406"/>
                  </a:cubicBezTo>
                  <a:cubicBezTo>
                    <a:pt x="2322" y="1620"/>
                    <a:pt x="2203" y="1846"/>
                    <a:pt x="2084" y="2096"/>
                  </a:cubicBezTo>
                  <a:lnTo>
                    <a:pt x="1179" y="2096"/>
                  </a:lnTo>
                  <a:cubicBezTo>
                    <a:pt x="1667" y="1429"/>
                    <a:pt x="2357" y="905"/>
                    <a:pt x="3143" y="608"/>
                  </a:cubicBezTo>
                  <a:close/>
                  <a:moveTo>
                    <a:pt x="4560" y="322"/>
                  </a:moveTo>
                  <a:lnTo>
                    <a:pt x="4560" y="2096"/>
                  </a:lnTo>
                  <a:lnTo>
                    <a:pt x="2453" y="2096"/>
                  </a:lnTo>
                  <a:cubicBezTo>
                    <a:pt x="2929" y="1084"/>
                    <a:pt x="3691" y="393"/>
                    <a:pt x="4560" y="322"/>
                  </a:cubicBezTo>
                  <a:close/>
                  <a:moveTo>
                    <a:pt x="4882" y="322"/>
                  </a:moveTo>
                  <a:cubicBezTo>
                    <a:pt x="5751" y="393"/>
                    <a:pt x="6489" y="1084"/>
                    <a:pt x="6977" y="2096"/>
                  </a:cubicBezTo>
                  <a:lnTo>
                    <a:pt x="4882" y="2096"/>
                  </a:lnTo>
                  <a:lnTo>
                    <a:pt x="4882" y="322"/>
                  </a:lnTo>
                  <a:close/>
                  <a:moveTo>
                    <a:pt x="1953" y="2418"/>
                  </a:moveTo>
                  <a:cubicBezTo>
                    <a:pt x="1715" y="3084"/>
                    <a:pt x="1584" y="3799"/>
                    <a:pt x="1560" y="4549"/>
                  </a:cubicBezTo>
                  <a:lnTo>
                    <a:pt x="310" y="4549"/>
                  </a:lnTo>
                  <a:cubicBezTo>
                    <a:pt x="345" y="3775"/>
                    <a:pt x="572" y="3049"/>
                    <a:pt x="953" y="2418"/>
                  </a:cubicBezTo>
                  <a:close/>
                  <a:moveTo>
                    <a:pt x="8465" y="2429"/>
                  </a:moveTo>
                  <a:cubicBezTo>
                    <a:pt x="8858" y="3049"/>
                    <a:pt x="9085" y="3775"/>
                    <a:pt x="9108" y="4549"/>
                  </a:cubicBezTo>
                  <a:lnTo>
                    <a:pt x="7858" y="4549"/>
                  </a:lnTo>
                  <a:cubicBezTo>
                    <a:pt x="7846" y="3799"/>
                    <a:pt x="7715" y="3084"/>
                    <a:pt x="7477" y="2429"/>
                  </a:cubicBezTo>
                  <a:close/>
                  <a:moveTo>
                    <a:pt x="1560" y="4882"/>
                  </a:moveTo>
                  <a:cubicBezTo>
                    <a:pt x="1584" y="5585"/>
                    <a:pt x="1703" y="6251"/>
                    <a:pt x="1905" y="6870"/>
                  </a:cubicBezTo>
                  <a:lnTo>
                    <a:pt x="1953" y="7001"/>
                  </a:lnTo>
                  <a:lnTo>
                    <a:pt x="953" y="7001"/>
                  </a:lnTo>
                  <a:cubicBezTo>
                    <a:pt x="572" y="6382"/>
                    <a:pt x="345" y="5656"/>
                    <a:pt x="310" y="4882"/>
                  </a:cubicBezTo>
                  <a:close/>
                  <a:moveTo>
                    <a:pt x="9096" y="4894"/>
                  </a:moveTo>
                  <a:cubicBezTo>
                    <a:pt x="9085" y="5608"/>
                    <a:pt x="8870" y="6323"/>
                    <a:pt x="8501" y="6954"/>
                  </a:cubicBezTo>
                  <a:cubicBezTo>
                    <a:pt x="8489" y="6966"/>
                    <a:pt x="8465" y="6990"/>
                    <a:pt x="8453" y="7001"/>
                  </a:cubicBezTo>
                  <a:lnTo>
                    <a:pt x="7453" y="7001"/>
                  </a:lnTo>
                  <a:lnTo>
                    <a:pt x="7501" y="6870"/>
                  </a:lnTo>
                  <a:cubicBezTo>
                    <a:pt x="7715" y="6251"/>
                    <a:pt x="7834" y="5585"/>
                    <a:pt x="7846" y="4894"/>
                  </a:cubicBezTo>
                  <a:close/>
                  <a:moveTo>
                    <a:pt x="4715" y="1"/>
                  </a:moveTo>
                  <a:cubicBezTo>
                    <a:pt x="3465" y="1"/>
                    <a:pt x="2262" y="489"/>
                    <a:pt x="1381" y="1382"/>
                  </a:cubicBezTo>
                  <a:cubicBezTo>
                    <a:pt x="488" y="2275"/>
                    <a:pt x="0" y="3465"/>
                    <a:pt x="0" y="4715"/>
                  </a:cubicBezTo>
                  <a:cubicBezTo>
                    <a:pt x="0" y="6489"/>
                    <a:pt x="976" y="8097"/>
                    <a:pt x="2548" y="8918"/>
                  </a:cubicBezTo>
                  <a:cubicBezTo>
                    <a:pt x="2572" y="8930"/>
                    <a:pt x="2584" y="8930"/>
                    <a:pt x="2619" y="8930"/>
                  </a:cubicBezTo>
                  <a:cubicBezTo>
                    <a:pt x="2679" y="8930"/>
                    <a:pt x="2738" y="8895"/>
                    <a:pt x="2762" y="8835"/>
                  </a:cubicBezTo>
                  <a:cubicBezTo>
                    <a:pt x="2810" y="8764"/>
                    <a:pt x="2786" y="8656"/>
                    <a:pt x="2691" y="8621"/>
                  </a:cubicBezTo>
                  <a:cubicBezTo>
                    <a:pt x="2084" y="8299"/>
                    <a:pt x="1572" y="7859"/>
                    <a:pt x="1191" y="7335"/>
                  </a:cubicBezTo>
                  <a:lnTo>
                    <a:pt x="2096" y="7335"/>
                  </a:lnTo>
                  <a:cubicBezTo>
                    <a:pt x="2286" y="7775"/>
                    <a:pt x="2548" y="8180"/>
                    <a:pt x="2846" y="8514"/>
                  </a:cubicBezTo>
                  <a:cubicBezTo>
                    <a:pt x="2877" y="8551"/>
                    <a:pt x="2918" y="8569"/>
                    <a:pt x="2961" y="8569"/>
                  </a:cubicBezTo>
                  <a:cubicBezTo>
                    <a:pt x="3002" y="8569"/>
                    <a:pt x="3044" y="8554"/>
                    <a:pt x="3084" y="8525"/>
                  </a:cubicBezTo>
                  <a:cubicBezTo>
                    <a:pt x="3155" y="8466"/>
                    <a:pt x="3155" y="8359"/>
                    <a:pt x="3096" y="8287"/>
                  </a:cubicBezTo>
                  <a:cubicBezTo>
                    <a:pt x="2858" y="8013"/>
                    <a:pt x="2643" y="7692"/>
                    <a:pt x="2465" y="7335"/>
                  </a:cubicBezTo>
                  <a:cubicBezTo>
                    <a:pt x="2548" y="7323"/>
                    <a:pt x="2619" y="7263"/>
                    <a:pt x="2619" y="7168"/>
                  </a:cubicBezTo>
                  <a:cubicBezTo>
                    <a:pt x="2619" y="7085"/>
                    <a:pt x="2548" y="7001"/>
                    <a:pt x="2453" y="7001"/>
                  </a:cubicBezTo>
                  <a:lnTo>
                    <a:pt x="2334" y="7001"/>
                  </a:lnTo>
                  <a:cubicBezTo>
                    <a:pt x="2084" y="6370"/>
                    <a:pt x="1929" y="5632"/>
                    <a:pt x="1917" y="4882"/>
                  </a:cubicBezTo>
                  <a:lnTo>
                    <a:pt x="2096" y="4882"/>
                  </a:lnTo>
                  <a:cubicBezTo>
                    <a:pt x="2191" y="4882"/>
                    <a:pt x="2262" y="4799"/>
                    <a:pt x="2262" y="4715"/>
                  </a:cubicBezTo>
                  <a:cubicBezTo>
                    <a:pt x="2262" y="4620"/>
                    <a:pt x="2191" y="4549"/>
                    <a:pt x="2096" y="4549"/>
                  </a:cubicBezTo>
                  <a:lnTo>
                    <a:pt x="1917" y="4549"/>
                  </a:lnTo>
                  <a:cubicBezTo>
                    <a:pt x="1929" y="3775"/>
                    <a:pt x="2084" y="3049"/>
                    <a:pt x="2334" y="2418"/>
                  </a:cubicBezTo>
                  <a:lnTo>
                    <a:pt x="4572" y="2418"/>
                  </a:lnTo>
                  <a:lnTo>
                    <a:pt x="4572" y="2775"/>
                  </a:lnTo>
                  <a:cubicBezTo>
                    <a:pt x="4572" y="2870"/>
                    <a:pt x="4643" y="2941"/>
                    <a:pt x="4727" y="2941"/>
                  </a:cubicBezTo>
                  <a:cubicBezTo>
                    <a:pt x="4822" y="2941"/>
                    <a:pt x="4894" y="2870"/>
                    <a:pt x="4894" y="2775"/>
                  </a:cubicBezTo>
                  <a:lnTo>
                    <a:pt x="4894" y="2418"/>
                  </a:lnTo>
                  <a:lnTo>
                    <a:pt x="7132" y="2418"/>
                  </a:lnTo>
                  <a:cubicBezTo>
                    <a:pt x="7370" y="3049"/>
                    <a:pt x="7513" y="3775"/>
                    <a:pt x="7549" y="4549"/>
                  </a:cubicBezTo>
                  <a:lnTo>
                    <a:pt x="7370" y="4549"/>
                  </a:lnTo>
                  <a:cubicBezTo>
                    <a:pt x="7275" y="4549"/>
                    <a:pt x="7203" y="4620"/>
                    <a:pt x="7203" y="4715"/>
                  </a:cubicBezTo>
                  <a:cubicBezTo>
                    <a:pt x="7203" y="4799"/>
                    <a:pt x="7275" y="4882"/>
                    <a:pt x="7370" y="4882"/>
                  </a:cubicBezTo>
                  <a:lnTo>
                    <a:pt x="7549" y="4882"/>
                  </a:lnTo>
                  <a:cubicBezTo>
                    <a:pt x="7525" y="5632"/>
                    <a:pt x="7382" y="6370"/>
                    <a:pt x="7132" y="7001"/>
                  </a:cubicBezTo>
                  <a:lnTo>
                    <a:pt x="7013" y="7001"/>
                  </a:lnTo>
                  <a:cubicBezTo>
                    <a:pt x="6918" y="7001"/>
                    <a:pt x="6846" y="7085"/>
                    <a:pt x="6846" y="7168"/>
                  </a:cubicBezTo>
                  <a:cubicBezTo>
                    <a:pt x="6846" y="7263"/>
                    <a:pt x="6906" y="7323"/>
                    <a:pt x="6989" y="7335"/>
                  </a:cubicBezTo>
                  <a:cubicBezTo>
                    <a:pt x="6810" y="7692"/>
                    <a:pt x="6608" y="8025"/>
                    <a:pt x="6370" y="8287"/>
                  </a:cubicBezTo>
                  <a:cubicBezTo>
                    <a:pt x="6310" y="8359"/>
                    <a:pt x="6310" y="8466"/>
                    <a:pt x="6382" y="8525"/>
                  </a:cubicBezTo>
                  <a:cubicBezTo>
                    <a:pt x="6418" y="8549"/>
                    <a:pt x="6453" y="8573"/>
                    <a:pt x="6489" y="8573"/>
                  </a:cubicBezTo>
                  <a:cubicBezTo>
                    <a:pt x="6537" y="8573"/>
                    <a:pt x="6572" y="8549"/>
                    <a:pt x="6608" y="8514"/>
                  </a:cubicBezTo>
                  <a:cubicBezTo>
                    <a:pt x="6894" y="8180"/>
                    <a:pt x="7144" y="7787"/>
                    <a:pt x="7346" y="7335"/>
                  </a:cubicBezTo>
                  <a:lnTo>
                    <a:pt x="8263" y="7335"/>
                  </a:lnTo>
                  <a:cubicBezTo>
                    <a:pt x="7906" y="7811"/>
                    <a:pt x="7441" y="8228"/>
                    <a:pt x="6918" y="8525"/>
                  </a:cubicBezTo>
                  <a:cubicBezTo>
                    <a:pt x="6846" y="8573"/>
                    <a:pt x="6810" y="8680"/>
                    <a:pt x="6858" y="8752"/>
                  </a:cubicBezTo>
                  <a:cubicBezTo>
                    <a:pt x="6891" y="8801"/>
                    <a:pt x="6951" y="8833"/>
                    <a:pt x="7009" y="8833"/>
                  </a:cubicBezTo>
                  <a:cubicBezTo>
                    <a:pt x="7036" y="8833"/>
                    <a:pt x="7062" y="8826"/>
                    <a:pt x="7084" y="8811"/>
                  </a:cubicBezTo>
                  <a:cubicBezTo>
                    <a:pt x="7787" y="8406"/>
                    <a:pt x="8382" y="7811"/>
                    <a:pt x="8799" y="7109"/>
                  </a:cubicBezTo>
                  <a:cubicBezTo>
                    <a:pt x="9227" y="6382"/>
                    <a:pt x="9454" y="5561"/>
                    <a:pt x="9454" y="4715"/>
                  </a:cubicBezTo>
                  <a:cubicBezTo>
                    <a:pt x="9442" y="3453"/>
                    <a:pt x="8942" y="2275"/>
                    <a:pt x="8049" y="1382"/>
                  </a:cubicBezTo>
                  <a:cubicBezTo>
                    <a:pt x="7156" y="489"/>
                    <a:pt x="5965" y="1"/>
                    <a:pt x="471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</p:grpSp>
      <p:grpSp>
        <p:nvGrpSpPr>
          <p:cNvPr id="9953" name="Google Shape;9953;p73"/>
          <p:cNvGrpSpPr/>
          <p:nvPr/>
        </p:nvGrpSpPr>
        <p:grpSpPr>
          <a:xfrm>
            <a:off x="7169818" y="1789226"/>
            <a:ext cx="343143" cy="475503"/>
            <a:chOff x="5377363" y="1516169"/>
            <a:chExt cx="257357" cy="356627"/>
          </a:xfrm>
          <a:solidFill>
            <a:srgbClr val="E084C6"/>
          </a:solidFill>
        </p:grpSpPr>
        <p:sp>
          <p:nvSpPr>
            <p:cNvPr id="9954" name="Google Shape;9954;p73"/>
            <p:cNvSpPr/>
            <p:nvPr/>
          </p:nvSpPr>
          <p:spPr>
            <a:xfrm>
              <a:off x="5377363" y="1516169"/>
              <a:ext cx="257357" cy="356627"/>
            </a:xfrm>
            <a:custGeom>
              <a:avLst/>
              <a:gdLst/>
              <a:ahLst/>
              <a:cxnLst/>
              <a:rect l="l" t="t" r="r" b="b"/>
              <a:pathLst>
                <a:path w="8086" h="11205" extrusionOk="0">
                  <a:moveTo>
                    <a:pt x="4073" y="334"/>
                  </a:moveTo>
                  <a:cubicBezTo>
                    <a:pt x="4263" y="334"/>
                    <a:pt x="4430" y="441"/>
                    <a:pt x="4525" y="608"/>
                  </a:cubicBezTo>
                  <a:cubicBezTo>
                    <a:pt x="4561" y="656"/>
                    <a:pt x="4620" y="679"/>
                    <a:pt x="4680" y="679"/>
                  </a:cubicBezTo>
                  <a:lnTo>
                    <a:pt x="5299" y="679"/>
                  </a:lnTo>
                  <a:cubicBezTo>
                    <a:pt x="5406" y="679"/>
                    <a:pt x="5490" y="775"/>
                    <a:pt x="5490" y="870"/>
                  </a:cubicBezTo>
                  <a:lnTo>
                    <a:pt x="5490" y="1406"/>
                  </a:lnTo>
                  <a:lnTo>
                    <a:pt x="2668" y="1406"/>
                  </a:lnTo>
                  <a:lnTo>
                    <a:pt x="2668" y="870"/>
                  </a:lnTo>
                  <a:lnTo>
                    <a:pt x="2644" y="870"/>
                  </a:lnTo>
                  <a:cubicBezTo>
                    <a:pt x="2644" y="775"/>
                    <a:pt x="2727" y="679"/>
                    <a:pt x="2835" y="679"/>
                  </a:cubicBezTo>
                  <a:lnTo>
                    <a:pt x="3454" y="679"/>
                  </a:lnTo>
                  <a:cubicBezTo>
                    <a:pt x="3513" y="679"/>
                    <a:pt x="3573" y="656"/>
                    <a:pt x="3608" y="608"/>
                  </a:cubicBezTo>
                  <a:cubicBezTo>
                    <a:pt x="3716" y="441"/>
                    <a:pt x="3870" y="334"/>
                    <a:pt x="4073" y="334"/>
                  </a:cubicBezTo>
                  <a:close/>
                  <a:moveTo>
                    <a:pt x="7395" y="1037"/>
                  </a:moveTo>
                  <a:cubicBezTo>
                    <a:pt x="7597" y="1037"/>
                    <a:pt x="7764" y="1203"/>
                    <a:pt x="7764" y="1394"/>
                  </a:cubicBezTo>
                  <a:lnTo>
                    <a:pt x="7764" y="10514"/>
                  </a:lnTo>
                  <a:cubicBezTo>
                    <a:pt x="7764" y="10716"/>
                    <a:pt x="7597" y="10871"/>
                    <a:pt x="7395" y="10871"/>
                  </a:cubicBezTo>
                  <a:lnTo>
                    <a:pt x="727" y="10871"/>
                  </a:lnTo>
                  <a:cubicBezTo>
                    <a:pt x="537" y="10871"/>
                    <a:pt x="370" y="10704"/>
                    <a:pt x="370" y="10514"/>
                  </a:cubicBezTo>
                  <a:lnTo>
                    <a:pt x="370" y="1394"/>
                  </a:lnTo>
                  <a:cubicBezTo>
                    <a:pt x="370" y="1203"/>
                    <a:pt x="537" y="1037"/>
                    <a:pt x="727" y="1037"/>
                  </a:cubicBezTo>
                  <a:lnTo>
                    <a:pt x="2323" y="1037"/>
                  </a:lnTo>
                  <a:lnTo>
                    <a:pt x="2323" y="1572"/>
                  </a:lnTo>
                  <a:cubicBezTo>
                    <a:pt x="2323" y="1668"/>
                    <a:pt x="2406" y="1739"/>
                    <a:pt x="2489" y="1739"/>
                  </a:cubicBezTo>
                  <a:lnTo>
                    <a:pt x="5644" y="1739"/>
                  </a:lnTo>
                  <a:cubicBezTo>
                    <a:pt x="5728" y="1739"/>
                    <a:pt x="5811" y="1668"/>
                    <a:pt x="5811" y="1572"/>
                  </a:cubicBezTo>
                  <a:lnTo>
                    <a:pt x="5811" y="1037"/>
                  </a:lnTo>
                  <a:close/>
                  <a:moveTo>
                    <a:pt x="4037" y="1"/>
                  </a:moveTo>
                  <a:cubicBezTo>
                    <a:pt x="3751" y="1"/>
                    <a:pt x="3501" y="132"/>
                    <a:pt x="3335" y="358"/>
                  </a:cubicBezTo>
                  <a:lnTo>
                    <a:pt x="2799" y="358"/>
                  </a:lnTo>
                  <a:cubicBezTo>
                    <a:pt x="2585" y="358"/>
                    <a:pt x="2382" y="501"/>
                    <a:pt x="2311" y="715"/>
                  </a:cubicBezTo>
                  <a:lnTo>
                    <a:pt x="691" y="715"/>
                  </a:lnTo>
                  <a:cubicBezTo>
                    <a:pt x="299" y="715"/>
                    <a:pt x="1" y="1025"/>
                    <a:pt x="1" y="1394"/>
                  </a:cubicBezTo>
                  <a:lnTo>
                    <a:pt x="1" y="10514"/>
                  </a:lnTo>
                  <a:cubicBezTo>
                    <a:pt x="1" y="10907"/>
                    <a:pt x="322" y="11204"/>
                    <a:pt x="691" y="11204"/>
                  </a:cubicBezTo>
                  <a:lnTo>
                    <a:pt x="7359" y="11204"/>
                  </a:lnTo>
                  <a:cubicBezTo>
                    <a:pt x="7740" y="11204"/>
                    <a:pt x="8038" y="10895"/>
                    <a:pt x="8038" y="10514"/>
                  </a:cubicBezTo>
                  <a:lnTo>
                    <a:pt x="8038" y="1394"/>
                  </a:lnTo>
                  <a:cubicBezTo>
                    <a:pt x="8085" y="1025"/>
                    <a:pt x="7776" y="715"/>
                    <a:pt x="7383" y="715"/>
                  </a:cubicBezTo>
                  <a:lnTo>
                    <a:pt x="5763" y="715"/>
                  </a:lnTo>
                  <a:cubicBezTo>
                    <a:pt x="5692" y="501"/>
                    <a:pt x="5490" y="358"/>
                    <a:pt x="5275" y="358"/>
                  </a:cubicBezTo>
                  <a:lnTo>
                    <a:pt x="4740" y="358"/>
                  </a:lnTo>
                  <a:cubicBezTo>
                    <a:pt x="4573" y="132"/>
                    <a:pt x="4323" y="1"/>
                    <a:pt x="40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9955" name="Google Shape;9955;p73"/>
            <p:cNvSpPr/>
            <p:nvPr/>
          </p:nvSpPr>
          <p:spPr>
            <a:xfrm>
              <a:off x="5501681" y="1538925"/>
              <a:ext cx="10248" cy="10248"/>
            </a:xfrm>
            <a:custGeom>
              <a:avLst/>
              <a:gdLst/>
              <a:ahLst/>
              <a:cxnLst/>
              <a:rect l="l" t="t" r="r" b="b"/>
              <a:pathLst>
                <a:path w="322" h="322" extrusionOk="0">
                  <a:moveTo>
                    <a:pt x="167" y="0"/>
                  </a:moveTo>
                  <a:cubicBezTo>
                    <a:pt x="72" y="0"/>
                    <a:pt x="0" y="71"/>
                    <a:pt x="0" y="155"/>
                  </a:cubicBezTo>
                  <a:cubicBezTo>
                    <a:pt x="0" y="250"/>
                    <a:pt x="72" y="322"/>
                    <a:pt x="167" y="322"/>
                  </a:cubicBezTo>
                  <a:cubicBezTo>
                    <a:pt x="250" y="322"/>
                    <a:pt x="322" y="250"/>
                    <a:pt x="322" y="155"/>
                  </a:cubicBezTo>
                  <a:cubicBezTo>
                    <a:pt x="322" y="71"/>
                    <a:pt x="250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9956" name="Google Shape;9956;p73"/>
            <p:cNvSpPr/>
            <p:nvPr/>
          </p:nvSpPr>
          <p:spPr>
            <a:xfrm>
              <a:off x="5401233" y="1560886"/>
              <a:ext cx="211112" cy="278554"/>
            </a:xfrm>
            <a:custGeom>
              <a:avLst/>
              <a:gdLst/>
              <a:ahLst/>
              <a:cxnLst/>
              <a:rect l="l" t="t" r="r" b="b"/>
              <a:pathLst>
                <a:path w="6633" h="8752" extrusionOk="0">
                  <a:moveTo>
                    <a:pt x="156" y="1"/>
                  </a:moveTo>
                  <a:cubicBezTo>
                    <a:pt x="72" y="1"/>
                    <a:pt x="1" y="84"/>
                    <a:pt x="1" y="167"/>
                  </a:cubicBezTo>
                  <a:lnTo>
                    <a:pt x="1" y="8597"/>
                  </a:lnTo>
                  <a:cubicBezTo>
                    <a:pt x="1" y="8680"/>
                    <a:pt x="72" y="8752"/>
                    <a:pt x="156" y="8752"/>
                  </a:cubicBezTo>
                  <a:lnTo>
                    <a:pt x="6466" y="8752"/>
                  </a:lnTo>
                  <a:cubicBezTo>
                    <a:pt x="6561" y="8752"/>
                    <a:pt x="6633" y="8680"/>
                    <a:pt x="6633" y="8597"/>
                  </a:cubicBezTo>
                  <a:lnTo>
                    <a:pt x="6633" y="167"/>
                  </a:lnTo>
                  <a:cubicBezTo>
                    <a:pt x="6633" y="84"/>
                    <a:pt x="6561" y="1"/>
                    <a:pt x="6478" y="1"/>
                  </a:cubicBezTo>
                  <a:lnTo>
                    <a:pt x="5597" y="1"/>
                  </a:lnTo>
                  <a:cubicBezTo>
                    <a:pt x="5502" y="1"/>
                    <a:pt x="5430" y="84"/>
                    <a:pt x="5430" y="167"/>
                  </a:cubicBezTo>
                  <a:cubicBezTo>
                    <a:pt x="5430" y="263"/>
                    <a:pt x="5502" y="334"/>
                    <a:pt x="5597" y="334"/>
                  </a:cubicBezTo>
                  <a:lnTo>
                    <a:pt x="6311" y="334"/>
                  </a:lnTo>
                  <a:lnTo>
                    <a:pt x="6311" y="8430"/>
                  </a:lnTo>
                  <a:lnTo>
                    <a:pt x="322" y="8430"/>
                  </a:lnTo>
                  <a:lnTo>
                    <a:pt x="322" y="334"/>
                  </a:lnTo>
                  <a:lnTo>
                    <a:pt x="1037" y="334"/>
                  </a:lnTo>
                  <a:cubicBezTo>
                    <a:pt x="1132" y="334"/>
                    <a:pt x="1203" y="263"/>
                    <a:pt x="1203" y="167"/>
                  </a:cubicBezTo>
                  <a:cubicBezTo>
                    <a:pt x="1203" y="84"/>
                    <a:pt x="1132" y="1"/>
                    <a:pt x="10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9957" name="Google Shape;9957;p73"/>
            <p:cNvSpPr/>
            <p:nvPr/>
          </p:nvSpPr>
          <p:spPr>
            <a:xfrm>
              <a:off x="5434207" y="1672664"/>
              <a:ext cx="33387" cy="33387"/>
            </a:xfrm>
            <a:custGeom>
              <a:avLst/>
              <a:gdLst/>
              <a:ahLst/>
              <a:cxnLst/>
              <a:rect l="l" t="t" r="r" b="b"/>
              <a:pathLst>
                <a:path w="1049" h="1049" extrusionOk="0">
                  <a:moveTo>
                    <a:pt x="525" y="311"/>
                  </a:moveTo>
                  <a:cubicBezTo>
                    <a:pt x="632" y="311"/>
                    <a:pt x="715" y="406"/>
                    <a:pt x="715" y="513"/>
                  </a:cubicBezTo>
                  <a:cubicBezTo>
                    <a:pt x="703" y="608"/>
                    <a:pt x="632" y="703"/>
                    <a:pt x="525" y="703"/>
                  </a:cubicBezTo>
                  <a:cubicBezTo>
                    <a:pt x="418" y="703"/>
                    <a:pt x="334" y="608"/>
                    <a:pt x="334" y="513"/>
                  </a:cubicBezTo>
                  <a:cubicBezTo>
                    <a:pt x="334" y="406"/>
                    <a:pt x="418" y="311"/>
                    <a:pt x="525" y="311"/>
                  </a:cubicBezTo>
                  <a:close/>
                  <a:moveTo>
                    <a:pt x="525" y="1"/>
                  </a:moveTo>
                  <a:cubicBezTo>
                    <a:pt x="239" y="1"/>
                    <a:pt x="1" y="239"/>
                    <a:pt x="1" y="525"/>
                  </a:cubicBezTo>
                  <a:cubicBezTo>
                    <a:pt x="1" y="811"/>
                    <a:pt x="239" y="1049"/>
                    <a:pt x="525" y="1049"/>
                  </a:cubicBezTo>
                  <a:cubicBezTo>
                    <a:pt x="810" y="1049"/>
                    <a:pt x="1049" y="811"/>
                    <a:pt x="1049" y="525"/>
                  </a:cubicBezTo>
                  <a:cubicBezTo>
                    <a:pt x="1049" y="239"/>
                    <a:pt x="810" y="1"/>
                    <a:pt x="5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9958" name="Google Shape;9958;p73"/>
            <p:cNvSpPr/>
            <p:nvPr/>
          </p:nvSpPr>
          <p:spPr>
            <a:xfrm>
              <a:off x="5434207" y="1723079"/>
              <a:ext cx="33387" cy="33005"/>
            </a:xfrm>
            <a:custGeom>
              <a:avLst/>
              <a:gdLst/>
              <a:ahLst/>
              <a:cxnLst/>
              <a:rect l="l" t="t" r="r" b="b"/>
              <a:pathLst>
                <a:path w="1049" h="1037" extrusionOk="0">
                  <a:moveTo>
                    <a:pt x="525" y="310"/>
                  </a:moveTo>
                  <a:cubicBezTo>
                    <a:pt x="632" y="310"/>
                    <a:pt x="715" y="405"/>
                    <a:pt x="715" y="501"/>
                  </a:cubicBezTo>
                  <a:cubicBezTo>
                    <a:pt x="703" y="608"/>
                    <a:pt x="632" y="703"/>
                    <a:pt x="525" y="703"/>
                  </a:cubicBezTo>
                  <a:cubicBezTo>
                    <a:pt x="418" y="703"/>
                    <a:pt x="334" y="608"/>
                    <a:pt x="334" y="501"/>
                  </a:cubicBezTo>
                  <a:cubicBezTo>
                    <a:pt x="334" y="405"/>
                    <a:pt x="418" y="310"/>
                    <a:pt x="525" y="310"/>
                  </a:cubicBezTo>
                  <a:close/>
                  <a:moveTo>
                    <a:pt x="525" y="0"/>
                  </a:moveTo>
                  <a:cubicBezTo>
                    <a:pt x="239" y="0"/>
                    <a:pt x="1" y="239"/>
                    <a:pt x="1" y="512"/>
                  </a:cubicBezTo>
                  <a:cubicBezTo>
                    <a:pt x="1" y="798"/>
                    <a:pt x="239" y="1036"/>
                    <a:pt x="525" y="1036"/>
                  </a:cubicBezTo>
                  <a:cubicBezTo>
                    <a:pt x="810" y="1036"/>
                    <a:pt x="1049" y="798"/>
                    <a:pt x="1049" y="512"/>
                  </a:cubicBezTo>
                  <a:cubicBezTo>
                    <a:pt x="1049" y="239"/>
                    <a:pt x="810" y="0"/>
                    <a:pt x="5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9959" name="Google Shape;9959;p73"/>
            <p:cNvSpPr/>
            <p:nvPr/>
          </p:nvSpPr>
          <p:spPr>
            <a:xfrm>
              <a:off x="5434207" y="1773112"/>
              <a:ext cx="33387" cy="33355"/>
            </a:xfrm>
            <a:custGeom>
              <a:avLst/>
              <a:gdLst/>
              <a:ahLst/>
              <a:cxnLst/>
              <a:rect l="l" t="t" r="r" b="b"/>
              <a:pathLst>
                <a:path w="1049" h="1048" extrusionOk="0">
                  <a:moveTo>
                    <a:pt x="525" y="310"/>
                  </a:moveTo>
                  <a:cubicBezTo>
                    <a:pt x="632" y="310"/>
                    <a:pt x="715" y="405"/>
                    <a:pt x="715" y="512"/>
                  </a:cubicBezTo>
                  <a:cubicBezTo>
                    <a:pt x="703" y="619"/>
                    <a:pt x="632" y="703"/>
                    <a:pt x="525" y="703"/>
                  </a:cubicBezTo>
                  <a:cubicBezTo>
                    <a:pt x="418" y="703"/>
                    <a:pt x="334" y="607"/>
                    <a:pt x="334" y="512"/>
                  </a:cubicBezTo>
                  <a:cubicBezTo>
                    <a:pt x="334" y="405"/>
                    <a:pt x="418" y="310"/>
                    <a:pt x="525" y="310"/>
                  </a:cubicBezTo>
                  <a:close/>
                  <a:moveTo>
                    <a:pt x="525" y="0"/>
                  </a:moveTo>
                  <a:cubicBezTo>
                    <a:pt x="239" y="0"/>
                    <a:pt x="1" y="238"/>
                    <a:pt x="1" y="524"/>
                  </a:cubicBezTo>
                  <a:cubicBezTo>
                    <a:pt x="1" y="810"/>
                    <a:pt x="239" y="1048"/>
                    <a:pt x="525" y="1048"/>
                  </a:cubicBezTo>
                  <a:cubicBezTo>
                    <a:pt x="810" y="1048"/>
                    <a:pt x="1049" y="810"/>
                    <a:pt x="1049" y="524"/>
                  </a:cubicBezTo>
                  <a:cubicBezTo>
                    <a:pt x="1025" y="226"/>
                    <a:pt x="810" y="0"/>
                    <a:pt x="5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9960" name="Google Shape;9960;p73"/>
            <p:cNvSpPr/>
            <p:nvPr/>
          </p:nvSpPr>
          <p:spPr>
            <a:xfrm>
              <a:off x="5478924" y="1672664"/>
              <a:ext cx="60663" cy="10662"/>
            </a:xfrm>
            <a:custGeom>
              <a:avLst/>
              <a:gdLst/>
              <a:ahLst/>
              <a:cxnLst/>
              <a:rect l="l" t="t" r="r" b="b"/>
              <a:pathLst>
                <a:path w="1906" h="335" extrusionOk="0">
                  <a:moveTo>
                    <a:pt x="167" y="1"/>
                  </a:moveTo>
                  <a:cubicBezTo>
                    <a:pt x="72" y="1"/>
                    <a:pt x="1" y="84"/>
                    <a:pt x="1" y="168"/>
                  </a:cubicBezTo>
                  <a:cubicBezTo>
                    <a:pt x="1" y="263"/>
                    <a:pt x="72" y="334"/>
                    <a:pt x="167" y="334"/>
                  </a:cubicBezTo>
                  <a:lnTo>
                    <a:pt x="1739" y="334"/>
                  </a:lnTo>
                  <a:cubicBezTo>
                    <a:pt x="1822" y="334"/>
                    <a:pt x="1906" y="263"/>
                    <a:pt x="1906" y="168"/>
                  </a:cubicBezTo>
                  <a:cubicBezTo>
                    <a:pt x="1906" y="84"/>
                    <a:pt x="1846" y="1"/>
                    <a:pt x="17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9961" name="Google Shape;9961;p73"/>
            <p:cNvSpPr/>
            <p:nvPr/>
          </p:nvSpPr>
          <p:spPr>
            <a:xfrm>
              <a:off x="5478924" y="1695039"/>
              <a:ext cx="99716" cy="10630"/>
            </a:xfrm>
            <a:custGeom>
              <a:avLst/>
              <a:gdLst/>
              <a:ahLst/>
              <a:cxnLst/>
              <a:rect l="l" t="t" r="r" b="b"/>
              <a:pathLst>
                <a:path w="3133" h="334" extrusionOk="0">
                  <a:moveTo>
                    <a:pt x="156" y="0"/>
                  </a:moveTo>
                  <a:cubicBezTo>
                    <a:pt x="72" y="0"/>
                    <a:pt x="1" y="72"/>
                    <a:pt x="1" y="167"/>
                  </a:cubicBezTo>
                  <a:cubicBezTo>
                    <a:pt x="1" y="250"/>
                    <a:pt x="72" y="334"/>
                    <a:pt x="156" y="334"/>
                  </a:cubicBezTo>
                  <a:lnTo>
                    <a:pt x="2977" y="334"/>
                  </a:lnTo>
                  <a:cubicBezTo>
                    <a:pt x="3061" y="334"/>
                    <a:pt x="3132" y="250"/>
                    <a:pt x="3132" y="167"/>
                  </a:cubicBezTo>
                  <a:cubicBezTo>
                    <a:pt x="3132" y="72"/>
                    <a:pt x="3061" y="0"/>
                    <a:pt x="297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9962" name="Google Shape;9962;p73"/>
            <p:cNvSpPr/>
            <p:nvPr/>
          </p:nvSpPr>
          <p:spPr>
            <a:xfrm>
              <a:off x="5478924" y="1723079"/>
              <a:ext cx="60663" cy="10248"/>
            </a:xfrm>
            <a:custGeom>
              <a:avLst/>
              <a:gdLst/>
              <a:ahLst/>
              <a:cxnLst/>
              <a:rect l="l" t="t" r="r" b="b"/>
              <a:pathLst>
                <a:path w="1906" h="322" extrusionOk="0">
                  <a:moveTo>
                    <a:pt x="167" y="0"/>
                  </a:moveTo>
                  <a:cubicBezTo>
                    <a:pt x="72" y="0"/>
                    <a:pt x="1" y="72"/>
                    <a:pt x="1" y="167"/>
                  </a:cubicBezTo>
                  <a:cubicBezTo>
                    <a:pt x="1" y="251"/>
                    <a:pt x="72" y="322"/>
                    <a:pt x="167" y="322"/>
                  </a:cubicBezTo>
                  <a:lnTo>
                    <a:pt x="1739" y="322"/>
                  </a:lnTo>
                  <a:cubicBezTo>
                    <a:pt x="1822" y="322"/>
                    <a:pt x="1906" y="251"/>
                    <a:pt x="1906" y="167"/>
                  </a:cubicBezTo>
                  <a:cubicBezTo>
                    <a:pt x="1906" y="72"/>
                    <a:pt x="1846" y="0"/>
                    <a:pt x="17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9963" name="Google Shape;9963;p73"/>
            <p:cNvSpPr/>
            <p:nvPr/>
          </p:nvSpPr>
          <p:spPr>
            <a:xfrm>
              <a:off x="5478924" y="1745422"/>
              <a:ext cx="99716" cy="10280"/>
            </a:xfrm>
            <a:custGeom>
              <a:avLst/>
              <a:gdLst/>
              <a:ahLst/>
              <a:cxnLst/>
              <a:rect l="l" t="t" r="r" b="b"/>
              <a:pathLst>
                <a:path w="3133" h="323" extrusionOk="0">
                  <a:moveTo>
                    <a:pt x="156" y="1"/>
                  </a:moveTo>
                  <a:cubicBezTo>
                    <a:pt x="72" y="1"/>
                    <a:pt x="1" y="72"/>
                    <a:pt x="1" y="156"/>
                  </a:cubicBezTo>
                  <a:cubicBezTo>
                    <a:pt x="1" y="251"/>
                    <a:pt x="72" y="322"/>
                    <a:pt x="156" y="322"/>
                  </a:cubicBezTo>
                  <a:lnTo>
                    <a:pt x="2977" y="322"/>
                  </a:lnTo>
                  <a:cubicBezTo>
                    <a:pt x="3061" y="322"/>
                    <a:pt x="3132" y="251"/>
                    <a:pt x="3132" y="156"/>
                  </a:cubicBezTo>
                  <a:cubicBezTo>
                    <a:pt x="3132" y="72"/>
                    <a:pt x="3061" y="1"/>
                    <a:pt x="297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9964" name="Google Shape;9964;p73"/>
            <p:cNvSpPr/>
            <p:nvPr/>
          </p:nvSpPr>
          <p:spPr>
            <a:xfrm>
              <a:off x="5478924" y="1773112"/>
              <a:ext cx="60663" cy="10630"/>
            </a:xfrm>
            <a:custGeom>
              <a:avLst/>
              <a:gdLst/>
              <a:ahLst/>
              <a:cxnLst/>
              <a:rect l="l" t="t" r="r" b="b"/>
              <a:pathLst>
                <a:path w="1906" h="334" extrusionOk="0">
                  <a:moveTo>
                    <a:pt x="167" y="0"/>
                  </a:moveTo>
                  <a:cubicBezTo>
                    <a:pt x="72" y="0"/>
                    <a:pt x="1" y="83"/>
                    <a:pt x="1" y="167"/>
                  </a:cubicBezTo>
                  <a:cubicBezTo>
                    <a:pt x="1" y="262"/>
                    <a:pt x="72" y="333"/>
                    <a:pt x="167" y="333"/>
                  </a:cubicBezTo>
                  <a:lnTo>
                    <a:pt x="1739" y="333"/>
                  </a:lnTo>
                  <a:cubicBezTo>
                    <a:pt x="1822" y="333"/>
                    <a:pt x="1906" y="262"/>
                    <a:pt x="1906" y="167"/>
                  </a:cubicBezTo>
                  <a:cubicBezTo>
                    <a:pt x="1906" y="83"/>
                    <a:pt x="1846" y="0"/>
                    <a:pt x="17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9965" name="Google Shape;9965;p73"/>
            <p:cNvSpPr/>
            <p:nvPr/>
          </p:nvSpPr>
          <p:spPr>
            <a:xfrm>
              <a:off x="5478924" y="1795455"/>
              <a:ext cx="99716" cy="10630"/>
            </a:xfrm>
            <a:custGeom>
              <a:avLst/>
              <a:gdLst/>
              <a:ahLst/>
              <a:cxnLst/>
              <a:rect l="l" t="t" r="r" b="b"/>
              <a:pathLst>
                <a:path w="3133" h="334" extrusionOk="0">
                  <a:moveTo>
                    <a:pt x="156" y="1"/>
                  </a:moveTo>
                  <a:cubicBezTo>
                    <a:pt x="72" y="1"/>
                    <a:pt x="1" y="72"/>
                    <a:pt x="1" y="167"/>
                  </a:cubicBezTo>
                  <a:cubicBezTo>
                    <a:pt x="1" y="251"/>
                    <a:pt x="72" y="334"/>
                    <a:pt x="156" y="334"/>
                  </a:cubicBezTo>
                  <a:lnTo>
                    <a:pt x="2977" y="334"/>
                  </a:lnTo>
                  <a:cubicBezTo>
                    <a:pt x="3061" y="334"/>
                    <a:pt x="3132" y="251"/>
                    <a:pt x="3132" y="167"/>
                  </a:cubicBezTo>
                  <a:cubicBezTo>
                    <a:pt x="3132" y="72"/>
                    <a:pt x="3061" y="1"/>
                    <a:pt x="297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9966" name="Google Shape;9966;p73"/>
            <p:cNvSpPr/>
            <p:nvPr/>
          </p:nvSpPr>
          <p:spPr>
            <a:xfrm>
              <a:off x="5478924" y="1588926"/>
              <a:ext cx="99716" cy="10662"/>
            </a:xfrm>
            <a:custGeom>
              <a:avLst/>
              <a:gdLst/>
              <a:ahLst/>
              <a:cxnLst/>
              <a:rect l="l" t="t" r="r" b="b"/>
              <a:pathLst>
                <a:path w="3133" h="335" extrusionOk="0">
                  <a:moveTo>
                    <a:pt x="156" y="1"/>
                  </a:moveTo>
                  <a:cubicBezTo>
                    <a:pt x="72" y="1"/>
                    <a:pt x="1" y="72"/>
                    <a:pt x="1" y="167"/>
                  </a:cubicBezTo>
                  <a:cubicBezTo>
                    <a:pt x="1" y="251"/>
                    <a:pt x="72" y="334"/>
                    <a:pt x="156" y="334"/>
                  </a:cubicBezTo>
                  <a:lnTo>
                    <a:pt x="2977" y="334"/>
                  </a:lnTo>
                  <a:cubicBezTo>
                    <a:pt x="3061" y="334"/>
                    <a:pt x="3132" y="251"/>
                    <a:pt x="3132" y="167"/>
                  </a:cubicBezTo>
                  <a:cubicBezTo>
                    <a:pt x="3132" y="72"/>
                    <a:pt x="3061" y="1"/>
                    <a:pt x="297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9967" name="Google Shape;9967;p73"/>
            <p:cNvSpPr/>
            <p:nvPr/>
          </p:nvSpPr>
          <p:spPr>
            <a:xfrm>
              <a:off x="5434207" y="1639341"/>
              <a:ext cx="144783" cy="10248"/>
            </a:xfrm>
            <a:custGeom>
              <a:avLst/>
              <a:gdLst/>
              <a:ahLst/>
              <a:cxnLst/>
              <a:rect l="l" t="t" r="r" b="b"/>
              <a:pathLst>
                <a:path w="4549" h="322" extrusionOk="0">
                  <a:moveTo>
                    <a:pt x="167" y="0"/>
                  </a:moveTo>
                  <a:cubicBezTo>
                    <a:pt x="84" y="0"/>
                    <a:pt x="1" y="72"/>
                    <a:pt x="1" y="155"/>
                  </a:cubicBezTo>
                  <a:cubicBezTo>
                    <a:pt x="1" y="250"/>
                    <a:pt x="84" y="322"/>
                    <a:pt x="167" y="322"/>
                  </a:cubicBezTo>
                  <a:lnTo>
                    <a:pt x="4382" y="322"/>
                  </a:lnTo>
                  <a:cubicBezTo>
                    <a:pt x="4466" y="322"/>
                    <a:pt x="4537" y="250"/>
                    <a:pt x="4537" y="155"/>
                  </a:cubicBezTo>
                  <a:cubicBezTo>
                    <a:pt x="4549" y="72"/>
                    <a:pt x="4466" y="0"/>
                    <a:pt x="438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9968" name="Google Shape;9968;p73"/>
            <p:cNvSpPr/>
            <p:nvPr/>
          </p:nvSpPr>
          <p:spPr>
            <a:xfrm>
              <a:off x="5479306" y="1611301"/>
              <a:ext cx="26926" cy="10248"/>
            </a:xfrm>
            <a:custGeom>
              <a:avLst/>
              <a:gdLst/>
              <a:ahLst/>
              <a:cxnLst/>
              <a:rect l="l" t="t" r="r" b="b"/>
              <a:pathLst>
                <a:path w="846" h="322" extrusionOk="0">
                  <a:moveTo>
                    <a:pt x="167" y="0"/>
                  </a:moveTo>
                  <a:cubicBezTo>
                    <a:pt x="72" y="0"/>
                    <a:pt x="1" y="72"/>
                    <a:pt x="1" y="167"/>
                  </a:cubicBezTo>
                  <a:cubicBezTo>
                    <a:pt x="1" y="250"/>
                    <a:pt x="72" y="322"/>
                    <a:pt x="167" y="322"/>
                  </a:cubicBezTo>
                  <a:lnTo>
                    <a:pt x="691" y="322"/>
                  </a:lnTo>
                  <a:cubicBezTo>
                    <a:pt x="775" y="322"/>
                    <a:pt x="846" y="250"/>
                    <a:pt x="846" y="167"/>
                  </a:cubicBezTo>
                  <a:cubicBezTo>
                    <a:pt x="846" y="72"/>
                    <a:pt x="775" y="0"/>
                    <a:pt x="69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9969" name="Google Shape;9969;p73"/>
            <p:cNvSpPr/>
            <p:nvPr/>
          </p:nvSpPr>
          <p:spPr>
            <a:xfrm>
              <a:off x="5518327" y="1611301"/>
              <a:ext cx="26958" cy="10248"/>
            </a:xfrm>
            <a:custGeom>
              <a:avLst/>
              <a:gdLst/>
              <a:ahLst/>
              <a:cxnLst/>
              <a:rect l="l" t="t" r="r" b="b"/>
              <a:pathLst>
                <a:path w="847" h="322" extrusionOk="0">
                  <a:moveTo>
                    <a:pt x="156" y="0"/>
                  </a:moveTo>
                  <a:cubicBezTo>
                    <a:pt x="72" y="0"/>
                    <a:pt x="1" y="72"/>
                    <a:pt x="1" y="167"/>
                  </a:cubicBezTo>
                  <a:cubicBezTo>
                    <a:pt x="1" y="250"/>
                    <a:pt x="72" y="322"/>
                    <a:pt x="156" y="322"/>
                  </a:cubicBezTo>
                  <a:lnTo>
                    <a:pt x="680" y="322"/>
                  </a:lnTo>
                  <a:cubicBezTo>
                    <a:pt x="763" y="322"/>
                    <a:pt x="846" y="250"/>
                    <a:pt x="846" y="167"/>
                  </a:cubicBezTo>
                  <a:cubicBezTo>
                    <a:pt x="846" y="72"/>
                    <a:pt x="763" y="0"/>
                    <a:pt x="68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9970" name="Google Shape;9970;p73"/>
            <p:cNvSpPr/>
            <p:nvPr/>
          </p:nvSpPr>
          <p:spPr>
            <a:xfrm>
              <a:off x="5434207" y="1588926"/>
              <a:ext cx="32623" cy="32623"/>
            </a:xfrm>
            <a:custGeom>
              <a:avLst/>
              <a:gdLst/>
              <a:ahLst/>
              <a:cxnLst/>
              <a:rect l="l" t="t" r="r" b="b"/>
              <a:pathLst>
                <a:path w="1025" h="1025" extrusionOk="0">
                  <a:moveTo>
                    <a:pt x="703" y="334"/>
                  </a:moveTo>
                  <a:lnTo>
                    <a:pt x="703" y="703"/>
                  </a:lnTo>
                  <a:lnTo>
                    <a:pt x="334" y="703"/>
                  </a:lnTo>
                  <a:lnTo>
                    <a:pt x="334" y="334"/>
                  </a:lnTo>
                  <a:close/>
                  <a:moveTo>
                    <a:pt x="167" y="1"/>
                  </a:moveTo>
                  <a:cubicBezTo>
                    <a:pt x="84" y="1"/>
                    <a:pt x="1" y="72"/>
                    <a:pt x="1" y="167"/>
                  </a:cubicBezTo>
                  <a:lnTo>
                    <a:pt x="1" y="870"/>
                  </a:lnTo>
                  <a:cubicBezTo>
                    <a:pt x="1" y="953"/>
                    <a:pt x="84" y="1025"/>
                    <a:pt x="167" y="1025"/>
                  </a:cubicBezTo>
                  <a:lnTo>
                    <a:pt x="870" y="1025"/>
                  </a:lnTo>
                  <a:cubicBezTo>
                    <a:pt x="953" y="1025"/>
                    <a:pt x="1025" y="953"/>
                    <a:pt x="1025" y="870"/>
                  </a:cubicBezTo>
                  <a:lnTo>
                    <a:pt x="1025" y="167"/>
                  </a:lnTo>
                  <a:cubicBezTo>
                    <a:pt x="1025" y="72"/>
                    <a:pt x="953" y="1"/>
                    <a:pt x="87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</p:grpSp>
      <p:grpSp>
        <p:nvGrpSpPr>
          <p:cNvPr id="9971" name="Google Shape;9971;p73"/>
          <p:cNvGrpSpPr/>
          <p:nvPr/>
        </p:nvGrpSpPr>
        <p:grpSpPr>
          <a:xfrm>
            <a:off x="6507424" y="1815494"/>
            <a:ext cx="474993" cy="423476"/>
            <a:chOff x="4880567" y="1535870"/>
            <a:chExt cx="356245" cy="317607"/>
          </a:xfrm>
          <a:solidFill>
            <a:srgbClr val="E084C6"/>
          </a:solidFill>
        </p:grpSpPr>
        <p:sp>
          <p:nvSpPr>
            <p:cNvPr id="9972" name="Google Shape;9972;p73"/>
            <p:cNvSpPr/>
            <p:nvPr/>
          </p:nvSpPr>
          <p:spPr>
            <a:xfrm>
              <a:off x="5103774" y="1535870"/>
              <a:ext cx="100448" cy="128138"/>
            </a:xfrm>
            <a:custGeom>
              <a:avLst/>
              <a:gdLst/>
              <a:ahLst/>
              <a:cxnLst/>
              <a:rect l="l" t="t" r="r" b="b"/>
              <a:pathLst>
                <a:path w="3156" h="4026" extrusionOk="0">
                  <a:moveTo>
                    <a:pt x="1560" y="334"/>
                  </a:moveTo>
                  <a:cubicBezTo>
                    <a:pt x="2251" y="334"/>
                    <a:pt x="2799" y="882"/>
                    <a:pt x="2799" y="1561"/>
                  </a:cubicBezTo>
                  <a:cubicBezTo>
                    <a:pt x="2799" y="2120"/>
                    <a:pt x="2453" y="2573"/>
                    <a:pt x="1965" y="2739"/>
                  </a:cubicBezTo>
                  <a:lnTo>
                    <a:pt x="2251" y="1608"/>
                  </a:lnTo>
                  <a:cubicBezTo>
                    <a:pt x="2275" y="1513"/>
                    <a:pt x="2215" y="1430"/>
                    <a:pt x="2132" y="1418"/>
                  </a:cubicBezTo>
                  <a:cubicBezTo>
                    <a:pt x="2113" y="1410"/>
                    <a:pt x="2094" y="1407"/>
                    <a:pt x="2076" y="1407"/>
                  </a:cubicBezTo>
                  <a:cubicBezTo>
                    <a:pt x="2006" y="1407"/>
                    <a:pt x="1948" y="1461"/>
                    <a:pt x="1929" y="1537"/>
                  </a:cubicBezTo>
                  <a:lnTo>
                    <a:pt x="1917" y="1584"/>
                  </a:lnTo>
                  <a:lnTo>
                    <a:pt x="1215" y="1584"/>
                  </a:lnTo>
                  <a:lnTo>
                    <a:pt x="1203" y="1537"/>
                  </a:lnTo>
                  <a:cubicBezTo>
                    <a:pt x="1182" y="1453"/>
                    <a:pt x="1106" y="1415"/>
                    <a:pt x="1040" y="1415"/>
                  </a:cubicBezTo>
                  <a:cubicBezTo>
                    <a:pt x="1031" y="1415"/>
                    <a:pt x="1021" y="1416"/>
                    <a:pt x="1013" y="1418"/>
                  </a:cubicBezTo>
                  <a:cubicBezTo>
                    <a:pt x="917" y="1441"/>
                    <a:pt x="882" y="1537"/>
                    <a:pt x="894" y="1608"/>
                  </a:cubicBezTo>
                  <a:lnTo>
                    <a:pt x="1179" y="2739"/>
                  </a:lnTo>
                  <a:cubicBezTo>
                    <a:pt x="679" y="2573"/>
                    <a:pt x="322" y="2120"/>
                    <a:pt x="322" y="1561"/>
                  </a:cubicBezTo>
                  <a:cubicBezTo>
                    <a:pt x="322" y="882"/>
                    <a:pt x="882" y="334"/>
                    <a:pt x="1560" y="334"/>
                  </a:cubicBezTo>
                  <a:close/>
                  <a:moveTo>
                    <a:pt x="1822" y="1906"/>
                  </a:moveTo>
                  <a:lnTo>
                    <a:pt x="1608" y="2799"/>
                  </a:lnTo>
                  <a:lnTo>
                    <a:pt x="1513" y="2799"/>
                  </a:lnTo>
                  <a:lnTo>
                    <a:pt x="1286" y="1906"/>
                  </a:lnTo>
                  <a:close/>
                  <a:moveTo>
                    <a:pt x="1906" y="3096"/>
                  </a:moveTo>
                  <a:lnTo>
                    <a:pt x="1906" y="3501"/>
                  </a:lnTo>
                  <a:lnTo>
                    <a:pt x="1917" y="3501"/>
                  </a:lnTo>
                  <a:lnTo>
                    <a:pt x="1203" y="3513"/>
                  </a:lnTo>
                  <a:cubicBezTo>
                    <a:pt x="1203" y="3513"/>
                    <a:pt x="1191" y="3513"/>
                    <a:pt x="1191" y="3501"/>
                  </a:cubicBezTo>
                  <a:lnTo>
                    <a:pt x="1191" y="3096"/>
                  </a:lnTo>
                  <a:cubicBezTo>
                    <a:pt x="1310" y="3120"/>
                    <a:pt x="1429" y="3144"/>
                    <a:pt x="1548" y="3144"/>
                  </a:cubicBezTo>
                  <a:cubicBezTo>
                    <a:pt x="1667" y="3144"/>
                    <a:pt x="1798" y="3120"/>
                    <a:pt x="1906" y="3096"/>
                  </a:cubicBezTo>
                  <a:close/>
                  <a:moveTo>
                    <a:pt x="1560" y="1"/>
                  </a:moveTo>
                  <a:cubicBezTo>
                    <a:pt x="703" y="1"/>
                    <a:pt x="1" y="703"/>
                    <a:pt x="1" y="1561"/>
                  </a:cubicBezTo>
                  <a:cubicBezTo>
                    <a:pt x="1" y="2180"/>
                    <a:pt x="358" y="2704"/>
                    <a:pt x="882" y="2977"/>
                  </a:cubicBezTo>
                  <a:lnTo>
                    <a:pt x="882" y="3501"/>
                  </a:lnTo>
                  <a:cubicBezTo>
                    <a:pt x="882" y="3692"/>
                    <a:pt x="1024" y="3847"/>
                    <a:pt x="1215" y="3847"/>
                  </a:cubicBezTo>
                  <a:lnTo>
                    <a:pt x="1417" y="3847"/>
                  </a:lnTo>
                  <a:lnTo>
                    <a:pt x="1417" y="3858"/>
                  </a:lnTo>
                  <a:cubicBezTo>
                    <a:pt x="1417" y="3942"/>
                    <a:pt x="1489" y="4025"/>
                    <a:pt x="1572" y="4025"/>
                  </a:cubicBezTo>
                  <a:cubicBezTo>
                    <a:pt x="1667" y="4025"/>
                    <a:pt x="1739" y="3942"/>
                    <a:pt x="1739" y="3858"/>
                  </a:cubicBezTo>
                  <a:lnTo>
                    <a:pt x="1739" y="3847"/>
                  </a:lnTo>
                  <a:lnTo>
                    <a:pt x="1929" y="3847"/>
                  </a:lnTo>
                  <a:cubicBezTo>
                    <a:pt x="2120" y="3847"/>
                    <a:pt x="2275" y="3692"/>
                    <a:pt x="2275" y="3501"/>
                  </a:cubicBezTo>
                  <a:lnTo>
                    <a:pt x="2275" y="2977"/>
                  </a:lnTo>
                  <a:cubicBezTo>
                    <a:pt x="2799" y="2727"/>
                    <a:pt x="3156" y="2192"/>
                    <a:pt x="3156" y="1561"/>
                  </a:cubicBezTo>
                  <a:cubicBezTo>
                    <a:pt x="3120" y="703"/>
                    <a:pt x="2429" y="1"/>
                    <a:pt x="156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9973" name="Google Shape;9973;p73"/>
            <p:cNvSpPr/>
            <p:nvPr/>
          </p:nvSpPr>
          <p:spPr>
            <a:xfrm>
              <a:off x="4880567" y="1552929"/>
              <a:ext cx="200895" cy="300547"/>
            </a:xfrm>
            <a:custGeom>
              <a:avLst/>
              <a:gdLst/>
              <a:ahLst/>
              <a:cxnLst/>
              <a:rect l="l" t="t" r="r" b="b"/>
              <a:pathLst>
                <a:path w="6312" h="9443" extrusionOk="0">
                  <a:moveTo>
                    <a:pt x="3144" y="310"/>
                  </a:moveTo>
                  <a:cubicBezTo>
                    <a:pt x="3632" y="310"/>
                    <a:pt x="4037" y="632"/>
                    <a:pt x="4037" y="1025"/>
                  </a:cubicBezTo>
                  <a:cubicBezTo>
                    <a:pt x="3751" y="929"/>
                    <a:pt x="3454" y="870"/>
                    <a:pt x="3144" y="870"/>
                  </a:cubicBezTo>
                  <a:cubicBezTo>
                    <a:pt x="2834" y="870"/>
                    <a:pt x="2537" y="929"/>
                    <a:pt x="2251" y="1025"/>
                  </a:cubicBezTo>
                  <a:cubicBezTo>
                    <a:pt x="2251" y="644"/>
                    <a:pt x="2644" y="310"/>
                    <a:pt x="3144" y="310"/>
                  </a:cubicBezTo>
                  <a:close/>
                  <a:moveTo>
                    <a:pt x="3144" y="1191"/>
                  </a:moveTo>
                  <a:cubicBezTo>
                    <a:pt x="4299" y="1191"/>
                    <a:pt x="5251" y="2144"/>
                    <a:pt x="5251" y="3311"/>
                  </a:cubicBezTo>
                  <a:cubicBezTo>
                    <a:pt x="5251" y="3620"/>
                    <a:pt x="5180" y="3918"/>
                    <a:pt x="5061" y="4203"/>
                  </a:cubicBezTo>
                  <a:lnTo>
                    <a:pt x="5061" y="4049"/>
                  </a:lnTo>
                  <a:cubicBezTo>
                    <a:pt x="5061" y="3858"/>
                    <a:pt x="4978" y="3668"/>
                    <a:pt x="4823" y="3525"/>
                  </a:cubicBezTo>
                  <a:cubicBezTo>
                    <a:pt x="4501" y="3251"/>
                    <a:pt x="3751" y="2739"/>
                    <a:pt x="2453" y="2608"/>
                  </a:cubicBezTo>
                  <a:cubicBezTo>
                    <a:pt x="2447" y="2607"/>
                    <a:pt x="2441" y="2607"/>
                    <a:pt x="2435" y="2607"/>
                  </a:cubicBezTo>
                  <a:cubicBezTo>
                    <a:pt x="2360" y="2607"/>
                    <a:pt x="2297" y="2674"/>
                    <a:pt x="2275" y="2751"/>
                  </a:cubicBezTo>
                  <a:cubicBezTo>
                    <a:pt x="2263" y="2846"/>
                    <a:pt x="2334" y="2918"/>
                    <a:pt x="2430" y="2930"/>
                  </a:cubicBezTo>
                  <a:cubicBezTo>
                    <a:pt x="3632" y="3049"/>
                    <a:pt x="4323" y="3513"/>
                    <a:pt x="4620" y="3763"/>
                  </a:cubicBezTo>
                  <a:cubicBezTo>
                    <a:pt x="4692" y="3822"/>
                    <a:pt x="4728" y="3930"/>
                    <a:pt x="4728" y="4037"/>
                  </a:cubicBezTo>
                  <a:lnTo>
                    <a:pt x="4728" y="4346"/>
                  </a:lnTo>
                  <a:cubicBezTo>
                    <a:pt x="4728" y="5227"/>
                    <a:pt x="4025" y="5942"/>
                    <a:pt x="3144" y="5942"/>
                  </a:cubicBezTo>
                  <a:cubicBezTo>
                    <a:pt x="3137" y="5942"/>
                    <a:pt x="3130" y="5942"/>
                    <a:pt x="3122" y="5942"/>
                  </a:cubicBezTo>
                  <a:cubicBezTo>
                    <a:pt x="2251" y="5942"/>
                    <a:pt x="1549" y="5232"/>
                    <a:pt x="1549" y="4358"/>
                  </a:cubicBezTo>
                  <a:lnTo>
                    <a:pt x="1549" y="4227"/>
                  </a:lnTo>
                  <a:cubicBezTo>
                    <a:pt x="1549" y="4168"/>
                    <a:pt x="1584" y="4108"/>
                    <a:pt x="1644" y="4084"/>
                  </a:cubicBezTo>
                  <a:cubicBezTo>
                    <a:pt x="1846" y="3965"/>
                    <a:pt x="2120" y="3739"/>
                    <a:pt x="2239" y="3370"/>
                  </a:cubicBezTo>
                  <a:cubicBezTo>
                    <a:pt x="2263" y="3275"/>
                    <a:pt x="2215" y="3191"/>
                    <a:pt x="2132" y="3156"/>
                  </a:cubicBezTo>
                  <a:cubicBezTo>
                    <a:pt x="2113" y="3151"/>
                    <a:pt x="2094" y="3149"/>
                    <a:pt x="2077" y="3149"/>
                  </a:cubicBezTo>
                  <a:cubicBezTo>
                    <a:pt x="2005" y="3149"/>
                    <a:pt x="1946" y="3187"/>
                    <a:pt x="1918" y="3263"/>
                  </a:cubicBezTo>
                  <a:cubicBezTo>
                    <a:pt x="1834" y="3525"/>
                    <a:pt x="1620" y="3692"/>
                    <a:pt x="1477" y="3787"/>
                  </a:cubicBezTo>
                  <a:cubicBezTo>
                    <a:pt x="1322" y="3870"/>
                    <a:pt x="1215" y="4037"/>
                    <a:pt x="1215" y="4203"/>
                  </a:cubicBezTo>
                  <a:cubicBezTo>
                    <a:pt x="1084" y="3918"/>
                    <a:pt x="1025" y="3620"/>
                    <a:pt x="1025" y="3311"/>
                  </a:cubicBezTo>
                  <a:cubicBezTo>
                    <a:pt x="1025" y="2144"/>
                    <a:pt x="1977" y="1191"/>
                    <a:pt x="3144" y="1191"/>
                  </a:cubicBezTo>
                  <a:close/>
                  <a:moveTo>
                    <a:pt x="3858" y="6144"/>
                  </a:moveTo>
                  <a:lnTo>
                    <a:pt x="3858" y="6537"/>
                  </a:lnTo>
                  <a:cubicBezTo>
                    <a:pt x="3858" y="6740"/>
                    <a:pt x="3977" y="6918"/>
                    <a:pt x="4168" y="7013"/>
                  </a:cubicBezTo>
                  <a:lnTo>
                    <a:pt x="4406" y="7121"/>
                  </a:lnTo>
                  <a:cubicBezTo>
                    <a:pt x="4156" y="7597"/>
                    <a:pt x="3680" y="7894"/>
                    <a:pt x="3144" y="7894"/>
                  </a:cubicBezTo>
                  <a:cubicBezTo>
                    <a:pt x="2608" y="7894"/>
                    <a:pt x="2132" y="7597"/>
                    <a:pt x="1882" y="7121"/>
                  </a:cubicBezTo>
                  <a:lnTo>
                    <a:pt x="2120" y="7013"/>
                  </a:lnTo>
                  <a:cubicBezTo>
                    <a:pt x="2311" y="6918"/>
                    <a:pt x="2430" y="6740"/>
                    <a:pt x="2430" y="6537"/>
                  </a:cubicBezTo>
                  <a:lnTo>
                    <a:pt x="2430" y="6144"/>
                  </a:lnTo>
                  <a:cubicBezTo>
                    <a:pt x="2644" y="6239"/>
                    <a:pt x="2882" y="6287"/>
                    <a:pt x="3144" y="6287"/>
                  </a:cubicBezTo>
                  <a:cubicBezTo>
                    <a:pt x="3394" y="6287"/>
                    <a:pt x="3632" y="6239"/>
                    <a:pt x="3858" y="6144"/>
                  </a:cubicBezTo>
                  <a:close/>
                  <a:moveTo>
                    <a:pt x="3144" y="1"/>
                  </a:moveTo>
                  <a:cubicBezTo>
                    <a:pt x="2465" y="1"/>
                    <a:pt x="1918" y="465"/>
                    <a:pt x="1918" y="1048"/>
                  </a:cubicBezTo>
                  <a:cubicBezTo>
                    <a:pt x="1918" y="1084"/>
                    <a:pt x="1918" y="1144"/>
                    <a:pt x="1930" y="1191"/>
                  </a:cubicBezTo>
                  <a:cubicBezTo>
                    <a:pt x="1191" y="1608"/>
                    <a:pt x="703" y="2418"/>
                    <a:pt x="703" y="3322"/>
                  </a:cubicBezTo>
                  <a:cubicBezTo>
                    <a:pt x="703" y="3918"/>
                    <a:pt x="918" y="4501"/>
                    <a:pt x="1310" y="4942"/>
                  </a:cubicBezTo>
                  <a:cubicBezTo>
                    <a:pt x="1441" y="5370"/>
                    <a:pt x="1727" y="5739"/>
                    <a:pt x="2096" y="5989"/>
                  </a:cubicBezTo>
                  <a:lnTo>
                    <a:pt x="2096" y="6549"/>
                  </a:lnTo>
                  <a:cubicBezTo>
                    <a:pt x="2096" y="6620"/>
                    <a:pt x="2049" y="6680"/>
                    <a:pt x="1989" y="6716"/>
                  </a:cubicBezTo>
                  <a:lnTo>
                    <a:pt x="525" y="7371"/>
                  </a:lnTo>
                  <a:cubicBezTo>
                    <a:pt x="203" y="7501"/>
                    <a:pt x="1" y="7811"/>
                    <a:pt x="1" y="8156"/>
                  </a:cubicBezTo>
                  <a:lnTo>
                    <a:pt x="1" y="9276"/>
                  </a:lnTo>
                  <a:cubicBezTo>
                    <a:pt x="1" y="9359"/>
                    <a:pt x="72" y="9442"/>
                    <a:pt x="167" y="9442"/>
                  </a:cubicBezTo>
                  <a:cubicBezTo>
                    <a:pt x="251" y="9442"/>
                    <a:pt x="322" y="9359"/>
                    <a:pt x="322" y="9276"/>
                  </a:cubicBezTo>
                  <a:lnTo>
                    <a:pt x="322" y="8156"/>
                  </a:lnTo>
                  <a:cubicBezTo>
                    <a:pt x="322" y="7954"/>
                    <a:pt x="441" y="7752"/>
                    <a:pt x="656" y="7668"/>
                  </a:cubicBezTo>
                  <a:lnTo>
                    <a:pt x="1596" y="7251"/>
                  </a:lnTo>
                  <a:cubicBezTo>
                    <a:pt x="1894" y="7847"/>
                    <a:pt x="2489" y="8216"/>
                    <a:pt x="3156" y="8216"/>
                  </a:cubicBezTo>
                  <a:cubicBezTo>
                    <a:pt x="3823" y="8216"/>
                    <a:pt x="4418" y="7847"/>
                    <a:pt x="4716" y="7251"/>
                  </a:cubicBezTo>
                  <a:lnTo>
                    <a:pt x="5656" y="7668"/>
                  </a:lnTo>
                  <a:cubicBezTo>
                    <a:pt x="5847" y="7752"/>
                    <a:pt x="5978" y="7942"/>
                    <a:pt x="5978" y="8156"/>
                  </a:cubicBezTo>
                  <a:lnTo>
                    <a:pt x="5978" y="9276"/>
                  </a:lnTo>
                  <a:cubicBezTo>
                    <a:pt x="5978" y="9359"/>
                    <a:pt x="6061" y="9442"/>
                    <a:pt x="6144" y="9442"/>
                  </a:cubicBezTo>
                  <a:cubicBezTo>
                    <a:pt x="6240" y="9442"/>
                    <a:pt x="6311" y="9359"/>
                    <a:pt x="6311" y="9276"/>
                  </a:cubicBezTo>
                  <a:lnTo>
                    <a:pt x="6311" y="8156"/>
                  </a:lnTo>
                  <a:cubicBezTo>
                    <a:pt x="6287" y="7811"/>
                    <a:pt x="6073" y="7501"/>
                    <a:pt x="5763" y="7371"/>
                  </a:cubicBezTo>
                  <a:lnTo>
                    <a:pt x="4287" y="6716"/>
                  </a:lnTo>
                  <a:cubicBezTo>
                    <a:pt x="4216" y="6680"/>
                    <a:pt x="4180" y="6609"/>
                    <a:pt x="4180" y="6549"/>
                  </a:cubicBezTo>
                  <a:lnTo>
                    <a:pt x="4180" y="5989"/>
                  </a:lnTo>
                  <a:cubicBezTo>
                    <a:pt x="4549" y="5739"/>
                    <a:pt x="4835" y="5370"/>
                    <a:pt x="4966" y="4942"/>
                  </a:cubicBezTo>
                  <a:cubicBezTo>
                    <a:pt x="5359" y="4501"/>
                    <a:pt x="5585" y="3918"/>
                    <a:pt x="5585" y="3322"/>
                  </a:cubicBezTo>
                  <a:cubicBezTo>
                    <a:pt x="5585" y="2418"/>
                    <a:pt x="5073" y="1608"/>
                    <a:pt x="4347" y="1191"/>
                  </a:cubicBezTo>
                  <a:cubicBezTo>
                    <a:pt x="4358" y="1144"/>
                    <a:pt x="4358" y="1084"/>
                    <a:pt x="4358" y="1048"/>
                  </a:cubicBezTo>
                  <a:cubicBezTo>
                    <a:pt x="4358" y="465"/>
                    <a:pt x="3811" y="1"/>
                    <a:pt x="314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9974" name="Google Shape;9974;p73"/>
            <p:cNvSpPr/>
            <p:nvPr/>
          </p:nvSpPr>
          <p:spPr>
            <a:xfrm>
              <a:off x="4919620" y="1820471"/>
              <a:ext cx="10248" cy="33005"/>
            </a:xfrm>
            <a:custGeom>
              <a:avLst/>
              <a:gdLst/>
              <a:ahLst/>
              <a:cxnLst/>
              <a:rect l="l" t="t" r="r" b="b"/>
              <a:pathLst>
                <a:path w="322" h="1037" extrusionOk="0">
                  <a:moveTo>
                    <a:pt x="155" y="0"/>
                  </a:moveTo>
                  <a:cubicBezTo>
                    <a:pt x="72" y="0"/>
                    <a:pt x="0" y="84"/>
                    <a:pt x="0" y="167"/>
                  </a:cubicBezTo>
                  <a:lnTo>
                    <a:pt x="0" y="870"/>
                  </a:lnTo>
                  <a:cubicBezTo>
                    <a:pt x="0" y="953"/>
                    <a:pt x="72" y="1036"/>
                    <a:pt x="155" y="1036"/>
                  </a:cubicBezTo>
                  <a:cubicBezTo>
                    <a:pt x="250" y="1036"/>
                    <a:pt x="322" y="953"/>
                    <a:pt x="322" y="870"/>
                  </a:cubicBezTo>
                  <a:lnTo>
                    <a:pt x="322" y="167"/>
                  </a:lnTo>
                  <a:cubicBezTo>
                    <a:pt x="322" y="84"/>
                    <a:pt x="250" y="0"/>
                    <a:pt x="1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9975" name="Google Shape;9975;p73"/>
            <p:cNvSpPr/>
            <p:nvPr/>
          </p:nvSpPr>
          <p:spPr>
            <a:xfrm>
              <a:off x="5031398" y="1820471"/>
              <a:ext cx="10248" cy="33005"/>
            </a:xfrm>
            <a:custGeom>
              <a:avLst/>
              <a:gdLst/>
              <a:ahLst/>
              <a:cxnLst/>
              <a:rect l="l" t="t" r="r" b="b"/>
              <a:pathLst>
                <a:path w="322" h="1037" extrusionOk="0">
                  <a:moveTo>
                    <a:pt x="155" y="0"/>
                  </a:moveTo>
                  <a:cubicBezTo>
                    <a:pt x="72" y="0"/>
                    <a:pt x="0" y="84"/>
                    <a:pt x="0" y="167"/>
                  </a:cubicBezTo>
                  <a:lnTo>
                    <a:pt x="0" y="870"/>
                  </a:lnTo>
                  <a:cubicBezTo>
                    <a:pt x="0" y="953"/>
                    <a:pt x="72" y="1036"/>
                    <a:pt x="155" y="1036"/>
                  </a:cubicBezTo>
                  <a:cubicBezTo>
                    <a:pt x="250" y="1036"/>
                    <a:pt x="322" y="953"/>
                    <a:pt x="322" y="870"/>
                  </a:cubicBezTo>
                  <a:lnTo>
                    <a:pt x="322" y="167"/>
                  </a:lnTo>
                  <a:cubicBezTo>
                    <a:pt x="322" y="84"/>
                    <a:pt x="250" y="0"/>
                    <a:pt x="1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9976" name="Google Shape;9976;p73"/>
            <p:cNvSpPr/>
            <p:nvPr/>
          </p:nvSpPr>
          <p:spPr>
            <a:xfrm>
              <a:off x="5070418" y="1552547"/>
              <a:ext cx="166394" cy="173969"/>
            </a:xfrm>
            <a:custGeom>
              <a:avLst/>
              <a:gdLst/>
              <a:ahLst/>
              <a:cxnLst/>
              <a:rect l="l" t="t" r="r" b="b"/>
              <a:pathLst>
                <a:path w="5228" h="5466" extrusionOk="0">
                  <a:moveTo>
                    <a:pt x="691" y="1"/>
                  </a:moveTo>
                  <a:cubicBezTo>
                    <a:pt x="298" y="1"/>
                    <a:pt x="1" y="310"/>
                    <a:pt x="1" y="679"/>
                  </a:cubicBezTo>
                  <a:lnTo>
                    <a:pt x="1" y="3501"/>
                  </a:lnTo>
                  <a:cubicBezTo>
                    <a:pt x="1" y="3882"/>
                    <a:pt x="322" y="4180"/>
                    <a:pt x="691" y="4180"/>
                  </a:cubicBezTo>
                  <a:lnTo>
                    <a:pt x="1001" y="4180"/>
                  </a:lnTo>
                  <a:lnTo>
                    <a:pt x="763" y="5144"/>
                  </a:lnTo>
                  <a:cubicBezTo>
                    <a:pt x="739" y="5251"/>
                    <a:pt x="775" y="5358"/>
                    <a:pt x="870" y="5418"/>
                  </a:cubicBezTo>
                  <a:cubicBezTo>
                    <a:pt x="918" y="5442"/>
                    <a:pt x="953" y="5466"/>
                    <a:pt x="1001" y="5466"/>
                  </a:cubicBezTo>
                  <a:cubicBezTo>
                    <a:pt x="1049" y="5466"/>
                    <a:pt x="1108" y="5442"/>
                    <a:pt x="1156" y="5418"/>
                  </a:cubicBezTo>
                  <a:lnTo>
                    <a:pt x="2846" y="4180"/>
                  </a:lnTo>
                  <a:lnTo>
                    <a:pt x="4549" y="4180"/>
                  </a:lnTo>
                  <a:cubicBezTo>
                    <a:pt x="4930" y="4180"/>
                    <a:pt x="5228" y="3870"/>
                    <a:pt x="5228" y="3501"/>
                  </a:cubicBezTo>
                  <a:lnTo>
                    <a:pt x="5228" y="679"/>
                  </a:lnTo>
                  <a:cubicBezTo>
                    <a:pt x="5228" y="310"/>
                    <a:pt x="4918" y="1"/>
                    <a:pt x="4549" y="1"/>
                  </a:cubicBezTo>
                  <a:cubicBezTo>
                    <a:pt x="4454" y="1"/>
                    <a:pt x="4382" y="72"/>
                    <a:pt x="4382" y="167"/>
                  </a:cubicBezTo>
                  <a:cubicBezTo>
                    <a:pt x="4382" y="251"/>
                    <a:pt x="4454" y="322"/>
                    <a:pt x="4549" y="322"/>
                  </a:cubicBezTo>
                  <a:cubicBezTo>
                    <a:pt x="4739" y="322"/>
                    <a:pt x="4906" y="489"/>
                    <a:pt x="4906" y="679"/>
                  </a:cubicBezTo>
                  <a:lnTo>
                    <a:pt x="4906" y="3489"/>
                  </a:lnTo>
                  <a:cubicBezTo>
                    <a:pt x="4906" y="3692"/>
                    <a:pt x="4739" y="3846"/>
                    <a:pt x="4549" y="3846"/>
                  </a:cubicBezTo>
                  <a:lnTo>
                    <a:pt x="2787" y="3846"/>
                  </a:lnTo>
                  <a:cubicBezTo>
                    <a:pt x="2763" y="3846"/>
                    <a:pt x="2715" y="3870"/>
                    <a:pt x="2704" y="3882"/>
                  </a:cubicBezTo>
                  <a:lnTo>
                    <a:pt x="1132" y="5013"/>
                  </a:lnTo>
                  <a:lnTo>
                    <a:pt x="1370" y="4049"/>
                  </a:lnTo>
                  <a:cubicBezTo>
                    <a:pt x="1394" y="4001"/>
                    <a:pt x="1370" y="3942"/>
                    <a:pt x="1346" y="3918"/>
                  </a:cubicBezTo>
                  <a:cubicBezTo>
                    <a:pt x="1310" y="3870"/>
                    <a:pt x="1275" y="3858"/>
                    <a:pt x="1215" y="3858"/>
                  </a:cubicBezTo>
                  <a:lnTo>
                    <a:pt x="691" y="3858"/>
                  </a:lnTo>
                  <a:cubicBezTo>
                    <a:pt x="501" y="3858"/>
                    <a:pt x="334" y="3692"/>
                    <a:pt x="334" y="3501"/>
                  </a:cubicBezTo>
                  <a:lnTo>
                    <a:pt x="334" y="679"/>
                  </a:lnTo>
                  <a:cubicBezTo>
                    <a:pt x="334" y="489"/>
                    <a:pt x="489" y="322"/>
                    <a:pt x="691" y="322"/>
                  </a:cubicBezTo>
                  <a:cubicBezTo>
                    <a:pt x="775" y="322"/>
                    <a:pt x="846" y="251"/>
                    <a:pt x="846" y="167"/>
                  </a:cubicBezTo>
                  <a:cubicBezTo>
                    <a:pt x="846" y="72"/>
                    <a:pt x="775" y="1"/>
                    <a:pt x="69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</p:grpSp>
      <p:grpSp>
        <p:nvGrpSpPr>
          <p:cNvPr id="9977" name="Google Shape;9977;p73"/>
          <p:cNvGrpSpPr/>
          <p:nvPr/>
        </p:nvGrpSpPr>
        <p:grpSpPr>
          <a:xfrm>
            <a:off x="7695311" y="1788717"/>
            <a:ext cx="476479" cy="476521"/>
            <a:chOff x="5771483" y="1515787"/>
            <a:chExt cx="357359" cy="357391"/>
          </a:xfrm>
          <a:solidFill>
            <a:srgbClr val="E084C6"/>
          </a:solidFill>
        </p:grpSpPr>
        <p:sp>
          <p:nvSpPr>
            <p:cNvPr id="9978" name="Google Shape;9978;p73"/>
            <p:cNvSpPr/>
            <p:nvPr/>
          </p:nvSpPr>
          <p:spPr>
            <a:xfrm>
              <a:off x="5771483" y="1515787"/>
              <a:ext cx="357359" cy="357391"/>
            </a:xfrm>
            <a:custGeom>
              <a:avLst/>
              <a:gdLst/>
              <a:ahLst/>
              <a:cxnLst/>
              <a:rect l="l" t="t" r="r" b="b"/>
              <a:pathLst>
                <a:path w="11228" h="11229" extrusionOk="0">
                  <a:moveTo>
                    <a:pt x="6334" y="346"/>
                  </a:moveTo>
                  <a:cubicBezTo>
                    <a:pt x="6334" y="346"/>
                    <a:pt x="6346" y="346"/>
                    <a:pt x="6346" y="358"/>
                  </a:cubicBezTo>
                  <a:lnTo>
                    <a:pt x="6346" y="822"/>
                  </a:lnTo>
                  <a:cubicBezTo>
                    <a:pt x="6346" y="989"/>
                    <a:pt x="6454" y="1120"/>
                    <a:pt x="6608" y="1156"/>
                  </a:cubicBezTo>
                  <a:cubicBezTo>
                    <a:pt x="7132" y="1275"/>
                    <a:pt x="7644" y="1477"/>
                    <a:pt x="8097" y="1763"/>
                  </a:cubicBezTo>
                  <a:cubicBezTo>
                    <a:pt x="8157" y="1798"/>
                    <a:pt x="8225" y="1817"/>
                    <a:pt x="8290" y="1817"/>
                  </a:cubicBezTo>
                  <a:cubicBezTo>
                    <a:pt x="8377" y="1817"/>
                    <a:pt x="8459" y="1784"/>
                    <a:pt x="8513" y="1715"/>
                  </a:cubicBezTo>
                  <a:lnTo>
                    <a:pt x="8847" y="1394"/>
                  </a:lnTo>
                  <a:lnTo>
                    <a:pt x="8859" y="1394"/>
                  </a:lnTo>
                  <a:lnTo>
                    <a:pt x="9859" y="2382"/>
                  </a:lnTo>
                  <a:lnTo>
                    <a:pt x="9859" y="2406"/>
                  </a:lnTo>
                  <a:lnTo>
                    <a:pt x="9525" y="2727"/>
                  </a:lnTo>
                  <a:cubicBezTo>
                    <a:pt x="9406" y="2846"/>
                    <a:pt x="9394" y="3013"/>
                    <a:pt x="9490" y="3144"/>
                  </a:cubicBezTo>
                  <a:cubicBezTo>
                    <a:pt x="9787" y="3608"/>
                    <a:pt x="9978" y="4097"/>
                    <a:pt x="10097" y="4632"/>
                  </a:cubicBezTo>
                  <a:cubicBezTo>
                    <a:pt x="10121" y="4799"/>
                    <a:pt x="10264" y="4906"/>
                    <a:pt x="10418" y="4906"/>
                  </a:cubicBezTo>
                  <a:lnTo>
                    <a:pt x="10883" y="4906"/>
                  </a:lnTo>
                  <a:cubicBezTo>
                    <a:pt x="10883" y="4906"/>
                    <a:pt x="10895" y="4906"/>
                    <a:pt x="10895" y="4918"/>
                  </a:cubicBezTo>
                  <a:lnTo>
                    <a:pt x="10883" y="6335"/>
                  </a:lnTo>
                  <a:lnTo>
                    <a:pt x="10418" y="6335"/>
                  </a:lnTo>
                  <a:cubicBezTo>
                    <a:pt x="10264" y="6335"/>
                    <a:pt x="10121" y="6430"/>
                    <a:pt x="10097" y="6597"/>
                  </a:cubicBezTo>
                  <a:cubicBezTo>
                    <a:pt x="9978" y="7121"/>
                    <a:pt x="9763" y="7621"/>
                    <a:pt x="9490" y="8085"/>
                  </a:cubicBezTo>
                  <a:cubicBezTo>
                    <a:pt x="9394" y="8216"/>
                    <a:pt x="9406" y="8407"/>
                    <a:pt x="9525" y="8502"/>
                  </a:cubicBezTo>
                  <a:lnTo>
                    <a:pt x="9859" y="8835"/>
                  </a:lnTo>
                  <a:lnTo>
                    <a:pt x="9859" y="8847"/>
                  </a:lnTo>
                  <a:lnTo>
                    <a:pt x="8859" y="9847"/>
                  </a:lnTo>
                  <a:lnTo>
                    <a:pt x="8847" y="9847"/>
                  </a:lnTo>
                  <a:lnTo>
                    <a:pt x="8513" y="9514"/>
                  </a:lnTo>
                  <a:cubicBezTo>
                    <a:pt x="8447" y="9448"/>
                    <a:pt x="8370" y="9415"/>
                    <a:pt x="8290" y="9415"/>
                  </a:cubicBezTo>
                  <a:cubicBezTo>
                    <a:pt x="8226" y="9415"/>
                    <a:pt x="8160" y="9436"/>
                    <a:pt x="8097" y="9478"/>
                  </a:cubicBezTo>
                  <a:cubicBezTo>
                    <a:pt x="7644" y="9776"/>
                    <a:pt x="7144" y="9966"/>
                    <a:pt x="6608" y="10085"/>
                  </a:cubicBezTo>
                  <a:cubicBezTo>
                    <a:pt x="6454" y="10109"/>
                    <a:pt x="6346" y="10252"/>
                    <a:pt x="6346" y="10407"/>
                  </a:cubicBezTo>
                  <a:lnTo>
                    <a:pt x="6346" y="10871"/>
                  </a:lnTo>
                  <a:cubicBezTo>
                    <a:pt x="6346" y="10871"/>
                    <a:pt x="6346" y="10883"/>
                    <a:pt x="6334" y="10883"/>
                  </a:cubicBezTo>
                  <a:lnTo>
                    <a:pt x="4930" y="10883"/>
                  </a:lnTo>
                  <a:cubicBezTo>
                    <a:pt x="4930" y="10883"/>
                    <a:pt x="4918" y="10883"/>
                    <a:pt x="4918" y="10871"/>
                  </a:cubicBezTo>
                  <a:lnTo>
                    <a:pt x="4918" y="10407"/>
                  </a:lnTo>
                  <a:cubicBezTo>
                    <a:pt x="4918" y="10252"/>
                    <a:pt x="4810" y="10109"/>
                    <a:pt x="4644" y="10085"/>
                  </a:cubicBezTo>
                  <a:cubicBezTo>
                    <a:pt x="4132" y="9966"/>
                    <a:pt x="3620" y="9752"/>
                    <a:pt x="3156" y="9478"/>
                  </a:cubicBezTo>
                  <a:cubicBezTo>
                    <a:pt x="3096" y="9442"/>
                    <a:pt x="3036" y="9419"/>
                    <a:pt x="2977" y="9419"/>
                  </a:cubicBezTo>
                  <a:cubicBezTo>
                    <a:pt x="2894" y="9419"/>
                    <a:pt x="2798" y="9442"/>
                    <a:pt x="2739" y="9514"/>
                  </a:cubicBezTo>
                  <a:lnTo>
                    <a:pt x="2417" y="9847"/>
                  </a:lnTo>
                  <a:lnTo>
                    <a:pt x="2405" y="9847"/>
                  </a:lnTo>
                  <a:lnTo>
                    <a:pt x="1405" y="8847"/>
                  </a:lnTo>
                  <a:lnTo>
                    <a:pt x="1405" y="8835"/>
                  </a:lnTo>
                  <a:lnTo>
                    <a:pt x="1727" y="8502"/>
                  </a:lnTo>
                  <a:cubicBezTo>
                    <a:pt x="1846" y="8383"/>
                    <a:pt x="1870" y="8228"/>
                    <a:pt x="1774" y="8085"/>
                  </a:cubicBezTo>
                  <a:cubicBezTo>
                    <a:pt x="1477" y="7621"/>
                    <a:pt x="1286" y="7133"/>
                    <a:pt x="1167" y="6597"/>
                  </a:cubicBezTo>
                  <a:cubicBezTo>
                    <a:pt x="1131" y="6430"/>
                    <a:pt x="1000" y="6335"/>
                    <a:pt x="834" y="6335"/>
                  </a:cubicBezTo>
                  <a:lnTo>
                    <a:pt x="381" y="6335"/>
                  </a:lnTo>
                  <a:cubicBezTo>
                    <a:pt x="381" y="6335"/>
                    <a:pt x="358" y="6335"/>
                    <a:pt x="358" y="6311"/>
                  </a:cubicBezTo>
                  <a:lnTo>
                    <a:pt x="358" y="4918"/>
                  </a:lnTo>
                  <a:cubicBezTo>
                    <a:pt x="358" y="4918"/>
                    <a:pt x="358" y="4906"/>
                    <a:pt x="381" y="4906"/>
                  </a:cubicBezTo>
                  <a:lnTo>
                    <a:pt x="834" y="4906"/>
                  </a:lnTo>
                  <a:cubicBezTo>
                    <a:pt x="1000" y="4906"/>
                    <a:pt x="1131" y="4799"/>
                    <a:pt x="1167" y="4632"/>
                  </a:cubicBezTo>
                  <a:cubicBezTo>
                    <a:pt x="1286" y="4108"/>
                    <a:pt x="1489" y="3608"/>
                    <a:pt x="1774" y="3144"/>
                  </a:cubicBezTo>
                  <a:cubicBezTo>
                    <a:pt x="1870" y="3013"/>
                    <a:pt x="1846" y="2834"/>
                    <a:pt x="1727" y="2727"/>
                  </a:cubicBezTo>
                  <a:lnTo>
                    <a:pt x="1405" y="2406"/>
                  </a:lnTo>
                  <a:lnTo>
                    <a:pt x="1405" y="2382"/>
                  </a:lnTo>
                  <a:lnTo>
                    <a:pt x="2405" y="1394"/>
                  </a:lnTo>
                  <a:lnTo>
                    <a:pt x="2417" y="1394"/>
                  </a:lnTo>
                  <a:lnTo>
                    <a:pt x="2739" y="1715"/>
                  </a:lnTo>
                  <a:cubicBezTo>
                    <a:pt x="2807" y="1784"/>
                    <a:pt x="2891" y="1817"/>
                    <a:pt x="2975" y="1817"/>
                  </a:cubicBezTo>
                  <a:cubicBezTo>
                    <a:pt x="3037" y="1817"/>
                    <a:pt x="3100" y="1798"/>
                    <a:pt x="3156" y="1763"/>
                  </a:cubicBezTo>
                  <a:cubicBezTo>
                    <a:pt x="3620" y="1465"/>
                    <a:pt x="4108" y="1275"/>
                    <a:pt x="4644" y="1156"/>
                  </a:cubicBezTo>
                  <a:cubicBezTo>
                    <a:pt x="4810" y="1120"/>
                    <a:pt x="4918" y="989"/>
                    <a:pt x="4918" y="822"/>
                  </a:cubicBezTo>
                  <a:lnTo>
                    <a:pt x="4918" y="358"/>
                  </a:lnTo>
                  <a:cubicBezTo>
                    <a:pt x="4918" y="358"/>
                    <a:pt x="4918" y="346"/>
                    <a:pt x="4930" y="346"/>
                  </a:cubicBezTo>
                  <a:close/>
                  <a:moveTo>
                    <a:pt x="4918" y="1"/>
                  </a:moveTo>
                  <a:cubicBezTo>
                    <a:pt x="4727" y="1"/>
                    <a:pt x="4572" y="156"/>
                    <a:pt x="4572" y="346"/>
                  </a:cubicBezTo>
                  <a:lnTo>
                    <a:pt x="4572" y="810"/>
                  </a:lnTo>
                  <a:cubicBezTo>
                    <a:pt x="4572" y="810"/>
                    <a:pt x="4572" y="822"/>
                    <a:pt x="4560" y="822"/>
                  </a:cubicBezTo>
                  <a:cubicBezTo>
                    <a:pt x="3989" y="941"/>
                    <a:pt x="3453" y="1168"/>
                    <a:pt x="2965" y="1477"/>
                  </a:cubicBezTo>
                  <a:lnTo>
                    <a:pt x="2953" y="1477"/>
                  </a:lnTo>
                  <a:lnTo>
                    <a:pt x="2620" y="1156"/>
                  </a:lnTo>
                  <a:cubicBezTo>
                    <a:pt x="2554" y="1090"/>
                    <a:pt x="2471" y="1057"/>
                    <a:pt x="2386" y="1057"/>
                  </a:cubicBezTo>
                  <a:cubicBezTo>
                    <a:pt x="2301" y="1057"/>
                    <a:pt x="2215" y="1090"/>
                    <a:pt x="2143" y="1156"/>
                  </a:cubicBezTo>
                  <a:lnTo>
                    <a:pt x="1155" y="2144"/>
                  </a:lnTo>
                  <a:cubicBezTo>
                    <a:pt x="1012" y="2287"/>
                    <a:pt x="1012" y="2489"/>
                    <a:pt x="1155" y="2620"/>
                  </a:cubicBezTo>
                  <a:lnTo>
                    <a:pt x="1477" y="2954"/>
                  </a:lnTo>
                  <a:lnTo>
                    <a:pt x="1477" y="2965"/>
                  </a:lnTo>
                  <a:cubicBezTo>
                    <a:pt x="1167" y="3454"/>
                    <a:pt x="941" y="3989"/>
                    <a:pt x="822" y="4561"/>
                  </a:cubicBezTo>
                  <a:cubicBezTo>
                    <a:pt x="822" y="4561"/>
                    <a:pt x="822" y="4573"/>
                    <a:pt x="810" y="4573"/>
                  </a:cubicBezTo>
                  <a:lnTo>
                    <a:pt x="346" y="4573"/>
                  </a:lnTo>
                  <a:cubicBezTo>
                    <a:pt x="155" y="4573"/>
                    <a:pt x="0" y="4728"/>
                    <a:pt x="0" y="4918"/>
                  </a:cubicBezTo>
                  <a:lnTo>
                    <a:pt x="0" y="6311"/>
                  </a:lnTo>
                  <a:cubicBezTo>
                    <a:pt x="0" y="6513"/>
                    <a:pt x="155" y="6656"/>
                    <a:pt x="346" y="6656"/>
                  </a:cubicBezTo>
                  <a:lnTo>
                    <a:pt x="810" y="6656"/>
                  </a:lnTo>
                  <a:cubicBezTo>
                    <a:pt x="810" y="6656"/>
                    <a:pt x="822" y="6656"/>
                    <a:pt x="822" y="6680"/>
                  </a:cubicBezTo>
                  <a:cubicBezTo>
                    <a:pt x="941" y="7240"/>
                    <a:pt x="1167" y="7776"/>
                    <a:pt x="1477" y="8264"/>
                  </a:cubicBezTo>
                  <a:lnTo>
                    <a:pt x="1477" y="8288"/>
                  </a:lnTo>
                  <a:lnTo>
                    <a:pt x="1155" y="8609"/>
                  </a:lnTo>
                  <a:cubicBezTo>
                    <a:pt x="1012" y="8740"/>
                    <a:pt x="1012" y="8954"/>
                    <a:pt x="1155" y="9085"/>
                  </a:cubicBezTo>
                  <a:lnTo>
                    <a:pt x="2143" y="10085"/>
                  </a:lnTo>
                  <a:cubicBezTo>
                    <a:pt x="2215" y="10151"/>
                    <a:pt x="2301" y="10184"/>
                    <a:pt x="2386" y="10184"/>
                  </a:cubicBezTo>
                  <a:cubicBezTo>
                    <a:pt x="2471" y="10184"/>
                    <a:pt x="2554" y="10151"/>
                    <a:pt x="2620" y="10085"/>
                  </a:cubicBezTo>
                  <a:lnTo>
                    <a:pt x="2953" y="9752"/>
                  </a:lnTo>
                  <a:lnTo>
                    <a:pt x="2965" y="9752"/>
                  </a:lnTo>
                  <a:cubicBezTo>
                    <a:pt x="3453" y="10073"/>
                    <a:pt x="3989" y="10288"/>
                    <a:pt x="4560" y="10407"/>
                  </a:cubicBezTo>
                  <a:cubicBezTo>
                    <a:pt x="4560" y="10407"/>
                    <a:pt x="4572" y="10407"/>
                    <a:pt x="4572" y="10431"/>
                  </a:cubicBezTo>
                  <a:lnTo>
                    <a:pt x="4572" y="10883"/>
                  </a:lnTo>
                  <a:cubicBezTo>
                    <a:pt x="4572" y="11085"/>
                    <a:pt x="4727" y="11228"/>
                    <a:pt x="4918" y="11228"/>
                  </a:cubicBezTo>
                  <a:lnTo>
                    <a:pt x="6311" y="11228"/>
                  </a:lnTo>
                  <a:cubicBezTo>
                    <a:pt x="6513" y="11228"/>
                    <a:pt x="6656" y="11085"/>
                    <a:pt x="6656" y="10883"/>
                  </a:cubicBezTo>
                  <a:lnTo>
                    <a:pt x="6656" y="10431"/>
                  </a:lnTo>
                  <a:cubicBezTo>
                    <a:pt x="6656" y="10431"/>
                    <a:pt x="6656" y="10407"/>
                    <a:pt x="6668" y="10407"/>
                  </a:cubicBezTo>
                  <a:cubicBezTo>
                    <a:pt x="7239" y="10288"/>
                    <a:pt x="7775" y="10062"/>
                    <a:pt x="8263" y="9752"/>
                  </a:cubicBezTo>
                  <a:lnTo>
                    <a:pt x="8275" y="9752"/>
                  </a:lnTo>
                  <a:lnTo>
                    <a:pt x="8609" y="10085"/>
                  </a:lnTo>
                  <a:cubicBezTo>
                    <a:pt x="8674" y="10151"/>
                    <a:pt x="8760" y="10184"/>
                    <a:pt x="8847" y="10184"/>
                  </a:cubicBezTo>
                  <a:cubicBezTo>
                    <a:pt x="8933" y="10184"/>
                    <a:pt x="9019" y="10151"/>
                    <a:pt x="9085" y="10085"/>
                  </a:cubicBezTo>
                  <a:lnTo>
                    <a:pt x="10085" y="9085"/>
                  </a:lnTo>
                  <a:cubicBezTo>
                    <a:pt x="10216" y="8954"/>
                    <a:pt x="10216" y="8740"/>
                    <a:pt x="10085" y="8609"/>
                  </a:cubicBezTo>
                  <a:lnTo>
                    <a:pt x="9752" y="8288"/>
                  </a:lnTo>
                  <a:lnTo>
                    <a:pt x="9752" y="8264"/>
                  </a:lnTo>
                  <a:cubicBezTo>
                    <a:pt x="10061" y="7776"/>
                    <a:pt x="10287" y="7240"/>
                    <a:pt x="10406" y="6680"/>
                  </a:cubicBezTo>
                  <a:cubicBezTo>
                    <a:pt x="10406" y="6680"/>
                    <a:pt x="10406" y="6656"/>
                    <a:pt x="10418" y="6656"/>
                  </a:cubicBezTo>
                  <a:lnTo>
                    <a:pt x="10883" y="6656"/>
                  </a:lnTo>
                  <a:cubicBezTo>
                    <a:pt x="11073" y="6656"/>
                    <a:pt x="11228" y="6513"/>
                    <a:pt x="11228" y="6311"/>
                  </a:cubicBezTo>
                  <a:lnTo>
                    <a:pt x="11228" y="4918"/>
                  </a:lnTo>
                  <a:cubicBezTo>
                    <a:pt x="11228" y="4728"/>
                    <a:pt x="11073" y="4573"/>
                    <a:pt x="10883" y="4573"/>
                  </a:cubicBezTo>
                  <a:lnTo>
                    <a:pt x="10418" y="4573"/>
                  </a:lnTo>
                  <a:cubicBezTo>
                    <a:pt x="10418" y="4573"/>
                    <a:pt x="10406" y="4573"/>
                    <a:pt x="10406" y="4561"/>
                  </a:cubicBezTo>
                  <a:cubicBezTo>
                    <a:pt x="10287" y="3989"/>
                    <a:pt x="10061" y="3454"/>
                    <a:pt x="9752" y="2965"/>
                  </a:cubicBezTo>
                  <a:lnTo>
                    <a:pt x="9752" y="2954"/>
                  </a:lnTo>
                  <a:lnTo>
                    <a:pt x="10085" y="2620"/>
                  </a:lnTo>
                  <a:cubicBezTo>
                    <a:pt x="10216" y="2489"/>
                    <a:pt x="10216" y="2287"/>
                    <a:pt x="10085" y="2144"/>
                  </a:cubicBezTo>
                  <a:lnTo>
                    <a:pt x="9085" y="1156"/>
                  </a:lnTo>
                  <a:cubicBezTo>
                    <a:pt x="9019" y="1090"/>
                    <a:pt x="8933" y="1057"/>
                    <a:pt x="8847" y="1057"/>
                  </a:cubicBezTo>
                  <a:cubicBezTo>
                    <a:pt x="8760" y="1057"/>
                    <a:pt x="8674" y="1090"/>
                    <a:pt x="8609" y="1156"/>
                  </a:cubicBezTo>
                  <a:lnTo>
                    <a:pt x="8275" y="1477"/>
                  </a:lnTo>
                  <a:lnTo>
                    <a:pt x="8263" y="1477"/>
                  </a:lnTo>
                  <a:cubicBezTo>
                    <a:pt x="7775" y="1168"/>
                    <a:pt x="7239" y="941"/>
                    <a:pt x="6668" y="822"/>
                  </a:cubicBezTo>
                  <a:cubicBezTo>
                    <a:pt x="6668" y="822"/>
                    <a:pt x="6656" y="822"/>
                    <a:pt x="6656" y="810"/>
                  </a:cubicBezTo>
                  <a:lnTo>
                    <a:pt x="6656" y="346"/>
                  </a:lnTo>
                  <a:cubicBezTo>
                    <a:pt x="6656" y="156"/>
                    <a:pt x="6513" y="1"/>
                    <a:pt x="631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9979" name="Google Shape;9979;p73"/>
            <p:cNvSpPr/>
            <p:nvPr/>
          </p:nvSpPr>
          <p:spPr>
            <a:xfrm>
              <a:off x="5837429" y="1583070"/>
              <a:ext cx="185713" cy="183613"/>
            </a:xfrm>
            <a:custGeom>
              <a:avLst/>
              <a:gdLst/>
              <a:ahLst/>
              <a:cxnLst/>
              <a:rect l="l" t="t" r="r" b="b"/>
              <a:pathLst>
                <a:path w="5835" h="5769" extrusionOk="0">
                  <a:moveTo>
                    <a:pt x="3566" y="1"/>
                  </a:moveTo>
                  <a:cubicBezTo>
                    <a:pt x="3505" y="1"/>
                    <a:pt x="3443" y="3"/>
                    <a:pt x="3381" y="6"/>
                  </a:cubicBezTo>
                  <a:cubicBezTo>
                    <a:pt x="2512" y="54"/>
                    <a:pt x="1703" y="411"/>
                    <a:pt x="1072" y="1030"/>
                  </a:cubicBezTo>
                  <a:cubicBezTo>
                    <a:pt x="464" y="1649"/>
                    <a:pt x="95" y="2459"/>
                    <a:pt x="48" y="3340"/>
                  </a:cubicBezTo>
                  <a:cubicBezTo>
                    <a:pt x="0" y="4209"/>
                    <a:pt x="286" y="5054"/>
                    <a:pt x="822" y="5709"/>
                  </a:cubicBezTo>
                  <a:cubicBezTo>
                    <a:pt x="845" y="5757"/>
                    <a:pt x="893" y="5769"/>
                    <a:pt x="953" y="5769"/>
                  </a:cubicBezTo>
                  <a:cubicBezTo>
                    <a:pt x="988" y="5769"/>
                    <a:pt x="1024" y="5745"/>
                    <a:pt x="1060" y="5733"/>
                  </a:cubicBezTo>
                  <a:cubicBezTo>
                    <a:pt x="1131" y="5673"/>
                    <a:pt x="1131" y="5566"/>
                    <a:pt x="1084" y="5495"/>
                  </a:cubicBezTo>
                  <a:cubicBezTo>
                    <a:pt x="595" y="4888"/>
                    <a:pt x="345" y="4126"/>
                    <a:pt x="393" y="3352"/>
                  </a:cubicBezTo>
                  <a:cubicBezTo>
                    <a:pt x="429" y="2566"/>
                    <a:pt x="762" y="1816"/>
                    <a:pt x="1310" y="1268"/>
                  </a:cubicBezTo>
                  <a:cubicBezTo>
                    <a:pt x="1857" y="720"/>
                    <a:pt x="2608" y="399"/>
                    <a:pt x="3393" y="351"/>
                  </a:cubicBezTo>
                  <a:cubicBezTo>
                    <a:pt x="3456" y="348"/>
                    <a:pt x="3518" y="346"/>
                    <a:pt x="3580" y="346"/>
                  </a:cubicBezTo>
                  <a:cubicBezTo>
                    <a:pt x="4291" y="346"/>
                    <a:pt x="4989" y="593"/>
                    <a:pt x="5536" y="1042"/>
                  </a:cubicBezTo>
                  <a:cubicBezTo>
                    <a:pt x="5567" y="1068"/>
                    <a:pt x="5605" y="1080"/>
                    <a:pt x="5642" y="1080"/>
                  </a:cubicBezTo>
                  <a:cubicBezTo>
                    <a:pt x="5692" y="1080"/>
                    <a:pt x="5741" y="1059"/>
                    <a:pt x="5775" y="1018"/>
                  </a:cubicBezTo>
                  <a:cubicBezTo>
                    <a:pt x="5834" y="947"/>
                    <a:pt x="5822" y="840"/>
                    <a:pt x="5751" y="780"/>
                  </a:cubicBezTo>
                  <a:cubicBezTo>
                    <a:pt x="5121" y="283"/>
                    <a:pt x="4358" y="1"/>
                    <a:pt x="35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9980" name="Google Shape;9980;p73"/>
            <p:cNvSpPr/>
            <p:nvPr/>
          </p:nvSpPr>
          <p:spPr>
            <a:xfrm>
              <a:off x="5876068" y="1616584"/>
              <a:ext cx="186859" cy="189501"/>
            </a:xfrm>
            <a:custGeom>
              <a:avLst/>
              <a:gdLst/>
              <a:ahLst/>
              <a:cxnLst/>
              <a:rect l="l" t="t" r="r" b="b"/>
              <a:pathLst>
                <a:path w="5871" h="5954" extrusionOk="0">
                  <a:moveTo>
                    <a:pt x="3406" y="322"/>
                  </a:moveTo>
                  <a:lnTo>
                    <a:pt x="3406" y="1013"/>
                  </a:lnTo>
                  <a:cubicBezTo>
                    <a:pt x="3406" y="1108"/>
                    <a:pt x="3370" y="1227"/>
                    <a:pt x="3322" y="1322"/>
                  </a:cubicBezTo>
                  <a:lnTo>
                    <a:pt x="3239" y="1489"/>
                  </a:lnTo>
                  <a:cubicBezTo>
                    <a:pt x="3227" y="1513"/>
                    <a:pt x="3227" y="1525"/>
                    <a:pt x="3227" y="1561"/>
                  </a:cubicBezTo>
                  <a:lnTo>
                    <a:pt x="3227" y="1918"/>
                  </a:lnTo>
                  <a:cubicBezTo>
                    <a:pt x="3227" y="2156"/>
                    <a:pt x="3132" y="2382"/>
                    <a:pt x="2953" y="2561"/>
                  </a:cubicBezTo>
                  <a:cubicBezTo>
                    <a:pt x="2775" y="2715"/>
                    <a:pt x="2548" y="2811"/>
                    <a:pt x="2310" y="2811"/>
                  </a:cubicBezTo>
                  <a:cubicBezTo>
                    <a:pt x="1834" y="2799"/>
                    <a:pt x="1453" y="2370"/>
                    <a:pt x="1453" y="1882"/>
                  </a:cubicBezTo>
                  <a:lnTo>
                    <a:pt x="1453" y="1572"/>
                  </a:lnTo>
                  <a:cubicBezTo>
                    <a:pt x="1453" y="1549"/>
                    <a:pt x="1453" y="1525"/>
                    <a:pt x="1441" y="1501"/>
                  </a:cubicBezTo>
                  <a:lnTo>
                    <a:pt x="1334" y="1287"/>
                  </a:lnTo>
                  <a:cubicBezTo>
                    <a:pt x="1298" y="1215"/>
                    <a:pt x="1274" y="1132"/>
                    <a:pt x="1274" y="1049"/>
                  </a:cubicBezTo>
                  <a:lnTo>
                    <a:pt x="1274" y="1037"/>
                  </a:lnTo>
                  <a:cubicBezTo>
                    <a:pt x="1274" y="644"/>
                    <a:pt x="1584" y="322"/>
                    <a:pt x="1989" y="322"/>
                  </a:cubicBezTo>
                  <a:close/>
                  <a:moveTo>
                    <a:pt x="1989" y="3073"/>
                  </a:moveTo>
                  <a:cubicBezTo>
                    <a:pt x="2084" y="3108"/>
                    <a:pt x="2191" y="3132"/>
                    <a:pt x="2310" y="3132"/>
                  </a:cubicBezTo>
                  <a:lnTo>
                    <a:pt x="2358" y="3132"/>
                  </a:lnTo>
                  <a:cubicBezTo>
                    <a:pt x="2477" y="3132"/>
                    <a:pt x="2608" y="3120"/>
                    <a:pt x="2715" y="3073"/>
                  </a:cubicBezTo>
                  <a:lnTo>
                    <a:pt x="2715" y="3073"/>
                  </a:lnTo>
                  <a:cubicBezTo>
                    <a:pt x="2703" y="3132"/>
                    <a:pt x="2715" y="3180"/>
                    <a:pt x="2727" y="3227"/>
                  </a:cubicBezTo>
                  <a:lnTo>
                    <a:pt x="2596" y="3358"/>
                  </a:lnTo>
                  <a:cubicBezTo>
                    <a:pt x="2525" y="3430"/>
                    <a:pt x="2429" y="3466"/>
                    <a:pt x="2346" y="3466"/>
                  </a:cubicBezTo>
                  <a:cubicBezTo>
                    <a:pt x="2251" y="3466"/>
                    <a:pt x="2144" y="3418"/>
                    <a:pt x="2084" y="3358"/>
                  </a:cubicBezTo>
                  <a:lnTo>
                    <a:pt x="1953" y="3227"/>
                  </a:lnTo>
                  <a:cubicBezTo>
                    <a:pt x="1965" y="3180"/>
                    <a:pt x="1989" y="3120"/>
                    <a:pt x="1989" y="3073"/>
                  </a:cubicBezTo>
                  <a:close/>
                  <a:moveTo>
                    <a:pt x="2953" y="3489"/>
                  </a:moveTo>
                  <a:cubicBezTo>
                    <a:pt x="3001" y="3525"/>
                    <a:pt x="3048" y="3537"/>
                    <a:pt x="3108" y="3549"/>
                  </a:cubicBezTo>
                  <a:lnTo>
                    <a:pt x="3703" y="3716"/>
                  </a:lnTo>
                  <a:cubicBezTo>
                    <a:pt x="3846" y="3763"/>
                    <a:pt x="3965" y="3906"/>
                    <a:pt x="3965" y="4061"/>
                  </a:cubicBezTo>
                  <a:lnTo>
                    <a:pt x="3965" y="5192"/>
                  </a:lnTo>
                  <a:lnTo>
                    <a:pt x="3941" y="5192"/>
                  </a:lnTo>
                  <a:cubicBezTo>
                    <a:pt x="3822" y="5263"/>
                    <a:pt x="3703" y="5323"/>
                    <a:pt x="3560" y="5371"/>
                  </a:cubicBezTo>
                  <a:lnTo>
                    <a:pt x="3560" y="4370"/>
                  </a:lnTo>
                  <a:cubicBezTo>
                    <a:pt x="3560" y="4287"/>
                    <a:pt x="3489" y="4204"/>
                    <a:pt x="3406" y="4204"/>
                  </a:cubicBezTo>
                  <a:cubicBezTo>
                    <a:pt x="3310" y="4204"/>
                    <a:pt x="3239" y="4287"/>
                    <a:pt x="3239" y="4370"/>
                  </a:cubicBezTo>
                  <a:lnTo>
                    <a:pt x="3239" y="5490"/>
                  </a:lnTo>
                  <a:cubicBezTo>
                    <a:pt x="3001" y="5561"/>
                    <a:pt x="2763" y="5597"/>
                    <a:pt x="2513" y="5609"/>
                  </a:cubicBezTo>
                  <a:lnTo>
                    <a:pt x="2346" y="5609"/>
                  </a:lnTo>
                  <a:cubicBezTo>
                    <a:pt x="2048" y="5609"/>
                    <a:pt x="1751" y="5561"/>
                    <a:pt x="1453" y="5478"/>
                  </a:cubicBezTo>
                  <a:lnTo>
                    <a:pt x="1453" y="4359"/>
                  </a:lnTo>
                  <a:cubicBezTo>
                    <a:pt x="1453" y="4263"/>
                    <a:pt x="1382" y="4192"/>
                    <a:pt x="1286" y="4192"/>
                  </a:cubicBezTo>
                  <a:cubicBezTo>
                    <a:pt x="1203" y="4192"/>
                    <a:pt x="1120" y="4263"/>
                    <a:pt x="1120" y="4359"/>
                  </a:cubicBezTo>
                  <a:lnTo>
                    <a:pt x="1120" y="5359"/>
                  </a:lnTo>
                  <a:cubicBezTo>
                    <a:pt x="989" y="5299"/>
                    <a:pt x="870" y="5240"/>
                    <a:pt x="751" y="5180"/>
                  </a:cubicBezTo>
                  <a:lnTo>
                    <a:pt x="751" y="4061"/>
                  </a:lnTo>
                  <a:cubicBezTo>
                    <a:pt x="751" y="3894"/>
                    <a:pt x="858" y="3763"/>
                    <a:pt x="1024" y="3716"/>
                  </a:cubicBezTo>
                  <a:lnTo>
                    <a:pt x="1620" y="3549"/>
                  </a:lnTo>
                  <a:cubicBezTo>
                    <a:pt x="1655" y="3537"/>
                    <a:pt x="1715" y="3513"/>
                    <a:pt x="1763" y="3489"/>
                  </a:cubicBezTo>
                  <a:lnTo>
                    <a:pt x="1870" y="3597"/>
                  </a:lnTo>
                  <a:cubicBezTo>
                    <a:pt x="2001" y="3727"/>
                    <a:pt x="2179" y="3811"/>
                    <a:pt x="2358" y="3811"/>
                  </a:cubicBezTo>
                  <a:cubicBezTo>
                    <a:pt x="2537" y="3811"/>
                    <a:pt x="2715" y="3727"/>
                    <a:pt x="2846" y="3597"/>
                  </a:cubicBezTo>
                  <a:lnTo>
                    <a:pt x="2953" y="3489"/>
                  </a:lnTo>
                  <a:close/>
                  <a:moveTo>
                    <a:pt x="1953" y="1"/>
                  </a:moveTo>
                  <a:cubicBezTo>
                    <a:pt x="1382" y="1"/>
                    <a:pt x="917" y="453"/>
                    <a:pt x="917" y="1037"/>
                  </a:cubicBezTo>
                  <a:lnTo>
                    <a:pt x="917" y="1049"/>
                  </a:lnTo>
                  <a:cubicBezTo>
                    <a:pt x="917" y="1191"/>
                    <a:pt x="941" y="1322"/>
                    <a:pt x="1001" y="1441"/>
                  </a:cubicBezTo>
                  <a:lnTo>
                    <a:pt x="1096" y="1608"/>
                  </a:lnTo>
                  <a:lnTo>
                    <a:pt x="1096" y="1870"/>
                  </a:lnTo>
                  <a:cubicBezTo>
                    <a:pt x="1096" y="2299"/>
                    <a:pt x="1298" y="2680"/>
                    <a:pt x="1620" y="2918"/>
                  </a:cubicBezTo>
                  <a:lnTo>
                    <a:pt x="1620" y="3061"/>
                  </a:lnTo>
                  <a:cubicBezTo>
                    <a:pt x="1620" y="3156"/>
                    <a:pt x="1548" y="3227"/>
                    <a:pt x="1477" y="3239"/>
                  </a:cubicBezTo>
                  <a:lnTo>
                    <a:pt x="882" y="3406"/>
                  </a:lnTo>
                  <a:cubicBezTo>
                    <a:pt x="584" y="3489"/>
                    <a:pt x="381" y="3763"/>
                    <a:pt x="381" y="4073"/>
                  </a:cubicBezTo>
                  <a:lnTo>
                    <a:pt x="381" y="4966"/>
                  </a:lnTo>
                  <a:cubicBezTo>
                    <a:pt x="346" y="4954"/>
                    <a:pt x="334" y="4918"/>
                    <a:pt x="298" y="4906"/>
                  </a:cubicBezTo>
                  <a:cubicBezTo>
                    <a:pt x="268" y="4881"/>
                    <a:pt x="232" y="4869"/>
                    <a:pt x="196" y="4869"/>
                  </a:cubicBezTo>
                  <a:cubicBezTo>
                    <a:pt x="146" y="4869"/>
                    <a:pt x="95" y="4893"/>
                    <a:pt x="60" y="4942"/>
                  </a:cubicBezTo>
                  <a:cubicBezTo>
                    <a:pt x="0" y="5013"/>
                    <a:pt x="24" y="5121"/>
                    <a:pt x="96" y="5180"/>
                  </a:cubicBezTo>
                  <a:cubicBezTo>
                    <a:pt x="727" y="5680"/>
                    <a:pt x="1501" y="5954"/>
                    <a:pt x="2298" y="5954"/>
                  </a:cubicBezTo>
                  <a:lnTo>
                    <a:pt x="2477" y="5954"/>
                  </a:lnTo>
                  <a:cubicBezTo>
                    <a:pt x="3334" y="5906"/>
                    <a:pt x="4156" y="5549"/>
                    <a:pt x="4787" y="4918"/>
                  </a:cubicBezTo>
                  <a:cubicBezTo>
                    <a:pt x="5394" y="4311"/>
                    <a:pt x="5763" y="3489"/>
                    <a:pt x="5811" y="2620"/>
                  </a:cubicBezTo>
                  <a:cubicBezTo>
                    <a:pt x="5870" y="1763"/>
                    <a:pt x="5596" y="918"/>
                    <a:pt x="5049" y="251"/>
                  </a:cubicBezTo>
                  <a:cubicBezTo>
                    <a:pt x="5014" y="209"/>
                    <a:pt x="4967" y="192"/>
                    <a:pt x="4917" y="192"/>
                  </a:cubicBezTo>
                  <a:cubicBezTo>
                    <a:pt x="4882" y="192"/>
                    <a:pt x="4845" y="200"/>
                    <a:pt x="4811" y="215"/>
                  </a:cubicBezTo>
                  <a:cubicBezTo>
                    <a:pt x="4739" y="275"/>
                    <a:pt x="4739" y="382"/>
                    <a:pt x="4787" y="453"/>
                  </a:cubicBezTo>
                  <a:cubicBezTo>
                    <a:pt x="5275" y="1072"/>
                    <a:pt x="5525" y="1822"/>
                    <a:pt x="5489" y="2596"/>
                  </a:cubicBezTo>
                  <a:cubicBezTo>
                    <a:pt x="5442" y="3394"/>
                    <a:pt x="5108" y="4132"/>
                    <a:pt x="4561" y="4680"/>
                  </a:cubicBezTo>
                  <a:cubicBezTo>
                    <a:pt x="4453" y="4787"/>
                    <a:pt x="4358" y="4882"/>
                    <a:pt x="4239" y="4966"/>
                  </a:cubicBezTo>
                  <a:lnTo>
                    <a:pt x="4239" y="4073"/>
                  </a:lnTo>
                  <a:cubicBezTo>
                    <a:pt x="4239" y="3763"/>
                    <a:pt x="4025" y="3489"/>
                    <a:pt x="3727" y="3406"/>
                  </a:cubicBezTo>
                  <a:lnTo>
                    <a:pt x="3132" y="3239"/>
                  </a:lnTo>
                  <a:cubicBezTo>
                    <a:pt x="3060" y="3216"/>
                    <a:pt x="3001" y="3144"/>
                    <a:pt x="3001" y="3061"/>
                  </a:cubicBezTo>
                  <a:lnTo>
                    <a:pt x="3001" y="2930"/>
                  </a:lnTo>
                  <a:cubicBezTo>
                    <a:pt x="3060" y="2882"/>
                    <a:pt x="3108" y="2858"/>
                    <a:pt x="3156" y="2799"/>
                  </a:cubicBezTo>
                  <a:cubicBezTo>
                    <a:pt x="3394" y="2561"/>
                    <a:pt x="3537" y="2263"/>
                    <a:pt x="3537" y="1918"/>
                  </a:cubicBezTo>
                  <a:lnTo>
                    <a:pt x="3537" y="1608"/>
                  </a:lnTo>
                  <a:lnTo>
                    <a:pt x="3596" y="1465"/>
                  </a:lnTo>
                  <a:cubicBezTo>
                    <a:pt x="3668" y="1322"/>
                    <a:pt x="3703" y="1168"/>
                    <a:pt x="3703" y="1013"/>
                  </a:cubicBezTo>
                  <a:lnTo>
                    <a:pt x="3703" y="156"/>
                  </a:lnTo>
                  <a:cubicBezTo>
                    <a:pt x="3703" y="72"/>
                    <a:pt x="3620" y="1"/>
                    <a:pt x="35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9981" name="Google Shape;9981;p73"/>
            <p:cNvSpPr/>
            <p:nvPr/>
          </p:nvSpPr>
          <p:spPr>
            <a:xfrm>
              <a:off x="5928360" y="1644624"/>
              <a:ext cx="45131" cy="16328"/>
            </a:xfrm>
            <a:custGeom>
              <a:avLst/>
              <a:gdLst/>
              <a:ahLst/>
              <a:cxnLst/>
              <a:rect l="l" t="t" r="r" b="b"/>
              <a:pathLst>
                <a:path w="1418" h="513" extrusionOk="0">
                  <a:moveTo>
                    <a:pt x="167" y="1"/>
                  </a:moveTo>
                  <a:cubicBezTo>
                    <a:pt x="72" y="1"/>
                    <a:pt x="1" y="84"/>
                    <a:pt x="1" y="168"/>
                  </a:cubicBezTo>
                  <a:cubicBezTo>
                    <a:pt x="1" y="263"/>
                    <a:pt x="72" y="334"/>
                    <a:pt x="167" y="334"/>
                  </a:cubicBezTo>
                  <a:cubicBezTo>
                    <a:pt x="346" y="334"/>
                    <a:pt x="882" y="370"/>
                    <a:pt x="1144" y="501"/>
                  </a:cubicBezTo>
                  <a:cubicBezTo>
                    <a:pt x="1179" y="513"/>
                    <a:pt x="1191" y="513"/>
                    <a:pt x="1227" y="513"/>
                  </a:cubicBezTo>
                  <a:cubicBezTo>
                    <a:pt x="1286" y="513"/>
                    <a:pt x="1346" y="489"/>
                    <a:pt x="1370" y="430"/>
                  </a:cubicBezTo>
                  <a:cubicBezTo>
                    <a:pt x="1417" y="334"/>
                    <a:pt x="1370" y="227"/>
                    <a:pt x="1298" y="203"/>
                  </a:cubicBezTo>
                  <a:cubicBezTo>
                    <a:pt x="905" y="1"/>
                    <a:pt x="191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</p:grpSp>
      <p:grpSp>
        <p:nvGrpSpPr>
          <p:cNvPr id="9982" name="Google Shape;9982;p73"/>
          <p:cNvGrpSpPr/>
          <p:nvPr/>
        </p:nvGrpSpPr>
        <p:grpSpPr>
          <a:xfrm>
            <a:off x="9495559" y="1812480"/>
            <a:ext cx="428483" cy="428483"/>
            <a:chOff x="7121669" y="1533610"/>
            <a:chExt cx="321362" cy="321362"/>
          </a:xfrm>
          <a:solidFill>
            <a:srgbClr val="E084C6"/>
          </a:solidFill>
        </p:grpSpPr>
        <p:sp>
          <p:nvSpPr>
            <p:cNvPr id="9983" name="Google Shape;9983;p73"/>
            <p:cNvSpPr/>
            <p:nvPr/>
          </p:nvSpPr>
          <p:spPr>
            <a:xfrm>
              <a:off x="7121669" y="1600289"/>
              <a:ext cx="142142" cy="192556"/>
            </a:xfrm>
            <a:custGeom>
              <a:avLst/>
              <a:gdLst/>
              <a:ahLst/>
              <a:cxnLst/>
              <a:rect l="l" t="t" r="r" b="b"/>
              <a:pathLst>
                <a:path w="4466" h="6050" extrusionOk="0">
                  <a:moveTo>
                    <a:pt x="2346" y="275"/>
                  </a:moveTo>
                  <a:cubicBezTo>
                    <a:pt x="2929" y="275"/>
                    <a:pt x="3406" y="751"/>
                    <a:pt x="3406" y="1322"/>
                  </a:cubicBezTo>
                  <a:lnTo>
                    <a:pt x="3406" y="1608"/>
                  </a:lnTo>
                  <a:lnTo>
                    <a:pt x="3382" y="1608"/>
                  </a:lnTo>
                  <a:cubicBezTo>
                    <a:pt x="3048" y="1537"/>
                    <a:pt x="2941" y="1108"/>
                    <a:pt x="2941" y="1108"/>
                  </a:cubicBezTo>
                  <a:cubicBezTo>
                    <a:pt x="2929" y="1049"/>
                    <a:pt x="2882" y="1001"/>
                    <a:pt x="2822" y="989"/>
                  </a:cubicBezTo>
                  <a:cubicBezTo>
                    <a:pt x="2809" y="984"/>
                    <a:pt x="2796" y="981"/>
                    <a:pt x="2783" y="981"/>
                  </a:cubicBezTo>
                  <a:cubicBezTo>
                    <a:pt x="2738" y="981"/>
                    <a:pt x="2695" y="1011"/>
                    <a:pt x="2667" y="1049"/>
                  </a:cubicBezTo>
                  <a:cubicBezTo>
                    <a:pt x="2155" y="1608"/>
                    <a:pt x="1262" y="1608"/>
                    <a:pt x="1250" y="1608"/>
                  </a:cubicBezTo>
                  <a:lnTo>
                    <a:pt x="1191" y="1608"/>
                  </a:lnTo>
                  <a:lnTo>
                    <a:pt x="1191" y="1322"/>
                  </a:lnTo>
                  <a:cubicBezTo>
                    <a:pt x="1191" y="751"/>
                    <a:pt x="1667" y="275"/>
                    <a:pt x="2251" y="275"/>
                  </a:cubicBezTo>
                  <a:close/>
                  <a:moveTo>
                    <a:pt x="1096" y="2049"/>
                  </a:moveTo>
                  <a:lnTo>
                    <a:pt x="1096" y="2382"/>
                  </a:lnTo>
                  <a:cubicBezTo>
                    <a:pt x="1060" y="2358"/>
                    <a:pt x="1012" y="2287"/>
                    <a:pt x="1012" y="2215"/>
                  </a:cubicBezTo>
                  <a:cubicBezTo>
                    <a:pt x="1012" y="2144"/>
                    <a:pt x="1036" y="2084"/>
                    <a:pt x="1096" y="2049"/>
                  </a:cubicBezTo>
                  <a:close/>
                  <a:moveTo>
                    <a:pt x="3394" y="2061"/>
                  </a:moveTo>
                  <a:cubicBezTo>
                    <a:pt x="3441" y="2084"/>
                    <a:pt x="3477" y="2144"/>
                    <a:pt x="3477" y="2215"/>
                  </a:cubicBezTo>
                  <a:cubicBezTo>
                    <a:pt x="3477" y="2299"/>
                    <a:pt x="3453" y="2358"/>
                    <a:pt x="3394" y="2382"/>
                  </a:cubicBezTo>
                  <a:lnTo>
                    <a:pt x="3394" y="2061"/>
                  </a:lnTo>
                  <a:close/>
                  <a:moveTo>
                    <a:pt x="2632" y="1442"/>
                  </a:moveTo>
                  <a:cubicBezTo>
                    <a:pt x="2727" y="1608"/>
                    <a:pt x="2858" y="1787"/>
                    <a:pt x="3084" y="1894"/>
                  </a:cubicBezTo>
                  <a:lnTo>
                    <a:pt x="3084" y="2537"/>
                  </a:lnTo>
                  <a:cubicBezTo>
                    <a:pt x="3084" y="2930"/>
                    <a:pt x="2751" y="3263"/>
                    <a:pt x="2346" y="3263"/>
                  </a:cubicBezTo>
                  <a:lnTo>
                    <a:pt x="2155" y="3263"/>
                  </a:lnTo>
                  <a:cubicBezTo>
                    <a:pt x="1739" y="3263"/>
                    <a:pt x="1417" y="2930"/>
                    <a:pt x="1417" y="2537"/>
                  </a:cubicBezTo>
                  <a:lnTo>
                    <a:pt x="1417" y="1918"/>
                  </a:lnTo>
                  <a:cubicBezTo>
                    <a:pt x="1679" y="1894"/>
                    <a:pt x="2227" y="1799"/>
                    <a:pt x="2632" y="1442"/>
                  </a:cubicBezTo>
                  <a:close/>
                  <a:moveTo>
                    <a:pt x="2536" y="3573"/>
                  </a:moveTo>
                  <a:lnTo>
                    <a:pt x="2536" y="3775"/>
                  </a:lnTo>
                  <a:lnTo>
                    <a:pt x="2251" y="4073"/>
                  </a:lnTo>
                  <a:lnTo>
                    <a:pt x="1965" y="3811"/>
                  </a:lnTo>
                  <a:lnTo>
                    <a:pt x="1965" y="3632"/>
                  </a:lnTo>
                  <a:lnTo>
                    <a:pt x="1965" y="3573"/>
                  </a:lnTo>
                  <a:cubicBezTo>
                    <a:pt x="2024" y="3585"/>
                    <a:pt x="2084" y="3585"/>
                    <a:pt x="2155" y="3585"/>
                  </a:cubicBezTo>
                  <a:lnTo>
                    <a:pt x="2346" y="3585"/>
                  </a:lnTo>
                  <a:cubicBezTo>
                    <a:pt x="2405" y="3585"/>
                    <a:pt x="2465" y="3585"/>
                    <a:pt x="2536" y="3573"/>
                  </a:cubicBezTo>
                  <a:close/>
                  <a:moveTo>
                    <a:pt x="2846" y="3906"/>
                  </a:moveTo>
                  <a:lnTo>
                    <a:pt x="2941" y="3989"/>
                  </a:lnTo>
                  <a:lnTo>
                    <a:pt x="2727" y="4454"/>
                  </a:lnTo>
                  <a:lnTo>
                    <a:pt x="2667" y="4406"/>
                  </a:lnTo>
                  <a:lnTo>
                    <a:pt x="2489" y="4275"/>
                  </a:lnTo>
                  <a:lnTo>
                    <a:pt x="2810" y="3930"/>
                  </a:lnTo>
                  <a:lnTo>
                    <a:pt x="2846" y="3906"/>
                  </a:lnTo>
                  <a:close/>
                  <a:moveTo>
                    <a:pt x="1655" y="3918"/>
                  </a:moveTo>
                  <a:cubicBezTo>
                    <a:pt x="1655" y="3942"/>
                    <a:pt x="1667" y="3966"/>
                    <a:pt x="1691" y="3989"/>
                  </a:cubicBezTo>
                  <a:lnTo>
                    <a:pt x="2012" y="4287"/>
                  </a:lnTo>
                  <a:lnTo>
                    <a:pt x="1774" y="4466"/>
                  </a:lnTo>
                  <a:lnTo>
                    <a:pt x="1536" y="3989"/>
                  </a:lnTo>
                  <a:lnTo>
                    <a:pt x="1655" y="3918"/>
                  </a:lnTo>
                  <a:close/>
                  <a:moveTo>
                    <a:pt x="2227" y="4490"/>
                  </a:moveTo>
                  <a:lnTo>
                    <a:pt x="2370" y="4597"/>
                  </a:lnTo>
                  <a:lnTo>
                    <a:pt x="2322" y="4704"/>
                  </a:lnTo>
                  <a:lnTo>
                    <a:pt x="2155" y="4704"/>
                  </a:lnTo>
                  <a:lnTo>
                    <a:pt x="2108" y="4585"/>
                  </a:lnTo>
                  <a:lnTo>
                    <a:pt x="2227" y="4490"/>
                  </a:lnTo>
                  <a:close/>
                  <a:moveTo>
                    <a:pt x="1846" y="4799"/>
                  </a:moveTo>
                  <a:lnTo>
                    <a:pt x="1893" y="4894"/>
                  </a:lnTo>
                  <a:lnTo>
                    <a:pt x="1846" y="5156"/>
                  </a:lnTo>
                  <a:lnTo>
                    <a:pt x="1751" y="4835"/>
                  </a:lnTo>
                  <a:cubicBezTo>
                    <a:pt x="1774" y="4835"/>
                    <a:pt x="1786" y="4823"/>
                    <a:pt x="1798" y="4823"/>
                  </a:cubicBezTo>
                  <a:lnTo>
                    <a:pt x="1846" y="4799"/>
                  </a:lnTo>
                  <a:close/>
                  <a:moveTo>
                    <a:pt x="2632" y="4799"/>
                  </a:moveTo>
                  <a:lnTo>
                    <a:pt x="2679" y="4823"/>
                  </a:lnTo>
                  <a:cubicBezTo>
                    <a:pt x="2691" y="4835"/>
                    <a:pt x="2703" y="4835"/>
                    <a:pt x="2739" y="4847"/>
                  </a:cubicBezTo>
                  <a:lnTo>
                    <a:pt x="2644" y="5156"/>
                  </a:lnTo>
                  <a:lnTo>
                    <a:pt x="2608" y="4882"/>
                  </a:lnTo>
                  <a:lnTo>
                    <a:pt x="2632" y="4799"/>
                  </a:lnTo>
                  <a:close/>
                  <a:moveTo>
                    <a:pt x="2322" y="5037"/>
                  </a:moveTo>
                  <a:lnTo>
                    <a:pt x="2441" y="5728"/>
                  </a:lnTo>
                  <a:lnTo>
                    <a:pt x="2084" y="5728"/>
                  </a:lnTo>
                  <a:lnTo>
                    <a:pt x="2203" y="5037"/>
                  </a:lnTo>
                  <a:close/>
                  <a:moveTo>
                    <a:pt x="3263" y="4156"/>
                  </a:moveTo>
                  <a:lnTo>
                    <a:pt x="3620" y="4299"/>
                  </a:lnTo>
                  <a:lnTo>
                    <a:pt x="3632" y="4299"/>
                  </a:lnTo>
                  <a:cubicBezTo>
                    <a:pt x="3644" y="4323"/>
                    <a:pt x="4156" y="4501"/>
                    <a:pt x="4156" y="5121"/>
                  </a:cubicBezTo>
                  <a:lnTo>
                    <a:pt x="4156" y="5728"/>
                  </a:lnTo>
                  <a:lnTo>
                    <a:pt x="3739" y="5728"/>
                  </a:lnTo>
                  <a:lnTo>
                    <a:pt x="3739" y="5097"/>
                  </a:lnTo>
                  <a:cubicBezTo>
                    <a:pt x="3739" y="5001"/>
                    <a:pt x="3656" y="4930"/>
                    <a:pt x="3572" y="4930"/>
                  </a:cubicBezTo>
                  <a:cubicBezTo>
                    <a:pt x="3477" y="4930"/>
                    <a:pt x="3406" y="5001"/>
                    <a:pt x="3406" y="5097"/>
                  </a:cubicBezTo>
                  <a:lnTo>
                    <a:pt x="3406" y="5728"/>
                  </a:lnTo>
                  <a:lnTo>
                    <a:pt x="2810" y="5728"/>
                  </a:lnTo>
                  <a:lnTo>
                    <a:pt x="3263" y="4156"/>
                  </a:lnTo>
                  <a:close/>
                  <a:moveTo>
                    <a:pt x="2179" y="1"/>
                  </a:moveTo>
                  <a:cubicBezTo>
                    <a:pt x="1429" y="1"/>
                    <a:pt x="810" y="608"/>
                    <a:pt x="810" y="1370"/>
                  </a:cubicBezTo>
                  <a:lnTo>
                    <a:pt x="810" y="1870"/>
                  </a:lnTo>
                  <a:cubicBezTo>
                    <a:pt x="739" y="1965"/>
                    <a:pt x="679" y="2084"/>
                    <a:pt x="679" y="2215"/>
                  </a:cubicBezTo>
                  <a:cubicBezTo>
                    <a:pt x="679" y="2465"/>
                    <a:pt x="858" y="2680"/>
                    <a:pt x="1096" y="2727"/>
                  </a:cubicBezTo>
                  <a:cubicBezTo>
                    <a:pt x="1155" y="3037"/>
                    <a:pt x="1346" y="3299"/>
                    <a:pt x="1631" y="3454"/>
                  </a:cubicBezTo>
                  <a:lnTo>
                    <a:pt x="1631" y="3525"/>
                  </a:lnTo>
                  <a:lnTo>
                    <a:pt x="1274" y="3763"/>
                  </a:lnTo>
                  <a:lnTo>
                    <a:pt x="1262" y="3763"/>
                  </a:lnTo>
                  <a:lnTo>
                    <a:pt x="727" y="3989"/>
                  </a:lnTo>
                  <a:cubicBezTo>
                    <a:pt x="477" y="4073"/>
                    <a:pt x="0" y="4418"/>
                    <a:pt x="0" y="5109"/>
                  </a:cubicBezTo>
                  <a:lnTo>
                    <a:pt x="0" y="5859"/>
                  </a:lnTo>
                  <a:cubicBezTo>
                    <a:pt x="0" y="5954"/>
                    <a:pt x="72" y="6025"/>
                    <a:pt x="155" y="6025"/>
                  </a:cubicBezTo>
                  <a:lnTo>
                    <a:pt x="1203" y="6025"/>
                  </a:lnTo>
                  <a:cubicBezTo>
                    <a:pt x="1286" y="6025"/>
                    <a:pt x="1370" y="5954"/>
                    <a:pt x="1370" y="5859"/>
                  </a:cubicBezTo>
                  <a:cubicBezTo>
                    <a:pt x="1370" y="5775"/>
                    <a:pt x="1286" y="5704"/>
                    <a:pt x="1203" y="5704"/>
                  </a:cubicBezTo>
                  <a:lnTo>
                    <a:pt x="1048" y="5704"/>
                  </a:lnTo>
                  <a:lnTo>
                    <a:pt x="1048" y="5061"/>
                  </a:lnTo>
                  <a:cubicBezTo>
                    <a:pt x="1048" y="4966"/>
                    <a:pt x="977" y="4894"/>
                    <a:pt x="893" y="4894"/>
                  </a:cubicBezTo>
                  <a:cubicBezTo>
                    <a:pt x="798" y="4894"/>
                    <a:pt x="727" y="4966"/>
                    <a:pt x="727" y="5061"/>
                  </a:cubicBezTo>
                  <a:lnTo>
                    <a:pt x="727" y="5704"/>
                  </a:lnTo>
                  <a:lnTo>
                    <a:pt x="310" y="5704"/>
                  </a:lnTo>
                  <a:lnTo>
                    <a:pt x="310" y="5085"/>
                  </a:lnTo>
                  <a:cubicBezTo>
                    <a:pt x="310" y="4454"/>
                    <a:pt x="798" y="4275"/>
                    <a:pt x="834" y="4275"/>
                  </a:cubicBezTo>
                  <a:lnTo>
                    <a:pt x="846" y="4275"/>
                  </a:lnTo>
                  <a:lnTo>
                    <a:pt x="1227" y="4109"/>
                  </a:lnTo>
                  <a:lnTo>
                    <a:pt x="1679" y="5704"/>
                  </a:lnTo>
                  <a:cubicBezTo>
                    <a:pt x="1608" y="5716"/>
                    <a:pt x="1560" y="5775"/>
                    <a:pt x="1560" y="5847"/>
                  </a:cubicBezTo>
                  <a:cubicBezTo>
                    <a:pt x="1560" y="5942"/>
                    <a:pt x="1631" y="6013"/>
                    <a:pt x="1727" y="6013"/>
                  </a:cubicBezTo>
                  <a:lnTo>
                    <a:pt x="1893" y="6049"/>
                  </a:lnTo>
                  <a:lnTo>
                    <a:pt x="4298" y="6049"/>
                  </a:lnTo>
                  <a:cubicBezTo>
                    <a:pt x="4394" y="6049"/>
                    <a:pt x="4465" y="5966"/>
                    <a:pt x="4465" y="5883"/>
                  </a:cubicBezTo>
                  <a:lnTo>
                    <a:pt x="4465" y="5121"/>
                  </a:lnTo>
                  <a:cubicBezTo>
                    <a:pt x="4465" y="4430"/>
                    <a:pt x="3989" y="4097"/>
                    <a:pt x="3727" y="4001"/>
                  </a:cubicBezTo>
                  <a:lnTo>
                    <a:pt x="3203" y="3775"/>
                  </a:lnTo>
                  <a:lnTo>
                    <a:pt x="2834" y="3537"/>
                  </a:lnTo>
                  <a:lnTo>
                    <a:pt x="2834" y="3454"/>
                  </a:lnTo>
                  <a:cubicBezTo>
                    <a:pt x="3108" y="3299"/>
                    <a:pt x="3310" y="3037"/>
                    <a:pt x="3370" y="2727"/>
                  </a:cubicBezTo>
                  <a:cubicBezTo>
                    <a:pt x="3608" y="2680"/>
                    <a:pt x="3787" y="2465"/>
                    <a:pt x="3787" y="2215"/>
                  </a:cubicBezTo>
                  <a:cubicBezTo>
                    <a:pt x="3787" y="2084"/>
                    <a:pt x="3751" y="1965"/>
                    <a:pt x="3656" y="1870"/>
                  </a:cubicBezTo>
                  <a:lnTo>
                    <a:pt x="3656" y="1370"/>
                  </a:lnTo>
                  <a:cubicBezTo>
                    <a:pt x="3656" y="608"/>
                    <a:pt x="3048" y="1"/>
                    <a:pt x="228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9984" name="Google Shape;9984;p73"/>
            <p:cNvSpPr/>
            <p:nvPr/>
          </p:nvSpPr>
          <p:spPr>
            <a:xfrm>
              <a:off x="7170938" y="1533610"/>
              <a:ext cx="223206" cy="53852"/>
            </a:xfrm>
            <a:custGeom>
              <a:avLst/>
              <a:gdLst/>
              <a:ahLst/>
              <a:cxnLst/>
              <a:rect l="l" t="t" r="r" b="b"/>
              <a:pathLst>
                <a:path w="7013" h="1692" extrusionOk="0">
                  <a:moveTo>
                    <a:pt x="3512" y="0"/>
                  </a:moveTo>
                  <a:cubicBezTo>
                    <a:pt x="2227" y="0"/>
                    <a:pt x="1000" y="477"/>
                    <a:pt x="72" y="1358"/>
                  </a:cubicBezTo>
                  <a:cubicBezTo>
                    <a:pt x="12" y="1405"/>
                    <a:pt x="0" y="1512"/>
                    <a:pt x="72" y="1572"/>
                  </a:cubicBezTo>
                  <a:cubicBezTo>
                    <a:pt x="92" y="1625"/>
                    <a:pt x="130" y="1649"/>
                    <a:pt x="171" y="1649"/>
                  </a:cubicBezTo>
                  <a:cubicBezTo>
                    <a:pt x="203" y="1649"/>
                    <a:pt x="236" y="1634"/>
                    <a:pt x="262" y="1608"/>
                  </a:cubicBezTo>
                  <a:cubicBezTo>
                    <a:pt x="1143" y="786"/>
                    <a:pt x="2286" y="322"/>
                    <a:pt x="3501" y="322"/>
                  </a:cubicBezTo>
                  <a:cubicBezTo>
                    <a:pt x="4584" y="322"/>
                    <a:pt x="5608" y="691"/>
                    <a:pt x="6453" y="1370"/>
                  </a:cubicBezTo>
                  <a:lnTo>
                    <a:pt x="6203" y="1370"/>
                  </a:lnTo>
                  <a:cubicBezTo>
                    <a:pt x="6120" y="1370"/>
                    <a:pt x="6037" y="1441"/>
                    <a:pt x="6037" y="1536"/>
                  </a:cubicBezTo>
                  <a:cubicBezTo>
                    <a:pt x="6037" y="1620"/>
                    <a:pt x="6120" y="1691"/>
                    <a:pt x="6203" y="1691"/>
                  </a:cubicBezTo>
                  <a:lnTo>
                    <a:pt x="6846" y="1691"/>
                  </a:lnTo>
                  <a:cubicBezTo>
                    <a:pt x="6930" y="1691"/>
                    <a:pt x="7013" y="1620"/>
                    <a:pt x="7013" y="1536"/>
                  </a:cubicBezTo>
                  <a:lnTo>
                    <a:pt x="7013" y="953"/>
                  </a:lnTo>
                  <a:cubicBezTo>
                    <a:pt x="7013" y="858"/>
                    <a:pt x="6930" y="786"/>
                    <a:pt x="6846" y="786"/>
                  </a:cubicBezTo>
                  <a:cubicBezTo>
                    <a:pt x="6751" y="786"/>
                    <a:pt x="6680" y="858"/>
                    <a:pt x="6680" y="953"/>
                  </a:cubicBezTo>
                  <a:lnTo>
                    <a:pt x="6680" y="1131"/>
                  </a:lnTo>
                  <a:cubicBezTo>
                    <a:pt x="5787" y="405"/>
                    <a:pt x="4667" y="0"/>
                    <a:pt x="351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9985" name="Google Shape;9985;p73"/>
            <p:cNvSpPr/>
            <p:nvPr/>
          </p:nvSpPr>
          <p:spPr>
            <a:xfrm>
              <a:off x="7175107" y="1804558"/>
              <a:ext cx="215249" cy="50415"/>
            </a:xfrm>
            <a:custGeom>
              <a:avLst/>
              <a:gdLst/>
              <a:ahLst/>
              <a:cxnLst/>
              <a:rect l="l" t="t" r="r" b="b"/>
              <a:pathLst>
                <a:path w="6763" h="1584" extrusionOk="0">
                  <a:moveTo>
                    <a:pt x="167" y="0"/>
                  </a:moveTo>
                  <a:cubicBezTo>
                    <a:pt x="72" y="0"/>
                    <a:pt x="0" y="72"/>
                    <a:pt x="0" y="167"/>
                  </a:cubicBezTo>
                  <a:lnTo>
                    <a:pt x="0" y="738"/>
                  </a:lnTo>
                  <a:cubicBezTo>
                    <a:pt x="0" y="834"/>
                    <a:pt x="72" y="905"/>
                    <a:pt x="167" y="905"/>
                  </a:cubicBezTo>
                  <a:cubicBezTo>
                    <a:pt x="250" y="905"/>
                    <a:pt x="333" y="834"/>
                    <a:pt x="333" y="738"/>
                  </a:cubicBezTo>
                  <a:lnTo>
                    <a:pt x="333" y="560"/>
                  </a:lnTo>
                  <a:cubicBezTo>
                    <a:pt x="1203" y="1215"/>
                    <a:pt x="2262" y="1584"/>
                    <a:pt x="3381" y="1584"/>
                  </a:cubicBezTo>
                  <a:cubicBezTo>
                    <a:pt x="4596" y="1584"/>
                    <a:pt x="5775" y="1143"/>
                    <a:pt x="6680" y="357"/>
                  </a:cubicBezTo>
                  <a:cubicBezTo>
                    <a:pt x="6739" y="298"/>
                    <a:pt x="6763" y="191"/>
                    <a:pt x="6691" y="131"/>
                  </a:cubicBezTo>
                  <a:cubicBezTo>
                    <a:pt x="6652" y="92"/>
                    <a:pt x="6609" y="74"/>
                    <a:pt x="6567" y="74"/>
                  </a:cubicBezTo>
                  <a:cubicBezTo>
                    <a:pt x="6532" y="74"/>
                    <a:pt x="6497" y="86"/>
                    <a:pt x="6465" y="107"/>
                  </a:cubicBezTo>
                  <a:cubicBezTo>
                    <a:pt x="5596" y="846"/>
                    <a:pt x="4501" y="1262"/>
                    <a:pt x="3370" y="1262"/>
                  </a:cubicBezTo>
                  <a:cubicBezTo>
                    <a:pt x="2334" y="1262"/>
                    <a:pt x="1346" y="941"/>
                    <a:pt x="536" y="322"/>
                  </a:cubicBezTo>
                  <a:lnTo>
                    <a:pt x="810" y="322"/>
                  </a:lnTo>
                  <a:cubicBezTo>
                    <a:pt x="893" y="322"/>
                    <a:pt x="965" y="250"/>
                    <a:pt x="965" y="167"/>
                  </a:cubicBezTo>
                  <a:cubicBezTo>
                    <a:pt x="965" y="72"/>
                    <a:pt x="893" y="0"/>
                    <a:pt x="81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9986" name="Google Shape;9986;p73"/>
            <p:cNvSpPr/>
            <p:nvPr/>
          </p:nvSpPr>
          <p:spPr>
            <a:xfrm>
              <a:off x="7300539" y="1600289"/>
              <a:ext cx="142492" cy="191793"/>
            </a:xfrm>
            <a:custGeom>
              <a:avLst/>
              <a:gdLst/>
              <a:ahLst/>
              <a:cxnLst/>
              <a:rect l="l" t="t" r="r" b="b"/>
              <a:pathLst>
                <a:path w="4477" h="6026" extrusionOk="0">
                  <a:moveTo>
                    <a:pt x="2358" y="275"/>
                  </a:moveTo>
                  <a:cubicBezTo>
                    <a:pt x="2941" y="275"/>
                    <a:pt x="3417" y="751"/>
                    <a:pt x="3417" y="1322"/>
                  </a:cubicBezTo>
                  <a:lnTo>
                    <a:pt x="3417" y="1608"/>
                  </a:lnTo>
                  <a:lnTo>
                    <a:pt x="3381" y="1608"/>
                  </a:lnTo>
                  <a:cubicBezTo>
                    <a:pt x="3060" y="1537"/>
                    <a:pt x="2953" y="1108"/>
                    <a:pt x="2953" y="1108"/>
                  </a:cubicBezTo>
                  <a:cubicBezTo>
                    <a:pt x="2941" y="1049"/>
                    <a:pt x="2893" y="1001"/>
                    <a:pt x="2834" y="989"/>
                  </a:cubicBezTo>
                  <a:cubicBezTo>
                    <a:pt x="2821" y="984"/>
                    <a:pt x="2808" y="981"/>
                    <a:pt x="2795" y="981"/>
                  </a:cubicBezTo>
                  <a:cubicBezTo>
                    <a:pt x="2749" y="981"/>
                    <a:pt x="2704" y="1011"/>
                    <a:pt x="2667" y="1049"/>
                  </a:cubicBezTo>
                  <a:cubicBezTo>
                    <a:pt x="2167" y="1608"/>
                    <a:pt x="1274" y="1608"/>
                    <a:pt x="1250" y="1608"/>
                  </a:cubicBezTo>
                  <a:lnTo>
                    <a:pt x="1191" y="1608"/>
                  </a:lnTo>
                  <a:lnTo>
                    <a:pt x="1191" y="1322"/>
                  </a:lnTo>
                  <a:cubicBezTo>
                    <a:pt x="1191" y="751"/>
                    <a:pt x="1667" y="275"/>
                    <a:pt x="2250" y="275"/>
                  </a:cubicBezTo>
                  <a:close/>
                  <a:moveTo>
                    <a:pt x="1107" y="2049"/>
                  </a:moveTo>
                  <a:lnTo>
                    <a:pt x="1107" y="2382"/>
                  </a:lnTo>
                  <a:cubicBezTo>
                    <a:pt x="1060" y="2358"/>
                    <a:pt x="1012" y="2287"/>
                    <a:pt x="1012" y="2215"/>
                  </a:cubicBezTo>
                  <a:cubicBezTo>
                    <a:pt x="1012" y="2144"/>
                    <a:pt x="1048" y="2084"/>
                    <a:pt x="1107" y="2049"/>
                  </a:cubicBezTo>
                  <a:close/>
                  <a:moveTo>
                    <a:pt x="3393" y="2061"/>
                  </a:moveTo>
                  <a:cubicBezTo>
                    <a:pt x="3441" y="2084"/>
                    <a:pt x="3489" y="2144"/>
                    <a:pt x="3489" y="2215"/>
                  </a:cubicBezTo>
                  <a:cubicBezTo>
                    <a:pt x="3489" y="2299"/>
                    <a:pt x="3453" y="2358"/>
                    <a:pt x="3393" y="2382"/>
                  </a:cubicBezTo>
                  <a:lnTo>
                    <a:pt x="3393" y="2061"/>
                  </a:lnTo>
                  <a:close/>
                  <a:moveTo>
                    <a:pt x="2643" y="1442"/>
                  </a:moveTo>
                  <a:cubicBezTo>
                    <a:pt x="2727" y="1608"/>
                    <a:pt x="2858" y="1787"/>
                    <a:pt x="3084" y="1894"/>
                  </a:cubicBezTo>
                  <a:lnTo>
                    <a:pt x="3084" y="2537"/>
                  </a:lnTo>
                  <a:cubicBezTo>
                    <a:pt x="3084" y="2930"/>
                    <a:pt x="2762" y="3263"/>
                    <a:pt x="2358" y="3263"/>
                  </a:cubicBezTo>
                  <a:lnTo>
                    <a:pt x="2167" y="3263"/>
                  </a:lnTo>
                  <a:cubicBezTo>
                    <a:pt x="1750" y="3263"/>
                    <a:pt x="1417" y="2930"/>
                    <a:pt x="1417" y="2537"/>
                  </a:cubicBezTo>
                  <a:lnTo>
                    <a:pt x="1417" y="1918"/>
                  </a:lnTo>
                  <a:cubicBezTo>
                    <a:pt x="1691" y="1894"/>
                    <a:pt x="2238" y="1799"/>
                    <a:pt x="2643" y="1442"/>
                  </a:cubicBezTo>
                  <a:close/>
                  <a:moveTo>
                    <a:pt x="2548" y="3573"/>
                  </a:moveTo>
                  <a:lnTo>
                    <a:pt x="2548" y="3775"/>
                  </a:lnTo>
                  <a:lnTo>
                    <a:pt x="2250" y="4073"/>
                  </a:lnTo>
                  <a:lnTo>
                    <a:pt x="1965" y="3811"/>
                  </a:lnTo>
                  <a:lnTo>
                    <a:pt x="1965" y="3632"/>
                  </a:lnTo>
                  <a:lnTo>
                    <a:pt x="1965" y="3573"/>
                  </a:lnTo>
                  <a:cubicBezTo>
                    <a:pt x="2024" y="3585"/>
                    <a:pt x="2084" y="3585"/>
                    <a:pt x="2155" y="3585"/>
                  </a:cubicBezTo>
                  <a:lnTo>
                    <a:pt x="2358" y="3585"/>
                  </a:lnTo>
                  <a:cubicBezTo>
                    <a:pt x="2417" y="3585"/>
                    <a:pt x="2477" y="3585"/>
                    <a:pt x="2548" y="3573"/>
                  </a:cubicBezTo>
                  <a:close/>
                  <a:moveTo>
                    <a:pt x="1667" y="3918"/>
                  </a:moveTo>
                  <a:cubicBezTo>
                    <a:pt x="1667" y="3942"/>
                    <a:pt x="1679" y="3954"/>
                    <a:pt x="1715" y="3989"/>
                  </a:cubicBezTo>
                  <a:lnTo>
                    <a:pt x="2024" y="4287"/>
                  </a:lnTo>
                  <a:lnTo>
                    <a:pt x="1774" y="4454"/>
                  </a:lnTo>
                  <a:lnTo>
                    <a:pt x="1548" y="3989"/>
                  </a:lnTo>
                  <a:lnTo>
                    <a:pt x="1667" y="3918"/>
                  </a:lnTo>
                  <a:close/>
                  <a:moveTo>
                    <a:pt x="2834" y="3918"/>
                  </a:moveTo>
                  <a:lnTo>
                    <a:pt x="2941" y="3989"/>
                  </a:lnTo>
                  <a:lnTo>
                    <a:pt x="2715" y="4454"/>
                  </a:lnTo>
                  <a:lnTo>
                    <a:pt x="2655" y="4406"/>
                  </a:lnTo>
                  <a:lnTo>
                    <a:pt x="2477" y="4275"/>
                  </a:lnTo>
                  <a:lnTo>
                    <a:pt x="2798" y="3942"/>
                  </a:lnTo>
                  <a:lnTo>
                    <a:pt x="2834" y="3918"/>
                  </a:lnTo>
                  <a:close/>
                  <a:moveTo>
                    <a:pt x="2238" y="4501"/>
                  </a:moveTo>
                  <a:lnTo>
                    <a:pt x="2369" y="4585"/>
                  </a:lnTo>
                  <a:lnTo>
                    <a:pt x="2322" y="4692"/>
                  </a:lnTo>
                  <a:lnTo>
                    <a:pt x="2167" y="4692"/>
                  </a:lnTo>
                  <a:lnTo>
                    <a:pt x="2119" y="4585"/>
                  </a:lnTo>
                  <a:lnTo>
                    <a:pt x="2238" y="4501"/>
                  </a:lnTo>
                  <a:close/>
                  <a:moveTo>
                    <a:pt x="1846" y="4799"/>
                  </a:moveTo>
                  <a:lnTo>
                    <a:pt x="1893" y="4894"/>
                  </a:lnTo>
                  <a:lnTo>
                    <a:pt x="1846" y="5156"/>
                  </a:lnTo>
                  <a:lnTo>
                    <a:pt x="1762" y="4835"/>
                  </a:lnTo>
                  <a:cubicBezTo>
                    <a:pt x="1774" y="4835"/>
                    <a:pt x="1786" y="4823"/>
                    <a:pt x="1810" y="4823"/>
                  </a:cubicBezTo>
                  <a:lnTo>
                    <a:pt x="1846" y="4799"/>
                  </a:lnTo>
                  <a:close/>
                  <a:moveTo>
                    <a:pt x="2643" y="4799"/>
                  </a:moveTo>
                  <a:lnTo>
                    <a:pt x="2679" y="4823"/>
                  </a:lnTo>
                  <a:cubicBezTo>
                    <a:pt x="2703" y="4835"/>
                    <a:pt x="2715" y="4835"/>
                    <a:pt x="2739" y="4847"/>
                  </a:cubicBezTo>
                  <a:lnTo>
                    <a:pt x="2655" y="5156"/>
                  </a:lnTo>
                  <a:lnTo>
                    <a:pt x="2608" y="4882"/>
                  </a:lnTo>
                  <a:lnTo>
                    <a:pt x="2643" y="4799"/>
                  </a:lnTo>
                  <a:close/>
                  <a:moveTo>
                    <a:pt x="2322" y="5037"/>
                  </a:moveTo>
                  <a:lnTo>
                    <a:pt x="2441" y="5728"/>
                  </a:lnTo>
                  <a:lnTo>
                    <a:pt x="2084" y="5728"/>
                  </a:lnTo>
                  <a:lnTo>
                    <a:pt x="2203" y="5037"/>
                  </a:lnTo>
                  <a:close/>
                  <a:moveTo>
                    <a:pt x="3262" y="4156"/>
                  </a:moveTo>
                  <a:lnTo>
                    <a:pt x="3620" y="4299"/>
                  </a:lnTo>
                  <a:lnTo>
                    <a:pt x="3631" y="4299"/>
                  </a:lnTo>
                  <a:cubicBezTo>
                    <a:pt x="3655" y="4323"/>
                    <a:pt x="4155" y="4501"/>
                    <a:pt x="4155" y="5121"/>
                  </a:cubicBezTo>
                  <a:lnTo>
                    <a:pt x="4155" y="5728"/>
                  </a:lnTo>
                  <a:lnTo>
                    <a:pt x="3739" y="5728"/>
                  </a:lnTo>
                  <a:lnTo>
                    <a:pt x="3739" y="5097"/>
                  </a:lnTo>
                  <a:cubicBezTo>
                    <a:pt x="3739" y="5001"/>
                    <a:pt x="3667" y="4930"/>
                    <a:pt x="3572" y="4930"/>
                  </a:cubicBezTo>
                  <a:cubicBezTo>
                    <a:pt x="3489" y="4930"/>
                    <a:pt x="3417" y="5001"/>
                    <a:pt x="3417" y="5097"/>
                  </a:cubicBezTo>
                  <a:lnTo>
                    <a:pt x="3417" y="5728"/>
                  </a:lnTo>
                  <a:lnTo>
                    <a:pt x="2822" y="5728"/>
                  </a:lnTo>
                  <a:lnTo>
                    <a:pt x="3262" y="4156"/>
                  </a:lnTo>
                  <a:close/>
                  <a:moveTo>
                    <a:pt x="2191" y="1"/>
                  </a:moveTo>
                  <a:cubicBezTo>
                    <a:pt x="1429" y="1"/>
                    <a:pt x="822" y="608"/>
                    <a:pt x="822" y="1370"/>
                  </a:cubicBezTo>
                  <a:lnTo>
                    <a:pt x="822" y="1870"/>
                  </a:lnTo>
                  <a:cubicBezTo>
                    <a:pt x="750" y="1965"/>
                    <a:pt x="691" y="2084"/>
                    <a:pt x="691" y="2215"/>
                  </a:cubicBezTo>
                  <a:cubicBezTo>
                    <a:pt x="691" y="2465"/>
                    <a:pt x="869" y="2680"/>
                    <a:pt x="1107" y="2727"/>
                  </a:cubicBezTo>
                  <a:cubicBezTo>
                    <a:pt x="1167" y="3037"/>
                    <a:pt x="1357" y="3299"/>
                    <a:pt x="1643" y="3454"/>
                  </a:cubicBezTo>
                  <a:lnTo>
                    <a:pt x="1643" y="3525"/>
                  </a:lnTo>
                  <a:lnTo>
                    <a:pt x="1286" y="3763"/>
                  </a:lnTo>
                  <a:lnTo>
                    <a:pt x="1262" y="3763"/>
                  </a:lnTo>
                  <a:lnTo>
                    <a:pt x="726" y="3989"/>
                  </a:lnTo>
                  <a:cubicBezTo>
                    <a:pt x="476" y="4073"/>
                    <a:pt x="0" y="4418"/>
                    <a:pt x="0" y="5109"/>
                  </a:cubicBezTo>
                  <a:lnTo>
                    <a:pt x="0" y="5859"/>
                  </a:lnTo>
                  <a:cubicBezTo>
                    <a:pt x="0" y="5954"/>
                    <a:pt x="72" y="6025"/>
                    <a:pt x="167" y="6025"/>
                  </a:cubicBezTo>
                  <a:lnTo>
                    <a:pt x="1203" y="6025"/>
                  </a:lnTo>
                  <a:cubicBezTo>
                    <a:pt x="1298" y="6025"/>
                    <a:pt x="1369" y="5954"/>
                    <a:pt x="1369" y="5859"/>
                  </a:cubicBezTo>
                  <a:cubicBezTo>
                    <a:pt x="1369" y="5775"/>
                    <a:pt x="1298" y="5704"/>
                    <a:pt x="1203" y="5704"/>
                  </a:cubicBezTo>
                  <a:lnTo>
                    <a:pt x="1060" y="5704"/>
                  </a:lnTo>
                  <a:lnTo>
                    <a:pt x="1060" y="5061"/>
                  </a:lnTo>
                  <a:cubicBezTo>
                    <a:pt x="1060" y="4966"/>
                    <a:pt x="988" y="4894"/>
                    <a:pt x="893" y="4894"/>
                  </a:cubicBezTo>
                  <a:cubicBezTo>
                    <a:pt x="810" y="4894"/>
                    <a:pt x="726" y="4966"/>
                    <a:pt x="726" y="5061"/>
                  </a:cubicBezTo>
                  <a:lnTo>
                    <a:pt x="726" y="5704"/>
                  </a:lnTo>
                  <a:lnTo>
                    <a:pt x="310" y="5704"/>
                  </a:lnTo>
                  <a:lnTo>
                    <a:pt x="310" y="5085"/>
                  </a:lnTo>
                  <a:cubicBezTo>
                    <a:pt x="310" y="4454"/>
                    <a:pt x="810" y="4275"/>
                    <a:pt x="834" y="4275"/>
                  </a:cubicBezTo>
                  <a:lnTo>
                    <a:pt x="845" y="4275"/>
                  </a:lnTo>
                  <a:lnTo>
                    <a:pt x="1238" y="4109"/>
                  </a:lnTo>
                  <a:lnTo>
                    <a:pt x="1679" y="5704"/>
                  </a:lnTo>
                  <a:cubicBezTo>
                    <a:pt x="1607" y="5716"/>
                    <a:pt x="1560" y="5775"/>
                    <a:pt x="1560" y="5847"/>
                  </a:cubicBezTo>
                  <a:cubicBezTo>
                    <a:pt x="1560" y="5942"/>
                    <a:pt x="1643" y="6013"/>
                    <a:pt x="1726" y="6013"/>
                  </a:cubicBezTo>
                  <a:lnTo>
                    <a:pt x="4322" y="6013"/>
                  </a:lnTo>
                  <a:cubicBezTo>
                    <a:pt x="4405" y="6013"/>
                    <a:pt x="4477" y="5942"/>
                    <a:pt x="4477" y="5847"/>
                  </a:cubicBezTo>
                  <a:lnTo>
                    <a:pt x="4477" y="5085"/>
                  </a:lnTo>
                  <a:cubicBezTo>
                    <a:pt x="4465" y="4442"/>
                    <a:pt x="3989" y="4097"/>
                    <a:pt x="3739" y="4001"/>
                  </a:cubicBezTo>
                  <a:lnTo>
                    <a:pt x="3203" y="3775"/>
                  </a:lnTo>
                  <a:lnTo>
                    <a:pt x="2846" y="3537"/>
                  </a:lnTo>
                  <a:lnTo>
                    <a:pt x="2846" y="3454"/>
                  </a:lnTo>
                  <a:cubicBezTo>
                    <a:pt x="3120" y="3299"/>
                    <a:pt x="3322" y="3037"/>
                    <a:pt x="3381" y="2727"/>
                  </a:cubicBezTo>
                  <a:cubicBezTo>
                    <a:pt x="3620" y="2680"/>
                    <a:pt x="3798" y="2465"/>
                    <a:pt x="3798" y="2215"/>
                  </a:cubicBezTo>
                  <a:cubicBezTo>
                    <a:pt x="3798" y="2084"/>
                    <a:pt x="3751" y="1965"/>
                    <a:pt x="3667" y="1870"/>
                  </a:cubicBezTo>
                  <a:lnTo>
                    <a:pt x="3667" y="1370"/>
                  </a:lnTo>
                  <a:cubicBezTo>
                    <a:pt x="3667" y="608"/>
                    <a:pt x="3048" y="1"/>
                    <a:pt x="229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</p:grpSp>
      <p:grpSp>
        <p:nvGrpSpPr>
          <p:cNvPr id="9987" name="Google Shape;9987;p73"/>
          <p:cNvGrpSpPr/>
          <p:nvPr/>
        </p:nvGrpSpPr>
        <p:grpSpPr>
          <a:xfrm>
            <a:off x="10083689" y="1787485"/>
            <a:ext cx="436079" cy="480256"/>
            <a:chOff x="7562766" y="1514864"/>
            <a:chExt cx="327059" cy="360192"/>
          </a:xfrm>
          <a:solidFill>
            <a:srgbClr val="E084C6"/>
          </a:solidFill>
        </p:grpSpPr>
        <p:sp>
          <p:nvSpPr>
            <p:cNvPr id="9988" name="Google Shape;9988;p73"/>
            <p:cNvSpPr/>
            <p:nvPr/>
          </p:nvSpPr>
          <p:spPr>
            <a:xfrm>
              <a:off x="7662418" y="1600289"/>
              <a:ext cx="127724" cy="165248"/>
            </a:xfrm>
            <a:custGeom>
              <a:avLst/>
              <a:gdLst/>
              <a:ahLst/>
              <a:cxnLst/>
              <a:rect l="l" t="t" r="r" b="b"/>
              <a:pathLst>
                <a:path w="4013" h="5192" extrusionOk="0">
                  <a:moveTo>
                    <a:pt x="2001" y="334"/>
                  </a:moveTo>
                  <a:cubicBezTo>
                    <a:pt x="2298" y="334"/>
                    <a:pt x="2548" y="513"/>
                    <a:pt x="2656" y="763"/>
                  </a:cubicBezTo>
                  <a:cubicBezTo>
                    <a:pt x="2679" y="846"/>
                    <a:pt x="2715" y="941"/>
                    <a:pt x="2715" y="1049"/>
                  </a:cubicBezTo>
                  <a:lnTo>
                    <a:pt x="2715" y="1227"/>
                  </a:lnTo>
                  <a:cubicBezTo>
                    <a:pt x="2441" y="1132"/>
                    <a:pt x="2322" y="846"/>
                    <a:pt x="2322" y="834"/>
                  </a:cubicBezTo>
                  <a:cubicBezTo>
                    <a:pt x="2298" y="775"/>
                    <a:pt x="2251" y="727"/>
                    <a:pt x="2179" y="727"/>
                  </a:cubicBezTo>
                  <a:cubicBezTo>
                    <a:pt x="2120" y="727"/>
                    <a:pt x="2060" y="763"/>
                    <a:pt x="2013" y="822"/>
                  </a:cubicBezTo>
                  <a:cubicBezTo>
                    <a:pt x="2013" y="822"/>
                    <a:pt x="1822" y="1180"/>
                    <a:pt x="1286" y="1239"/>
                  </a:cubicBezTo>
                  <a:lnTo>
                    <a:pt x="1286" y="1025"/>
                  </a:lnTo>
                  <a:cubicBezTo>
                    <a:pt x="1298" y="941"/>
                    <a:pt x="1310" y="846"/>
                    <a:pt x="1346" y="763"/>
                  </a:cubicBezTo>
                  <a:cubicBezTo>
                    <a:pt x="1453" y="513"/>
                    <a:pt x="1703" y="334"/>
                    <a:pt x="2001" y="334"/>
                  </a:cubicBezTo>
                  <a:close/>
                  <a:moveTo>
                    <a:pt x="2167" y="1180"/>
                  </a:moveTo>
                  <a:cubicBezTo>
                    <a:pt x="2263" y="1322"/>
                    <a:pt x="2465" y="1501"/>
                    <a:pt x="2727" y="1549"/>
                  </a:cubicBezTo>
                  <a:lnTo>
                    <a:pt x="2727" y="1775"/>
                  </a:lnTo>
                  <a:cubicBezTo>
                    <a:pt x="2727" y="2156"/>
                    <a:pt x="2429" y="2465"/>
                    <a:pt x="2048" y="2489"/>
                  </a:cubicBezTo>
                  <a:lnTo>
                    <a:pt x="1989" y="2489"/>
                  </a:lnTo>
                  <a:cubicBezTo>
                    <a:pt x="1596" y="2489"/>
                    <a:pt x="1298" y="2180"/>
                    <a:pt x="1298" y="1787"/>
                  </a:cubicBezTo>
                  <a:lnTo>
                    <a:pt x="1298" y="1561"/>
                  </a:lnTo>
                  <a:cubicBezTo>
                    <a:pt x="1727" y="1525"/>
                    <a:pt x="2001" y="1346"/>
                    <a:pt x="2167" y="1180"/>
                  </a:cubicBezTo>
                  <a:close/>
                  <a:moveTo>
                    <a:pt x="2215" y="2846"/>
                  </a:moveTo>
                  <a:lnTo>
                    <a:pt x="2132" y="3025"/>
                  </a:lnTo>
                  <a:lnTo>
                    <a:pt x="1906" y="3025"/>
                  </a:lnTo>
                  <a:lnTo>
                    <a:pt x="1810" y="2846"/>
                  </a:lnTo>
                  <a:close/>
                  <a:moveTo>
                    <a:pt x="2084" y="3347"/>
                  </a:moveTo>
                  <a:lnTo>
                    <a:pt x="2287" y="4180"/>
                  </a:lnTo>
                  <a:lnTo>
                    <a:pt x="2013" y="4442"/>
                  </a:lnTo>
                  <a:lnTo>
                    <a:pt x="1751" y="4180"/>
                  </a:lnTo>
                  <a:lnTo>
                    <a:pt x="1929" y="3347"/>
                  </a:lnTo>
                  <a:close/>
                  <a:moveTo>
                    <a:pt x="2572" y="2918"/>
                  </a:moveTo>
                  <a:cubicBezTo>
                    <a:pt x="2810" y="2989"/>
                    <a:pt x="3025" y="3120"/>
                    <a:pt x="3215" y="3311"/>
                  </a:cubicBezTo>
                  <a:cubicBezTo>
                    <a:pt x="3549" y="3620"/>
                    <a:pt x="3727" y="4025"/>
                    <a:pt x="3727" y="4442"/>
                  </a:cubicBezTo>
                  <a:lnTo>
                    <a:pt x="3668" y="4859"/>
                  </a:lnTo>
                  <a:lnTo>
                    <a:pt x="334" y="4859"/>
                  </a:lnTo>
                  <a:lnTo>
                    <a:pt x="334" y="4442"/>
                  </a:lnTo>
                  <a:cubicBezTo>
                    <a:pt x="334" y="4025"/>
                    <a:pt x="513" y="3620"/>
                    <a:pt x="834" y="3311"/>
                  </a:cubicBezTo>
                  <a:cubicBezTo>
                    <a:pt x="1013" y="3132"/>
                    <a:pt x="1239" y="2989"/>
                    <a:pt x="1477" y="2918"/>
                  </a:cubicBezTo>
                  <a:lnTo>
                    <a:pt x="1632" y="3204"/>
                  </a:lnTo>
                  <a:lnTo>
                    <a:pt x="1405" y="4192"/>
                  </a:lnTo>
                  <a:cubicBezTo>
                    <a:pt x="1394" y="4251"/>
                    <a:pt x="1405" y="4311"/>
                    <a:pt x="1453" y="4359"/>
                  </a:cubicBezTo>
                  <a:lnTo>
                    <a:pt x="1906" y="4775"/>
                  </a:lnTo>
                  <a:cubicBezTo>
                    <a:pt x="1941" y="4811"/>
                    <a:pt x="1989" y="4823"/>
                    <a:pt x="2025" y="4823"/>
                  </a:cubicBezTo>
                  <a:cubicBezTo>
                    <a:pt x="2072" y="4823"/>
                    <a:pt x="2096" y="4811"/>
                    <a:pt x="2144" y="4775"/>
                  </a:cubicBezTo>
                  <a:lnTo>
                    <a:pt x="2608" y="4359"/>
                  </a:lnTo>
                  <a:cubicBezTo>
                    <a:pt x="2656" y="4311"/>
                    <a:pt x="2668" y="4251"/>
                    <a:pt x="2656" y="4192"/>
                  </a:cubicBezTo>
                  <a:lnTo>
                    <a:pt x="2429" y="3204"/>
                  </a:lnTo>
                  <a:lnTo>
                    <a:pt x="2572" y="2918"/>
                  </a:lnTo>
                  <a:close/>
                  <a:moveTo>
                    <a:pt x="2001" y="1"/>
                  </a:moveTo>
                  <a:cubicBezTo>
                    <a:pt x="1417" y="1"/>
                    <a:pt x="953" y="465"/>
                    <a:pt x="953" y="1049"/>
                  </a:cubicBezTo>
                  <a:lnTo>
                    <a:pt x="953" y="1418"/>
                  </a:lnTo>
                  <a:lnTo>
                    <a:pt x="953" y="1787"/>
                  </a:lnTo>
                  <a:cubicBezTo>
                    <a:pt x="953" y="2120"/>
                    <a:pt x="1120" y="2418"/>
                    <a:pt x="1358" y="2608"/>
                  </a:cubicBezTo>
                  <a:cubicBezTo>
                    <a:pt x="572" y="2870"/>
                    <a:pt x="1" y="3608"/>
                    <a:pt x="1" y="4442"/>
                  </a:cubicBezTo>
                  <a:lnTo>
                    <a:pt x="1" y="5037"/>
                  </a:lnTo>
                  <a:cubicBezTo>
                    <a:pt x="1" y="5121"/>
                    <a:pt x="84" y="5192"/>
                    <a:pt x="167" y="5192"/>
                  </a:cubicBezTo>
                  <a:lnTo>
                    <a:pt x="3834" y="5192"/>
                  </a:lnTo>
                  <a:cubicBezTo>
                    <a:pt x="3918" y="5192"/>
                    <a:pt x="3989" y="5121"/>
                    <a:pt x="3989" y="5037"/>
                  </a:cubicBezTo>
                  <a:lnTo>
                    <a:pt x="3989" y="4442"/>
                  </a:lnTo>
                  <a:cubicBezTo>
                    <a:pt x="4013" y="3620"/>
                    <a:pt x="3430" y="2882"/>
                    <a:pt x="2644" y="2608"/>
                  </a:cubicBezTo>
                  <a:cubicBezTo>
                    <a:pt x="2882" y="2418"/>
                    <a:pt x="3037" y="2120"/>
                    <a:pt x="3037" y="1787"/>
                  </a:cubicBezTo>
                  <a:lnTo>
                    <a:pt x="3037" y="1418"/>
                  </a:lnTo>
                  <a:lnTo>
                    <a:pt x="3037" y="1049"/>
                  </a:lnTo>
                  <a:cubicBezTo>
                    <a:pt x="3037" y="465"/>
                    <a:pt x="2584" y="1"/>
                    <a:pt x="200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9989" name="Google Shape;9989;p73"/>
            <p:cNvSpPr/>
            <p:nvPr/>
          </p:nvSpPr>
          <p:spPr>
            <a:xfrm>
              <a:off x="7599527" y="1548951"/>
              <a:ext cx="258853" cy="154841"/>
            </a:xfrm>
            <a:custGeom>
              <a:avLst/>
              <a:gdLst/>
              <a:ahLst/>
              <a:cxnLst/>
              <a:rect l="l" t="t" r="r" b="b"/>
              <a:pathLst>
                <a:path w="8133" h="4865" extrusionOk="0">
                  <a:moveTo>
                    <a:pt x="3974" y="1"/>
                  </a:moveTo>
                  <a:cubicBezTo>
                    <a:pt x="3947" y="1"/>
                    <a:pt x="3923" y="7"/>
                    <a:pt x="3905" y="18"/>
                  </a:cubicBezTo>
                  <a:cubicBezTo>
                    <a:pt x="3882" y="42"/>
                    <a:pt x="1798" y="1269"/>
                    <a:pt x="238" y="1269"/>
                  </a:cubicBezTo>
                  <a:cubicBezTo>
                    <a:pt x="167" y="1269"/>
                    <a:pt x="95" y="1328"/>
                    <a:pt x="72" y="1411"/>
                  </a:cubicBezTo>
                  <a:cubicBezTo>
                    <a:pt x="72" y="1423"/>
                    <a:pt x="0" y="1912"/>
                    <a:pt x="0" y="2662"/>
                  </a:cubicBezTo>
                  <a:cubicBezTo>
                    <a:pt x="0" y="2745"/>
                    <a:pt x="72" y="2816"/>
                    <a:pt x="167" y="2816"/>
                  </a:cubicBezTo>
                  <a:cubicBezTo>
                    <a:pt x="250" y="2816"/>
                    <a:pt x="333" y="2745"/>
                    <a:pt x="333" y="2662"/>
                  </a:cubicBezTo>
                  <a:cubicBezTo>
                    <a:pt x="333" y="2162"/>
                    <a:pt x="357" y="1781"/>
                    <a:pt x="393" y="1590"/>
                  </a:cubicBezTo>
                  <a:cubicBezTo>
                    <a:pt x="1060" y="1554"/>
                    <a:pt x="1857" y="1352"/>
                    <a:pt x="2786" y="947"/>
                  </a:cubicBezTo>
                  <a:cubicBezTo>
                    <a:pt x="3346" y="697"/>
                    <a:pt x="3798" y="459"/>
                    <a:pt x="3977" y="352"/>
                  </a:cubicBezTo>
                  <a:cubicBezTo>
                    <a:pt x="4155" y="459"/>
                    <a:pt x="4596" y="697"/>
                    <a:pt x="5167" y="947"/>
                  </a:cubicBezTo>
                  <a:cubicBezTo>
                    <a:pt x="6084" y="1352"/>
                    <a:pt x="6894" y="1566"/>
                    <a:pt x="7561" y="1590"/>
                  </a:cubicBezTo>
                  <a:cubicBezTo>
                    <a:pt x="7608" y="2007"/>
                    <a:pt x="7715" y="3281"/>
                    <a:pt x="7394" y="4662"/>
                  </a:cubicBezTo>
                  <a:cubicBezTo>
                    <a:pt x="7382" y="4757"/>
                    <a:pt x="7430" y="4840"/>
                    <a:pt x="7513" y="4864"/>
                  </a:cubicBezTo>
                  <a:lnTo>
                    <a:pt x="7549" y="4864"/>
                  </a:lnTo>
                  <a:cubicBezTo>
                    <a:pt x="7620" y="4864"/>
                    <a:pt x="7692" y="4805"/>
                    <a:pt x="7715" y="4721"/>
                  </a:cubicBezTo>
                  <a:cubicBezTo>
                    <a:pt x="8132" y="3007"/>
                    <a:pt x="7894" y="1483"/>
                    <a:pt x="7894" y="1411"/>
                  </a:cubicBezTo>
                  <a:cubicBezTo>
                    <a:pt x="7870" y="1328"/>
                    <a:pt x="7799" y="1269"/>
                    <a:pt x="7727" y="1269"/>
                  </a:cubicBezTo>
                  <a:cubicBezTo>
                    <a:pt x="6168" y="1269"/>
                    <a:pt x="4096" y="42"/>
                    <a:pt x="4060" y="18"/>
                  </a:cubicBezTo>
                  <a:cubicBezTo>
                    <a:pt x="4030" y="7"/>
                    <a:pt x="4001" y="1"/>
                    <a:pt x="39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9990" name="Google Shape;9990;p73"/>
            <p:cNvSpPr/>
            <p:nvPr/>
          </p:nvSpPr>
          <p:spPr>
            <a:xfrm>
              <a:off x="7599909" y="1648380"/>
              <a:ext cx="242175" cy="190679"/>
            </a:xfrm>
            <a:custGeom>
              <a:avLst/>
              <a:gdLst/>
              <a:ahLst/>
              <a:cxnLst/>
              <a:rect l="l" t="t" r="r" b="b"/>
              <a:pathLst>
                <a:path w="7609" h="5991" extrusionOk="0">
                  <a:moveTo>
                    <a:pt x="185" y="1"/>
                  </a:moveTo>
                  <a:cubicBezTo>
                    <a:pt x="179" y="1"/>
                    <a:pt x="173" y="1"/>
                    <a:pt x="167" y="2"/>
                  </a:cubicBezTo>
                  <a:cubicBezTo>
                    <a:pt x="71" y="2"/>
                    <a:pt x="0" y="97"/>
                    <a:pt x="12" y="181"/>
                  </a:cubicBezTo>
                  <a:cubicBezTo>
                    <a:pt x="95" y="1419"/>
                    <a:pt x="369" y="2502"/>
                    <a:pt x="869" y="3419"/>
                  </a:cubicBezTo>
                  <a:cubicBezTo>
                    <a:pt x="1536" y="4669"/>
                    <a:pt x="2560" y="5526"/>
                    <a:pt x="3929" y="5979"/>
                  </a:cubicBezTo>
                  <a:cubicBezTo>
                    <a:pt x="3941" y="5979"/>
                    <a:pt x="3965" y="5991"/>
                    <a:pt x="3989" y="5991"/>
                  </a:cubicBezTo>
                  <a:cubicBezTo>
                    <a:pt x="4001" y="5991"/>
                    <a:pt x="4024" y="5991"/>
                    <a:pt x="4048" y="5979"/>
                  </a:cubicBezTo>
                  <a:cubicBezTo>
                    <a:pt x="4941" y="5681"/>
                    <a:pt x="5691" y="5217"/>
                    <a:pt x="6287" y="4574"/>
                  </a:cubicBezTo>
                  <a:cubicBezTo>
                    <a:pt x="6882" y="3931"/>
                    <a:pt x="7322" y="3133"/>
                    <a:pt x="7608" y="2181"/>
                  </a:cubicBezTo>
                  <a:cubicBezTo>
                    <a:pt x="7608" y="2097"/>
                    <a:pt x="7560" y="2002"/>
                    <a:pt x="7477" y="1966"/>
                  </a:cubicBezTo>
                  <a:cubicBezTo>
                    <a:pt x="7463" y="1963"/>
                    <a:pt x="7448" y="1961"/>
                    <a:pt x="7434" y="1961"/>
                  </a:cubicBezTo>
                  <a:cubicBezTo>
                    <a:pt x="7358" y="1961"/>
                    <a:pt x="7293" y="2013"/>
                    <a:pt x="7263" y="2074"/>
                  </a:cubicBezTo>
                  <a:cubicBezTo>
                    <a:pt x="7001" y="2990"/>
                    <a:pt x="6560" y="3741"/>
                    <a:pt x="6013" y="4336"/>
                  </a:cubicBezTo>
                  <a:cubicBezTo>
                    <a:pt x="5465" y="4919"/>
                    <a:pt x="4774" y="5348"/>
                    <a:pt x="3977" y="5634"/>
                  </a:cubicBezTo>
                  <a:cubicBezTo>
                    <a:pt x="2727" y="5205"/>
                    <a:pt x="1774" y="4395"/>
                    <a:pt x="1143" y="3252"/>
                  </a:cubicBezTo>
                  <a:cubicBezTo>
                    <a:pt x="691" y="2383"/>
                    <a:pt x="417" y="1347"/>
                    <a:pt x="345" y="157"/>
                  </a:cubicBezTo>
                  <a:cubicBezTo>
                    <a:pt x="345" y="68"/>
                    <a:pt x="263" y="1"/>
                    <a:pt x="18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9991" name="Google Shape;9991;p73"/>
            <p:cNvSpPr/>
            <p:nvPr/>
          </p:nvSpPr>
          <p:spPr>
            <a:xfrm>
              <a:off x="7562766" y="1514864"/>
              <a:ext cx="327059" cy="360192"/>
            </a:xfrm>
            <a:custGeom>
              <a:avLst/>
              <a:gdLst/>
              <a:ahLst/>
              <a:cxnLst/>
              <a:rect l="l" t="t" r="r" b="b"/>
              <a:pathLst>
                <a:path w="10276" h="11317" extrusionOk="0">
                  <a:moveTo>
                    <a:pt x="5132" y="363"/>
                  </a:moveTo>
                  <a:cubicBezTo>
                    <a:pt x="5334" y="482"/>
                    <a:pt x="5906" y="792"/>
                    <a:pt x="6644" y="1125"/>
                  </a:cubicBezTo>
                  <a:cubicBezTo>
                    <a:pt x="7823" y="1625"/>
                    <a:pt x="8835" y="1899"/>
                    <a:pt x="9668" y="1923"/>
                  </a:cubicBezTo>
                  <a:cubicBezTo>
                    <a:pt x="9728" y="2375"/>
                    <a:pt x="9882" y="3947"/>
                    <a:pt x="9501" y="5673"/>
                  </a:cubicBezTo>
                  <a:cubicBezTo>
                    <a:pt x="9251" y="6888"/>
                    <a:pt x="8823" y="7912"/>
                    <a:pt x="8192" y="8757"/>
                  </a:cubicBezTo>
                  <a:cubicBezTo>
                    <a:pt x="7442" y="9781"/>
                    <a:pt x="6406" y="10531"/>
                    <a:pt x="5132" y="10972"/>
                  </a:cubicBezTo>
                  <a:cubicBezTo>
                    <a:pt x="3846" y="10543"/>
                    <a:pt x="2822" y="9805"/>
                    <a:pt x="2060" y="8769"/>
                  </a:cubicBezTo>
                  <a:cubicBezTo>
                    <a:pt x="1453" y="7936"/>
                    <a:pt x="1012" y="6900"/>
                    <a:pt x="750" y="5709"/>
                  </a:cubicBezTo>
                  <a:cubicBezTo>
                    <a:pt x="393" y="3983"/>
                    <a:pt x="536" y="2387"/>
                    <a:pt x="596" y="1923"/>
                  </a:cubicBezTo>
                  <a:cubicBezTo>
                    <a:pt x="1429" y="1899"/>
                    <a:pt x="2453" y="1625"/>
                    <a:pt x="3608" y="1125"/>
                  </a:cubicBezTo>
                  <a:cubicBezTo>
                    <a:pt x="4346" y="816"/>
                    <a:pt x="4917" y="482"/>
                    <a:pt x="5132" y="363"/>
                  </a:cubicBezTo>
                  <a:close/>
                  <a:moveTo>
                    <a:pt x="5129" y="0"/>
                  </a:moveTo>
                  <a:cubicBezTo>
                    <a:pt x="5102" y="0"/>
                    <a:pt x="5078" y="6"/>
                    <a:pt x="5060" y="18"/>
                  </a:cubicBezTo>
                  <a:cubicBezTo>
                    <a:pt x="5025" y="42"/>
                    <a:pt x="2417" y="1589"/>
                    <a:pt x="453" y="1589"/>
                  </a:cubicBezTo>
                  <a:cubicBezTo>
                    <a:pt x="381" y="1589"/>
                    <a:pt x="310" y="1649"/>
                    <a:pt x="298" y="1720"/>
                  </a:cubicBezTo>
                  <a:cubicBezTo>
                    <a:pt x="274" y="1792"/>
                    <a:pt x="0" y="3637"/>
                    <a:pt x="441" y="5757"/>
                  </a:cubicBezTo>
                  <a:cubicBezTo>
                    <a:pt x="691" y="7007"/>
                    <a:pt x="1155" y="8078"/>
                    <a:pt x="1810" y="8948"/>
                  </a:cubicBezTo>
                  <a:cubicBezTo>
                    <a:pt x="2620" y="10055"/>
                    <a:pt x="3727" y="10841"/>
                    <a:pt x="5096" y="11305"/>
                  </a:cubicBezTo>
                  <a:cubicBezTo>
                    <a:pt x="5120" y="11305"/>
                    <a:pt x="5132" y="11317"/>
                    <a:pt x="5156" y="11317"/>
                  </a:cubicBezTo>
                  <a:cubicBezTo>
                    <a:pt x="5179" y="11317"/>
                    <a:pt x="5191" y="11317"/>
                    <a:pt x="5215" y="11305"/>
                  </a:cubicBezTo>
                  <a:cubicBezTo>
                    <a:pt x="6584" y="10841"/>
                    <a:pt x="7692" y="10055"/>
                    <a:pt x="8513" y="8948"/>
                  </a:cubicBezTo>
                  <a:cubicBezTo>
                    <a:pt x="9144" y="8078"/>
                    <a:pt x="9609" y="6983"/>
                    <a:pt x="9882" y="5757"/>
                  </a:cubicBezTo>
                  <a:cubicBezTo>
                    <a:pt x="10275" y="3637"/>
                    <a:pt x="10001" y="1792"/>
                    <a:pt x="9978" y="1720"/>
                  </a:cubicBezTo>
                  <a:cubicBezTo>
                    <a:pt x="9966" y="1649"/>
                    <a:pt x="9894" y="1589"/>
                    <a:pt x="9823" y="1589"/>
                  </a:cubicBezTo>
                  <a:cubicBezTo>
                    <a:pt x="7858" y="1589"/>
                    <a:pt x="5251" y="42"/>
                    <a:pt x="5215" y="18"/>
                  </a:cubicBezTo>
                  <a:cubicBezTo>
                    <a:pt x="5185" y="6"/>
                    <a:pt x="5156" y="0"/>
                    <a:pt x="51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</p:grpSp>
      <p:grpSp>
        <p:nvGrpSpPr>
          <p:cNvPr id="9992" name="Google Shape;9992;p73"/>
          <p:cNvGrpSpPr/>
          <p:nvPr/>
        </p:nvGrpSpPr>
        <p:grpSpPr>
          <a:xfrm>
            <a:off x="8294972" y="1765898"/>
            <a:ext cx="482181" cy="482911"/>
            <a:chOff x="6259175" y="1559008"/>
            <a:chExt cx="271743" cy="272093"/>
          </a:xfrm>
          <a:solidFill>
            <a:srgbClr val="E084C6"/>
          </a:solidFill>
        </p:grpSpPr>
        <p:sp>
          <p:nvSpPr>
            <p:cNvPr id="9993" name="Google Shape;9993;p73"/>
            <p:cNvSpPr/>
            <p:nvPr/>
          </p:nvSpPr>
          <p:spPr>
            <a:xfrm>
              <a:off x="6259175" y="1559008"/>
              <a:ext cx="271743" cy="272093"/>
            </a:xfrm>
            <a:custGeom>
              <a:avLst/>
              <a:gdLst/>
              <a:ahLst/>
              <a:cxnLst/>
              <a:rect l="l" t="t" r="r" b="b"/>
              <a:pathLst>
                <a:path w="8538" h="8549" extrusionOk="0">
                  <a:moveTo>
                    <a:pt x="4263" y="0"/>
                  </a:moveTo>
                  <a:cubicBezTo>
                    <a:pt x="3120" y="0"/>
                    <a:pt x="2049" y="453"/>
                    <a:pt x="1251" y="1250"/>
                  </a:cubicBezTo>
                  <a:cubicBezTo>
                    <a:pt x="441" y="2060"/>
                    <a:pt x="1" y="3131"/>
                    <a:pt x="1" y="4274"/>
                  </a:cubicBezTo>
                  <a:cubicBezTo>
                    <a:pt x="1" y="5417"/>
                    <a:pt x="441" y="6489"/>
                    <a:pt x="1251" y="7299"/>
                  </a:cubicBezTo>
                  <a:cubicBezTo>
                    <a:pt x="2049" y="8096"/>
                    <a:pt x="3120" y="8549"/>
                    <a:pt x="4263" y="8549"/>
                  </a:cubicBezTo>
                  <a:cubicBezTo>
                    <a:pt x="5418" y="8549"/>
                    <a:pt x="6490" y="8096"/>
                    <a:pt x="7287" y="7299"/>
                  </a:cubicBezTo>
                  <a:cubicBezTo>
                    <a:pt x="8097" y="6489"/>
                    <a:pt x="8537" y="5417"/>
                    <a:pt x="8537" y="4274"/>
                  </a:cubicBezTo>
                  <a:cubicBezTo>
                    <a:pt x="8526" y="4179"/>
                    <a:pt x="8526" y="4108"/>
                    <a:pt x="8526" y="4036"/>
                  </a:cubicBezTo>
                  <a:cubicBezTo>
                    <a:pt x="8526" y="3965"/>
                    <a:pt x="8466" y="3917"/>
                    <a:pt x="8383" y="3917"/>
                  </a:cubicBezTo>
                  <a:cubicBezTo>
                    <a:pt x="8311" y="3917"/>
                    <a:pt x="8276" y="3977"/>
                    <a:pt x="8276" y="4048"/>
                  </a:cubicBezTo>
                  <a:lnTo>
                    <a:pt x="8276" y="4274"/>
                  </a:lnTo>
                  <a:cubicBezTo>
                    <a:pt x="8276" y="5346"/>
                    <a:pt x="7859" y="6358"/>
                    <a:pt x="7097" y="7120"/>
                  </a:cubicBezTo>
                  <a:cubicBezTo>
                    <a:pt x="6335" y="7882"/>
                    <a:pt x="5323" y="8287"/>
                    <a:pt x="4251" y="8287"/>
                  </a:cubicBezTo>
                  <a:cubicBezTo>
                    <a:pt x="3180" y="8287"/>
                    <a:pt x="2168" y="7870"/>
                    <a:pt x="1406" y="7120"/>
                  </a:cubicBezTo>
                  <a:cubicBezTo>
                    <a:pt x="656" y="6358"/>
                    <a:pt x="239" y="5346"/>
                    <a:pt x="239" y="4274"/>
                  </a:cubicBezTo>
                  <a:cubicBezTo>
                    <a:pt x="239" y="3203"/>
                    <a:pt x="644" y="2191"/>
                    <a:pt x="1406" y="1429"/>
                  </a:cubicBezTo>
                  <a:cubicBezTo>
                    <a:pt x="2168" y="667"/>
                    <a:pt x="3180" y="250"/>
                    <a:pt x="4251" y="250"/>
                  </a:cubicBezTo>
                  <a:cubicBezTo>
                    <a:pt x="5204" y="250"/>
                    <a:pt x="6121" y="595"/>
                    <a:pt x="6847" y="1203"/>
                  </a:cubicBezTo>
                  <a:cubicBezTo>
                    <a:pt x="7561" y="1822"/>
                    <a:pt x="8049" y="2655"/>
                    <a:pt x="8216" y="3560"/>
                  </a:cubicBezTo>
                  <a:cubicBezTo>
                    <a:pt x="8227" y="3624"/>
                    <a:pt x="8276" y="3669"/>
                    <a:pt x="8337" y="3669"/>
                  </a:cubicBezTo>
                  <a:cubicBezTo>
                    <a:pt x="8344" y="3669"/>
                    <a:pt x="8352" y="3668"/>
                    <a:pt x="8359" y="3667"/>
                  </a:cubicBezTo>
                  <a:cubicBezTo>
                    <a:pt x="8430" y="3643"/>
                    <a:pt x="8478" y="3584"/>
                    <a:pt x="8466" y="3512"/>
                  </a:cubicBezTo>
                  <a:cubicBezTo>
                    <a:pt x="8287" y="2548"/>
                    <a:pt x="7775" y="1655"/>
                    <a:pt x="7025" y="1012"/>
                  </a:cubicBezTo>
                  <a:cubicBezTo>
                    <a:pt x="6251" y="357"/>
                    <a:pt x="5275" y="0"/>
                    <a:pt x="426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9994" name="Google Shape;9994;p73"/>
            <p:cNvSpPr/>
            <p:nvPr/>
          </p:nvSpPr>
          <p:spPr>
            <a:xfrm>
              <a:off x="6278145" y="1577946"/>
              <a:ext cx="231927" cy="232309"/>
            </a:xfrm>
            <a:custGeom>
              <a:avLst/>
              <a:gdLst/>
              <a:ahLst/>
              <a:cxnLst/>
              <a:rect l="l" t="t" r="r" b="b"/>
              <a:pathLst>
                <a:path w="7287" h="7299" extrusionOk="0">
                  <a:moveTo>
                    <a:pt x="3643" y="0"/>
                  </a:moveTo>
                  <a:cubicBezTo>
                    <a:pt x="3119" y="0"/>
                    <a:pt x="2631" y="108"/>
                    <a:pt x="2155" y="322"/>
                  </a:cubicBezTo>
                  <a:cubicBezTo>
                    <a:pt x="1703" y="524"/>
                    <a:pt x="1310" y="810"/>
                    <a:pt x="964" y="1179"/>
                  </a:cubicBezTo>
                  <a:cubicBezTo>
                    <a:pt x="917" y="1227"/>
                    <a:pt x="917" y="1310"/>
                    <a:pt x="964" y="1358"/>
                  </a:cubicBezTo>
                  <a:cubicBezTo>
                    <a:pt x="988" y="1382"/>
                    <a:pt x="1021" y="1393"/>
                    <a:pt x="1054" y="1393"/>
                  </a:cubicBezTo>
                  <a:cubicBezTo>
                    <a:pt x="1086" y="1393"/>
                    <a:pt x="1119" y="1382"/>
                    <a:pt x="1143" y="1358"/>
                  </a:cubicBezTo>
                  <a:cubicBezTo>
                    <a:pt x="1453" y="1012"/>
                    <a:pt x="1822" y="750"/>
                    <a:pt x="2262" y="560"/>
                  </a:cubicBezTo>
                  <a:cubicBezTo>
                    <a:pt x="2691" y="358"/>
                    <a:pt x="3167" y="262"/>
                    <a:pt x="3643" y="262"/>
                  </a:cubicBezTo>
                  <a:cubicBezTo>
                    <a:pt x="5513" y="262"/>
                    <a:pt x="7037" y="1774"/>
                    <a:pt x="7037" y="3656"/>
                  </a:cubicBezTo>
                  <a:cubicBezTo>
                    <a:pt x="7037" y="5525"/>
                    <a:pt x="5513" y="7049"/>
                    <a:pt x="3643" y="7049"/>
                  </a:cubicBezTo>
                  <a:cubicBezTo>
                    <a:pt x="1762" y="7049"/>
                    <a:pt x="250" y="5525"/>
                    <a:pt x="250" y="3656"/>
                  </a:cubicBezTo>
                  <a:cubicBezTo>
                    <a:pt x="250" y="2977"/>
                    <a:pt x="441" y="2322"/>
                    <a:pt x="810" y="1774"/>
                  </a:cubicBezTo>
                  <a:cubicBezTo>
                    <a:pt x="857" y="1727"/>
                    <a:pt x="845" y="1655"/>
                    <a:pt x="786" y="1608"/>
                  </a:cubicBezTo>
                  <a:cubicBezTo>
                    <a:pt x="766" y="1596"/>
                    <a:pt x="743" y="1591"/>
                    <a:pt x="721" y="1591"/>
                  </a:cubicBezTo>
                  <a:cubicBezTo>
                    <a:pt x="676" y="1591"/>
                    <a:pt x="631" y="1612"/>
                    <a:pt x="607" y="1643"/>
                  </a:cubicBezTo>
                  <a:cubicBezTo>
                    <a:pt x="202" y="2239"/>
                    <a:pt x="0" y="2941"/>
                    <a:pt x="0" y="3656"/>
                  </a:cubicBezTo>
                  <a:cubicBezTo>
                    <a:pt x="0" y="4632"/>
                    <a:pt x="381" y="5537"/>
                    <a:pt x="1072" y="6227"/>
                  </a:cubicBezTo>
                  <a:cubicBezTo>
                    <a:pt x="1750" y="6906"/>
                    <a:pt x="2679" y="7299"/>
                    <a:pt x="3643" y="7299"/>
                  </a:cubicBezTo>
                  <a:cubicBezTo>
                    <a:pt x="4620" y="7299"/>
                    <a:pt x="5536" y="6906"/>
                    <a:pt x="6215" y="6227"/>
                  </a:cubicBezTo>
                  <a:cubicBezTo>
                    <a:pt x="6894" y="5537"/>
                    <a:pt x="7287" y="4620"/>
                    <a:pt x="7287" y="3656"/>
                  </a:cubicBezTo>
                  <a:cubicBezTo>
                    <a:pt x="7287" y="2679"/>
                    <a:pt x="6906" y="1763"/>
                    <a:pt x="6215" y="1072"/>
                  </a:cubicBezTo>
                  <a:cubicBezTo>
                    <a:pt x="5536" y="393"/>
                    <a:pt x="4608" y="0"/>
                    <a:pt x="364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9995" name="Google Shape;9995;p73"/>
            <p:cNvSpPr/>
            <p:nvPr/>
          </p:nvSpPr>
          <p:spPr>
            <a:xfrm>
              <a:off x="6297846" y="1690870"/>
              <a:ext cx="13272" cy="7607"/>
            </a:xfrm>
            <a:custGeom>
              <a:avLst/>
              <a:gdLst/>
              <a:ahLst/>
              <a:cxnLst/>
              <a:rect l="l" t="t" r="r" b="b"/>
              <a:pathLst>
                <a:path w="417" h="239" extrusionOk="0">
                  <a:moveTo>
                    <a:pt x="119" y="0"/>
                  </a:moveTo>
                  <a:cubicBezTo>
                    <a:pt x="48" y="0"/>
                    <a:pt x="0" y="36"/>
                    <a:pt x="0" y="120"/>
                  </a:cubicBezTo>
                  <a:cubicBezTo>
                    <a:pt x="0" y="191"/>
                    <a:pt x="60" y="239"/>
                    <a:pt x="119" y="239"/>
                  </a:cubicBezTo>
                  <a:lnTo>
                    <a:pt x="298" y="239"/>
                  </a:lnTo>
                  <a:cubicBezTo>
                    <a:pt x="369" y="239"/>
                    <a:pt x="417" y="179"/>
                    <a:pt x="417" y="120"/>
                  </a:cubicBezTo>
                  <a:cubicBezTo>
                    <a:pt x="417" y="60"/>
                    <a:pt x="357" y="0"/>
                    <a:pt x="29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9996" name="Google Shape;9996;p73"/>
            <p:cNvSpPr/>
            <p:nvPr/>
          </p:nvSpPr>
          <p:spPr>
            <a:xfrm>
              <a:off x="6390687" y="1598029"/>
              <a:ext cx="100448" cy="100448"/>
            </a:xfrm>
            <a:custGeom>
              <a:avLst/>
              <a:gdLst/>
              <a:ahLst/>
              <a:cxnLst/>
              <a:rect l="l" t="t" r="r" b="b"/>
              <a:pathLst>
                <a:path w="3156" h="3156" extrusionOk="0">
                  <a:moveTo>
                    <a:pt x="119" y="0"/>
                  </a:moveTo>
                  <a:cubicBezTo>
                    <a:pt x="60" y="0"/>
                    <a:pt x="0" y="60"/>
                    <a:pt x="0" y="119"/>
                  </a:cubicBezTo>
                  <a:lnTo>
                    <a:pt x="0" y="3037"/>
                  </a:lnTo>
                  <a:cubicBezTo>
                    <a:pt x="0" y="3108"/>
                    <a:pt x="60" y="3156"/>
                    <a:pt x="119" y="3156"/>
                  </a:cubicBezTo>
                  <a:lnTo>
                    <a:pt x="3036" y="3156"/>
                  </a:lnTo>
                  <a:cubicBezTo>
                    <a:pt x="3108" y="3156"/>
                    <a:pt x="3155" y="3096"/>
                    <a:pt x="3155" y="3037"/>
                  </a:cubicBezTo>
                  <a:cubicBezTo>
                    <a:pt x="3155" y="2977"/>
                    <a:pt x="3096" y="2917"/>
                    <a:pt x="3036" y="2917"/>
                  </a:cubicBezTo>
                  <a:lnTo>
                    <a:pt x="250" y="2917"/>
                  </a:lnTo>
                  <a:lnTo>
                    <a:pt x="250" y="119"/>
                  </a:lnTo>
                  <a:lnTo>
                    <a:pt x="238" y="119"/>
                  </a:lnTo>
                  <a:cubicBezTo>
                    <a:pt x="238" y="48"/>
                    <a:pt x="179" y="0"/>
                    <a:pt x="1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9997" name="Google Shape;9997;p73"/>
            <p:cNvSpPr/>
            <p:nvPr/>
          </p:nvSpPr>
          <p:spPr>
            <a:xfrm>
              <a:off x="6390305" y="1778013"/>
              <a:ext cx="7607" cy="13304"/>
            </a:xfrm>
            <a:custGeom>
              <a:avLst/>
              <a:gdLst/>
              <a:ahLst/>
              <a:cxnLst/>
              <a:rect l="l" t="t" r="r" b="b"/>
              <a:pathLst>
                <a:path w="239" h="418" extrusionOk="0">
                  <a:moveTo>
                    <a:pt x="119" y="1"/>
                  </a:moveTo>
                  <a:cubicBezTo>
                    <a:pt x="60" y="1"/>
                    <a:pt x="0" y="60"/>
                    <a:pt x="0" y="120"/>
                  </a:cubicBezTo>
                  <a:lnTo>
                    <a:pt x="0" y="299"/>
                  </a:lnTo>
                  <a:cubicBezTo>
                    <a:pt x="0" y="370"/>
                    <a:pt x="60" y="418"/>
                    <a:pt x="119" y="418"/>
                  </a:cubicBezTo>
                  <a:cubicBezTo>
                    <a:pt x="179" y="418"/>
                    <a:pt x="238" y="358"/>
                    <a:pt x="238" y="299"/>
                  </a:cubicBezTo>
                  <a:lnTo>
                    <a:pt x="238" y="120"/>
                  </a:lnTo>
                  <a:cubicBezTo>
                    <a:pt x="238" y="49"/>
                    <a:pt x="179" y="1"/>
                    <a:pt x="1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9998" name="Google Shape;9998;p73"/>
            <p:cNvSpPr/>
            <p:nvPr/>
          </p:nvSpPr>
          <p:spPr>
            <a:xfrm>
              <a:off x="6324358" y="1624923"/>
              <a:ext cx="12922" cy="11776"/>
            </a:xfrm>
            <a:custGeom>
              <a:avLst/>
              <a:gdLst/>
              <a:ahLst/>
              <a:cxnLst/>
              <a:rect l="l" t="t" r="r" b="b"/>
              <a:pathLst>
                <a:path w="406" h="370" extrusionOk="0">
                  <a:moveTo>
                    <a:pt x="133" y="1"/>
                  </a:moveTo>
                  <a:cubicBezTo>
                    <a:pt x="99" y="1"/>
                    <a:pt x="66" y="13"/>
                    <a:pt x="48" y="36"/>
                  </a:cubicBezTo>
                  <a:cubicBezTo>
                    <a:pt x="1" y="72"/>
                    <a:pt x="1" y="167"/>
                    <a:pt x="48" y="215"/>
                  </a:cubicBezTo>
                  <a:lnTo>
                    <a:pt x="179" y="346"/>
                  </a:lnTo>
                  <a:cubicBezTo>
                    <a:pt x="215" y="370"/>
                    <a:pt x="239" y="370"/>
                    <a:pt x="274" y="370"/>
                  </a:cubicBezTo>
                  <a:cubicBezTo>
                    <a:pt x="298" y="370"/>
                    <a:pt x="334" y="358"/>
                    <a:pt x="358" y="346"/>
                  </a:cubicBezTo>
                  <a:cubicBezTo>
                    <a:pt x="405" y="298"/>
                    <a:pt x="405" y="215"/>
                    <a:pt x="358" y="167"/>
                  </a:cubicBezTo>
                  <a:lnTo>
                    <a:pt x="227" y="36"/>
                  </a:lnTo>
                  <a:cubicBezTo>
                    <a:pt x="203" y="13"/>
                    <a:pt x="167" y="1"/>
                    <a:pt x="1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9999" name="Google Shape;9999;p73"/>
            <p:cNvSpPr/>
            <p:nvPr/>
          </p:nvSpPr>
          <p:spPr>
            <a:xfrm>
              <a:off x="6451700" y="1752265"/>
              <a:ext cx="12890" cy="11776"/>
            </a:xfrm>
            <a:custGeom>
              <a:avLst/>
              <a:gdLst/>
              <a:ahLst/>
              <a:cxnLst/>
              <a:rect l="l" t="t" r="r" b="b"/>
              <a:pathLst>
                <a:path w="405" h="370" extrusionOk="0">
                  <a:moveTo>
                    <a:pt x="133" y="0"/>
                  </a:moveTo>
                  <a:cubicBezTo>
                    <a:pt x="101" y="0"/>
                    <a:pt x="72" y="12"/>
                    <a:pt x="48" y="36"/>
                  </a:cubicBezTo>
                  <a:cubicBezTo>
                    <a:pt x="0" y="84"/>
                    <a:pt x="0" y="167"/>
                    <a:pt x="48" y="215"/>
                  </a:cubicBezTo>
                  <a:lnTo>
                    <a:pt x="179" y="346"/>
                  </a:lnTo>
                  <a:cubicBezTo>
                    <a:pt x="214" y="369"/>
                    <a:pt x="238" y="369"/>
                    <a:pt x="274" y="369"/>
                  </a:cubicBezTo>
                  <a:cubicBezTo>
                    <a:pt x="298" y="369"/>
                    <a:pt x="333" y="357"/>
                    <a:pt x="357" y="346"/>
                  </a:cubicBezTo>
                  <a:cubicBezTo>
                    <a:pt x="405" y="298"/>
                    <a:pt x="405" y="215"/>
                    <a:pt x="357" y="167"/>
                  </a:cubicBezTo>
                  <a:lnTo>
                    <a:pt x="226" y="36"/>
                  </a:lnTo>
                  <a:cubicBezTo>
                    <a:pt x="197" y="12"/>
                    <a:pt x="164" y="0"/>
                    <a:pt x="13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000" name="Google Shape;10000;p73"/>
            <p:cNvSpPr/>
            <p:nvPr/>
          </p:nvSpPr>
          <p:spPr>
            <a:xfrm>
              <a:off x="6451700" y="1624923"/>
              <a:ext cx="12890" cy="11776"/>
            </a:xfrm>
            <a:custGeom>
              <a:avLst/>
              <a:gdLst/>
              <a:ahLst/>
              <a:cxnLst/>
              <a:rect l="l" t="t" r="r" b="b"/>
              <a:pathLst>
                <a:path w="405" h="370" extrusionOk="0">
                  <a:moveTo>
                    <a:pt x="272" y="1"/>
                  </a:moveTo>
                  <a:cubicBezTo>
                    <a:pt x="238" y="1"/>
                    <a:pt x="202" y="13"/>
                    <a:pt x="179" y="36"/>
                  </a:cubicBezTo>
                  <a:lnTo>
                    <a:pt x="48" y="167"/>
                  </a:lnTo>
                  <a:cubicBezTo>
                    <a:pt x="0" y="215"/>
                    <a:pt x="0" y="298"/>
                    <a:pt x="48" y="346"/>
                  </a:cubicBezTo>
                  <a:cubicBezTo>
                    <a:pt x="83" y="370"/>
                    <a:pt x="107" y="370"/>
                    <a:pt x="143" y="370"/>
                  </a:cubicBezTo>
                  <a:cubicBezTo>
                    <a:pt x="167" y="370"/>
                    <a:pt x="202" y="370"/>
                    <a:pt x="226" y="346"/>
                  </a:cubicBezTo>
                  <a:lnTo>
                    <a:pt x="357" y="215"/>
                  </a:lnTo>
                  <a:cubicBezTo>
                    <a:pt x="405" y="167"/>
                    <a:pt x="405" y="72"/>
                    <a:pt x="357" y="36"/>
                  </a:cubicBezTo>
                  <a:cubicBezTo>
                    <a:pt x="339" y="13"/>
                    <a:pt x="307" y="1"/>
                    <a:pt x="2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001" name="Google Shape;10001;p73"/>
            <p:cNvSpPr/>
            <p:nvPr/>
          </p:nvSpPr>
          <p:spPr>
            <a:xfrm>
              <a:off x="6324358" y="1751883"/>
              <a:ext cx="12922" cy="11776"/>
            </a:xfrm>
            <a:custGeom>
              <a:avLst/>
              <a:gdLst/>
              <a:ahLst/>
              <a:cxnLst/>
              <a:rect l="l" t="t" r="r" b="b"/>
              <a:pathLst>
                <a:path w="406" h="370" extrusionOk="0">
                  <a:moveTo>
                    <a:pt x="268" y="0"/>
                  </a:moveTo>
                  <a:cubicBezTo>
                    <a:pt x="236" y="0"/>
                    <a:pt x="203" y="12"/>
                    <a:pt x="179" y="36"/>
                  </a:cubicBezTo>
                  <a:lnTo>
                    <a:pt x="48" y="167"/>
                  </a:lnTo>
                  <a:cubicBezTo>
                    <a:pt x="1" y="227"/>
                    <a:pt x="1" y="298"/>
                    <a:pt x="48" y="346"/>
                  </a:cubicBezTo>
                  <a:cubicBezTo>
                    <a:pt x="72" y="369"/>
                    <a:pt x="108" y="369"/>
                    <a:pt x="132" y="369"/>
                  </a:cubicBezTo>
                  <a:cubicBezTo>
                    <a:pt x="167" y="369"/>
                    <a:pt x="191" y="358"/>
                    <a:pt x="227" y="346"/>
                  </a:cubicBezTo>
                  <a:lnTo>
                    <a:pt x="358" y="215"/>
                  </a:lnTo>
                  <a:cubicBezTo>
                    <a:pt x="405" y="167"/>
                    <a:pt x="405" y="72"/>
                    <a:pt x="358" y="36"/>
                  </a:cubicBezTo>
                  <a:cubicBezTo>
                    <a:pt x="334" y="12"/>
                    <a:pt x="301" y="0"/>
                    <a:pt x="2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002" name="Google Shape;10002;p73"/>
            <p:cNvSpPr/>
            <p:nvPr/>
          </p:nvSpPr>
          <p:spPr>
            <a:xfrm>
              <a:off x="6304657" y="1653823"/>
              <a:ext cx="14036" cy="10567"/>
            </a:xfrm>
            <a:custGeom>
              <a:avLst/>
              <a:gdLst/>
              <a:ahLst/>
              <a:cxnLst/>
              <a:rect l="l" t="t" r="r" b="b"/>
              <a:pathLst>
                <a:path w="441" h="332" extrusionOk="0">
                  <a:moveTo>
                    <a:pt x="143" y="0"/>
                  </a:moveTo>
                  <a:cubicBezTo>
                    <a:pt x="97" y="0"/>
                    <a:pt x="51" y="25"/>
                    <a:pt x="24" y="69"/>
                  </a:cubicBezTo>
                  <a:cubicBezTo>
                    <a:pt x="0" y="129"/>
                    <a:pt x="24" y="212"/>
                    <a:pt x="84" y="236"/>
                  </a:cubicBezTo>
                  <a:lnTo>
                    <a:pt x="250" y="307"/>
                  </a:lnTo>
                  <a:cubicBezTo>
                    <a:pt x="262" y="307"/>
                    <a:pt x="274" y="331"/>
                    <a:pt x="298" y="331"/>
                  </a:cubicBezTo>
                  <a:cubicBezTo>
                    <a:pt x="334" y="331"/>
                    <a:pt x="381" y="295"/>
                    <a:pt x="417" y="260"/>
                  </a:cubicBezTo>
                  <a:cubicBezTo>
                    <a:pt x="441" y="200"/>
                    <a:pt x="417" y="117"/>
                    <a:pt x="358" y="93"/>
                  </a:cubicBezTo>
                  <a:lnTo>
                    <a:pt x="191" y="10"/>
                  </a:lnTo>
                  <a:cubicBezTo>
                    <a:pt x="176" y="3"/>
                    <a:pt x="159" y="0"/>
                    <a:pt x="14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003" name="Google Shape;10003;p73"/>
            <p:cNvSpPr/>
            <p:nvPr/>
          </p:nvSpPr>
          <p:spPr>
            <a:xfrm>
              <a:off x="6469874" y="1724511"/>
              <a:ext cx="14068" cy="10344"/>
            </a:xfrm>
            <a:custGeom>
              <a:avLst/>
              <a:gdLst/>
              <a:ahLst/>
              <a:cxnLst/>
              <a:rect l="l" t="t" r="r" b="b"/>
              <a:pathLst>
                <a:path w="442" h="325" extrusionOk="0">
                  <a:moveTo>
                    <a:pt x="140" y="1"/>
                  </a:moveTo>
                  <a:cubicBezTo>
                    <a:pt x="95" y="1"/>
                    <a:pt x="50" y="31"/>
                    <a:pt x="24" y="75"/>
                  </a:cubicBezTo>
                  <a:cubicBezTo>
                    <a:pt x="1" y="134"/>
                    <a:pt x="24" y="206"/>
                    <a:pt x="84" y="241"/>
                  </a:cubicBezTo>
                  <a:lnTo>
                    <a:pt x="251" y="313"/>
                  </a:lnTo>
                  <a:cubicBezTo>
                    <a:pt x="263" y="313"/>
                    <a:pt x="286" y="325"/>
                    <a:pt x="298" y="325"/>
                  </a:cubicBezTo>
                  <a:cubicBezTo>
                    <a:pt x="346" y="325"/>
                    <a:pt x="382" y="301"/>
                    <a:pt x="417" y="253"/>
                  </a:cubicBezTo>
                  <a:cubicBezTo>
                    <a:pt x="441" y="194"/>
                    <a:pt x="417" y="122"/>
                    <a:pt x="358" y="86"/>
                  </a:cubicBezTo>
                  <a:lnTo>
                    <a:pt x="191" y="15"/>
                  </a:lnTo>
                  <a:cubicBezTo>
                    <a:pt x="175" y="5"/>
                    <a:pt x="157" y="1"/>
                    <a:pt x="14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004" name="Google Shape;10004;p73"/>
            <p:cNvSpPr/>
            <p:nvPr/>
          </p:nvSpPr>
          <p:spPr>
            <a:xfrm>
              <a:off x="6424392" y="1605158"/>
              <a:ext cx="11394" cy="13368"/>
            </a:xfrm>
            <a:custGeom>
              <a:avLst/>
              <a:gdLst/>
              <a:ahLst/>
              <a:cxnLst/>
              <a:rect l="l" t="t" r="r" b="b"/>
              <a:pathLst>
                <a:path w="358" h="420" extrusionOk="0">
                  <a:moveTo>
                    <a:pt x="212" y="0"/>
                  </a:moveTo>
                  <a:cubicBezTo>
                    <a:pt x="168" y="0"/>
                    <a:pt x="125" y="31"/>
                    <a:pt x="108" y="74"/>
                  </a:cubicBezTo>
                  <a:lnTo>
                    <a:pt x="25" y="229"/>
                  </a:lnTo>
                  <a:cubicBezTo>
                    <a:pt x="1" y="288"/>
                    <a:pt x="25" y="372"/>
                    <a:pt x="84" y="396"/>
                  </a:cubicBezTo>
                  <a:cubicBezTo>
                    <a:pt x="108" y="419"/>
                    <a:pt x="120" y="419"/>
                    <a:pt x="132" y="419"/>
                  </a:cubicBezTo>
                  <a:cubicBezTo>
                    <a:pt x="179" y="419"/>
                    <a:pt x="215" y="384"/>
                    <a:pt x="251" y="336"/>
                  </a:cubicBezTo>
                  <a:lnTo>
                    <a:pt x="322" y="181"/>
                  </a:lnTo>
                  <a:cubicBezTo>
                    <a:pt x="358" y="122"/>
                    <a:pt x="322" y="38"/>
                    <a:pt x="263" y="15"/>
                  </a:cubicBezTo>
                  <a:cubicBezTo>
                    <a:pt x="246" y="5"/>
                    <a:pt x="229" y="0"/>
                    <a:pt x="21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005" name="Google Shape;10005;p73"/>
            <p:cNvSpPr/>
            <p:nvPr/>
          </p:nvSpPr>
          <p:spPr>
            <a:xfrm>
              <a:off x="6353926" y="1770916"/>
              <a:ext cx="11394" cy="13208"/>
            </a:xfrm>
            <a:custGeom>
              <a:avLst/>
              <a:gdLst/>
              <a:ahLst/>
              <a:cxnLst/>
              <a:rect l="l" t="t" r="r" b="b"/>
              <a:pathLst>
                <a:path w="358" h="415" extrusionOk="0">
                  <a:moveTo>
                    <a:pt x="214" y="0"/>
                  </a:moveTo>
                  <a:cubicBezTo>
                    <a:pt x="168" y="0"/>
                    <a:pt x="122" y="25"/>
                    <a:pt x="96" y="69"/>
                  </a:cubicBezTo>
                  <a:lnTo>
                    <a:pt x="24" y="236"/>
                  </a:lnTo>
                  <a:cubicBezTo>
                    <a:pt x="0" y="295"/>
                    <a:pt x="24" y="367"/>
                    <a:pt x="84" y="402"/>
                  </a:cubicBezTo>
                  <a:cubicBezTo>
                    <a:pt x="96" y="402"/>
                    <a:pt x="119" y="414"/>
                    <a:pt x="131" y="414"/>
                  </a:cubicBezTo>
                  <a:cubicBezTo>
                    <a:pt x="179" y="414"/>
                    <a:pt x="215" y="391"/>
                    <a:pt x="250" y="343"/>
                  </a:cubicBezTo>
                  <a:lnTo>
                    <a:pt x="322" y="176"/>
                  </a:lnTo>
                  <a:cubicBezTo>
                    <a:pt x="357" y="117"/>
                    <a:pt x="322" y="45"/>
                    <a:pt x="262" y="10"/>
                  </a:cubicBezTo>
                  <a:cubicBezTo>
                    <a:pt x="247" y="3"/>
                    <a:pt x="231" y="0"/>
                    <a:pt x="21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006" name="Google Shape;10006;p73"/>
            <p:cNvSpPr/>
            <p:nvPr/>
          </p:nvSpPr>
          <p:spPr>
            <a:xfrm>
              <a:off x="6355040" y="1604363"/>
              <a:ext cx="11044" cy="13399"/>
            </a:xfrm>
            <a:custGeom>
              <a:avLst/>
              <a:gdLst/>
              <a:ahLst/>
              <a:cxnLst/>
              <a:rect l="l" t="t" r="r" b="b"/>
              <a:pathLst>
                <a:path w="347" h="421" extrusionOk="0">
                  <a:moveTo>
                    <a:pt x="127" y="1"/>
                  </a:moveTo>
                  <a:cubicBezTo>
                    <a:pt x="116" y="1"/>
                    <a:pt x="106" y="2"/>
                    <a:pt x="96" y="4"/>
                  </a:cubicBezTo>
                  <a:cubicBezTo>
                    <a:pt x="37" y="40"/>
                    <a:pt x="1" y="111"/>
                    <a:pt x="25" y="171"/>
                  </a:cubicBezTo>
                  <a:lnTo>
                    <a:pt x="96" y="337"/>
                  </a:lnTo>
                  <a:cubicBezTo>
                    <a:pt x="120" y="397"/>
                    <a:pt x="168" y="421"/>
                    <a:pt x="215" y="421"/>
                  </a:cubicBezTo>
                  <a:cubicBezTo>
                    <a:pt x="227" y="421"/>
                    <a:pt x="239" y="421"/>
                    <a:pt x="263" y="409"/>
                  </a:cubicBezTo>
                  <a:cubicBezTo>
                    <a:pt x="322" y="373"/>
                    <a:pt x="346" y="301"/>
                    <a:pt x="334" y="242"/>
                  </a:cubicBezTo>
                  <a:lnTo>
                    <a:pt x="263" y="75"/>
                  </a:lnTo>
                  <a:cubicBezTo>
                    <a:pt x="233" y="26"/>
                    <a:pt x="179" y="1"/>
                    <a:pt x="1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007" name="Google Shape;10007;p73"/>
            <p:cNvSpPr/>
            <p:nvPr/>
          </p:nvSpPr>
          <p:spPr>
            <a:xfrm>
              <a:off x="6422514" y="1771489"/>
              <a:ext cx="11012" cy="13017"/>
            </a:xfrm>
            <a:custGeom>
              <a:avLst/>
              <a:gdLst/>
              <a:ahLst/>
              <a:cxnLst/>
              <a:rect l="l" t="t" r="r" b="b"/>
              <a:pathLst>
                <a:path w="346" h="409" extrusionOk="0">
                  <a:moveTo>
                    <a:pt x="151" y="1"/>
                  </a:moveTo>
                  <a:cubicBezTo>
                    <a:pt x="130" y="1"/>
                    <a:pt x="107" y="5"/>
                    <a:pt x="84" y="15"/>
                  </a:cubicBezTo>
                  <a:cubicBezTo>
                    <a:pt x="24" y="39"/>
                    <a:pt x="0" y="111"/>
                    <a:pt x="12" y="170"/>
                  </a:cubicBezTo>
                  <a:lnTo>
                    <a:pt x="84" y="337"/>
                  </a:lnTo>
                  <a:cubicBezTo>
                    <a:pt x="107" y="384"/>
                    <a:pt x="143" y="408"/>
                    <a:pt x="203" y="408"/>
                  </a:cubicBezTo>
                  <a:cubicBezTo>
                    <a:pt x="227" y="408"/>
                    <a:pt x="238" y="408"/>
                    <a:pt x="250" y="396"/>
                  </a:cubicBezTo>
                  <a:cubicBezTo>
                    <a:pt x="310" y="373"/>
                    <a:pt x="346" y="289"/>
                    <a:pt x="322" y="230"/>
                  </a:cubicBezTo>
                  <a:lnTo>
                    <a:pt x="250" y="63"/>
                  </a:lnTo>
                  <a:cubicBezTo>
                    <a:pt x="242" y="29"/>
                    <a:pt x="203" y="1"/>
                    <a:pt x="15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008" name="Google Shape;10008;p73"/>
            <p:cNvSpPr/>
            <p:nvPr/>
          </p:nvSpPr>
          <p:spPr>
            <a:xfrm>
              <a:off x="6470637" y="1655541"/>
              <a:ext cx="14036" cy="10726"/>
            </a:xfrm>
            <a:custGeom>
              <a:avLst/>
              <a:gdLst/>
              <a:ahLst/>
              <a:cxnLst/>
              <a:rect l="l" t="t" r="r" b="b"/>
              <a:pathLst>
                <a:path w="441" h="337" extrusionOk="0">
                  <a:moveTo>
                    <a:pt x="293" y="0"/>
                  </a:moveTo>
                  <a:cubicBezTo>
                    <a:pt x="282" y="0"/>
                    <a:pt x="272" y="1"/>
                    <a:pt x="262" y="3"/>
                  </a:cubicBezTo>
                  <a:lnTo>
                    <a:pt x="96" y="75"/>
                  </a:lnTo>
                  <a:cubicBezTo>
                    <a:pt x="36" y="110"/>
                    <a:pt x="0" y="182"/>
                    <a:pt x="24" y="241"/>
                  </a:cubicBezTo>
                  <a:cubicBezTo>
                    <a:pt x="48" y="301"/>
                    <a:pt x="96" y="337"/>
                    <a:pt x="143" y="337"/>
                  </a:cubicBezTo>
                  <a:cubicBezTo>
                    <a:pt x="155" y="337"/>
                    <a:pt x="167" y="337"/>
                    <a:pt x="179" y="313"/>
                  </a:cubicBezTo>
                  <a:lnTo>
                    <a:pt x="346" y="241"/>
                  </a:lnTo>
                  <a:cubicBezTo>
                    <a:pt x="405" y="217"/>
                    <a:pt x="441" y="134"/>
                    <a:pt x="417" y="75"/>
                  </a:cubicBezTo>
                  <a:cubicBezTo>
                    <a:pt x="397" y="25"/>
                    <a:pt x="344" y="0"/>
                    <a:pt x="2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009" name="Google Shape;10009;p73"/>
            <p:cNvSpPr/>
            <p:nvPr/>
          </p:nvSpPr>
          <p:spPr>
            <a:xfrm>
              <a:off x="6303893" y="1723175"/>
              <a:ext cx="13686" cy="10153"/>
            </a:xfrm>
            <a:custGeom>
              <a:avLst/>
              <a:gdLst/>
              <a:ahLst/>
              <a:cxnLst/>
              <a:rect l="l" t="t" r="r" b="b"/>
              <a:pathLst>
                <a:path w="430" h="319" extrusionOk="0">
                  <a:moveTo>
                    <a:pt x="317" y="0"/>
                  </a:moveTo>
                  <a:cubicBezTo>
                    <a:pt x="299" y="0"/>
                    <a:pt x="281" y="3"/>
                    <a:pt x="263" y="9"/>
                  </a:cubicBezTo>
                  <a:lnTo>
                    <a:pt x="96" y="81"/>
                  </a:lnTo>
                  <a:cubicBezTo>
                    <a:pt x="36" y="117"/>
                    <a:pt x="1" y="188"/>
                    <a:pt x="24" y="248"/>
                  </a:cubicBezTo>
                  <a:cubicBezTo>
                    <a:pt x="36" y="295"/>
                    <a:pt x="84" y="319"/>
                    <a:pt x="144" y="319"/>
                  </a:cubicBezTo>
                  <a:cubicBezTo>
                    <a:pt x="155" y="319"/>
                    <a:pt x="167" y="319"/>
                    <a:pt x="179" y="307"/>
                  </a:cubicBezTo>
                  <a:lnTo>
                    <a:pt x="346" y="236"/>
                  </a:lnTo>
                  <a:cubicBezTo>
                    <a:pt x="405" y="200"/>
                    <a:pt x="429" y="128"/>
                    <a:pt x="417" y="69"/>
                  </a:cubicBezTo>
                  <a:cubicBezTo>
                    <a:pt x="409" y="25"/>
                    <a:pt x="367" y="0"/>
                    <a:pt x="31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</p:grpSp>
      <p:grpSp>
        <p:nvGrpSpPr>
          <p:cNvPr id="10010" name="Google Shape;10010;p73"/>
          <p:cNvGrpSpPr/>
          <p:nvPr/>
        </p:nvGrpSpPr>
        <p:grpSpPr>
          <a:xfrm>
            <a:off x="3548612" y="2454335"/>
            <a:ext cx="430011" cy="364659"/>
            <a:chOff x="2661459" y="2015001"/>
            <a:chExt cx="322508" cy="273494"/>
          </a:xfrm>
          <a:solidFill>
            <a:srgbClr val="E084C6"/>
          </a:solidFill>
        </p:grpSpPr>
        <p:sp>
          <p:nvSpPr>
            <p:cNvPr id="10011" name="Google Shape;10011;p73"/>
            <p:cNvSpPr/>
            <p:nvPr/>
          </p:nvSpPr>
          <p:spPr>
            <a:xfrm>
              <a:off x="2661459" y="2028878"/>
              <a:ext cx="322508" cy="259617"/>
            </a:xfrm>
            <a:custGeom>
              <a:avLst/>
              <a:gdLst/>
              <a:ahLst/>
              <a:cxnLst/>
              <a:rect l="l" t="t" r="r" b="b"/>
              <a:pathLst>
                <a:path w="10133" h="8157" extrusionOk="0">
                  <a:moveTo>
                    <a:pt x="6156" y="2227"/>
                  </a:moveTo>
                  <a:lnTo>
                    <a:pt x="6966" y="2489"/>
                  </a:lnTo>
                  <a:cubicBezTo>
                    <a:pt x="6975" y="2492"/>
                    <a:pt x="6987" y="2494"/>
                    <a:pt x="6999" y="2494"/>
                  </a:cubicBezTo>
                  <a:cubicBezTo>
                    <a:pt x="7032" y="2494"/>
                    <a:pt x="7071" y="2483"/>
                    <a:pt x="7097" y="2465"/>
                  </a:cubicBezTo>
                  <a:lnTo>
                    <a:pt x="7347" y="2263"/>
                  </a:lnTo>
                  <a:lnTo>
                    <a:pt x="9121" y="4585"/>
                  </a:lnTo>
                  <a:lnTo>
                    <a:pt x="8847" y="4799"/>
                  </a:lnTo>
                  <a:cubicBezTo>
                    <a:pt x="8835" y="4787"/>
                    <a:pt x="8811" y="4763"/>
                    <a:pt x="8799" y="4763"/>
                  </a:cubicBezTo>
                  <a:lnTo>
                    <a:pt x="5728" y="3096"/>
                  </a:lnTo>
                  <a:lnTo>
                    <a:pt x="5847" y="2918"/>
                  </a:lnTo>
                  <a:cubicBezTo>
                    <a:pt x="5894" y="2846"/>
                    <a:pt x="5859" y="2763"/>
                    <a:pt x="5799" y="2715"/>
                  </a:cubicBezTo>
                  <a:cubicBezTo>
                    <a:pt x="5776" y="2700"/>
                    <a:pt x="5750" y="2693"/>
                    <a:pt x="5725" y="2693"/>
                  </a:cubicBezTo>
                  <a:cubicBezTo>
                    <a:pt x="5672" y="2693"/>
                    <a:pt x="5621" y="2723"/>
                    <a:pt x="5597" y="2763"/>
                  </a:cubicBezTo>
                  <a:lnTo>
                    <a:pt x="5263" y="3263"/>
                  </a:lnTo>
                  <a:cubicBezTo>
                    <a:pt x="5251" y="3299"/>
                    <a:pt x="5240" y="3311"/>
                    <a:pt x="5240" y="3335"/>
                  </a:cubicBezTo>
                  <a:lnTo>
                    <a:pt x="5240" y="4609"/>
                  </a:lnTo>
                  <a:cubicBezTo>
                    <a:pt x="5240" y="4870"/>
                    <a:pt x="5013" y="5085"/>
                    <a:pt x="4763" y="5085"/>
                  </a:cubicBezTo>
                  <a:cubicBezTo>
                    <a:pt x="4489" y="5085"/>
                    <a:pt x="4287" y="4859"/>
                    <a:pt x="4287" y="4609"/>
                  </a:cubicBezTo>
                  <a:lnTo>
                    <a:pt x="4287" y="3358"/>
                  </a:lnTo>
                  <a:lnTo>
                    <a:pt x="4561" y="2227"/>
                  </a:lnTo>
                  <a:close/>
                  <a:moveTo>
                    <a:pt x="2620" y="1727"/>
                  </a:moveTo>
                  <a:lnTo>
                    <a:pt x="2858" y="1870"/>
                  </a:lnTo>
                  <a:lnTo>
                    <a:pt x="906" y="5228"/>
                  </a:lnTo>
                  <a:lnTo>
                    <a:pt x="668" y="5097"/>
                  </a:lnTo>
                  <a:lnTo>
                    <a:pt x="2620" y="1727"/>
                  </a:lnTo>
                  <a:close/>
                  <a:moveTo>
                    <a:pt x="3108" y="4656"/>
                  </a:moveTo>
                  <a:cubicBezTo>
                    <a:pt x="3215" y="4656"/>
                    <a:pt x="3299" y="4704"/>
                    <a:pt x="3358" y="4799"/>
                  </a:cubicBezTo>
                  <a:cubicBezTo>
                    <a:pt x="3465" y="4942"/>
                    <a:pt x="3442" y="5156"/>
                    <a:pt x="3287" y="5251"/>
                  </a:cubicBezTo>
                  <a:lnTo>
                    <a:pt x="2263" y="6013"/>
                  </a:lnTo>
                  <a:cubicBezTo>
                    <a:pt x="2200" y="6057"/>
                    <a:pt x="2130" y="6079"/>
                    <a:pt x="2062" y="6079"/>
                  </a:cubicBezTo>
                  <a:cubicBezTo>
                    <a:pt x="1964" y="6079"/>
                    <a:pt x="1869" y="6033"/>
                    <a:pt x="1799" y="5942"/>
                  </a:cubicBezTo>
                  <a:cubicBezTo>
                    <a:pt x="1691" y="5799"/>
                    <a:pt x="1727" y="5597"/>
                    <a:pt x="1870" y="5478"/>
                  </a:cubicBezTo>
                  <a:lnTo>
                    <a:pt x="2918" y="4716"/>
                  </a:lnTo>
                  <a:cubicBezTo>
                    <a:pt x="2977" y="4680"/>
                    <a:pt x="3037" y="4656"/>
                    <a:pt x="3108" y="4656"/>
                  </a:cubicBezTo>
                  <a:close/>
                  <a:moveTo>
                    <a:pt x="3739" y="5418"/>
                  </a:moveTo>
                  <a:cubicBezTo>
                    <a:pt x="3823" y="5418"/>
                    <a:pt x="3918" y="5478"/>
                    <a:pt x="3977" y="5549"/>
                  </a:cubicBezTo>
                  <a:cubicBezTo>
                    <a:pt x="4073" y="5704"/>
                    <a:pt x="4049" y="5906"/>
                    <a:pt x="3894" y="6013"/>
                  </a:cubicBezTo>
                  <a:lnTo>
                    <a:pt x="3084" y="6609"/>
                  </a:lnTo>
                  <a:cubicBezTo>
                    <a:pt x="3021" y="6653"/>
                    <a:pt x="2952" y="6675"/>
                    <a:pt x="2885" y="6675"/>
                  </a:cubicBezTo>
                  <a:cubicBezTo>
                    <a:pt x="2788" y="6675"/>
                    <a:pt x="2695" y="6629"/>
                    <a:pt x="2632" y="6537"/>
                  </a:cubicBezTo>
                  <a:cubicBezTo>
                    <a:pt x="2525" y="6394"/>
                    <a:pt x="2561" y="6180"/>
                    <a:pt x="2703" y="6073"/>
                  </a:cubicBezTo>
                  <a:lnTo>
                    <a:pt x="3489" y="5513"/>
                  </a:lnTo>
                  <a:cubicBezTo>
                    <a:pt x="3525" y="5490"/>
                    <a:pt x="3549" y="5466"/>
                    <a:pt x="3585" y="5454"/>
                  </a:cubicBezTo>
                  <a:cubicBezTo>
                    <a:pt x="3632" y="5430"/>
                    <a:pt x="3680" y="5418"/>
                    <a:pt x="3739" y="5418"/>
                  </a:cubicBezTo>
                  <a:close/>
                  <a:moveTo>
                    <a:pt x="4269" y="6177"/>
                  </a:moveTo>
                  <a:cubicBezTo>
                    <a:pt x="4367" y="6177"/>
                    <a:pt x="4461" y="6221"/>
                    <a:pt x="4525" y="6299"/>
                  </a:cubicBezTo>
                  <a:cubicBezTo>
                    <a:pt x="4632" y="6442"/>
                    <a:pt x="4597" y="6656"/>
                    <a:pt x="4454" y="6764"/>
                  </a:cubicBezTo>
                  <a:lnTo>
                    <a:pt x="3882" y="7192"/>
                  </a:lnTo>
                  <a:cubicBezTo>
                    <a:pt x="3823" y="7232"/>
                    <a:pt x="3747" y="7255"/>
                    <a:pt x="3683" y="7255"/>
                  </a:cubicBezTo>
                  <a:cubicBezTo>
                    <a:pt x="3669" y="7255"/>
                    <a:pt x="3656" y="7254"/>
                    <a:pt x="3644" y="7252"/>
                  </a:cubicBezTo>
                  <a:cubicBezTo>
                    <a:pt x="3549" y="7240"/>
                    <a:pt x="3477" y="7192"/>
                    <a:pt x="3442" y="7121"/>
                  </a:cubicBezTo>
                  <a:cubicBezTo>
                    <a:pt x="3335" y="6966"/>
                    <a:pt x="3358" y="6775"/>
                    <a:pt x="3513" y="6656"/>
                  </a:cubicBezTo>
                  <a:lnTo>
                    <a:pt x="4061" y="6252"/>
                  </a:lnTo>
                  <a:lnTo>
                    <a:pt x="4073" y="6240"/>
                  </a:lnTo>
                  <a:cubicBezTo>
                    <a:pt x="4135" y="6197"/>
                    <a:pt x="4203" y="6177"/>
                    <a:pt x="4269" y="6177"/>
                  </a:cubicBezTo>
                  <a:close/>
                  <a:moveTo>
                    <a:pt x="2799" y="2549"/>
                  </a:moveTo>
                  <a:lnTo>
                    <a:pt x="3061" y="2715"/>
                  </a:lnTo>
                  <a:cubicBezTo>
                    <a:pt x="3086" y="2724"/>
                    <a:pt x="3105" y="2732"/>
                    <a:pt x="3127" y="2732"/>
                  </a:cubicBezTo>
                  <a:cubicBezTo>
                    <a:pt x="3136" y="2732"/>
                    <a:pt x="3145" y="2731"/>
                    <a:pt x="3156" y="2727"/>
                  </a:cubicBezTo>
                  <a:lnTo>
                    <a:pt x="3858" y="2656"/>
                  </a:lnTo>
                  <a:lnTo>
                    <a:pt x="4108" y="2751"/>
                  </a:lnTo>
                  <a:lnTo>
                    <a:pt x="3954" y="3335"/>
                  </a:lnTo>
                  <a:lnTo>
                    <a:pt x="3954" y="3370"/>
                  </a:lnTo>
                  <a:lnTo>
                    <a:pt x="3954" y="4632"/>
                  </a:lnTo>
                  <a:cubicBezTo>
                    <a:pt x="3954" y="5061"/>
                    <a:pt x="4299" y="5406"/>
                    <a:pt x="4728" y="5406"/>
                  </a:cubicBezTo>
                  <a:cubicBezTo>
                    <a:pt x="5168" y="5406"/>
                    <a:pt x="5501" y="5061"/>
                    <a:pt x="5501" y="4632"/>
                  </a:cubicBezTo>
                  <a:lnTo>
                    <a:pt x="5501" y="3406"/>
                  </a:lnTo>
                  <a:lnTo>
                    <a:pt x="5537" y="3370"/>
                  </a:lnTo>
                  <a:lnTo>
                    <a:pt x="8621" y="5049"/>
                  </a:lnTo>
                  <a:cubicBezTo>
                    <a:pt x="8811" y="5109"/>
                    <a:pt x="8871" y="5299"/>
                    <a:pt x="8776" y="5466"/>
                  </a:cubicBezTo>
                  <a:cubicBezTo>
                    <a:pt x="8718" y="5573"/>
                    <a:pt x="8609" y="5634"/>
                    <a:pt x="8492" y="5634"/>
                  </a:cubicBezTo>
                  <a:cubicBezTo>
                    <a:pt x="8440" y="5634"/>
                    <a:pt x="8386" y="5622"/>
                    <a:pt x="8335" y="5597"/>
                  </a:cubicBezTo>
                  <a:lnTo>
                    <a:pt x="6621" y="4656"/>
                  </a:lnTo>
                  <a:cubicBezTo>
                    <a:pt x="6599" y="4645"/>
                    <a:pt x="6574" y="4640"/>
                    <a:pt x="6550" y="4640"/>
                  </a:cubicBezTo>
                  <a:cubicBezTo>
                    <a:pt x="6497" y="4640"/>
                    <a:pt x="6447" y="4666"/>
                    <a:pt x="6430" y="4716"/>
                  </a:cubicBezTo>
                  <a:cubicBezTo>
                    <a:pt x="6383" y="4799"/>
                    <a:pt x="6418" y="4882"/>
                    <a:pt x="6490" y="4918"/>
                  </a:cubicBezTo>
                  <a:lnTo>
                    <a:pt x="7918" y="5692"/>
                  </a:lnTo>
                  <a:cubicBezTo>
                    <a:pt x="8085" y="5775"/>
                    <a:pt x="8145" y="5966"/>
                    <a:pt x="8049" y="6133"/>
                  </a:cubicBezTo>
                  <a:cubicBezTo>
                    <a:pt x="7985" y="6245"/>
                    <a:pt x="7877" y="6309"/>
                    <a:pt x="7766" y="6309"/>
                  </a:cubicBezTo>
                  <a:cubicBezTo>
                    <a:pt x="7713" y="6309"/>
                    <a:pt x="7659" y="6294"/>
                    <a:pt x="7609" y="6263"/>
                  </a:cubicBezTo>
                  <a:lnTo>
                    <a:pt x="6144" y="5478"/>
                  </a:lnTo>
                  <a:cubicBezTo>
                    <a:pt x="6122" y="5463"/>
                    <a:pt x="6097" y="5456"/>
                    <a:pt x="6073" y="5456"/>
                  </a:cubicBezTo>
                  <a:cubicBezTo>
                    <a:pt x="6020" y="5456"/>
                    <a:pt x="5970" y="5488"/>
                    <a:pt x="5954" y="5537"/>
                  </a:cubicBezTo>
                  <a:cubicBezTo>
                    <a:pt x="5906" y="5609"/>
                    <a:pt x="5942" y="5704"/>
                    <a:pt x="6013" y="5728"/>
                  </a:cubicBezTo>
                  <a:lnTo>
                    <a:pt x="7192" y="6371"/>
                  </a:lnTo>
                  <a:cubicBezTo>
                    <a:pt x="7347" y="6466"/>
                    <a:pt x="7395" y="6656"/>
                    <a:pt x="7323" y="6823"/>
                  </a:cubicBezTo>
                  <a:cubicBezTo>
                    <a:pt x="7255" y="6925"/>
                    <a:pt x="7139" y="6984"/>
                    <a:pt x="7018" y="6984"/>
                  </a:cubicBezTo>
                  <a:cubicBezTo>
                    <a:pt x="6969" y="6984"/>
                    <a:pt x="6919" y="6975"/>
                    <a:pt x="6871" y="6954"/>
                  </a:cubicBezTo>
                  <a:lnTo>
                    <a:pt x="5644" y="6287"/>
                  </a:lnTo>
                  <a:cubicBezTo>
                    <a:pt x="5616" y="6271"/>
                    <a:pt x="5587" y="6263"/>
                    <a:pt x="5560" y="6263"/>
                  </a:cubicBezTo>
                  <a:cubicBezTo>
                    <a:pt x="5509" y="6263"/>
                    <a:pt x="5465" y="6292"/>
                    <a:pt x="5442" y="6347"/>
                  </a:cubicBezTo>
                  <a:cubicBezTo>
                    <a:pt x="5406" y="6418"/>
                    <a:pt x="5430" y="6502"/>
                    <a:pt x="5501" y="6537"/>
                  </a:cubicBezTo>
                  <a:lnTo>
                    <a:pt x="6454" y="7061"/>
                  </a:lnTo>
                  <a:cubicBezTo>
                    <a:pt x="6609" y="7145"/>
                    <a:pt x="6668" y="7335"/>
                    <a:pt x="6597" y="7502"/>
                  </a:cubicBezTo>
                  <a:cubicBezTo>
                    <a:pt x="6531" y="7609"/>
                    <a:pt x="6419" y="7670"/>
                    <a:pt x="6301" y="7670"/>
                  </a:cubicBezTo>
                  <a:cubicBezTo>
                    <a:pt x="6249" y="7670"/>
                    <a:pt x="6196" y="7658"/>
                    <a:pt x="6144" y="7633"/>
                  </a:cubicBezTo>
                  <a:lnTo>
                    <a:pt x="5478" y="7264"/>
                  </a:lnTo>
                  <a:cubicBezTo>
                    <a:pt x="5478" y="7133"/>
                    <a:pt x="5430" y="7002"/>
                    <a:pt x="5347" y="6883"/>
                  </a:cubicBezTo>
                  <a:cubicBezTo>
                    <a:pt x="5228" y="6728"/>
                    <a:pt x="5061" y="6644"/>
                    <a:pt x="4882" y="6644"/>
                  </a:cubicBezTo>
                  <a:lnTo>
                    <a:pt x="4882" y="6597"/>
                  </a:lnTo>
                  <a:cubicBezTo>
                    <a:pt x="4906" y="6430"/>
                    <a:pt x="4870" y="6263"/>
                    <a:pt x="4763" y="6133"/>
                  </a:cubicBezTo>
                  <a:cubicBezTo>
                    <a:pt x="4644" y="5990"/>
                    <a:pt x="4478" y="5894"/>
                    <a:pt x="4299" y="5894"/>
                  </a:cubicBezTo>
                  <a:lnTo>
                    <a:pt x="4299" y="5847"/>
                  </a:lnTo>
                  <a:cubicBezTo>
                    <a:pt x="4335" y="5692"/>
                    <a:pt x="4287" y="5525"/>
                    <a:pt x="4180" y="5394"/>
                  </a:cubicBezTo>
                  <a:cubicBezTo>
                    <a:pt x="4061" y="5240"/>
                    <a:pt x="3894" y="5156"/>
                    <a:pt x="3716" y="5156"/>
                  </a:cubicBezTo>
                  <a:lnTo>
                    <a:pt x="3716" y="5109"/>
                  </a:lnTo>
                  <a:cubicBezTo>
                    <a:pt x="3751" y="4942"/>
                    <a:pt x="3704" y="4775"/>
                    <a:pt x="3596" y="4644"/>
                  </a:cubicBezTo>
                  <a:cubicBezTo>
                    <a:pt x="3476" y="4488"/>
                    <a:pt x="3297" y="4404"/>
                    <a:pt x="3111" y="4404"/>
                  </a:cubicBezTo>
                  <a:cubicBezTo>
                    <a:pt x="2984" y="4404"/>
                    <a:pt x="2855" y="4443"/>
                    <a:pt x="2739" y="4525"/>
                  </a:cubicBezTo>
                  <a:lnTo>
                    <a:pt x="1715" y="5275"/>
                  </a:lnTo>
                  <a:lnTo>
                    <a:pt x="1334" y="5073"/>
                  </a:lnTo>
                  <a:lnTo>
                    <a:pt x="2799" y="2549"/>
                  </a:lnTo>
                  <a:close/>
                  <a:moveTo>
                    <a:pt x="4855" y="6920"/>
                  </a:moveTo>
                  <a:cubicBezTo>
                    <a:pt x="4953" y="6920"/>
                    <a:pt x="5045" y="6960"/>
                    <a:pt x="5109" y="7037"/>
                  </a:cubicBezTo>
                  <a:cubicBezTo>
                    <a:pt x="5168" y="7133"/>
                    <a:pt x="5192" y="7228"/>
                    <a:pt x="5180" y="7299"/>
                  </a:cubicBezTo>
                  <a:cubicBezTo>
                    <a:pt x="5168" y="7383"/>
                    <a:pt x="5120" y="7466"/>
                    <a:pt x="5049" y="7526"/>
                  </a:cubicBezTo>
                  <a:lnTo>
                    <a:pt x="4704" y="7776"/>
                  </a:lnTo>
                  <a:cubicBezTo>
                    <a:pt x="4643" y="7818"/>
                    <a:pt x="4574" y="7838"/>
                    <a:pt x="4507" y="7838"/>
                  </a:cubicBezTo>
                  <a:cubicBezTo>
                    <a:pt x="4404" y="7838"/>
                    <a:pt x="4304" y="7791"/>
                    <a:pt x="4239" y="7704"/>
                  </a:cubicBezTo>
                  <a:cubicBezTo>
                    <a:pt x="4132" y="7549"/>
                    <a:pt x="4168" y="7347"/>
                    <a:pt x="4311" y="7240"/>
                  </a:cubicBezTo>
                  <a:lnTo>
                    <a:pt x="4644" y="7002"/>
                  </a:lnTo>
                  <a:lnTo>
                    <a:pt x="4656" y="6978"/>
                  </a:lnTo>
                  <a:cubicBezTo>
                    <a:pt x="4719" y="6939"/>
                    <a:pt x="4788" y="6920"/>
                    <a:pt x="4855" y="6920"/>
                  </a:cubicBezTo>
                  <a:close/>
                  <a:moveTo>
                    <a:pt x="172" y="0"/>
                  </a:moveTo>
                  <a:cubicBezTo>
                    <a:pt x="121" y="0"/>
                    <a:pt x="72" y="29"/>
                    <a:pt x="48" y="84"/>
                  </a:cubicBezTo>
                  <a:cubicBezTo>
                    <a:pt x="1" y="156"/>
                    <a:pt x="25" y="239"/>
                    <a:pt x="108" y="287"/>
                  </a:cubicBezTo>
                  <a:lnTo>
                    <a:pt x="2346" y="1584"/>
                  </a:lnTo>
                  <a:lnTo>
                    <a:pt x="406" y="4942"/>
                  </a:lnTo>
                  <a:lnTo>
                    <a:pt x="251" y="4847"/>
                  </a:lnTo>
                  <a:cubicBezTo>
                    <a:pt x="226" y="4830"/>
                    <a:pt x="199" y="4822"/>
                    <a:pt x="172" y="4822"/>
                  </a:cubicBezTo>
                  <a:cubicBezTo>
                    <a:pt x="121" y="4822"/>
                    <a:pt x="72" y="4851"/>
                    <a:pt x="48" y="4906"/>
                  </a:cubicBezTo>
                  <a:cubicBezTo>
                    <a:pt x="1" y="4978"/>
                    <a:pt x="25" y="5061"/>
                    <a:pt x="108" y="5109"/>
                  </a:cubicBezTo>
                  <a:lnTo>
                    <a:pt x="894" y="5549"/>
                  </a:lnTo>
                  <a:cubicBezTo>
                    <a:pt x="919" y="5566"/>
                    <a:pt x="947" y="5574"/>
                    <a:pt x="975" y="5574"/>
                  </a:cubicBezTo>
                  <a:cubicBezTo>
                    <a:pt x="1025" y="5574"/>
                    <a:pt x="1073" y="5548"/>
                    <a:pt x="1096" y="5501"/>
                  </a:cubicBezTo>
                  <a:lnTo>
                    <a:pt x="1215" y="5299"/>
                  </a:lnTo>
                  <a:lnTo>
                    <a:pt x="1525" y="5466"/>
                  </a:lnTo>
                  <a:cubicBezTo>
                    <a:pt x="1430" y="5680"/>
                    <a:pt x="1441" y="5918"/>
                    <a:pt x="1572" y="6121"/>
                  </a:cubicBezTo>
                  <a:cubicBezTo>
                    <a:pt x="1691" y="6287"/>
                    <a:pt x="1882" y="6371"/>
                    <a:pt x="2084" y="6371"/>
                  </a:cubicBezTo>
                  <a:cubicBezTo>
                    <a:pt x="2144" y="6371"/>
                    <a:pt x="2215" y="6359"/>
                    <a:pt x="2275" y="6347"/>
                  </a:cubicBezTo>
                  <a:cubicBezTo>
                    <a:pt x="2275" y="6478"/>
                    <a:pt x="2322" y="6597"/>
                    <a:pt x="2394" y="6716"/>
                  </a:cubicBezTo>
                  <a:cubicBezTo>
                    <a:pt x="2513" y="6883"/>
                    <a:pt x="2703" y="6966"/>
                    <a:pt x="2882" y="6966"/>
                  </a:cubicBezTo>
                  <a:cubicBezTo>
                    <a:pt x="2942" y="6966"/>
                    <a:pt x="3013" y="6954"/>
                    <a:pt x="3073" y="6942"/>
                  </a:cubicBezTo>
                  <a:cubicBezTo>
                    <a:pt x="3073" y="7061"/>
                    <a:pt x="3120" y="7192"/>
                    <a:pt x="3192" y="7299"/>
                  </a:cubicBezTo>
                  <a:cubicBezTo>
                    <a:pt x="3299" y="7430"/>
                    <a:pt x="3430" y="7514"/>
                    <a:pt x="3596" y="7549"/>
                  </a:cubicBezTo>
                  <a:cubicBezTo>
                    <a:pt x="3632" y="7549"/>
                    <a:pt x="3656" y="7561"/>
                    <a:pt x="3704" y="7561"/>
                  </a:cubicBezTo>
                  <a:cubicBezTo>
                    <a:pt x="3763" y="7561"/>
                    <a:pt x="3835" y="7549"/>
                    <a:pt x="3894" y="7537"/>
                  </a:cubicBezTo>
                  <a:cubicBezTo>
                    <a:pt x="3894" y="7668"/>
                    <a:pt x="3942" y="7787"/>
                    <a:pt x="4013" y="7895"/>
                  </a:cubicBezTo>
                  <a:cubicBezTo>
                    <a:pt x="4120" y="8026"/>
                    <a:pt x="4251" y="8109"/>
                    <a:pt x="4418" y="8145"/>
                  </a:cubicBezTo>
                  <a:cubicBezTo>
                    <a:pt x="4442" y="8145"/>
                    <a:pt x="4478" y="8157"/>
                    <a:pt x="4525" y="8157"/>
                  </a:cubicBezTo>
                  <a:cubicBezTo>
                    <a:pt x="4656" y="8157"/>
                    <a:pt x="4775" y="8109"/>
                    <a:pt x="4882" y="8037"/>
                  </a:cubicBezTo>
                  <a:lnTo>
                    <a:pt x="5216" y="7787"/>
                  </a:lnTo>
                  <a:cubicBezTo>
                    <a:pt x="5299" y="7728"/>
                    <a:pt x="5359" y="7668"/>
                    <a:pt x="5394" y="7597"/>
                  </a:cubicBezTo>
                  <a:lnTo>
                    <a:pt x="6013" y="7918"/>
                  </a:lnTo>
                  <a:cubicBezTo>
                    <a:pt x="6097" y="7966"/>
                    <a:pt x="6204" y="7990"/>
                    <a:pt x="6311" y="7990"/>
                  </a:cubicBezTo>
                  <a:cubicBezTo>
                    <a:pt x="6371" y="7990"/>
                    <a:pt x="6430" y="7978"/>
                    <a:pt x="6490" y="7966"/>
                  </a:cubicBezTo>
                  <a:cubicBezTo>
                    <a:pt x="6644" y="7918"/>
                    <a:pt x="6787" y="7811"/>
                    <a:pt x="6859" y="7668"/>
                  </a:cubicBezTo>
                  <a:cubicBezTo>
                    <a:pt x="6918" y="7549"/>
                    <a:pt x="6942" y="7430"/>
                    <a:pt x="6930" y="7299"/>
                  </a:cubicBezTo>
                  <a:cubicBezTo>
                    <a:pt x="6966" y="7299"/>
                    <a:pt x="7002" y="7311"/>
                    <a:pt x="7049" y="7311"/>
                  </a:cubicBezTo>
                  <a:cubicBezTo>
                    <a:pt x="7275" y="7311"/>
                    <a:pt x="7478" y="7192"/>
                    <a:pt x="7597" y="6990"/>
                  </a:cubicBezTo>
                  <a:cubicBezTo>
                    <a:pt x="7656" y="6871"/>
                    <a:pt x="7692" y="6740"/>
                    <a:pt x="7680" y="6609"/>
                  </a:cubicBezTo>
                  <a:cubicBezTo>
                    <a:pt x="7716" y="6609"/>
                    <a:pt x="7752" y="6633"/>
                    <a:pt x="7799" y="6633"/>
                  </a:cubicBezTo>
                  <a:cubicBezTo>
                    <a:pt x="8014" y="6633"/>
                    <a:pt x="8228" y="6514"/>
                    <a:pt x="8347" y="6299"/>
                  </a:cubicBezTo>
                  <a:cubicBezTo>
                    <a:pt x="8407" y="6180"/>
                    <a:pt x="8430" y="6061"/>
                    <a:pt x="8418" y="5930"/>
                  </a:cubicBezTo>
                  <a:cubicBezTo>
                    <a:pt x="8454" y="5930"/>
                    <a:pt x="8490" y="5942"/>
                    <a:pt x="8538" y="5942"/>
                  </a:cubicBezTo>
                  <a:cubicBezTo>
                    <a:pt x="8597" y="5942"/>
                    <a:pt x="8657" y="5930"/>
                    <a:pt x="8716" y="5918"/>
                  </a:cubicBezTo>
                  <a:cubicBezTo>
                    <a:pt x="8883" y="5871"/>
                    <a:pt x="9014" y="5763"/>
                    <a:pt x="9085" y="5621"/>
                  </a:cubicBezTo>
                  <a:cubicBezTo>
                    <a:pt x="9169" y="5466"/>
                    <a:pt x="9192" y="5299"/>
                    <a:pt x="9133" y="5144"/>
                  </a:cubicBezTo>
                  <a:cubicBezTo>
                    <a:pt x="9121" y="5097"/>
                    <a:pt x="9109" y="5061"/>
                    <a:pt x="9085" y="5037"/>
                  </a:cubicBezTo>
                  <a:lnTo>
                    <a:pt x="9347" y="4859"/>
                  </a:lnTo>
                  <a:lnTo>
                    <a:pt x="9478" y="5037"/>
                  </a:lnTo>
                  <a:cubicBezTo>
                    <a:pt x="9506" y="5072"/>
                    <a:pt x="9550" y="5090"/>
                    <a:pt x="9593" y="5090"/>
                  </a:cubicBezTo>
                  <a:cubicBezTo>
                    <a:pt x="9625" y="5090"/>
                    <a:pt x="9656" y="5081"/>
                    <a:pt x="9681" y="5061"/>
                  </a:cubicBezTo>
                  <a:lnTo>
                    <a:pt x="10085" y="4739"/>
                  </a:lnTo>
                  <a:cubicBezTo>
                    <a:pt x="10121" y="4668"/>
                    <a:pt x="10133" y="4573"/>
                    <a:pt x="10085" y="4513"/>
                  </a:cubicBezTo>
                  <a:cubicBezTo>
                    <a:pt x="10065" y="4479"/>
                    <a:pt x="10019" y="4460"/>
                    <a:pt x="9974" y="4460"/>
                  </a:cubicBezTo>
                  <a:cubicBezTo>
                    <a:pt x="9941" y="4460"/>
                    <a:pt x="9908" y="4470"/>
                    <a:pt x="9883" y="4489"/>
                  </a:cubicBezTo>
                  <a:lnTo>
                    <a:pt x="9585" y="4704"/>
                  </a:lnTo>
                  <a:lnTo>
                    <a:pt x="7252" y="1644"/>
                  </a:lnTo>
                  <a:lnTo>
                    <a:pt x="8585" y="775"/>
                  </a:lnTo>
                  <a:cubicBezTo>
                    <a:pt x="8657" y="739"/>
                    <a:pt x="8680" y="644"/>
                    <a:pt x="8633" y="572"/>
                  </a:cubicBezTo>
                  <a:cubicBezTo>
                    <a:pt x="8602" y="526"/>
                    <a:pt x="8556" y="500"/>
                    <a:pt x="8505" y="500"/>
                  </a:cubicBezTo>
                  <a:cubicBezTo>
                    <a:pt x="8478" y="500"/>
                    <a:pt x="8448" y="508"/>
                    <a:pt x="8418" y="525"/>
                  </a:cubicBezTo>
                  <a:lnTo>
                    <a:pt x="6954" y="1477"/>
                  </a:lnTo>
                  <a:cubicBezTo>
                    <a:pt x="6871" y="1525"/>
                    <a:pt x="6859" y="1632"/>
                    <a:pt x="6906" y="1680"/>
                  </a:cubicBezTo>
                  <a:lnTo>
                    <a:pt x="7168" y="2037"/>
                  </a:lnTo>
                  <a:lnTo>
                    <a:pt x="6978" y="2192"/>
                  </a:lnTo>
                  <a:lnTo>
                    <a:pt x="6216" y="1942"/>
                  </a:lnTo>
                  <a:cubicBezTo>
                    <a:pt x="6204" y="1942"/>
                    <a:pt x="6192" y="1918"/>
                    <a:pt x="6180" y="1918"/>
                  </a:cubicBezTo>
                  <a:lnTo>
                    <a:pt x="4430" y="1918"/>
                  </a:lnTo>
                  <a:cubicBezTo>
                    <a:pt x="4358" y="1918"/>
                    <a:pt x="4299" y="1965"/>
                    <a:pt x="4287" y="2037"/>
                  </a:cubicBezTo>
                  <a:lnTo>
                    <a:pt x="4180" y="2430"/>
                  </a:lnTo>
                  <a:lnTo>
                    <a:pt x="3930" y="2323"/>
                  </a:lnTo>
                  <a:cubicBezTo>
                    <a:pt x="3894" y="2311"/>
                    <a:pt x="3882" y="2311"/>
                    <a:pt x="3846" y="2311"/>
                  </a:cubicBezTo>
                  <a:lnTo>
                    <a:pt x="3168" y="2382"/>
                  </a:lnTo>
                  <a:lnTo>
                    <a:pt x="2930" y="2251"/>
                  </a:lnTo>
                  <a:lnTo>
                    <a:pt x="3156" y="1858"/>
                  </a:lnTo>
                  <a:cubicBezTo>
                    <a:pt x="3192" y="1787"/>
                    <a:pt x="3168" y="1703"/>
                    <a:pt x="3096" y="1656"/>
                  </a:cubicBezTo>
                  <a:lnTo>
                    <a:pt x="251" y="25"/>
                  </a:lnTo>
                  <a:cubicBezTo>
                    <a:pt x="226" y="8"/>
                    <a:pt x="199" y="0"/>
                    <a:pt x="17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012" name="Google Shape;10012;p73"/>
            <p:cNvSpPr/>
            <p:nvPr/>
          </p:nvSpPr>
          <p:spPr>
            <a:xfrm>
              <a:off x="2946442" y="2015001"/>
              <a:ext cx="37525" cy="26799"/>
            </a:xfrm>
            <a:custGeom>
              <a:avLst/>
              <a:gdLst/>
              <a:ahLst/>
              <a:cxnLst/>
              <a:rect l="l" t="t" r="r" b="b"/>
              <a:pathLst>
                <a:path w="1179" h="842" extrusionOk="0">
                  <a:moveTo>
                    <a:pt x="1011" y="1"/>
                  </a:moveTo>
                  <a:cubicBezTo>
                    <a:pt x="983" y="1"/>
                    <a:pt x="955" y="7"/>
                    <a:pt x="929" y="20"/>
                  </a:cubicBezTo>
                  <a:lnTo>
                    <a:pt x="96" y="556"/>
                  </a:lnTo>
                  <a:cubicBezTo>
                    <a:pt x="24" y="603"/>
                    <a:pt x="0" y="699"/>
                    <a:pt x="48" y="770"/>
                  </a:cubicBezTo>
                  <a:cubicBezTo>
                    <a:pt x="84" y="818"/>
                    <a:pt x="119" y="842"/>
                    <a:pt x="167" y="842"/>
                  </a:cubicBezTo>
                  <a:cubicBezTo>
                    <a:pt x="203" y="842"/>
                    <a:pt x="226" y="830"/>
                    <a:pt x="238" y="818"/>
                  </a:cubicBezTo>
                  <a:lnTo>
                    <a:pt x="1072" y="282"/>
                  </a:lnTo>
                  <a:cubicBezTo>
                    <a:pt x="1167" y="234"/>
                    <a:pt x="1179" y="127"/>
                    <a:pt x="1131" y="68"/>
                  </a:cubicBezTo>
                  <a:cubicBezTo>
                    <a:pt x="1108" y="22"/>
                    <a:pt x="1061" y="1"/>
                    <a:pt x="101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</p:grpSp>
      <p:grpSp>
        <p:nvGrpSpPr>
          <p:cNvPr id="10013" name="Google Shape;10013;p73"/>
          <p:cNvGrpSpPr/>
          <p:nvPr/>
        </p:nvGrpSpPr>
        <p:grpSpPr>
          <a:xfrm>
            <a:off x="8894783" y="2446740"/>
            <a:ext cx="443676" cy="375777"/>
            <a:chOff x="6671087" y="2009304"/>
            <a:chExt cx="332757" cy="281833"/>
          </a:xfrm>
          <a:solidFill>
            <a:srgbClr val="E084C6"/>
          </a:solidFill>
        </p:grpSpPr>
        <p:sp>
          <p:nvSpPr>
            <p:cNvPr id="10014" name="Google Shape;10014;p73"/>
            <p:cNvSpPr/>
            <p:nvPr/>
          </p:nvSpPr>
          <p:spPr>
            <a:xfrm>
              <a:off x="6671087" y="2023658"/>
              <a:ext cx="331993" cy="267478"/>
            </a:xfrm>
            <a:custGeom>
              <a:avLst/>
              <a:gdLst/>
              <a:ahLst/>
              <a:cxnLst/>
              <a:rect l="l" t="t" r="r" b="b"/>
              <a:pathLst>
                <a:path w="10431" h="8404" extrusionOk="0">
                  <a:moveTo>
                    <a:pt x="6359" y="2272"/>
                  </a:moveTo>
                  <a:lnTo>
                    <a:pt x="7192" y="2546"/>
                  </a:lnTo>
                  <a:cubicBezTo>
                    <a:pt x="7203" y="2553"/>
                    <a:pt x="7215" y="2556"/>
                    <a:pt x="7228" y="2556"/>
                  </a:cubicBezTo>
                  <a:cubicBezTo>
                    <a:pt x="7261" y="2556"/>
                    <a:pt x="7298" y="2539"/>
                    <a:pt x="7323" y="2522"/>
                  </a:cubicBezTo>
                  <a:lnTo>
                    <a:pt x="7585" y="2332"/>
                  </a:lnTo>
                  <a:lnTo>
                    <a:pt x="9419" y="4725"/>
                  </a:lnTo>
                  <a:lnTo>
                    <a:pt x="9109" y="4951"/>
                  </a:lnTo>
                  <a:cubicBezTo>
                    <a:pt x="9097" y="4927"/>
                    <a:pt x="9061" y="4915"/>
                    <a:pt x="9050" y="4903"/>
                  </a:cubicBezTo>
                  <a:lnTo>
                    <a:pt x="5882" y="3177"/>
                  </a:lnTo>
                  <a:lnTo>
                    <a:pt x="6002" y="2987"/>
                  </a:lnTo>
                  <a:cubicBezTo>
                    <a:pt x="6049" y="2903"/>
                    <a:pt x="6025" y="2820"/>
                    <a:pt x="5954" y="2772"/>
                  </a:cubicBezTo>
                  <a:cubicBezTo>
                    <a:pt x="5929" y="2755"/>
                    <a:pt x="5900" y="2747"/>
                    <a:pt x="5873" y="2747"/>
                  </a:cubicBezTo>
                  <a:cubicBezTo>
                    <a:pt x="5822" y="2747"/>
                    <a:pt x="5775" y="2774"/>
                    <a:pt x="5752" y="2820"/>
                  </a:cubicBezTo>
                  <a:lnTo>
                    <a:pt x="5418" y="3356"/>
                  </a:lnTo>
                  <a:cubicBezTo>
                    <a:pt x="5406" y="3379"/>
                    <a:pt x="5382" y="3415"/>
                    <a:pt x="5382" y="3427"/>
                  </a:cubicBezTo>
                  <a:lnTo>
                    <a:pt x="5382" y="4725"/>
                  </a:lnTo>
                  <a:cubicBezTo>
                    <a:pt x="5382" y="4987"/>
                    <a:pt x="5168" y="5213"/>
                    <a:pt x="4894" y="5213"/>
                  </a:cubicBezTo>
                  <a:cubicBezTo>
                    <a:pt x="4632" y="5213"/>
                    <a:pt x="4406" y="4987"/>
                    <a:pt x="4406" y="4725"/>
                  </a:cubicBezTo>
                  <a:lnTo>
                    <a:pt x="4406" y="3439"/>
                  </a:lnTo>
                  <a:lnTo>
                    <a:pt x="4704" y="2272"/>
                  </a:lnTo>
                  <a:close/>
                  <a:moveTo>
                    <a:pt x="2692" y="1796"/>
                  </a:moveTo>
                  <a:lnTo>
                    <a:pt x="2930" y="1927"/>
                  </a:lnTo>
                  <a:lnTo>
                    <a:pt x="929" y="5392"/>
                  </a:lnTo>
                  <a:lnTo>
                    <a:pt x="691" y="5261"/>
                  </a:lnTo>
                  <a:lnTo>
                    <a:pt x="2692" y="1796"/>
                  </a:lnTo>
                  <a:close/>
                  <a:moveTo>
                    <a:pt x="3215" y="4844"/>
                  </a:moveTo>
                  <a:cubicBezTo>
                    <a:pt x="3323" y="4844"/>
                    <a:pt x="3406" y="4892"/>
                    <a:pt x="3489" y="4975"/>
                  </a:cubicBezTo>
                  <a:cubicBezTo>
                    <a:pt x="3608" y="5130"/>
                    <a:pt x="3561" y="5344"/>
                    <a:pt x="3406" y="5451"/>
                  </a:cubicBezTo>
                  <a:lnTo>
                    <a:pt x="2323" y="6213"/>
                  </a:lnTo>
                  <a:cubicBezTo>
                    <a:pt x="2266" y="6255"/>
                    <a:pt x="2199" y="6275"/>
                    <a:pt x="2131" y="6275"/>
                  </a:cubicBezTo>
                  <a:cubicBezTo>
                    <a:pt x="2027" y="6275"/>
                    <a:pt x="1923" y="6228"/>
                    <a:pt x="1858" y="6142"/>
                  </a:cubicBezTo>
                  <a:cubicBezTo>
                    <a:pt x="1763" y="5987"/>
                    <a:pt x="1787" y="5785"/>
                    <a:pt x="1942" y="5677"/>
                  </a:cubicBezTo>
                  <a:lnTo>
                    <a:pt x="3025" y="4903"/>
                  </a:lnTo>
                  <a:cubicBezTo>
                    <a:pt x="3085" y="4856"/>
                    <a:pt x="3156" y="4844"/>
                    <a:pt x="3215" y="4844"/>
                  </a:cubicBezTo>
                  <a:close/>
                  <a:moveTo>
                    <a:pt x="3811" y="5606"/>
                  </a:moveTo>
                  <a:cubicBezTo>
                    <a:pt x="3918" y="5606"/>
                    <a:pt x="4001" y="5665"/>
                    <a:pt x="4061" y="5737"/>
                  </a:cubicBezTo>
                  <a:cubicBezTo>
                    <a:pt x="4180" y="5880"/>
                    <a:pt x="4144" y="6106"/>
                    <a:pt x="3989" y="6213"/>
                  </a:cubicBezTo>
                  <a:lnTo>
                    <a:pt x="3156" y="6820"/>
                  </a:lnTo>
                  <a:cubicBezTo>
                    <a:pt x="3100" y="6863"/>
                    <a:pt x="3032" y="6883"/>
                    <a:pt x="2964" y="6883"/>
                  </a:cubicBezTo>
                  <a:cubicBezTo>
                    <a:pt x="2861" y="6883"/>
                    <a:pt x="2756" y="6835"/>
                    <a:pt x="2692" y="6749"/>
                  </a:cubicBezTo>
                  <a:cubicBezTo>
                    <a:pt x="2573" y="6594"/>
                    <a:pt x="2620" y="6380"/>
                    <a:pt x="2775" y="6273"/>
                  </a:cubicBezTo>
                  <a:lnTo>
                    <a:pt x="3573" y="5689"/>
                  </a:lnTo>
                  <a:cubicBezTo>
                    <a:pt x="3608" y="5677"/>
                    <a:pt x="3632" y="5642"/>
                    <a:pt x="3668" y="5630"/>
                  </a:cubicBezTo>
                  <a:cubicBezTo>
                    <a:pt x="3704" y="5618"/>
                    <a:pt x="3763" y="5606"/>
                    <a:pt x="3811" y="5606"/>
                  </a:cubicBezTo>
                  <a:close/>
                  <a:moveTo>
                    <a:pt x="4415" y="6386"/>
                  </a:moveTo>
                  <a:cubicBezTo>
                    <a:pt x="4516" y="6386"/>
                    <a:pt x="4617" y="6431"/>
                    <a:pt x="4680" y="6523"/>
                  </a:cubicBezTo>
                  <a:cubicBezTo>
                    <a:pt x="4799" y="6666"/>
                    <a:pt x="4751" y="6892"/>
                    <a:pt x="4597" y="6999"/>
                  </a:cubicBezTo>
                  <a:lnTo>
                    <a:pt x="4001" y="7416"/>
                  </a:lnTo>
                  <a:cubicBezTo>
                    <a:pt x="3946" y="7462"/>
                    <a:pt x="3883" y="7479"/>
                    <a:pt x="3814" y="7479"/>
                  </a:cubicBezTo>
                  <a:cubicBezTo>
                    <a:pt x="3793" y="7479"/>
                    <a:pt x="3773" y="7478"/>
                    <a:pt x="3751" y="7475"/>
                  </a:cubicBezTo>
                  <a:cubicBezTo>
                    <a:pt x="3668" y="7463"/>
                    <a:pt x="3585" y="7416"/>
                    <a:pt x="3525" y="7344"/>
                  </a:cubicBezTo>
                  <a:cubicBezTo>
                    <a:pt x="3430" y="7189"/>
                    <a:pt x="3454" y="6987"/>
                    <a:pt x="3608" y="6880"/>
                  </a:cubicBezTo>
                  <a:lnTo>
                    <a:pt x="4180" y="6463"/>
                  </a:lnTo>
                  <a:lnTo>
                    <a:pt x="4216" y="6451"/>
                  </a:lnTo>
                  <a:cubicBezTo>
                    <a:pt x="4274" y="6407"/>
                    <a:pt x="4344" y="6386"/>
                    <a:pt x="4415" y="6386"/>
                  </a:cubicBezTo>
                  <a:close/>
                  <a:moveTo>
                    <a:pt x="2894" y="2594"/>
                  </a:moveTo>
                  <a:lnTo>
                    <a:pt x="3168" y="2760"/>
                  </a:lnTo>
                  <a:cubicBezTo>
                    <a:pt x="3193" y="2769"/>
                    <a:pt x="3212" y="2777"/>
                    <a:pt x="3234" y="2777"/>
                  </a:cubicBezTo>
                  <a:cubicBezTo>
                    <a:pt x="3243" y="2777"/>
                    <a:pt x="3253" y="2776"/>
                    <a:pt x="3263" y="2772"/>
                  </a:cubicBezTo>
                  <a:lnTo>
                    <a:pt x="3977" y="2677"/>
                  </a:lnTo>
                  <a:lnTo>
                    <a:pt x="4239" y="2784"/>
                  </a:lnTo>
                  <a:lnTo>
                    <a:pt x="4097" y="3379"/>
                  </a:lnTo>
                  <a:lnTo>
                    <a:pt x="4097" y="3415"/>
                  </a:lnTo>
                  <a:lnTo>
                    <a:pt x="4097" y="4701"/>
                  </a:lnTo>
                  <a:cubicBezTo>
                    <a:pt x="4097" y="5154"/>
                    <a:pt x="4454" y="5511"/>
                    <a:pt x="4894" y="5511"/>
                  </a:cubicBezTo>
                  <a:cubicBezTo>
                    <a:pt x="5347" y="5511"/>
                    <a:pt x="5704" y="5154"/>
                    <a:pt x="5704" y="4701"/>
                  </a:cubicBezTo>
                  <a:lnTo>
                    <a:pt x="5704" y="3439"/>
                  </a:lnTo>
                  <a:lnTo>
                    <a:pt x="5728" y="3391"/>
                  </a:lnTo>
                  <a:lnTo>
                    <a:pt x="8919" y="5118"/>
                  </a:lnTo>
                  <a:cubicBezTo>
                    <a:pt x="9061" y="5261"/>
                    <a:pt x="9121" y="5463"/>
                    <a:pt x="9038" y="5630"/>
                  </a:cubicBezTo>
                  <a:cubicBezTo>
                    <a:pt x="8973" y="5742"/>
                    <a:pt x="8860" y="5806"/>
                    <a:pt x="8742" y="5806"/>
                  </a:cubicBezTo>
                  <a:cubicBezTo>
                    <a:pt x="8685" y="5806"/>
                    <a:pt x="8627" y="5792"/>
                    <a:pt x="8573" y="5761"/>
                  </a:cubicBezTo>
                  <a:lnTo>
                    <a:pt x="6799" y="4796"/>
                  </a:lnTo>
                  <a:cubicBezTo>
                    <a:pt x="6777" y="4781"/>
                    <a:pt x="6753" y="4775"/>
                    <a:pt x="6730" y="4775"/>
                  </a:cubicBezTo>
                  <a:cubicBezTo>
                    <a:pt x="6679" y="4775"/>
                    <a:pt x="6630" y="4807"/>
                    <a:pt x="6597" y="4856"/>
                  </a:cubicBezTo>
                  <a:cubicBezTo>
                    <a:pt x="6549" y="4927"/>
                    <a:pt x="6585" y="5023"/>
                    <a:pt x="6656" y="5058"/>
                  </a:cubicBezTo>
                  <a:lnTo>
                    <a:pt x="8133" y="5868"/>
                  </a:lnTo>
                  <a:cubicBezTo>
                    <a:pt x="8288" y="5951"/>
                    <a:pt x="8347" y="6166"/>
                    <a:pt x="8264" y="6332"/>
                  </a:cubicBezTo>
                  <a:cubicBezTo>
                    <a:pt x="8198" y="6439"/>
                    <a:pt x="8080" y="6501"/>
                    <a:pt x="7959" y="6501"/>
                  </a:cubicBezTo>
                  <a:cubicBezTo>
                    <a:pt x="7905" y="6501"/>
                    <a:pt x="7851" y="6489"/>
                    <a:pt x="7799" y="6463"/>
                  </a:cubicBezTo>
                  <a:lnTo>
                    <a:pt x="6299" y="5642"/>
                  </a:lnTo>
                  <a:cubicBezTo>
                    <a:pt x="6277" y="5627"/>
                    <a:pt x="6252" y="5620"/>
                    <a:pt x="6227" y="5620"/>
                  </a:cubicBezTo>
                  <a:cubicBezTo>
                    <a:pt x="6173" y="5620"/>
                    <a:pt x="6118" y="5652"/>
                    <a:pt x="6085" y="5701"/>
                  </a:cubicBezTo>
                  <a:cubicBezTo>
                    <a:pt x="6049" y="5773"/>
                    <a:pt x="6073" y="5868"/>
                    <a:pt x="6144" y="5916"/>
                  </a:cubicBezTo>
                  <a:lnTo>
                    <a:pt x="7371" y="6570"/>
                  </a:lnTo>
                  <a:cubicBezTo>
                    <a:pt x="7537" y="6654"/>
                    <a:pt x="7597" y="6868"/>
                    <a:pt x="7502" y="7023"/>
                  </a:cubicBezTo>
                  <a:cubicBezTo>
                    <a:pt x="7444" y="7139"/>
                    <a:pt x="7322" y="7203"/>
                    <a:pt x="7197" y="7203"/>
                  </a:cubicBezTo>
                  <a:cubicBezTo>
                    <a:pt x="7143" y="7203"/>
                    <a:pt x="7088" y="7191"/>
                    <a:pt x="7037" y="7166"/>
                  </a:cubicBezTo>
                  <a:lnTo>
                    <a:pt x="5775" y="6463"/>
                  </a:lnTo>
                  <a:cubicBezTo>
                    <a:pt x="5753" y="6448"/>
                    <a:pt x="5728" y="6442"/>
                    <a:pt x="5704" y="6442"/>
                  </a:cubicBezTo>
                  <a:cubicBezTo>
                    <a:pt x="5650" y="6442"/>
                    <a:pt x="5597" y="6474"/>
                    <a:pt x="5573" y="6523"/>
                  </a:cubicBezTo>
                  <a:cubicBezTo>
                    <a:pt x="5525" y="6594"/>
                    <a:pt x="5549" y="6689"/>
                    <a:pt x="5632" y="6725"/>
                  </a:cubicBezTo>
                  <a:lnTo>
                    <a:pt x="6609" y="7261"/>
                  </a:lnTo>
                  <a:cubicBezTo>
                    <a:pt x="6775" y="7356"/>
                    <a:pt x="6835" y="7559"/>
                    <a:pt x="6740" y="7725"/>
                  </a:cubicBezTo>
                  <a:cubicBezTo>
                    <a:pt x="6683" y="7838"/>
                    <a:pt x="6567" y="7902"/>
                    <a:pt x="6450" y="7902"/>
                  </a:cubicBezTo>
                  <a:cubicBezTo>
                    <a:pt x="6394" y="7902"/>
                    <a:pt x="6337" y="7887"/>
                    <a:pt x="6287" y="7856"/>
                  </a:cubicBezTo>
                  <a:lnTo>
                    <a:pt x="5597" y="7487"/>
                  </a:lnTo>
                  <a:cubicBezTo>
                    <a:pt x="5597" y="7344"/>
                    <a:pt x="5549" y="7201"/>
                    <a:pt x="5466" y="7082"/>
                  </a:cubicBezTo>
                  <a:cubicBezTo>
                    <a:pt x="5347" y="6939"/>
                    <a:pt x="5168" y="6844"/>
                    <a:pt x="4990" y="6832"/>
                  </a:cubicBezTo>
                  <a:cubicBezTo>
                    <a:pt x="4990" y="6820"/>
                    <a:pt x="4990" y="6808"/>
                    <a:pt x="5001" y="6785"/>
                  </a:cubicBezTo>
                  <a:cubicBezTo>
                    <a:pt x="5037" y="6606"/>
                    <a:pt x="4990" y="6451"/>
                    <a:pt x="4882" y="6308"/>
                  </a:cubicBezTo>
                  <a:cubicBezTo>
                    <a:pt x="4763" y="6166"/>
                    <a:pt x="4585" y="6070"/>
                    <a:pt x="4406" y="6058"/>
                  </a:cubicBezTo>
                  <a:cubicBezTo>
                    <a:pt x="4406" y="6046"/>
                    <a:pt x="4406" y="6035"/>
                    <a:pt x="4418" y="6011"/>
                  </a:cubicBezTo>
                  <a:cubicBezTo>
                    <a:pt x="4454" y="5832"/>
                    <a:pt x="4406" y="5677"/>
                    <a:pt x="4299" y="5535"/>
                  </a:cubicBezTo>
                  <a:cubicBezTo>
                    <a:pt x="4180" y="5392"/>
                    <a:pt x="4001" y="5296"/>
                    <a:pt x="3823" y="5284"/>
                  </a:cubicBezTo>
                  <a:cubicBezTo>
                    <a:pt x="3823" y="5273"/>
                    <a:pt x="3823" y="5261"/>
                    <a:pt x="3847" y="5237"/>
                  </a:cubicBezTo>
                  <a:cubicBezTo>
                    <a:pt x="3870" y="5058"/>
                    <a:pt x="3823" y="4903"/>
                    <a:pt x="3727" y="4761"/>
                  </a:cubicBezTo>
                  <a:cubicBezTo>
                    <a:pt x="3600" y="4597"/>
                    <a:pt x="3413" y="4515"/>
                    <a:pt x="3222" y="4515"/>
                  </a:cubicBezTo>
                  <a:cubicBezTo>
                    <a:pt x="3093" y="4515"/>
                    <a:pt x="2962" y="4553"/>
                    <a:pt x="2846" y="4630"/>
                  </a:cubicBezTo>
                  <a:lnTo>
                    <a:pt x="1775" y="5404"/>
                  </a:lnTo>
                  <a:lnTo>
                    <a:pt x="1382" y="5201"/>
                  </a:lnTo>
                  <a:lnTo>
                    <a:pt x="2894" y="2594"/>
                  </a:lnTo>
                  <a:close/>
                  <a:moveTo>
                    <a:pt x="5009" y="7159"/>
                  </a:moveTo>
                  <a:cubicBezTo>
                    <a:pt x="5109" y="7159"/>
                    <a:pt x="5207" y="7205"/>
                    <a:pt x="5263" y="7297"/>
                  </a:cubicBezTo>
                  <a:cubicBezTo>
                    <a:pt x="5311" y="7356"/>
                    <a:pt x="5347" y="7451"/>
                    <a:pt x="5335" y="7535"/>
                  </a:cubicBezTo>
                  <a:cubicBezTo>
                    <a:pt x="5311" y="7630"/>
                    <a:pt x="5263" y="7701"/>
                    <a:pt x="5192" y="7761"/>
                  </a:cubicBezTo>
                  <a:lnTo>
                    <a:pt x="4835" y="8011"/>
                  </a:lnTo>
                  <a:cubicBezTo>
                    <a:pt x="4778" y="8053"/>
                    <a:pt x="4711" y="8073"/>
                    <a:pt x="4643" y="8073"/>
                  </a:cubicBezTo>
                  <a:cubicBezTo>
                    <a:pt x="4539" y="8073"/>
                    <a:pt x="4435" y="8026"/>
                    <a:pt x="4370" y="7940"/>
                  </a:cubicBezTo>
                  <a:cubicBezTo>
                    <a:pt x="4275" y="7785"/>
                    <a:pt x="4299" y="7582"/>
                    <a:pt x="4454" y="7475"/>
                  </a:cubicBezTo>
                  <a:lnTo>
                    <a:pt x="4775" y="7237"/>
                  </a:lnTo>
                  <a:lnTo>
                    <a:pt x="4811" y="7225"/>
                  </a:lnTo>
                  <a:cubicBezTo>
                    <a:pt x="4869" y="7181"/>
                    <a:pt x="4940" y="7159"/>
                    <a:pt x="5009" y="7159"/>
                  </a:cubicBezTo>
                  <a:close/>
                  <a:moveTo>
                    <a:pt x="182" y="0"/>
                  </a:moveTo>
                  <a:cubicBezTo>
                    <a:pt x="131" y="0"/>
                    <a:pt x="81" y="32"/>
                    <a:pt x="48" y="81"/>
                  </a:cubicBezTo>
                  <a:cubicBezTo>
                    <a:pt x="1" y="153"/>
                    <a:pt x="25" y="248"/>
                    <a:pt x="108" y="284"/>
                  </a:cubicBezTo>
                  <a:lnTo>
                    <a:pt x="2430" y="1629"/>
                  </a:lnTo>
                  <a:lnTo>
                    <a:pt x="418" y="5094"/>
                  </a:lnTo>
                  <a:lnTo>
                    <a:pt x="251" y="5011"/>
                  </a:lnTo>
                  <a:cubicBezTo>
                    <a:pt x="226" y="4994"/>
                    <a:pt x="200" y="4986"/>
                    <a:pt x="175" y="4986"/>
                  </a:cubicBezTo>
                  <a:cubicBezTo>
                    <a:pt x="126" y="4986"/>
                    <a:pt x="80" y="5015"/>
                    <a:pt x="48" y="5070"/>
                  </a:cubicBezTo>
                  <a:cubicBezTo>
                    <a:pt x="1" y="5142"/>
                    <a:pt x="25" y="5225"/>
                    <a:pt x="108" y="5273"/>
                  </a:cubicBezTo>
                  <a:lnTo>
                    <a:pt x="906" y="5737"/>
                  </a:lnTo>
                  <a:cubicBezTo>
                    <a:pt x="932" y="5752"/>
                    <a:pt x="958" y="5759"/>
                    <a:pt x="983" y="5759"/>
                  </a:cubicBezTo>
                  <a:cubicBezTo>
                    <a:pt x="1038" y="5759"/>
                    <a:pt x="1087" y="5726"/>
                    <a:pt x="1120" y="5677"/>
                  </a:cubicBezTo>
                  <a:lnTo>
                    <a:pt x="1239" y="5463"/>
                  </a:lnTo>
                  <a:lnTo>
                    <a:pt x="1561" y="5642"/>
                  </a:lnTo>
                  <a:cubicBezTo>
                    <a:pt x="1465" y="5856"/>
                    <a:pt x="1465" y="6106"/>
                    <a:pt x="1608" y="6320"/>
                  </a:cubicBezTo>
                  <a:cubicBezTo>
                    <a:pt x="1727" y="6499"/>
                    <a:pt x="1942" y="6582"/>
                    <a:pt x="2132" y="6582"/>
                  </a:cubicBezTo>
                  <a:cubicBezTo>
                    <a:pt x="2192" y="6582"/>
                    <a:pt x="2263" y="6570"/>
                    <a:pt x="2323" y="6558"/>
                  </a:cubicBezTo>
                  <a:cubicBezTo>
                    <a:pt x="2323" y="6689"/>
                    <a:pt x="2370" y="6820"/>
                    <a:pt x="2442" y="6928"/>
                  </a:cubicBezTo>
                  <a:cubicBezTo>
                    <a:pt x="2561" y="7094"/>
                    <a:pt x="2751" y="7178"/>
                    <a:pt x="2965" y="7178"/>
                  </a:cubicBezTo>
                  <a:cubicBezTo>
                    <a:pt x="3025" y="7178"/>
                    <a:pt x="3096" y="7166"/>
                    <a:pt x="3156" y="7154"/>
                  </a:cubicBezTo>
                  <a:cubicBezTo>
                    <a:pt x="3156" y="7285"/>
                    <a:pt x="3204" y="7404"/>
                    <a:pt x="3275" y="7523"/>
                  </a:cubicBezTo>
                  <a:cubicBezTo>
                    <a:pt x="3382" y="7654"/>
                    <a:pt x="3525" y="7749"/>
                    <a:pt x="3692" y="7773"/>
                  </a:cubicBezTo>
                  <a:cubicBezTo>
                    <a:pt x="3716" y="7773"/>
                    <a:pt x="3763" y="7785"/>
                    <a:pt x="3799" y="7785"/>
                  </a:cubicBezTo>
                  <a:cubicBezTo>
                    <a:pt x="3858" y="7785"/>
                    <a:pt x="3930" y="7773"/>
                    <a:pt x="3989" y="7761"/>
                  </a:cubicBezTo>
                  <a:cubicBezTo>
                    <a:pt x="3989" y="7892"/>
                    <a:pt x="4037" y="8011"/>
                    <a:pt x="4108" y="8130"/>
                  </a:cubicBezTo>
                  <a:cubicBezTo>
                    <a:pt x="4216" y="8261"/>
                    <a:pt x="4358" y="8356"/>
                    <a:pt x="4525" y="8380"/>
                  </a:cubicBezTo>
                  <a:cubicBezTo>
                    <a:pt x="4549" y="8380"/>
                    <a:pt x="4597" y="8404"/>
                    <a:pt x="4632" y="8404"/>
                  </a:cubicBezTo>
                  <a:cubicBezTo>
                    <a:pt x="4763" y="8404"/>
                    <a:pt x="4894" y="8356"/>
                    <a:pt x="5001" y="8285"/>
                  </a:cubicBezTo>
                  <a:lnTo>
                    <a:pt x="5359" y="8023"/>
                  </a:lnTo>
                  <a:cubicBezTo>
                    <a:pt x="5430" y="7963"/>
                    <a:pt x="5490" y="7904"/>
                    <a:pt x="5537" y="7820"/>
                  </a:cubicBezTo>
                  <a:lnTo>
                    <a:pt x="6156" y="8166"/>
                  </a:lnTo>
                  <a:cubicBezTo>
                    <a:pt x="6252" y="8201"/>
                    <a:pt x="6359" y="8237"/>
                    <a:pt x="6478" y="8237"/>
                  </a:cubicBezTo>
                  <a:cubicBezTo>
                    <a:pt x="6537" y="8237"/>
                    <a:pt x="6597" y="8225"/>
                    <a:pt x="6656" y="8201"/>
                  </a:cubicBezTo>
                  <a:cubicBezTo>
                    <a:pt x="6811" y="8166"/>
                    <a:pt x="6954" y="8047"/>
                    <a:pt x="7037" y="7892"/>
                  </a:cubicBezTo>
                  <a:cubicBezTo>
                    <a:pt x="7097" y="7773"/>
                    <a:pt x="7133" y="7642"/>
                    <a:pt x="7109" y="7523"/>
                  </a:cubicBezTo>
                  <a:cubicBezTo>
                    <a:pt x="7156" y="7523"/>
                    <a:pt x="7192" y="7535"/>
                    <a:pt x="7228" y="7535"/>
                  </a:cubicBezTo>
                  <a:cubicBezTo>
                    <a:pt x="7454" y="7535"/>
                    <a:pt x="7680" y="7416"/>
                    <a:pt x="7799" y="7213"/>
                  </a:cubicBezTo>
                  <a:cubicBezTo>
                    <a:pt x="7859" y="7094"/>
                    <a:pt x="7883" y="6951"/>
                    <a:pt x="7871" y="6832"/>
                  </a:cubicBezTo>
                  <a:cubicBezTo>
                    <a:pt x="7918" y="6832"/>
                    <a:pt x="7942" y="6856"/>
                    <a:pt x="7990" y="6856"/>
                  </a:cubicBezTo>
                  <a:cubicBezTo>
                    <a:pt x="8216" y="6856"/>
                    <a:pt x="8442" y="6737"/>
                    <a:pt x="8561" y="6523"/>
                  </a:cubicBezTo>
                  <a:cubicBezTo>
                    <a:pt x="8621" y="6404"/>
                    <a:pt x="8645" y="6273"/>
                    <a:pt x="8633" y="6154"/>
                  </a:cubicBezTo>
                  <a:cubicBezTo>
                    <a:pt x="8680" y="6154"/>
                    <a:pt x="8704" y="6166"/>
                    <a:pt x="8752" y="6166"/>
                  </a:cubicBezTo>
                  <a:cubicBezTo>
                    <a:pt x="8811" y="6166"/>
                    <a:pt x="8871" y="6154"/>
                    <a:pt x="8930" y="6142"/>
                  </a:cubicBezTo>
                  <a:cubicBezTo>
                    <a:pt x="9097" y="6094"/>
                    <a:pt x="9228" y="5975"/>
                    <a:pt x="9311" y="5820"/>
                  </a:cubicBezTo>
                  <a:cubicBezTo>
                    <a:pt x="9407" y="5677"/>
                    <a:pt x="9419" y="5499"/>
                    <a:pt x="9359" y="5332"/>
                  </a:cubicBezTo>
                  <a:cubicBezTo>
                    <a:pt x="9347" y="5284"/>
                    <a:pt x="9335" y="5261"/>
                    <a:pt x="9311" y="5213"/>
                  </a:cubicBezTo>
                  <a:lnTo>
                    <a:pt x="9585" y="5023"/>
                  </a:lnTo>
                  <a:lnTo>
                    <a:pt x="9728" y="5201"/>
                  </a:lnTo>
                  <a:cubicBezTo>
                    <a:pt x="9756" y="5236"/>
                    <a:pt x="9804" y="5254"/>
                    <a:pt x="9853" y="5254"/>
                  </a:cubicBezTo>
                  <a:cubicBezTo>
                    <a:pt x="9889" y="5254"/>
                    <a:pt x="9925" y="5245"/>
                    <a:pt x="9954" y="5225"/>
                  </a:cubicBezTo>
                  <a:lnTo>
                    <a:pt x="10371" y="4903"/>
                  </a:lnTo>
                  <a:cubicBezTo>
                    <a:pt x="10431" y="4808"/>
                    <a:pt x="10431" y="4725"/>
                    <a:pt x="10395" y="4653"/>
                  </a:cubicBezTo>
                  <a:cubicBezTo>
                    <a:pt x="10350" y="4616"/>
                    <a:pt x="10300" y="4592"/>
                    <a:pt x="10254" y="4592"/>
                  </a:cubicBezTo>
                  <a:cubicBezTo>
                    <a:pt x="10228" y="4592"/>
                    <a:pt x="10202" y="4600"/>
                    <a:pt x="10181" y="4618"/>
                  </a:cubicBezTo>
                  <a:lnTo>
                    <a:pt x="9883" y="4856"/>
                  </a:lnTo>
                  <a:lnTo>
                    <a:pt x="7454" y="1689"/>
                  </a:lnTo>
                  <a:lnTo>
                    <a:pt x="8835" y="796"/>
                  </a:lnTo>
                  <a:cubicBezTo>
                    <a:pt x="8919" y="748"/>
                    <a:pt x="8930" y="665"/>
                    <a:pt x="8883" y="582"/>
                  </a:cubicBezTo>
                  <a:cubicBezTo>
                    <a:pt x="8854" y="539"/>
                    <a:pt x="8813" y="517"/>
                    <a:pt x="8769" y="517"/>
                  </a:cubicBezTo>
                  <a:cubicBezTo>
                    <a:pt x="8740" y="517"/>
                    <a:pt x="8709" y="527"/>
                    <a:pt x="8680" y="546"/>
                  </a:cubicBezTo>
                  <a:lnTo>
                    <a:pt x="7156" y="1522"/>
                  </a:lnTo>
                  <a:cubicBezTo>
                    <a:pt x="7085" y="1570"/>
                    <a:pt x="7073" y="1677"/>
                    <a:pt x="7109" y="1748"/>
                  </a:cubicBezTo>
                  <a:lnTo>
                    <a:pt x="7395" y="2106"/>
                  </a:lnTo>
                  <a:lnTo>
                    <a:pt x="7204" y="2248"/>
                  </a:lnTo>
                  <a:lnTo>
                    <a:pt x="6418" y="1998"/>
                  </a:lnTo>
                  <a:cubicBezTo>
                    <a:pt x="6406" y="1998"/>
                    <a:pt x="6383" y="1986"/>
                    <a:pt x="6371" y="1986"/>
                  </a:cubicBezTo>
                  <a:lnTo>
                    <a:pt x="4585" y="1986"/>
                  </a:lnTo>
                  <a:cubicBezTo>
                    <a:pt x="4513" y="1986"/>
                    <a:pt x="4454" y="2034"/>
                    <a:pt x="4442" y="2106"/>
                  </a:cubicBezTo>
                  <a:lnTo>
                    <a:pt x="4335" y="2510"/>
                  </a:lnTo>
                  <a:lnTo>
                    <a:pt x="4073" y="2403"/>
                  </a:lnTo>
                  <a:cubicBezTo>
                    <a:pt x="4049" y="2391"/>
                    <a:pt x="4037" y="2391"/>
                    <a:pt x="4001" y="2391"/>
                  </a:cubicBezTo>
                  <a:lnTo>
                    <a:pt x="3287" y="2475"/>
                  </a:lnTo>
                  <a:lnTo>
                    <a:pt x="3049" y="2344"/>
                  </a:lnTo>
                  <a:lnTo>
                    <a:pt x="3275" y="1939"/>
                  </a:lnTo>
                  <a:cubicBezTo>
                    <a:pt x="3323" y="1867"/>
                    <a:pt x="3287" y="1772"/>
                    <a:pt x="3215" y="1736"/>
                  </a:cubicBezTo>
                  <a:lnTo>
                    <a:pt x="251" y="22"/>
                  </a:lnTo>
                  <a:cubicBezTo>
                    <a:pt x="228" y="7"/>
                    <a:pt x="205" y="0"/>
                    <a:pt x="18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015" name="Google Shape;10015;p73"/>
            <p:cNvSpPr/>
            <p:nvPr/>
          </p:nvSpPr>
          <p:spPr>
            <a:xfrm>
              <a:off x="6965173" y="2009304"/>
              <a:ext cx="38670" cy="27181"/>
            </a:xfrm>
            <a:custGeom>
              <a:avLst/>
              <a:gdLst/>
              <a:ahLst/>
              <a:cxnLst/>
              <a:rect l="l" t="t" r="r" b="b"/>
              <a:pathLst>
                <a:path w="1215" h="854" extrusionOk="0">
                  <a:moveTo>
                    <a:pt x="1023" y="1"/>
                  </a:moveTo>
                  <a:cubicBezTo>
                    <a:pt x="995" y="1"/>
                    <a:pt x="966" y="8"/>
                    <a:pt x="941" y="20"/>
                  </a:cubicBezTo>
                  <a:lnTo>
                    <a:pt x="95" y="580"/>
                  </a:lnTo>
                  <a:cubicBezTo>
                    <a:pt x="12" y="616"/>
                    <a:pt x="0" y="711"/>
                    <a:pt x="48" y="782"/>
                  </a:cubicBezTo>
                  <a:cubicBezTo>
                    <a:pt x="83" y="830"/>
                    <a:pt x="119" y="854"/>
                    <a:pt x="179" y="854"/>
                  </a:cubicBezTo>
                  <a:cubicBezTo>
                    <a:pt x="214" y="854"/>
                    <a:pt x="238" y="842"/>
                    <a:pt x="274" y="830"/>
                  </a:cubicBezTo>
                  <a:lnTo>
                    <a:pt x="1119" y="282"/>
                  </a:lnTo>
                  <a:cubicBezTo>
                    <a:pt x="1179" y="235"/>
                    <a:pt x="1214" y="140"/>
                    <a:pt x="1155" y="68"/>
                  </a:cubicBezTo>
                  <a:cubicBezTo>
                    <a:pt x="1124" y="22"/>
                    <a:pt x="1074" y="1"/>
                    <a:pt x="102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</p:grpSp>
      <p:sp>
        <p:nvSpPr>
          <p:cNvPr id="10016" name="Google Shape;10016;p73"/>
          <p:cNvSpPr/>
          <p:nvPr/>
        </p:nvSpPr>
        <p:spPr>
          <a:xfrm>
            <a:off x="2327921" y="2390509"/>
            <a:ext cx="491161" cy="491120"/>
          </a:xfrm>
          <a:custGeom>
            <a:avLst/>
            <a:gdLst/>
            <a:ahLst/>
            <a:cxnLst/>
            <a:rect l="l" t="t" r="r" b="b"/>
            <a:pathLst>
              <a:path w="11574" h="11573" extrusionOk="0">
                <a:moveTo>
                  <a:pt x="10680" y="333"/>
                </a:moveTo>
                <a:cubicBezTo>
                  <a:pt x="10990" y="333"/>
                  <a:pt x="11228" y="583"/>
                  <a:pt x="11228" y="881"/>
                </a:cubicBezTo>
                <a:lnTo>
                  <a:pt x="11228" y="5620"/>
                </a:lnTo>
                <a:lnTo>
                  <a:pt x="11037" y="5620"/>
                </a:lnTo>
                <a:cubicBezTo>
                  <a:pt x="10954" y="5620"/>
                  <a:pt x="10871" y="5691"/>
                  <a:pt x="10871" y="5787"/>
                </a:cubicBezTo>
                <a:cubicBezTo>
                  <a:pt x="10871" y="5870"/>
                  <a:pt x="10954" y="5953"/>
                  <a:pt x="11037" y="5953"/>
                </a:cubicBezTo>
                <a:lnTo>
                  <a:pt x="11228" y="5953"/>
                </a:lnTo>
                <a:lnTo>
                  <a:pt x="11228" y="10680"/>
                </a:lnTo>
                <a:cubicBezTo>
                  <a:pt x="11228" y="10990"/>
                  <a:pt x="10978" y="11228"/>
                  <a:pt x="10680" y="11228"/>
                </a:cubicBezTo>
                <a:lnTo>
                  <a:pt x="5953" y="11228"/>
                </a:lnTo>
                <a:lnTo>
                  <a:pt x="5953" y="9406"/>
                </a:lnTo>
                <a:cubicBezTo>
                  <a:pt x="5953" y="9108"/>
                  <a:pt x="5715" y="8870"/>
                  <a:pt x="5418" y="8870"/>
                </a:cubicBezTo>
                <a:lnTo>
                  <a:pt x="5060" y="8870"/>
                </a:lnTo>
                <a:cubicBezTo>
                  <a:pt x="4834" y="8870"/>
                  <a:pt x="4644" y="8954"/>
                  <a:pt x="4525" y="9108"/>
                </a:cubicBezTo>
                <a:cubicBezTo>
                  <a:pt x="4358" y="9299"/>
                  <a:pt x="4132" y="9406"/>
                  <a:pt x="3882" y="9406"/>
                </a:cubicBezTo>
                <a:cubicBezTo>
                  <a:pt x="3632" y="9406"/>
                  <a:pt x="3382" y="9287"/>
                  <a:pt x="3239" y="9085"/>
                </a:cubicBezTo>
                <a:cubicBezTo>
                  <a:pt x="3072" y="8894"/>
                  <a:pt x="3013" y="8644"/>
                  <a:pt x="3072" y="8394"/>
                </a:cubicBezTo>
                <a:cubicBezTo>
                  <a:pt x="3132" y="8073"/>
                  <a:pt x="3405" y="7822"/>
                  <a:pt x="3727" y="7751"/>
                </a:cubicBezTo>
                <a:cubicBezTo>
                  <a:pt x="3781" y="7740"/>
                  <a:pt x="3835" y="7735"/>
                  <a:pt x="3889" y="7735"/>
                </a:cubicBezTo>
                <a:cubicBezTo>
                  <a:pt x="4129" y="7735"/>
                  <a:pt x="4357" y="7842"/>
                  <a:pt x="4513" y="8037"/>
                </a:cubicBezTo>
                <a:cubicBezTo>
                  <a:pt x="4656" y="8192"/>
                  <a:pt x="4846" y="8287"/>
                  <a:pt x="5049" y="8287"/>
                </a:cubicBezTo>
                <a:lnTo>
                  <a:pt x="5430" y="8287"/>
                </a:lnTo>
                <a:cubicBezTo>
                  <a:pt x="5727" y="8287"/>
                  <a:pt x="5965" y="8049"/>
                  <a:pt x="5965" y="7751"/>
                </a:cubicBezTo>
                <a:lnTo>
                  <a:pt x="5965" y="5917"/>
                </a:lnTo>
                <a:lnTo>
                  <a:pt x="7799" y="5917"/>
                </a:lnTo>
                <a:cubicBezTo>
                  <a:pt x="7894" y="5917"/>
                  <a:pt x="7989" y="6001"/>
                  <a:pt x="7989" y="6108"/>
                </a:cubicBezTo>
                <a:lnTo>
                  <a:pt x="7989" y="6477"/>
                </a:lnTo>
                <a:cubicBezTo>
                  <a:pt x="7989" y="6584"/>
                  <a:pt x="7942" y="6691"/>
                  <a:pt x="7858" y="6763"/>
                </a:cubicBezTo>
                <a:cubicBezTo>
                  <a:pt x="7525" y="7037"/>
                  <a:pt x="7382" y="7453"/>
                  <a:pt x="7454" y="7882"/>
                </a:cubicBezTo>
                <a:cubicBezTo>
                  <a:pt x="7537" y="8346"/>
                  <a:pt x="7894" y="8704"/>
                  <a:pt x="8347" y="8799"/>
                </a:cubicBezTo>
                <a:cubicBezTo>
                  <a:pt x="8430" y="8823"/>
                  <a:pt x="8513" y="8835"/>
                  <a:pt x="8597" y="8835"/>
                </a:cubicBezTo>
                <a:cubicBezTo>
                  <a:pt x="8870" y="8835"/>
                  <a:pt x="9120" y="8739"/>
                  <a:pt x="9347" y="8561"/>
                </a:cubicBezTo>
                <a:cubicBezTo>
                  <a:pt x="9609" y="8346"/>
                  <a:pt x="9775" y="8013"/>
                  <a:pt x="9775" y="7656"/>
                </a:cubicBezTo>
                <a:cubicBezTo>
                  <a:pt x="9775" y="7311"/>
                  <a:pt x="9621" y="6977"/>
                  <a:pt x="9347" y="6751"/>
                </a:cubicBezTo>
                <a:cubicBezTo>
                  <a:pt x="9263" y="6691"/>
                  <a:pt x="9228" y="6584"/>
                  <a:pt x="9228" y="6465"/>
                </a:cubicBezTo>
                <a:lnTo>
                  <a:pt x="9228" y="6108"/>
                </a:lnTo>
                <a:cubicBezTo>
                  <a:pt x="9228" y="6001"/>
                  <a:pt x="9311" y="5917"/>
                  <a:pt x="9418" y="5917"/>
                </a:cubicBezTo>
                <a:lnTo>
                  <a:pt x="10323" y="5917"/>
                </a:lnTo>
                <a:cubicBezTo>
                  <a:pt x="10418" y="5917"/>
                  <a:pt x="10490" y="5846"/>
                  <a:pt x="10490" y="5751"/>
                </a:cubicBezTo>
                <a:cubicBezTo>
                  <a:pt x="10490" y="5667"/>
                  <a:pt x="10418" y="5584"/>
                  <a:pt x="10323" y="5584"/>
                </a:cubicBezTo>
                <a:lnTo>
                  <a:pt x="9418" y="5584"/>
                </a:lnTo>
                <a:cubicBezTo>
                  <a:pt x="9120" y="5584"/>
                  <a:pt x="8882" y="5822"/>
                  <a:pt x="8882" y="6120"/>
                </a:cubicBezTo>
                <a:lnTo>
                  <a:pt x="8882" y="6477"/>
                </a:lnTo>
                <a:cubicBezTo>
                  <a:pt x="8882" y="6703"/>
                  <a:pt x="8966" y="6894"/>
                  <a:pt x="9120" y="7013"/>
                </a:cubicBezTo>
                <a:cubicBezTo>
                  <a:pt x="9311" y="7180"/>
                  <a:pt x="9418" y="7406"/>
                  <a:pt x="9418" y="7656"/>
                </a:cubicBezTo>
                <a:cubicBezTo>
                  <a:pt x="9418" y="7906"/>
                  <a:pt x="9299" y="8144"/>
                  <a:pt x="9109" y="8299"/>
                </a:cubicBezTo>
                <a:cubicBezTo>
                  <a:pt x="8957" y="8423"/>
                  <a:pt x="8780" y="8488"/>
                  <a:pt x="8595" y="8488"/>
                </a:cubicBezTo>
                <a:cubicBezTo>
                  <a:pt x="8533" y="8488"/>
                  <a:pt x="8469" y="8480"/>
                  <a:pt x="8406" y="8465"/>
                </a:cubicBezTo>
                <a:cubicBezTo>
                  <a:pt x="8097" y="8406"/>
                  <a:pt x="7835" y="8132"/>
                  <a:pt x="7763" y="7811"/>
                </a:cubicBezTo>
                <a:cubicBezTo>
                  <a:pt x="7704" y="7513"/>
                  <a:pt x="7811" y="7215"/>
                  <a:pt x="8049" y="7013"/>
                </a:cubicBezTo>
                <a:cubicBezTo>
                  <a:pt x="8216" y="6882"/>
                  <a:pt x="8299" y="6691"/>
                  <a:pt x="8299" y="6477"/>
                </a:cubicBezTo>
                <a:lnTo>
                  <a:pt x="8299" y="6108"/>
                </a:lnTo>
                <a:cubicBezTo>
                  <a:pt x="8299" y="5810"/>
                  <a:pt x="8061" y="5572"/>
                  <a:pt x="7763" y="5572"/>
                </a:cubicBezTo>
                <a:lnTo>
                  <a:pt x="5953" y="5572"/>
                </a:lnTo>
                <a:lnTo>
                  <a:pt x="5953" y="3739"/>
                </a:lnTo>
                <a:cubicBezTo>
                  <a:pt x="5953" y="3643"/>
                  <a:pt x="6037" y="3548"/>
                  <a:pt x="6144" y="3548"/>
                </a:cubicBezTo>
                <a:lnTo>
                  <a:pt x="6513" y="3548"/>
                </a:lnTo>
                <a:cubicBezTo>
                  <a:pt x="6620" y="3548"/>
                  <a:pt x="6727" y="3596"/>
                  <a:pt x="6799" y="3679"/>
                </a:cubicBezTo>
                <a:cubicBezTo>
                  <a:pt x="7017" y="3956"/>
                  <a:pt x="7342" y="4102"/>
                  <a:pt x="7698" y="4102"/>
                </a:cubicBezTo>
                <a:cubicBezTo>
                  <a:pt x="7770" y="4102"/>
                  <a:pt x="7844" y="4096"/>
                  <a:pt x="7918" y="4084"/>
                </a:cubicBezTo>
                <a:cubicBezTo>
                  <a:pt x="8370" y="4001"/>
                  <a:pt x="8728" y="3643"/>
                  <a:pt x="8835" y="3191"/>
                </a:cubicBezTo>
                <a:cubicBezTo>
                  <a:pt x="8906" y="2834"/>
                  <a:pt x="8823" y="2477"/>
                  <a:pt x="8597" y="2215"/>
                </a:cubicBezTo>
                <a:cubicBezTo>
                  <a:pt x="8370" y="1941"/>
                  <a:pt x="8049" y="1774"/>
                  <a:pt x="7692" y="1774"/>
                </a:cubicBezTo>
                <a:cubicBezTo>
                  <a:pt x="7346" y="1774"/>
                  <a:pt x="7001" y="1929"/>
                  <a:pt x="6775" y="2215"/>
                </a:cubicBezTo>
                <a:cubicBezTo>
                  <a:pt x="6715" y="2286"/>
                  <a:pt x="6620" y="2334"/>
                  <a:pt x="6501" y="2334"/>
                </a:cubicBezTo>
                <a:lnTo>
                  <a:pt x="6144" y="2334"/>
                </a:lnTo>
                <a:cubicBezTo>
                  <a:pt x="6037" y="2334"/>
                  <a:pt x="5941" y="2238"/>
                  <a:pt x="5941" y="2131"/>
                </a:cubicBezTo>
                <a:lnTo>
                  <a:pt x="5941" y="1226"/>
                </a:lnTo>
                <a:cubicBezTo>
                  <a:pt x="5941" y="1143"/>
                  <a:pt x="5870" y="1060"/>
                  <a:pt x="5787" y="1060"/>
                </a:cubicBezTo>
                <a:cubicBezTo>
                  <a:pt x="5691" y="1060"/>
                  <a:pt x="5620" y="1143"/>
                  <a:pt x="5620" y="1226"/>
                </a:cubicBezTo>
                <a:lnTo>
                  <a:pt x="5620" y="2131"/>
                </a:lnTo>
                <a:cubicBezTo>
                  <a:pt x="5620" y="2429"/>
                  <a:pt x="5858" y="2667"/>
                  <a:pt x="6156" y="2667"/>
                </a:cubicBezTo>
                <a:lnTo>
                  <a:pt x="6513" y="2667"/>
                </a:lnTo>
                <a:cubicBezTo>
                  <a:pt x="6739" y="2667"/>
                  <a:pt x="6930" y="2584"/>
                  <a:pt x="7049" y="2429"/>
                </a:cubicBezTo>
                <a:cubicBezTo>
                  <a:pt x="7215" y="2238"/>
                  <a:pt x="7430" y="2131"/>
                  <a:pt x="7692" y="2131"/>
                </a:cubicBezTo>
                <a:cubicBezTo>
                  <a:pt x="7942" y="2131"/>
                  <a:pt x="8180" y="2250"/>
                  <a:pt x="8323" y="2453"/>
                </a:cubicBezTo>
                <a:cubicBezTo>
                  <a:pt x="8489" y="2643"/>
                  <a:pt x="8549" y="2893"/>
                  <a:pt x="8489" y="3143"/>
                </a:cubicBezTo>
                <a:cubicBezTo>
                  <a:pt x="8430" y="3465"/>
                  <a:pt x="8168" y="3715"/>
                  <a:pt x="7835" y="3786"/>
                </a:cubicBezTo>
                <a:cubicBezTo>
                  <a:pt x="7780" y="3797"/>
                  <a:pt x="7726" y="3802"/>
                  <a:pt x="7673" y="3802"/>
                </a:cubicBezTo>
                <a:cubicBezTo>
                  <a:pt x="7432" y="3802"/>
                  <a:pt x="7205" y="3695"/>
                  <a:pt x="7049" y="3501"/>
                </a:cubicBezTo>
                <a:cubicBezTo>
                  <a:pt x="6918" y="3346"/>
                  <a:pt x="6727" y="3250"/>
                  <a:pt x="6513" y="3250"/>
                </a:cubicBezTo>
                <a:lnTo>
                  <a:pt x="6144" y="3250"/>
                </a:lnTo>
                <a:cubicBezTo>
                  <a:pt x="5846" y="3250"/>
                  <a:pt x="5608" y="3489"/>
                  <a:pt x="5608" y="3786"/>
                </a:cubicBezTo>
                <a:lnTo>
                  <a:pt x="5608" y="5620"/>
                </a:lnTo>
                <a:lnTo>
                  <a:pt x="3775" y="5620"/>
                </a:lnTo>
                <a:cubicBezTo>
                  <a:pt x="3667" y="5620"/>
                  <a:pt x="3584" y="5525"/>
                  <a:pt x="3584" y="5429"/>
                </a:cubicBezTo>
                <a:lnTo>
                  <a:pt x="3584" y="5048"/>
                </a:lnTo>
                <a:cubicBezTo>
                  <a:pt x="3584" y="4953"/>
                  <a:pt x="3620" y="4846"/>
                  <a:pt x="3715" y="4774"/>
                </a:cubicBezTo>
                <a:cubicBezTo>
                  <a:pt x="4036" y="4501"/>
                  <a:pt x="4191" y="4084"/>
                  <a:pt x="4120" y="3655"/>
                </a:cubicBezTo>
                <a:cubicBezTo>
                  <a:pt x="4025" y="3191"/>
                  <a:pt x="3667" y="2834"/>
                  <a:pt x="3227" y="2727"/>
                </a:cubicBezTo>
                <a:cubicBezTo>
                  <a:pt x="3148" y="2711"/>
                  <a:pt x="3069" y="2703"/>
                  <a:pt x="2991" y="2703"/>
                </a:cubicBezTo>
                <a:cubicBezTo>
                  <a:pt x="2716" y="2703"/>
                  <a:pt x="2452" y="2798"/>
                  <a:pt x="2239" y="2965"/>
                </a:cubicBezTo>
                <a:cubicBezTo>
                  <a:pt x="1977" y="3191"/>
                  <a:pt x="1810" y="3524"/>
                  <a:pt x="1810" y="3882"/>
                </a:cubicBezTo>
                <a:cubicBezTo>
                  <a:pt x="1810" y="4215"/>
                  <a:pt x="1953" y="4560"/>
                  <a:pt x="2239" y="4786"/>
                </a:cubicBezTo>
                <a:cubicBezTo>
                  <a:pt x="2310" y="4846"/>
                  <a:pt x="2358" y="4953"/>
                  <a:pt x="2358" y="5072"/>
                </a:cubicBezTo>
                <a:lnTo>
                  <a:pt x="2358" y="5429"/>
                </a:lnTo>
                <a:cubicBezTo>
                  <a:pt x="2358" y="5525"/>
                  <a:pt x="2274" y="5620"/>
                  <a:pt x="2167" y="5620"/>
                </a:cubicBezTo>
                <a:lnTo>
                  <a:pt x="334" y="5620"/>
                </a:lnTo>
                <a:lnTo>
                  <a:pt x="334" y="881"/>
                </a:lnTo>
                <a:cubicBezTo>
                  <a:pt x="334" y="572"/>
                  <a:pt x="584" y="333"/>
                  <a:pt x="881" y="333"/>
                </a:cubicBezTo>
                <a:lnTo>
                  <a:pt x="5620" y="333"/>
                </a:lnTo>
                <a:lnTo>
                  <a:pt x="5620" y="524"/>
                </a:lnTo>
                <a:cubicBezTo>
                  <a:pt x="5620" y="619"/>
                  <a:pt x="5691" y="691"/>
                  <a:pt x="5787" y="691"/>
                </a:cubicBezTo>
                <a:cubicBezTo>
                  <a:pt x="5870" y="691"/>
                  <a:pt x="5941" y="619"/>
                  <a:pt x="5941" y="524"/>
                </a:cubicBezTo>
                <a:lnTo>
                  <a:pt x="5941" y="333"/>
                </a:lnTo>
                <a:close/>
                <a:moveTo>
                  <a:pt x="2976" y="3061"/>
                </a:moveTo>
                <a:cubicBezTo>
                  <a:pt x="3040" y="3061"/>
                  <a:pt x="3104" y="3069"/>
                  <a:pt x="3167" y="3084"/>
                </a:cubicBezTo>
                <a:cubicBezTo>
                  <a:pt x="3477" y="3143"/>
                  <a:pt x="3727" y="3417"/>
                  <a:pt x="3810" y="3739"/>
                </a:cubicBezTo>
                <a:cubicBezTo>
                  <a:pt x="3870" y="4036"/>
                  <a:pt x="3763" y="4334"/>
                  <a:pt x="3525" y="4536"/>
                </a:cubicBezTo>
                <a:cubicBezTo>
                  <a:pt x="3358" y="4667"/>
                  <a:pt x="3274" y="4858"/>
                  <a:pt x="3274" y="5072"/>
                </a:cubicBezTo>
                <a:lnTo>
                  <a:pt x="3274" y="5441"/>
                </a:lnTo>
                <a:cubicBezTo>
                  <a:pt x="3274" y="5739"/>
                  <a:pt x="3513" y="5977"/>
                  <a:pt x="3810" y="5977"/>
                </a:cubicBezTo>
                <a:lnTo>
                  <a:pt x="5632" y="5977"/>
                </a:lnTo>
                <a:lnTo>
                  <a:pt x="5632" y="7811"/>
                </a:lnTo>
                <a:cubicBezTo>
                  <a:pt x="5632" y="7918"/>
                  <a:pt x="5549" y="8001"/>
                  <a:pt x="5441" y="8001"/>
                </a:cubicBezTo>
                <a:lnTo>
                  <a:pt x="5072" y="8001"/>
                </a:lnTo>
                <a:cubicBezTo>
                  <a:pt x="4965" y="8001"/>
                  <a:pt x="4858" y="7953"/>
                  <a:pt x="4787" y="7870"/>
                </a:cubicBezTo>
                <a:cubicBezTo>
                  <a:pt x="4569" y="7593"/>
                  <a:pt x="4244" y="7447"/>
                  <a:pt x="3887" y="7447"/>
                </a:cubicBezTo>
                <a:cubicBezTo>
                  <a:pt x="3815" y="7447"/>
                  <a:pt x="3741" y="7453"/>
                  <a:pt x="3667" y="7465"/>
                </a:cubicBezTo>
                <a:cubicBezTo>
                  <a:pt x="3215" y="7561"/>
                  <a:pt x="2858" y="7918"/>
                  <a:pt x="2751" y="8358"/>
                </a:cubicBezTo>
                <a:cubicBezTo>
                  <a:pt x="2679" y="8715"/>
                  <a:pt x="2763" y="9073"/>
                  <a:pt x="2989" y="9346"/>
                </a:cubicBezTo>
                <a:cubicBezTo>
                  <a:pt x="3215" y="9608"/>
                  <a:pt x="3536" y="9775"/>
                  <a:pt x="3894" y="9775"/>
                </a:cubicBezTo>
                <a:cubicBezTo>
                  <a:pt x="4239" y="9775"/>
                  <a:pt x="4584" y="9620"/>
                  <a:pt x="4798" y="9346"/>
                </a:cubicBezTo>
                <a:cubicBezTo>
                  <a:pt x="4858" y="9263"/>
                  <a:pt x="4965" y="9227"/>
                  <a:pt x="5084" y="9227"/>
                </a:cubicBezTo>
                <a:lnTo>
                  <a:pt x="5441" y="9227"/>
                </a:lnTo>
                <a:cubicBezTo>
                  <a:pt x="5549" y="9227"/>
                  <a:pt x="5632" y="9311"/>
                  <a:pt x="5632" y="9418"/>
                </a:cubicBezTo>
                <a:lnTo>
                  <a:pt x="5632" y="11251"/>
                </a:lnTo>
                <a:lnTo>
                  <a:pt x="869" y="11251"/>
                </a:lnTo>
                <a:cubicBezTo>
                  <a:pt x="560" y="11251"/>
                  <a:pt x="322" y="10990"/>
                  <a:pt x="322" y="10692"/>
                </a:cubicBezTo>
                <a:lnTo>
                  <a:pt x="322" y="5965"/>
                </a:lnTo>
                <a:lnTo>
                  <a:pt x="2155" y="5965"/>
                </a:lnTo>
                <a:cubicBezTo>
                  <a:pt x="2453" y="5965"/>
                  <a:pt x="2691" y="5727"/>
                  <a:pt x="2691" y="5429"/>
                </a:cubicBezTo>
                <a:lnTo>
                  <a:pt x="2691" y="5072"/>
                </a:lnTo>
                <a:cubicBezTo>
                  <a:pt x="2691" y="4846"/>
                  <a:pt x="2596" y="4655"/>
                  <a:pt x="2453" y="4536"/>
                </a:cubicBezTo>
                <a:cubicBezTo>
                  <a:pt x="2262" y="4370"/>
                  <a:pt x="2155" y="4143"/>
                  <a:pt x="2155" y="3893"/>
                </a:cubicBezTo>
                <a:cubicBezTo>
                  <a:pt x="2155" y="3643"/>
                  <a:pt x="2274" y="3405"/>
                  <a:pt x="2465" y="3250"/>
                </a:cubicBezTo>
                <a:cubicBezTo>
                  <a:pt x="2607" y="3126"/>
                  <a:pt x="2789" y="3061"/>
                  <a:pt x="2976" y="3061"/>
                </a:cubicBezTo>
                <a:close/>
                <a:moveTo>
                  <a:pt x="893" y="0"/>
                </a:moveTo>
                <a:cubicBezTo>
                  <a:pt x="393" y="0"/>
                  <a:pt x="0" y="393"/>
                  <a:pt x="0" y="893"/>
                </a:cubicBezTo>
                <a:lnTo>
                  <a:pt x="0" y="10680"/>
                </a:lnTo>
                <a:cubicBezTo>
                  <a:pt x="0" y="11168"/>
                  <a:pt x="393" y="11573"/>
                  <a:pt x="893" y="11573"/>
                </a:cubicBezTo>
                <a:lnTo>
                  <a:pt x="10680" y="11573"/>
                </a:lnTo>
                <a:cubicBezTo>
                  <a:pt x="11168" y="11573"/>
                  <a:pt x="11573" y="11168"/>
                  <a:pt x="11573" y="10680"/>
                </a:cubicBezTo>
                <a:lnTo>
                  <a:pt x="11573" y="893"/>
                </a:lnTo>
                <a:cubicBezTo>
                  <a:pt x="11573" y="393"/>
                  <a:pt x="11168" y="0"/>
                  <a:pt x="10680" y="0"/>
                </a:cubicBezTo>
                <a:close/>
              </a:path>
            </a:pathLst>
          </a:custGeom>
          <a:solidFill>
            <a:srgbClr val="E084C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grpSp>
        <p:nvGrpSpPr>
          <p:cNvPr id="10017" name="Google Shape;10017;p73"/>
          <p:cNvGrpSpPr/>
          <p:nvPr/>
        </p:nvGrpSpPr>
        <p:grpSpPr>
          <a:xfrm>
            <a:off x="2935741" y="2403113"/>
            <a:ext cx="466379" cy="465912"/>
            <a:chOff x="2201806" y="1976585"/>
            <a:chExt cx="349784" cy="349434"/>
          </a:xfrm>
          <a:solidFill>
            <a:srgbClr val="E084C6"/>
          </a:solidFill>
        </p:grpSpPr>
        <p:sp>
          <p:nvSpPr>
            <p:cNvPr id="10018" name="Google Shape;10018;p73"/>
            <p:cNvSpPr/>
            <p:nvPr/>
          </p:nvSpPr>
          <p:spPr>
            <a:xfrm>
              <a:off x="2231755" y="2073373"/>
              <a:ext cx="319835" cy="252647"/>
            </a:xfrm>
            <a:custGeom>
              <a:avLst/>
              <a:gdLst/>
              <a:ahLst/>
              <a:cxnLst/>
              <a:rect l="l" t="t" r="r" b="b"/>
              <a:pathLst>
                <a:path w="10049" h="7938" extrusionOk="0">
                  <a:moveTo>
                    <a:pt x="9368" y="0"/>
                  </a:moveTo>
                  <a:cubicBezTo>
                    <a:pt x="9345" y="0"/>
                    <a:pt x="9322" y="6"/>
                    <a:pt x="9299" y="20"/>
                  </a:cubicBezTo>
                  <a:cubicBezTo>
                    <a:pt x="9227" y="67"/>
                    <a:pt x="9180" y="151"/>
                    <a:pt x="9227" y="234"/>
                  </a:cubicBezTo>
                  <a:cubicBezTo>
                    <a:pt x="9561" y="925"/>
                    <a:pt x="9716" y="1675"/>
                    <a:pt x="9716" y="2449"/>
                  </a:cubicBezTo>
                  <a:cubicBezTo>
                    <a:pt x="9716" y="3830"/>
                    <a:pt x="9180" y="5127"/>
                    <a:pt x="8203" y="6104"/>
                  </a:cubicBezTo>
                  <a:cubicBezTo>
                    <a:pt x="7215" y="7092"/>
                    <a:pt x="5917" y="7628"/>
                    <a:pt x="4536" y="7628"/>
                  </a:cubicBezTo>
                  <a:cubicBezTo>
                    <a:pt x="3715" y="7628"/>
                    <a:pt x="2929" y="7449"/>
                    <a:pt x="2203" y="7080"/>
                  </a:cubicBezTo>
                  <a:cubicBezTo>
                    <a:pt x="1596" y="6759"/>
                    <a:pt x="1060" y="6342"/>
                    <a:pt x="607" y="5830"/>
                  </a:cubicBezTo>
                  <a:lnTo>
                    <a:pt x="607" y="5830"/>
                  </a:lnTo>
                  <a:lnTo>
                    <a:pt x="1250" y="6032"/>
                  </a:lnTo>
                  <a:cubicBezTo>
                    <a:pt x="1272" y="6040"/>
                    <a:pt x="1293" y="6044"/>
                    <a:pt x="1312" y="6044"/>
                  </a:cubicBezTo>
                  <a:cubicBezTo>
                    <a:pt x="1380" y="6044"/>
                    <a:pt x="1434" y="5999"/>
                    <a:pt x="1453" y="5925"/>
                  </a:cubicBezTo>
                  <a:cubicBezTo>
                    <a:pt x="1488" y="5842"/>
                    <a:pt x="1441" y="5747"/>
                    <a:pt x="1357" y="5723"/>
                  </a:cubicBezTo>
                  <a:lnTo>
                    <a:pt x="202" y="5330"/>
                  </a:lnTo>
                  <a:cubicBezTo>
                    <a:pt x="191" y="5327"/>
                    <a:pt x="179" y="5325"/>
                    <a:pt x="167" y="5325"/>
                  </a:cubicBezTo>
                  <a:cubicBezTo>
                    <a:pt x="131" y="5325"/>
                    <a:pt x="95" y="5339"/>
                    <a:pt x="60" y="5366"/>
                  </a:cubicBezTo>
                  <a:cubicBezTo>
                    <a:pt x="12" y="5389"/>
                    <a:pt x="0" y="5449"/>
                    <a:pt x="0" y="5508"/>
                  </a:cubicBezTo>
                  <a:lnTo>
                    <a:pt x="191" y="6854"/>
                  </a:lnTo>
                  <a:cubicBezTo>
                    <a:pt x="214" y="6925"/>
                    <a:pt x="274" y="6985"/>
                    <a:pt x="357" y="6985"/>
                  </a:cubicBezTo>
                  <a:lnTo>
                    <a:pt x="393" y="6985"/>
                  </a:lnTo>
                  <a:cubicBezTo>
                    <a:pt x="476" y="6973"/>
                    <a:pt x="536" y="6890"/>
                    <a:pt x="524" y="6806"/>
                  </a:cubicBezTo>
                  <a:lnTo>
                    <a:pt x="417" y="6068"/>
                  </a:lnTo>
                  <a:lnTo>
                    <a:pt x="417" y="6068"/>
                  </a:lnTo>
                  <a:cubicBezTo>
                    <a:pt x="881" y="6604"/>
                    <a:pt x="1465" y="7044"/>
                    <a:pt x="2084" y="7354"/>
                  </a:cubicBezTo>
                  <a:cubicBezTo>
                    <a:pt x="2858" y="7747"/>
                    <a:pt x="3691" y="7937"/>
                    <a:pt x="4560" y="7937"/>
                  </a:cubicBezTo>
                  <a:cubicBezTo>
                    <a:pt x="6025" y="7937"/>
                    <a:pt x="7394" y="7366"/>
                    <a:pt x="8442" y="6330"/>
                  </a:cubicBezTo>
                  <a:cubicBezTo>
                    <a:pt x="9477" y="5282"/>
                    <a:pt x="10049" y="3913"/>
                    <a:pt x="10049" y="2449"/>
                  </a:cubicBezTo>
                  <a:cubicBezTo>
                    <a:pt x="10049" y="1627"/>
                    <a:pt x="9870" y="829"/>
                    <a:pt x="9513" y="91"/>
                  </a:cubicBezTo>
                  <a:cubicBezTo>
                    <a:pt x="9479" y="40"/>
                    <a:pt x="9426" y="0"/>
                    <a:pt x="93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019" name="Google Shape;10019;p73"/>
            <p:cNvSpPr/>
            <p:nvPr/>
          </p:nvSpPr>
          <p:spPr>
            <a:xfrm>
              <a:off x="2201806" y="1976585"/>
              <a:ext cx="319484" cy="252424"/>
            </a:xfrm>
            <a:custGeom>
              <a:avLst/>
              <a:gdLst/>
              <a:ahLst/>
              <a:cxnLst/>
              <a:rect l="l" t="t" r="r" b="b"/>
              <a:pathLst>
                <a:path w="10038" h="7931" extrusionOk="0">
                  <a:moveTo>
                    <a:pt x="5501" y="1"/>
                  </a:moveTo>
                  <a:cubicBezTo>
                    <a:pt x="4025" y="1"/>
                    <a:pt x="2656" y="560"/>
                    <a:pt x="1608" y="1608"/>
                  </a:cubicBezTo>
                  <a:cubicBezTo>
                    <a:pt x="572" y="2644"/>
                    <a:pt x="0" y="4013"/>
                    <a:pt x="0" y="5490"/>
                  </a:cubicBezTo>
                  <a:cubicBezTo>
                    <a:pt x="0" y="6311"/>
                    <a:pt x="179" y="7109"/>
                    <a:pt x="536" y="7835"/>
                  </a:cubicBezTo>
                  <a:cubicBezTo>
                    <a:pt x="572" y="7895"/>
                    <a:pt x="632" y="7930"/>
                    <a:pt x="691" y="7930"/>
                  </a:cubicBezTo>
                  <a:cubicBezTo>
                    <a:pt x="715" y="7930"/>
                    <a:pt x="739" y="7930"/>
                    <a:pt x="762" y="7918"/>
                  </a:cubicBezTo>
                  <a:cubicBezTo>
                    <a:pt x="834" y="7871"/>
                    <a:pt x="882" y="7776"/>
                    <a:pt x="834" y="7704"/>
                  </a:cubicBezTo>
                  <a:cubicBezTo>
                    <a:pt x="512" y="7002"/>
                    <a:pt x="346" y="6263"/>
                    <a:pt x="346" y="5490"/>
                  </a:cubicBezTo>
                  <a:cubicBezTo>
                    <a:pt x="346" y="4108"/>
                    <a:pt x="882" y="2811"/>
                    <a:pt x="1870" y="1822"/>
                  </a:cubicBezTo>
                  <a:cubicBezTo>
                    <a:pt x="2846" y="846"/>
                    <a:pt x="4144" y="310"/>
                    <a:pt x="5525" y="310"/>
                  </a:cubicBezTo>
                  <a:cubicBezTo>
                    <a:pt x="7049" y="310"/>
                    <a:pt x="8454" y="965"/>
                    <a:pt x="9454" y="2108"/>
                  </a:cubicBezTo>
                  <a:lnTo>
                    <a:pt x="8811" y="1906"/>
                  </a:lnTo>
                  <a:cubicBezTo>
                    <a:pt x="8792" y="1898"/>
                    <a:pt x="8772" y="1894"/>
                    <a:pt x="8753" y="1894"/>
                  </a:cubicBezTo>
                  <a:cubicBezTo>
                    <a:pt x="8688" y="1894"/>
                    <a:pt x="8627" y="1937"/>
                    <a:pt x="8609" y="2001"/>
                  </a:cubicBezTo>
                  <a:cubicBezTo>
                    <a:pt x="8573" y="2096"/>
                    <a:pt x="8621" y="2180"/>
                    <a:pt x="8716" y="2215"/>
                  </a:cubicBezTo>
                  <a:lnTo>
                    <a:pt x="9859" y="2596"/>
                  </a:lnTo>
                  <a:cubicBezTo>
                    <a:pt x="9871" y="2596"/>
                    <a:pt x="9883" y="2620"/>
                    <a:pt x="9906" y="2620"/>
                  </a:cubicBezTo>
                  <a:cubicBezTo>
                    <a:pt x="9930" y="2620"/>
                    <a:pt x="9978" y="2596"/>
                    <a:pt x="10002" y="2572"/>
                  </a:cubicBezTo>
                  <a:cubicBezTo>
                    <a:pt x="10026" y="2525"/>
                    <a:pt x="10037" y="2465"/>
                    <a:pt x="10037" y="2418"/>
                  </a:cubicBezTo>
                  <a:lnTo>
                    <a:pt x="9847" y="1084"/>
                  </a:lnTo>
                  <a:cubicBezTo>
                    <a:pt x="9827" y="1003"/>
                    <a:pt x="9772" y="948"/>
                    <a:pt x="9705" y="948"/>
                  </a:cubicBezTo>
                  <a:cubicBezTo>
                    <a:pt x="9693" y="948"/>
                    <a:pt x="9681" y="950"/>
                    <a:pt x="9668" y="953"/>
                  </a:cubicBezTo>
                  <a:cubicBezTo>
                    <a:pt x="9573" y="965"/>
                    <a:pt x="9514" y="1037"/>
                    <a:pt x="9525" y="1132"/>
                  </a:cubicBezTo>
                  <a:lnTo>
                    <a:pt x="9633" y="1870"/>
                  </a:lnTo>
                  <a:cubicBezTo>
                    <a:pt x="8597" y="667"/>
                    <a:pt x="7085" y="1"/>
                    <a:pt x="550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020" name="Google Shape;10020;p73"/>
            <p:cNvSpPr/>
            <p:nvPr/>
          </p:nvSpPr>
          <p:spPr>
            <a:xfrm>
              <a:off x="2331789" y="2068662"/>
              <a:ext cx="16709" cy="27340"/>
            </a:xfrm>
            <a:custGeom>
              <a:avLst/>
              <a:gdLst/>
              <a:ahLst/>
              <a:cxnLst/>
              <a:rect l="l" t="t" r="r" b="b"/>
              <a:pathLst>
                <a:path w="525" h="859" extrusionOk="0">
                  <a:moveTo>
                    <a:pt x="358" y="1"/>
                  </a:moveTo>
                  <a:cubicBezTo>
                    <a:pt x="262" y="1"/>
                    <a:pt x="191" y="84"/>
                    <a:pt x="191" y="168"/>
                  </a:cubicBezTo>
                  <a:lnTo>
                    <a:pt x="191" y="465"/>
                  </a:lnTo>
                  <a:lnTo>
                    <a:pt x="72" y="584"/>
                  </a:lnTo>
                  <a:cubicBezTo>
                    <a:pt x="12" y="644"/>
                    <a:pt x="0" y="751"/>
                    <a:pt x="72" y="811"/>
                  </a:cubicBezTo>
                  <a:cubicBezTo>
                    <a:pt x="96" y="834"/>
                    <a:pt x="143" y="858"/>
                    <a:pt x="191" y="858"/>
                  </a:cubicBezTo>
                  <a:cubicBezTo>
                    <a:pt x="238" y="858"/>
                    <a:pt x="262" y="834"/>
                    <a:pt x="298" y="811"/>
                  </a:cubicBezTo>
                  <a:lnTo>
                    <a:pt x="453" y="644"/>
                  </a:lnTo>
                  <a:cubicBezTo>
                    <a:pt x="488" y="620"/>
                    <a:pt x="500" y="572"/>
                    <a:pt x="500" y="525"/>
                  </a:cubicBezTo>
                  <a:lnTo>
                    <a:pt x="524" y="168"/>
                  </a:lnTo>
                  <a:cubicBezTo>
                    <a:pt x="524" y="84"/>
                    <a:pt x="441" y="1"/>
                    <a:pt x="3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021" name="Google Shape;10021;p73"/>
            <p:cNvSpPr/>
            <p:nvPr/>
          </p:nvSpPr>
          <p:spPr>
            <a:xfrm>
              <a:off x="2243118" y="2021653"/>
              <a:ext cx="265664" cy="261908"/>
            </a:xfrm>
            <a:custGeom>
              <a:avLst/>
              <a:gdLst/>
              <a:ahLst/>
              <a:cxnLst/>
              <a:rect l="l" t="t" r="r" b="b"/>
              <a:pathLst>
                <a:path w="8347" h="8229" extrusionOk="0">
                  <a:moveTo>
                    <a:pt x="2751" y="3109"/>
                  </a:moveTo>
                  <a:lnTo>
                    <a:pt x="2977" y="3133"/>
                  </a:lnTo>
                  <a:lnTo>
                    <a:pt x="3084" y="3133"/>
                  </a:lnTo>
                  <a:lnTo>
                    <a:pt x="2917" y="3502"/>
                  </a:lnTo>
                  <a:lnTo>
                    <a:pt x="2643" y="3431"/>
                  </a:lnTo>
                  <a:lnTo>
                    <a:pt x="2751" y="3109"/>
                  </a:lnTo>
                  <a:close/>
                  <a:moveTo>
                    <a:pt x="3834" y="3026"/>
                  </a:moveTo>
                  <a:lnTo>
                    <a:pt x="4156" y="3419"/>
                  </a:lnTo>
                  <a:lnTo>
                    <a:pt x="4120" y="3526"/>
                  </a:lnTo>
                  <a:cubicBezTo>
                    <a:pt x="4096" y="3609"/>
                    <a:pt x="4144" y="3704"/>
                    <a:pt x="4227" y="3728"/>
                  </a:cubicBezTo>
                  <a:cubicBezTo>
                    <a:pt x="4239" y="3728"/>
                    <a:pt x="4263" y="3740"/>
                    <a:pt x="4275" y="3740"/>
                  </a:cubicBezTo>
                  <a:cubicBezTo>
                    <a:pt x="4346" y="3740"/>
                    <a:pt x="4406" y="3704"/>
                    <a:pt x="4417" y="3645"/>
                  </a:cubicBezTo>
                  <a:lnTo>
                    <a:pt x="4465" y="3526"/>
                  </a:lnTo>
                  <a:cubicBezTo>
                    <a:pt x="4501" y="3419"/>
                    <a:pt x="4477" y="3312"/>
                    <a:pt x="4417" y="3240"/>
                  </a:cubicBezTo>
                  <a:lnTo>
                    <a:pt x="4334" y="3133"/>
                  </a:lnTo>
                  <a:lnTo>
                    <a:pt x="4608" y="3359"/>
                  </a:lnTo>
                  <a:cubicBezTo>
                    <a:pt x="4638" y="3374"/>
                    <a:pt x="4673" y="3389"/>
                    <a:pt x="4710" y="3389"/>
                  </a:cubicBezTo>
                  <a:cubicBezTo>
                    <a:pt x="4731" y="3389"/>
                    <a:pt x="4753" y="3384"/>
                    <a:pt x="4775" y="3371"/>
                  </a:cubicBezTo>
                  <a:lnTo>
                    <a:pt x="4989" y="3288"/>
                  </a:lnTo>
                  <a:lnTo>
                    <a:pt x="5108" y="3419"/>
                  </a:lnTo>
                  <a:cubicBezTo>
                    <a:pt x="5132" y="3466"/>
                    <a:pt x="5191" y="3478"/>
                    <a:pt x="5239" y="3478"/>
                  </a:cubicBezTo>
                  <a:lnTo>
                    <a:pt x="5644" y="3442"/>
                  </a:lnTo>
                  <a:lnTo>
                    <a:pt x="5656" y="3526"/>
                  </a:lnTo>
                  <a:cubicBezTo>
                    <a:pt x="5668" y="3562"/>
                    <a:pt x="5644" y="3597"/>
                    <a:pt x="5644" y="3609"/>
                  </a:cubicBezTo>
                  <a:cubicBezTo>
                    <a:pt x="5620" y="3621"/>
                    <a:pt x="5608" y="3657"/>
                    <a:pt x="5560" y="3657"/>
                  </a:cubicBezTo>
                  <a:lnTo>
                    <a:pt x="4882" y="3716"/>
                  </a:lnTo>
                  <a:cubicBezTo>
                    <a:pt x="4787" y="3716"/>
                    <a:pt x="4715" y="3764"/>
                    <a:pt x="4668" y="3835"/>
                  </a:cubicBezTo>
                  <a:cubicBezTo>
                    <a:pt x="4644" y="3895"/>
                    <a:pt x="4608" y="3954"/>
                    <a:pt x="4632" y="4014"/>
                  </a:cubicBezTo>
                  <a:lnTo>
                    <a:pt x="4167" y="3859"/>
                  </a:lnTo>
                  <a:cubicBezTo>
                    <a:pt x="4156" y="3859"/>
                    <a:pt x="4156" y="3847"/>
                    <a:pt x="4156" y="3835"/>
                  </a:cubicBezTo>
                  <a:cubicBezTo>
                    <a:pt x="4120" y="3657"/>
                    <a:pt x="3977" y="3538"/>
                    <a:pt x="3798" y="3538"/>
                  </a:cubicBezTo>
                  <a:lnTo>
                    <a:pt x="3775" y="3538"/>
                  </a:lnTo>
                  <a:lnTo>
                    <a:pt x="3286" y="3550"/>
                  </a:lnTo>
                  <a:lnTo>
                    <a:pt x="3405" y="3204"/>
                  </a:lnTo>
                  <a:cubicBezTo>
                    <a:pt x="3429" y="3181"/>
                    <a:pt x="3453" y="3169"/>
                    <a:pt x="3489" y="3145"/>
                  </a:cubicBezTo>
                  <a:lnTo>
                    <a:pt x="3834" y="3026"/>
                  </a:lnTo>
                  <a:close/>
                  <a:moveTo>
                    <a:pt x="7561" y="3562"/>
                  </a:moveTo>
                  <a:cubicBezTo>
                    <a:pt x="7573" y="3562"/>
                    <a:pt x="7620" y="3562"/>
                    <a:pt x="7656" y="3597"/>
                  </a:cubicBezTo>
                  <a:lnTo>
                    <a:pt x="7977" y="3907"/>
                  </a:lnTo>
                  <a:cubicBezTo>
                    <a:pt x="7989" y="4026"/>
                    <a:pt x="7989" y="4133"/>
                    <a:pt x="7977" y="4216"/>
                  </a:cubicBezTo>
                  <a:cubicBezTo>
                    <a:pt x="7930" y="5169"/>
                    <a:pt x="7549" y="6086"/>
                    <a:pt x="6858" y="6752"/>
                  </a:cubicBezTo>
                  <a:cubicBezTo>
                    <a:pt x="6763" y="6860"/>
                    <a:pt x="6656" y="6943"/>
                    <a:pt x="6537" y="7050"/>
                  </a:cubicBezTo>
                  <a:cubicBezTo>
                    <a:pt x="6596" y="6955"/>
                    <a:pt x="6644" y="6871"/>
                    <a:pt x="6680" y="6776"/>
                  </a:cubicBezTo>
                  <a:lnTo>
                    <a:pt x="7430" y="5074"/>
                  </a:lnTo>
                  <a:cubicBezTo>
                    <a:pt x="7454" y="5026"/>
                    <a:pt x="7442" y="4966"/>
                    <a:pt x="7418" y="4907"/>
                  </a:cubicBezTo>
                  <a:cubicBezTo>
                    <a:pt x="7382" y="4859"/>
                    <a:pt x="7323" y="4836"/>
                    <a:pt x="7263" y="4836"/>
                  </a:cubicBezTo>
                  <a:lnTo>
                    <a:pt x="7192" y="4836"/>
                  </a:lnTo>
                  <a:lnTo>
                    <a:pt x="7596" y="4026"/>
                  </a:lnTo>
                  <a:cubicBezTo>
                    <a:pt x="7656" y="3895"/>
                    <a:pt x="7620" y="3728"/>
                    <a:pt x="7501" y="3657"/>
                  </a:cubicBezTo>
                  <a:lnTo>
                    <a:pt x="7477" y="3621"/>
                  </a:lnTo>
                  <a:lnTo>
                    <a:pt x="7489" y="3609"/>
                  </a:lnTo>
                  <a:cubicBezTo>
                    <a:pt x="7513" y="3562"/>
                    <a:pt x="7549" y="3562"/>
                    <a:pt x="7561" y="3562"/>
                  </a:cubicBezTo>
                  <a:close/>
                  <a:moveTo>
                    <a:pt x="4088" y="0"/>
                  </a:moveTo>
                  <a:cubicBezTo>
                    <a:pt x="4055" y="0"/>
                    <a:pt x="4022" y="1"/>
                    <a:pt x="3989" y="2"/>
                  </a:cubicBezTo>
                  <a:cubicBezTo>
                    <a:pt x="2953" y="49"/>
                    <a:pt x="1977" y="478"/>
                    <a:pt x="1250" y="1216"/>
                  </a:cubicBezTo>
                  <a:cubicBezTo>
                    <a:pt x="524" y="1942"/>
                    <a:pt x="96" y="2919"/>
                    <a:pt x="48" y="3954"/>
                  </a:cubicBezTo>
                  <a:cubicBezTo>
                    <a:pt x="0" y="4978"/>
                    <a:pt x="346" y="5979"/>
                    <a:pt x="1012" y="6764"/>
                  </a:cubicBezTo>
                  <a:cubicBezTo>
                    <a:pt x="1048" y="6812"/>
                    <a:pt x="1084" y="6824"/>
                    <a:pt x="1131" y="6824"/>
                  </a:cubicBezTo>
                  <a:cubicBezTo>
                    <a:pt x="1167" y="6824"/>
                    <a:pt x="1203" y="6812"/>
                    <a:pt x="1239" y="6776"/>
                  </a:cubicBezTo>
                  <a:cubicBezTo>
                    <a:pt x="1310" y="6717"/>
                    <a:pt x="1310" y="6610"/>
                    <a:pt x="1250" y="6550"/>
                  </a:cubicBezTo>
                  <a:cubicBezTo>
                    <a:pt x="643" y="5824"/>
                    <a:pt x="334" y="4907"/>
                    <a:pt x="369" y="3966"/>
                  </a:cubicBezTo>
                  <a:cubicBezTo>
                    <a:pt x="417" y="3014"/>
                    <a:pt x="810" y="2109"/>
                    <a:pt x="1489" y="1430"/>
                  </a:cubicBezTo>
                  <a:cubicBezTo>
                    <a:pt x="2155" y="764"/>
                    <a:pt x="3072" y="359"/>
                    <a:pt x="4025" y="323"/>
                  </a:cubicBezTo>
                  <a:cubicBezTo>
                    <a:pt x="4087" y="316"/>
                    <a:pt x="4150" y="313"/>
                    <a:pt x="4213" y="313"/>
                  </a:cubicBezTo>
                  <a:cubicBezTo>
                    <a:pt x="4363" y="313"/>
                    <a:pt x="4512" y="330"/>
                    <a:pt x="4656" y="347"/>
                  </a:cubicBezTo>
                  <a:lnTo>
                    <a:pt x="4882" y="621"/>
                  </a:lnTo>
                  <a:lnTo>
                    <a:pt x="4798" y="823"/>
                  </a:lnTo>
                  <a:lnTo>
                    <a:pt x="4656" y="585"/>
                  </a:lnTo>
                  <a:cubicBezTo>
                    <a:pt x="4632" y="537"/>
                    <a:pt x="4572" y="502"/>
                    <a:pt x="4525" y="502"/>
                  </a:cubicBezTo>
                  <a:lnTo>
                    <a:pt x="4025" y="502"/>
                  </a:lnTo>
                  <a:cubicBezTo>
                    <a:pt x="3965" y="502"/>
                    <a:pt x="3906" y="525"/>
                    <a:pt x="3870" y="585"/>
                  </a:cubicBezTo>
                  <a:lnTo>
                    <a:pt x="3513" y="1276"/>
                  </a:lnTo>
                  <a:cubicBezTo>
                    <a:pt x="3465" y="1359"/>
                    <a:pt x="3465" y="1478"/>
                    <a:pt x="3513" y="1573"/>
                  </a:cubicBezTo>
                  <a:cubicBezTo>
                    <a:pt x="3560" y="1657"/>
                    <a:pt x="3667" y="1716"/>
                    <a:pt x="3763" y="1728"/>
                  </a:cubicBezTo>
                  <a:lnTo>
                    <a:pt x="4048" y="1764"/>
                  </a:lnTo>
                  <a:cubicBezTo>
                    <a:pt x="4108" y="1764"/>
                    <a:pt x="4167" y="1752"/>
                    <a:pt x="4203" y="1692"/>
                  </a:cubicBezTo>
                  <a:lnTo>
                    <a:pt x="4298" y="1537"/>
                  </a:lnTo>
                  <a:lnTo>
                    <a:pt x="4358" y="1609"/>
                  </a:lnTo>
                  <a:lnTo>
                    <a:pt x="4310" y="1895"/>
                  </a:lnTo>
                  <a:lnTo>
                    <a:pt x="3822" y="1966"/>
                  </a:lnTo>
                  <a:cubicBezTo>
                    <a:pt x="3798" y="1966"/>
                    <a:pt x="3775" y="1990"/>
                    <a:pt x="3751" y="2002"/>
                  </a:cubicBezTo>
                  <a:lnTo>
                    <a:pt x="3108" y="2466"/>
                  </a:lnTo>
                  <a:cubicBezTo>
                    <a:pt x="3084" y="2490"/>
                    <a:pt x="3048" y="2526"/>
                    <a:pt x="3048" y="2550"/>
                  </a:cubicBezTo>
                  <a:lnTo>
                    <a:pt x="2977" y="2847"/>
                  </a:lnTo>
                  <a:lnTo>
                    <a:pt x="2751" y="2823"/>
                  </a:lnTo>
                  <a:cubicBezTo>
                    <a:pt x="2736" y="2821"/>
                    <a:pt x="2721" y="2819"/>
                    <a:pt x="2706" y="2819"/>
                  </a:cubicBezTo>
                  <a:cubicBezTo>
                    <a:pt x="2591" y="2819"/>
                    <a:pt x="2483" y="2898"/>
                    <a:pt x="2441" y="3014"/>
                  </a:cubicBezTo>
                  <a:lnTo>
                    <a:pt x="2310" y="3371"/>
                  </a:lnTo>
                  <a:cubicBezTo>
                    <a:pt x="2274" y="3442"/>
                    <a:pt x="2274" y="3538"/>
                    <a:pt x="2322" y="3609"/>
                  </a:cubicBezTo>
                  <a:cubicBezTo>
                    <a:pt x="2370" y="3681"/>
                    <a:pt x="2429" y="3740"/>
                    <a:pt x="2501" y="3752"/>
                  </a:cubicBezTo>
                  <a:cubicBezTo>
                    <a:pt x="2346" y="3812"/>
                    <a:pt x="2251" y="3978"/>
                    <a:pt x="2251" y="4145"/>
                  </a:cubicBezTo>
                  <a:lnTo>
                    <a:pt x="2251" y="4216"/>
                  </a:lnTo>
                  <a:lnTo>
                    <a:pt x="1798" y="4740"/>
                  </a:lnTo>
                  <a:cubicBezTo>
                    <a:pt x="1727" y="4812"/>
                    <a:pt x="1703" y="4919"/>
                    <a:pt x="1703" y="5026"/>
                  </a:cubicBezTo>
                  <a:lnTo>
                    <a:pt x="1703" y="5621"/>
                  </a:lnTo>
                  <a:cubicBezTo>
                    <a:pt x="1703" y="5764"/>
                    <a:pt x="1750" y="5919"/>
                    <a:pt x="1881" y="6038"/>
                  </a:cubicBezTo>
                  <a:lnTo>
                    <a:pt x="2310" y="6455"/>
                  </a:lnTo>
                  <a:cubicBezTo>
                    <a:pt x="2393" y="6538"/>
                    <a:pt x="2524" y="6598"/>
                    <a:pt x="2643" y="6610"/>
                  </a:cubicBezTo>
                  <a:lnTo>
                    <a:pt x="3917" y="6717"/>
                  </a:lnTo>
                  <a:lnTo>
                    <a:pt x="3917" y="6764"/>
                  </a:lnTo>
                  <a:cubicBezTo>
                    <a:pt x="3894" y="6907"/>
                    <a:pt x="3965" y="7074"/>
                    <a:pt x="4096" y="7169"/>
                  </a:cubicBezTo>
                  <a:lnTo>
                    <a:pt x="4310" y="7324"/>
                  </a:lnTo>
                  <a:lnTo>
                    <a:pt x="4298" y="7372"/>
                  </a:lnTo>
                  <a:cubicBezTo>
                    <a:pt x="4251" y="7538"/>
                    <a:pt x="4298" y="7717"/>
                    <a:pt x="4429" y="7836"/>
                  </a:cubicBezTo>
                  <a:lnTo>
                    <a:pt x="4489" y="7895"/>
                  </a:lnTo>
                  <a:cubicBezTo>
                    <a:pt x="4429" y="7895"/>
                    <a:pt x="4394" y="7907"/>
                    <a:pt x="4334" y="7907"/>
                  </a:cubicBezTo>
                  <a:cubicBezTo>
                    <a:pt x="4272" y="7910"/>
                    <a:pt x="4211" y="7912"/>
                    <a:pt x="4149" y="7912"/>
                  </a:cubicBezTo>
                  <a:cubicBezTo>
                    <a:pt x="3262" y="7912"/>
                    <a:pt x="2407" y="7593"/>
                    <a:pt x="1739" y="7014"/>
                  </a:cubicBezTo>
                  <a:cubicBezTo>
                    <a:pt x="1708" y="6989"/>
                    <a:pt x="1672" y="6976"/>
                    <a:pt x="1637" y="6976"/>
                  </a:cubicBezTo>
                  <a:cubicBezTo>
                    <a:pt x="1591" y="6976"/>
                    <a:pt x="1546" y="6998"/>
                    <a:pt x="1512" y="7038"/>
                  </a:cubicBezTo>
                  <a:cubicBezTo>
                    <a:pt x="1453" y="7110"/>
                    <a:pt x="1477" y="7193"/>
                    <a:pt x="1536" y="7252"/>
                  </a:cubicBezTo>
                  <a:cubicBezTo>
                    <a:pt x="2274" y="7883"/>
                    <a:pt x="3215" y="8229"/>
                    <a:pt x="4179" y="8229"/>
                  </a:cubicBezTo>
                  <a:lnTo>
                    <a:pt x="4346" y="8229"/>
                  </a:lnTo>
                  <a:cubicBezTo>
                    <a:pt x="5382" y="8181"/>
                    <a:pt x="6358" y="7753"/>
                    <a:pt x="7084" y="7014"/>
                  </a:cubicBezTo>
                  <a:cubicBezTo>
                    <a:pt x="7811" y="6288"/>
                    <a:pt x="8239" y="5312"/>
                    <a:pt x="8287" y="4276"/>
                  </a:cubicBezTo>
                  <a:cubicBezTo>
                    <a:pt x="8347" y="3204"/>
                    <a:pt x="8001" y="2216"/>
                    <a:pt x="7335" y="1418"/>
                  </a:cubicBezTo>
                  <a:cubicBezTo>
                    <a:pt x="7303" y="1381"/>
                    <a:pt x="7259" y="1363"/>
                    <a:pt x="7216" y="1363"/>
                  </a:cubicBezTo>
                  <a:cubicBezTo>
                    <a:pt x="7176" y="1363"/>
                    <a:pt x="7137" y="1378"/>
                    <a:pt x="7108" y="1407"/>
                  </a:cubicBezTo>
                  <a:cubicBezTo>
                    <a:pt x="7037" y="1466"/>
                    <a:pt x="7037" y="1573"/>
                    <a:pt x="7096" y="1633"/>
                  </a:cubicBezTo>
                  <a:cubicBezTo>
                    <a:pt x="7525" y="2157"/>
                    <a:pt x="7823" y="2776"/>
                    <a:pt x="7930" y="3431"/>
                  </a:cubicBezTo>
                  <a:lnTo>
                    <a:pt x="7894" y="3383"/>
                  </a:lnTo>
                  <a:cubicBezTo>
                    <a:pt x="7809" y="3308"/>
                    <a:pt x="7694" y="3262"/>
                    <a:pt x="7577" y="3262"/>
                  </a:cubicBezTo>
                  <a:cubicBezTo>
                    <a:pt x="7564" y="3262"/>
                    <a:pt x="7550" y="3263"/>
                    <a:pt x="7537" y="3264"/>
                  </a:cubicBezTo>
                  <a:cubicBezTo>
                    <a:pt x="7394" y="3288"/>
                    <a:pt x="7275" y="3359"/>
                    <a:pt x="7215" y="3466"/>
                  </a:cubicBezTo>
                  <a:lnTo>
                    <a:pt x="7192" y="3502"/>
                  </a:lnTo>
                  <a:cubicBezTo>
                    <a:pt x="7108" y="3502"/>
                    <a:pt x="7037" y="3538"/>
                    <a:pt x="6977" y="3585"/>
                  </a:cubicBezTo>
                  <a:lnTo>
                    <a:pt x="6775" y="3323"/>
                  </a:lnTo>
                  <a:cubicBezTo>
                    <a:pt x="6744" y="3286"/>
                    <a:pt x="6700" y="3268"/>
                    <a:pt x="6656" y="3268"/>
                  </a:cubicBezTo>
                  <a:cubicBezTo>
                    <a:pt x="6616" y="3268"/>
                    <a:pt x="6577" y="3283"/>
                    <a:pt x="6549" y="3312"/>
                  </a:cubicBezTo>
                  <a:cubicBezTo>
                    <a:pt x="6477" y="3371"/>
                    <a:pt x="6477" y="3478"/>
                    <a:pt x="6537" y="3538"/>
                  </a:cubicBezTo>
                  <a:lnTo>
                    <a:pt x="6858" y="3919"/>
                  </a:lnTo>
                  <a:cubicBezTo>
                    <a:pt x="6894" y="3954"/>
                    <a:pt x="6942" y="3978"/>
                    <a:pt x="6977" y="3978"/>
                  </a:cubicBezTo>
                  <a:cubicBezTo>
                    <a:pt x="7025" y="3978"/>
                    <a:pt x="7073" y="3966"/>
                    <a:pt x="7096" y="3943"/>
                  </a:cubicBezTo>
                  <a:lnTo>
                    <a:pt x="7204" y="3835"/>
                  </a:lnTo>
                  <a:lnTo>
                    <a:pt x="7335" y="3919"/>
                  </a:lnTo>
                  <a:lnTo>
                    <a:pt x="6858" y="4871"/>
                  </a:lnTo>
                  <a:lnTo>
                    <a:pt x="6834" y="4871"/>
                  </a:lnTo>
                  <a:cubicBezTo>
                    <a:pt x="6799" y="4871"/>
                    <a:pt x="6763" y="4859"/>
                    <a:pt x="6739" y="4836"/>
                  </a:cubicBezTo>
                  <a:lnTo>
                    <a:pt x="6096" y="4062"/>
                  </a:lnTo>
                  <a:cubicBezTo>
                    <a:pt x="6069" y="4014"/>
                    <a:pt x="6023" y="3994"/>
                    <a:pt x="5977" y="3994"/>
                  </a:cubicBezTo>
                  <a:cubicBezTo>
                    <a:pt x="5942" y="3994"/>
                    <a:pt x="5908" y="4005"/>
                    <a:pt x="5882" y="4026"/>
                  </a:cubicBezTo>
                  <a:cubicBezTo>
                    <a:pt x="5799" y="4085"/>
                    <a:pt x="5799" y="4193"/>
                    <a:pt x="5846" y="4252"/>
                  </a:cubicBezTo>
                  <a:lnTo>
                    <a:pt x="6489" y="5026"/>
                  </a:lnTo>
                  <a:cubicBezTo>
                    <a:pt x="6584" y="5133"/>
                    <a:pt x="6715" y="5193"/>
                    <a:pt x="6858" y="5193"/>
                  </a:cubicBezTo>
                  <a:lnTo>
                    <a:pt x="7073" y="5169"/>
                  </a:lnTo>
                  <a:lnTo>
                    <a:pt x="6430" y="6645"/>
                  </a:lnTo>
                  <a:cubicBezTo>
                    <a:pt x="6382" y="6752"/>
                    <a:pt x="6322" y="6848"/>
                    <a:pt x="6251" y="6943"/>
                  </a:cubicBezTo>
                  <a:lnTo>
                    <a:pt x="5751" y="7550"/>
                  </a:lnTo>
                  <a:cubicBezTo>
                    <a:pt x="5489" y="7657"/>
                    <a:pt x="5227" y="7753"/>
                    <a:pt x="4953" y="7812"/>
                  </a:cubicBezTo>
                  <a:lnTo>
                    <a:pt x="4679" y="7562"/>
                  </a:lnTo>
                  <a:cubicBezTo>
                    <a:pt x="4644" y="7538"/>
                    <a:pt x="4632" y="7491"/>
                    <a:pt x="4644" y="7443"/>
                  </a:cubicBezTo>
                  <a:lnTo>
                    <a:pt x="4691" y="7288"/>
                  </a:lnTo>
                  <a:cubicBezTo>
                    <a:pt x="4703" y="7229"/>
                    <a:pt x="4691" y="7145"/>
                    <a:pt x="4632" y="7110"/>
                  </a:cubicBezTo>
                  <a:lnTo>
                    <a:pt x="4322" y="6871"/>
                  </a:lnTo>
                  <a:cubicBezTo>
                    <a:pt x="4287" y="6836"/>
                    <a:pt x="4275" y="6812"/>
                    <a:pt x="4275" y="6764"/>
                  </a:cubicBezTo>
                  <a:lnTo>
                    <a:pt x="4298" y="6550"/>
                  </a:lnTo>
                  <a:cubicBezTo>
                    <a:pt x="4298" y="6514"/>
                    <a:pt x="4298" y="6467"/>
                    <a:pt x="4275" y="6431"/>
                  </a:cubicBezTo>
                  <a:cubicBezTo>
                    <a:pt x="4239" y="6407"/>
                    <a:pt x="4203" y="6371"/>
                    <a:pt x="4167" y="6371"/>
                  </a:cubicBezTo>
                  <a:lnTo>
                    <a:pt x="2679" y="6264"/>
                  </a:lnTo>
                  <a:cubicBezTo>
                    <a:pt x="2620" y="6264"/>
                    <a:pt x="2572" y="6229"/>
                    <a:pt x="2536" y="6181"/>
                  </a:cubicBezTo>
                  <a:lnTo>
                    <a:pt x="2096" y="5764"/>
                  </a:lnTo>
                  <a:cubicBezTo>
                    <a:pt x="2060" y="5728"/>
                    <a:pt x="2024" y="5645"/>
                    <a:pt x="2024" y="5586"/>
                  </a:cubicBezTo>
                  <a:lnTo>
                    <a:pt x="2024" y="4990"/>
                  </a:lnTo>
                  <a:cubicBezTo>
                    <a:pt x="2024" y="4966"/>
                    <a:pt x="2036" y="4931"/>
                    <a:pt x="2060" y="4919"/>
                  </a:cubicBezTo>
                  <a:lnTo>
                    <a:pt x="2548" y="4359"/>
                  </a:lnTo>
                  <a:cubicBezTo>
                    <a:pt x="2572" y="4324"/>
                    <a:pt x="2596" y="4300"/>
                    <a:pt x="2596" y="4252"/>
                  </a:cubicBezTo>
                  <a:lnTo>
                    <a:pt x="2596" y="4121"/>
                  </a:lnTo>
                  <a:cubicBezTo>
                    <a:pt x="2596" y="4074"/>
                    <a:pt x="2620" y="4038"/>
                    <a:pt x="2655" y="4014"/>
                  </a:cubicBezTo>
                  <a:lnTo>
                    <a:pt x="3036" y="3847"/>
                  </a:lnTo>
                  <a:lnTo>
                    <a:pt x="3751" y="3835"/>
                  </a:lnTo>
                  <a:cubicBezTo>
                    <a:pt x="3763" y="3835"/>
                    <a:pt x="3786" y="3847"/>
                    <a:pt x="3786" y="3859"/>
                  </a:cubicBezTo>
                  <a:cubicBezTo>
                    <a:pt x="3798" y="3990"/>
                    <a:pt x="3906" y="4097"/>
                    <a:pt x="4025" y="4145"/>
                  </a:cubicBezTo>
                  <a:lnTo>
                    <a:pt x="4537" y="4324"/>
                  </a:lnTo>
                  <a:cubicBezTo>
                    <a:pt x="4569" y="4331"/>
                    <a:pt x="4601" y="4335"/>
                    <a:pt x="4633" y="4335"/>
                  </a:cubicBezTo>
                  <a:cubicBezTo>
                    <a:pt x="4705" y="4335"/>
                    <a:pt x="4772" y="4314"/>
                    <a:pt x="4822" y="4264"/>
                  </a:cubicBezTo>
                  <a:cubicBezTo>
                    <a:pt x="4882" y="4204"/>
                    <a:pt x="4918" y="4121"/>
                    <a:pt x="4918" y="4026"/>
                  </a:cubicBezTo>
                  <a:lnTo>
                    <a:pt x="5549" y="3978"/>
                  </a:lnTo>
                  <a:cubicBezTo>
                    <a:pt x="5668" y="3966"/>
                    <a:pt x="5787" y="3907"/>
                    <a:pt x="5870" y="3812"/>
                  </a:cubicBezTo>
                  <a:cubicBezTo>
                    <a:pt x="5941" y="3728"/>
                    <a:pt x="5965" y="3597"/>
                    <a:pt x="5941" y="3478"/>
                  </a:cubicBezTo>
                  <a:lnTo>
                    <a:pt x="5930" y="3383"/>
                  </a:lnTo>
                  <a:cubicBezTo>
                    <a:pt x="5896" y="3247"/>
                    <a:pt x="5776" y="3144"/>
                    <a:pt x="5632" y="3144"/>
                  </a:cubicBezTo>
                  <a:cubicBezTo>
                    <a:pt x="5624" y="3144"/>
                    <a:pt x="5616" y="3144"/>
                    <a:pt x="5608" y="3145"/>
                  </a:cubicBezTo>
                  <a:lnTo>
                    <a:pt x="5275" y="3181"/>
                  </a:lnTo>
                  <a:lnTo>
                    <a:pt x="5227" y="3121"/>
                  </a:lnTo>
                  <a:lnTo>
                    <a:pt x="5668" y="2669"/>
                  </a:lnTo>
                  <a:cubicBezTo>
                    <a:pt x="5727" y="2609"/>
                    <a:pt x="5727" y="2502"/>
                    <a:pt x="5668" y="2442"/>
                  </a:cubicBezTo>
                  <a:cubicBezTo>
                    <a:pt x="5638" y="2413"/>
                    <a:pt x="5599" y="2398"/>
                    <a:pt x="5560" y="2398"/>
                  </a:cubicBezTo>
                  <a:cubicBezTo>
                    <a:pt x="5522" y="2398"/>
                    <a:pt x="5483" y="2413"/>
                    <a:pt x="5453" y="2442"/>
                  </a:cubicBezTo>
                  <a:lnTo>
                    <a:pt x="4918" y="2978"/>
                  </a:lnTo>
                  <a:lnTo>
                    <a:pt x="4739" y="3061"/>
                  </a:lnTo>
                  <a:lnTo>
                    <a:pt x="4227" y="2669"/>
                  </a:lnTo>
                  <a:cubicBezTo>
                    <a:pt x="4193" y="2652"/>
                    <a:pt x="4166" y="2635"/>
                    <a:pt x="4131" y="2635"/>
                  </a:cubicBezTo>
                  <a:cubicBezTo>
                    <a:pt x="4117" y="2635"/>
                    <a:pt x="4102" y="2638"/>
                    <a:pt x="4084" y="2645"/>
                  </a:cubicBezTo>
                  <a:lnTo>
                    <a:pt x="3382" y="2859"/>
                  </a:lnTo>
                  <a:cubicBezTo>
                    <a:pt x="3370" y="2859"/>
                    <a:pt x="3334" y="2883"/>
                    <a:pt x="3322" y="2895"/>
                  </a:cubicBezTo>
                  <a:lnTo>
                    <a:pt x="3370" y="2680"/>
                  </a:lnTo>
                  <a:lnTo>
                    <a:pt x="3917" y="2288"/>
                  </a:lnTo>
                  <a:lnTo>
                    <a:pt x="4501" y="2192"/>
                  </a:lnTo>
                  <a:cubicBezTo>
                    <a:pt x="4572" y="2180"/>
                    <a:pt x="4620" y="2133"/>
                    <a:pt x="4632" y="2061"/>
                  </a:cubicBezTo>
                  <a:lnTo>
                    <a:pt x="4691" y="1597"/>
                  </a:lnTo>
                  <a:cubicBezTo>
                    <a:pt x="4691" y="1549"/>
                    <a:pt x="4691" y="1514"/>
                    <a:pt x="4656" y="1478"/>
                  </a:cubicBezTo>
                  <a:lnTo>
                    <a:pt x="4417" y="1180"/>
                  </a:lnTo>
                  <a:cubicBezTo>
                    <a:pt x="4394" y="1133"/>
                    <a:pt x="4346" y="1121"/>
                    <a:pt x="4287" y="1121"/>
                  </a:cubicBezTo>
                  <a:cubicBezTo>
                    <a:pt x="4239" y="1121"/>
                    <a:pt x="4179" y="1156"/>
                    <a:pt x="4156" y="1192"/>
                  </a:cubicBezTo>
                  <a:lnTo>
                    <a:pt x="3977" y="1454"/>
                  </a:lnTo>
                  <a:lnTo>
                    <a:pt x="3786" y="1430"/>
                  </a:lnTo>
                  <a:lnTo>
                    <a:pt x="4096" y="835"/>
                  </a:lnTo>
                  <a:lnTo>
                    <a:pt x="4417" y="835"/>
                  </a:lnTo>
                  <a:lnTo>
                    <a:pt x="4656" y="1287"/>
                  </a:lnTo>
                  <a:cubicBezTo>
                    <a:pt x="4691" y="1347"/>
                    <a:pt x="4751" y="1371"/>
                    <a:pt x="4810" y="1371"/>
                  </a:cubicBezTo>
                  <a:cubicBezTo>
                    <a:pt x="4870" y="1371"/>
                    <a:pt x="4929" y="1335"/>
                    <a:pt x="4941" y="1276"/>
                  </a:cubicBezTo>
                  <a:lnTo>
                    <a:pt x="5168" y="740"/>
                  </a:lnTo>
                  <a:cubicBezTo>
                    <a:pt x="5215" y="645"/>
                    <a:pt x="5191" y="525"/>
                    <a:pt x="5132" y="454"/>
                  </a:cubicBezTo>
                  <a:lnTo>
                    <a:pt x="5132" y="454"/>
                  </a:lnTo>
                  <a:cubicBezTo>
                    <a:pt x="5668" y="597"/>
                    <a:pt x="6168" y="859"/>
                    <a:pt x="6596" y="1216"/>
                  </a:cubicBezTo>
                  <a:cubicBezTo>
                    <a:pt x="6625" y="1240"/>
                    <a:pt x="6658" y="1250"/>
                    <a:pt x="6691" y="1250"/>
                  </a:cubicBezTo>
                  <a:cubicBezTo>
                    <a:pt x="6739" y="1250"/>
                    <a:pt x="6787" y="1228"/>
                    <a:pt x="6823" y="1192"/>
                  </a:cubicBezTo>
                  <a:cubicBezTo>
                    <a:pt x="6882" y="1121"/>
                    <a:pt x="6858" y="1037"/>
                    <a:pt x="6799" y="978"/>
                  </a:cubicBezTo>
                  <a:cubicBezTo>
                    <a:pt x="6038" y="344"/>
                    <a:pt x="5077" y="0"/>
                    <a:pt x="408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</p:grpSp>
      <p:grpSp>
        <p:nvGrpSpPr>
          <p:cNvPr id="10022" name="Google Shape;10022;p73"/>
          <p:cNvGrpSpPr/>
          <p:nvPr/>
        </p:nvGrpSpPr>
        <p:grpSpPr>
          <a:xfrm>
            <a:off x="4125623" y="2403114"/>
            <a:ext cx="466931" cy="467397"/>
            <a:chOff x="3094217" y="1976585"/>
            <a:chExt cx="350198" cy="350548"/>
          </a:xfrm>
          <a:solidFill>
            <a:srgbClr val="E084C6"/>
          </a:solidFill>
        </p:grpSpPr>
        <p:sp>
          <p:nvSpPr>
            <p:cNvPr id="10023" name="Google Shape;10023;p73"/>
            <p:cNvSpPr/>
            <p:nvPr/>
          </p:nvSpPr>
          <p:spPr>
            <a:xfrm>
              <a:off x="3094217" y="2129039"/>
              <a:ext cx="131543" cy="197362"/>
            </a:xfrm>
            <a:custGeom>
              <a:avLst/>
              <a:gdLst/>
              <a:ahLst/>
              <a:cxnLst/>
              <a:rect l="l" t="t" r="r" b="b"/>
              <a:pathLst>
                <a:path w="4133" h="6201" extrusionOk="0">
                  <a:moveTo>
                    <a:pt x="2072" y="345"/>
                  </a:moveTo>
                  <a:cubicBezTo>
                    <a:pt x="2117" y="345"/>
                    <a:pt x="2162" y="348"/>
                    <a:pt x="2203" y="354"/>
                  </a:cubicBezTo>
                  <a:cubicBezTo>
                    <a:pt x="2906" y="414"/>
                    <a:pt x="3454" y="1045"/>
                    <a:pt x="3454" y="1759"/>
                  </a:cubicBezTo>
                  <a:cubicBezTo>
                    <a:pt x="3454" y="2438"/>
                    <a:pt x="3620" y="3069"/>
                    <a:pt x="3751" y="3402"/>
                  </a:cubicBezTo>
                  <a:lnTo>
                    <a:pt x="3751" y="3426"/>
                  </a:lnTo>
                  <a:cubicBezTo>
                    <a:pt x="3608" y="3509"/>
                    <a:pt x="3299" y="3688"/>
                    <a:pt x="2763" y="3807"/>
                  </a:cubicBezTo>
                  <a:lnTo>
                    <a:pt x="2763" y="3759"/>
                  </a:lnTo>
                  <a:lnTo>
                    <a:pt x="2763" y="3438"/>
                  </a:lnTo>
                  <a:cubicBezTo>
                    <a:pt x="2965" y="3319"/>
                    <a:pt x="3144" y="3140"/>
                    <a:pt x="3263" y="2926"/>
                  </a:cubicBezTo>
                  <a:cubicBezTo>
                    <a:pt x="3489" y="2533"/>
                    <a:pt x="3418" y="2021"/>
                    <a:pt x="3073" y="1712"/>
                  </a:cubicBezTo>
                  <a:cubicBezTo>
                    <a:pt x="2834" y="1485"/>
                    <a:pt x="2418" y="1235"/>
                    <a:pt x="1727" y="1235"/>
                  </a:cubicBezTo>
                  <a:cubicBezTo>
                    <a:pt x="1691" y="1235"/>
                    <a:pt x="1644" y="1247"/>
                    <a:pt x="1608" y="1283"/>
                  </a:cubicBezTo>
                  <a:lnTo>
                    <a:pt x="1275" y="1616"/>
                  </a:lnTo>
                  <a:cubicBezTo>
                    <a:pt x="1215" y="1676"/>
                    <a:pt x="1215" y="1783"/>
                    <a:pt x="1275" y="1843"/>
                  </a:cubicBezTo>
                  <a:cubicBezTo>
                    <a:pt x="1304" y="1872"/>
                    <a:pt x="1343" y="1887"/>
                    <a:pt x="1382" y="1887"/>
                  </a:cubicBezTo>
                  <a:cubicBezTo>
                    <a:pt x="1421" y="1887"/>
                    <a:pt x="1459" y="1872"/>
                    <a:pt x="1489" y="1843"/>
                  </a:cubicBezTo>
                  <a:lnTo>
                    <a:pt x="1787" y="1545"/>
                  </a:lnTo>
                  <a:cubicBezTo>
                    <a:pt x="2227" y="1557"/>
                    <a:pt x="2584" y="1700"/>
                    <a:pt x="2846" y="1938"/>
                  </a:cubicBezTo>
                  <a:cubicBezTo>
                    <a:pt x="3073" y="2140"/>
                    <a:pt x="3132" y="2485"/>
                    <a:pt x="2977" y="2747"/>
                  </a:cubicBezTo>
                  <a:cubicBezTo>
                    <a:pt x="2799" y="3081"/>
                    <a:pt x="2441" y="3283"/>
                    <a:pt x="2072" y="3283"/>
                  </a:cubicBezTo>
                  <a:cubicBezTo>
                    <a:pt x="1489" y="3283"/>
                    <a:pt x="1037" y="2831"/>
                    <a:pt x="1037" y="2247"/>
                  </a:cubicBezTo>
                  <a:cubicBezTo>
                    <a:pt x="1037" y="2152"/>
                    <a:pt x="953" y="2081"/>
                    <a:pt x="870" y="2081"/>
                  </a:cubicBezTo>
                  <a:cubicBezTo>
                    <a:pt x="775" y="2081"/>
                    <a:pt x="703" y="2152"/>
                    <a:pt x="703" y="2247"/>
                  </a:cubicBezTo>
                  <a:cubicBezTo>
                    <a:pt x="703" y="2747"/>
                    <a:pt x="989" y="3200"/>
                    <a:pt x="1394" y="3438"/>
                  </a:cubicBezTo>
                  <a:lnTo>
                    <a:pt x="1394" y="3759"/>
                  </a:lnTo>
                  <a:lnTo>
                    <a:pt x="1394" y="3807"/>
                  </a:lnTo>
                  <a:cubicBezTo>
                    <a:pt x="858" y="3688"/>
                    <a:pt x="525" y="3509"/>
                    <a:pt x="394" y="3426"/>
                  </a:cubicBezTo>
                  <a:cubicBezTo>
                    <a:pt x="394" y="3426"/>
                    <a:pt x="382" y="3426"/>
                    <a:pt x="394" y="3402"/>
                  </a:cubicBezTo>
                  <a:cubicBezTo>
                    <a:pt x="525" y="3081"/>
                    <a:pt x="691" y="2438"/>
                    <a:pt x="691" y="1759"/>
                  </a:cubicBezTo>
                  <a:cubicBezTo>
                    <a:pt x="691" y="1045"/>
                    <a:pt x="1239" y="414"/>
                    <a:pt x="1941" y="354"/>
                  </a:cubicBezTo>
                  <a:cubicBezTo>
                    <a:pt x="1983" y="348"/>
                    <a:pt x="2028" y="345"/>
                    <a:pt x="2072" y="345"/>
                  </a:cubicBezTo>
                  <a:close/>
                  <a:moveTo>
                    <a:pt x="2430" y="3581"/>
                  </a:moveTo>
                  <a:lnTo>
                    <a:pt x="2430" y="3783"/>
                  </a:lnTo>
                  <a:cubicBezTo>
                    <a:pt x="2430" y="3974"/>
                    <a:pt x="2537" y="4152"/>
                    <a:pt x="2715" y="4224"/>
                  </a:cubicBezTo>
                  <a:lnTo>
                    <a:pt x="2822" y="4271"/>
                  </a:lnTo>
                  <a:cubicBezTo>
                    <a:pt x="2656" y="4509"/>
                    <a:pt x="2370" y="4676"/>
                    <a:pt x="2072" y="4676"/>
                  </a:cubicBezTo>
                  <a:cubicBezTo>
                    <a:pt x="1775" y="4676"/>
                    <a:pt x="1489" y="4509"/>
                    <a:pt x="1334" y="4271"/>
                  </a:cubicBezTo>
                  <a:lnTo>
                    <a:pt x="1429" y="4224"/>
                  </a:lnTo>
                  <a:cubicBezTo>
                    <a:pt x="1608" y="4140"/>
                    <a:pt x="1715" y="3974"/>
                    <a:pt x="1715" y="3783"/>
                  </a:cubicBezTo>
                  <a:lnTo>
                    <a:pt x="1715" y="3581"/>
                  </a:lnTo>
                  <a:cubicBezTo>
                    <a:pt x="1834" y="3617"/>
                    <a:pt x="1953" y="3628"/>
                    <a:pt x="2072" y="3628"/>
                  </a:cubicBezTo>
                  <a:cubicBezTo>
                    <a:pt x="2191" y="3628"/>
                    <a:pt x="2311" y="3617"/>
                    <a:pt x="2430" y="3581"/>
                  </a:cubicBezTo>
                  <a:close/>
                  <a:moveTo>
                    <a:pt x="2065" y="0"/>
                  </a:moveTo>
                  <a:cubicBezTo>
                    <a:pt x="2010" y="0"/>
                    <a:pt x="1953" y="3"/>
                    <a:pt x="1894" y="9"/>
                  </a:cubicBezTo>
                  <a:cubicBezTo>
                    <a:pt x="1037" y="92"/>
                    <a:pt x="346" y="842"/>
                    <a:pt x="346" y="1735"/>
                  </a:cubicBezTo>
                  <a:cubicBezTo>
                    <a:pt x="346" y="2378"/>
                    <a:pt x="203" y="2962"/>
                    <a:pt x="60" y="3271"/>
                  </a:cubicBezTo>
                  <a:cubicBezTo>
                    <a:pt x="1" y="3426"/>
                    <a:pt x="48" y="3581"/>
                    <a:pt x="179" y="3676"/>
                  </a:cubicBezTo>
                  <a:cubicBezTo>
                    <a:pt x="310" y="3759"/>
                    <a:pt x="584" y="3926"/>
                    <a:pt x="1013" y="4045"/>
                  </a:cubicBezTo>
                  <a:lnTo>
                    <a:pt x="382" y="4379"/>
                  </a:lnTo>
                  <a:cubicBezTo>
                    <a:pt x="144" y="4498"/>
                    <a:pt x="1" y="4712"/>
                    <a:pt x="1" y="4986"/>
                  </a:cubicBezTo>
                  <a:lnTo>
                    <a:pt x="1" y="6045"/>
                  </a:lnTo>
                  <a:cubicBezTo>
                    <a:pt x="1" y="6129"/>
                    <a:pt x="84" y="6200"/>
                    <a:pt x="167" y="6200"/>
                  </a:cubicBezTo>
                  <a:cubicBezTo>
                    <a:pt x="263" y="6200"/>
                    <a:pt x="334" y="6129"/>
                    <a:pt x="334" y="6045"/>
                  </a:cubicBezTo>
                  <a:lnTo>
                    <a:pt x="334" y="4974"/>
                  </a:lnTo>
                  <a:cubicBezTo>
                    <a:pt x="334" y="4831"/>
                    <a:pt x="406" y="4712"/>
                    <a:pt x="525" y="4652"/>
                  </a:cubicBezTo>
                  <a:lnTo>
                    <a:pt x="1037" y="4402"/>
                  </a:lnTo>
                  <a:cubicBezTo>
                    <a:pt x="1239" y="4760"/>
                    <a:pt x="1644" y="4986"/>
                    <a:pt x="2060" y="4986"/>
                  </a:cubicBezTo>
                  <a:cubicBezTo>
                    <a:pt x="2489" y="4986"/>
                    <a:pt x="2882" y="4760"/>
                    <a:pt x="3084" y="4402"/>
                  </a:cubicBezTo>
                  <a:lnTo>
                    <a:pt x="3596" y="4652"/>
                  </a:lnTo>
                  <a:cubicBezTo>
                    <a:pt x="3704" y="4712"/>
                    <a:pt x="3787" y="4831"/>
                    <a:pt x="3787" y="4974"/>
                  </a:cubicBezTo>
                  <a:lnTo>
                    <a:pt x="3787" y="6022"/>
                  </a:lnTo>
                  <a:cubicBezTo>
                    <a:pt x="3787" y="6117"/>
                    <a:pt x="3858" y="6188"/>
                    <a:pt x="3954" y="6188"/>
                  </a:cubicBezTo>
                  <a:cubicBezTo>
                    <a:pt x="4037" y="6188"/>
                    <a:pt x="4108" y="6117"/>
                    <a:pt x="4108" y="6022"/>
                  </a:cubicBezTo>
                  <a:lnTo>
                    <a:pt x="4108" y="4974"/>
                  </a:lnTo>
                  <a:cubicBezTo>
                    <a:pt x="4132" y="4712"/>
                    <a:pt x="3977" y="4474"/>
                    <a:pt x="3739" y="4379"/>
                  </a:cubicBezTo>
                  <a:lnTo>
                    <a:pt x="3096" y="4045"/>
                  </a:lnTo>
                  <a:cubicBezTo>
                    <a:pt x="3537" y="3926"/>
                    <a:pt x="3799" y="3759"/>
                    <a:pt x="3930" y="3676"/>
                  </a:cubicBezTo>
                  <a:cubicBezTo>
                    <a:pt x="4073" y="3581"/>
                    <a:pt x="4108" y="3426"/>
                    <a:pt x="4049" y="3271"/>
                  </a:cubicBezTo>
                  <a:cubicBezTo>
                    <a:pt x="3918" y="2962"/>
                    <a:pt x="3775" y="2378"/>
                    <a:pt x="3775" y="1735"/>
                  </a:cubicBezTo>
                  <a:cubicBezTo>
                    <a:pt x="3775" y="866"/>
                    <a:pt x="3084" y="104"/>
                    <a:pt x="2227" y="9"/>
                  </a:cubicBezTo>
                  <a:cubicBezTo>
                    <a:pt x="2174" y="3"/>
                    <a:pt x="2120" y="0"/>
                    <a:pt x="2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024" name="Google Shape;10024;p73"/>
            <p:cNvSpPr/>
            <p:nvPr/>
          </p:nvSpPr>
          <p:spPr>
            <a:xfrm>
              <a:off x="3116592" y="2293778"/>
              <a:ext cx="10630" cy="32241"/>
            </a:xfrm>
            <a:custGeom>
              <a:avLst/>
              <a:gdLst/>
              <a:ahLst/>
              <a:cxnLst/>
              <a:rect l="l" t="t" r="r" b="b"/>
              <a:pathLst>
                <a:path w="334" h="1013" extrusionOk="0">
                  <a:moveTo>
                    <a:pt x="167" y="0"/>
                  </a:moveTo>
                  <a:cubicBezTo>
                    <a:pt x="72" y="0"/>
                    <a:pt x="0" y="72"/>
                    <a:pt x="0" y="167"/>
                  </a:cubicBezTo>
                  <a:lnTo>
                    <a:pt x="0" y="846"/>
                  </a:lnTo>
                  <a:cubicBezTo>
                    <a:pt x="0" y="941"/>
                    <a:pt x="72" y="1012"/>
                    <a:pt x="167" y="1012"/>
                  </a:cubicBezTo>
                  <a:cubicBezTo>
                    <a:pt x="250" y="1012"/>
                    <a:pt x="334" y="941"/>
                    <a:pt x="334" y="846"/>
                  </a:cubicBezTo>
                  <a:lnTo>
                    <a:pt x="334" y="167"/>
                  </a:lnTo>
                  <a:cubicBezTo>
                    <a:pt x="310" y="72"/>
                    <a:pt x="250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025" name="Google Shape;10025;p73"/>
            <p:cNvSpPr/>
            <p:nvPr/>
          </p:nvSpPr>
          <p:spPr>
            <a:xfrm>
              <a:off x="3193519" y="2293778"/>
              <a:ext cx="10248" cy="32241"/>
            </a:xfrm>
            <a:custGeom>
              <a:avLst/>
              <a:gdLst/>
              <a:ahLst/>
              <a:cxnLst/>
              <a:rect l="l" t="t" r="r" b="b"/>
              <a:pathLst>
                <a:path w="322" h="1013" extrusionOk="0">
                  <a:moveTo>
                    <a:pt x="155" y="0"/>
                  </a:moveTo>
                  <a:cubicBezTo>
                    <a:pt x="72" y="0"/>
                    <a:pt x="0" y="72"/>
                    <a:pt x="0" y="167"/>
                  </a:cubicBezTo>
                  <a:lnTo>
                    <a:pt x="0" y="846"/>
                  </a:lnTo>
                  <a:cubicBezTo>
                    <a:pt x="0" y="941"/>
                    <a:pt x="72" y="1012"/>
                    <a:pt x="155" y="1012"/>
                  </a:cubicBezTo>
                  <a:cubicBezTo>
                    <a:pt x="250" y="1012"/>
                    <a:pt x="322" y="941"/>
                    <a:pt x="322" y="846"/>
                  </a:cubicBezTo>
                  <a:lnTo>
                    <a:pt x="322" y="167"/>
                  </a:lnTo>
                  <a:cubicBezTo>
                    <a:pt x="310" y="72"/>
                    <a:pt x="250" y="0"/>
                    <a:pt x="1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026" name="Google Shape;10026;p73"/>
            <p:cNvSpPr/>
            <p:nvPr/>
          </p:nvSpPr>
          <p:spPr>
            <a:xfrm>
              <a:off x="3346227" y="2166755"/>
              <a:ext cx="54966" cy="18301"/>
            </a:xfrm>
            <a:custGeom>
              <a:avLst/>
              <a:gdLst/>
              <a:ahLst/>
              <a:cxnLst/>
              <a:rect l="l" t="t" r="r" b="b"/>
              <a:pathLst>
                <a:path w="1727" h="575" extrusionOk="0">
                  <a:moveTo>
                    <a:pt x="646" y="0"/>
                  </a:moveTo>
                  <a:cubicBezTo>
                    <a:pt x="494" y="0"/>
                    <a:pt x="326" y="15"/>
                    <a:pt x="143" y="50"/>
                  </a:cubicBezTo>
                  <a:cubicBezTo>
                    <a:pt x="60" y="62"/>
                    <a:pt x="0" y="122"/>
                    <a:pt x="0" y="217"/>
                  </a:cubicBezTo>
                  <a:lnTo>
                    <a:pt x="0" y="396"/>
                  </a:lnTo>
                  <a:cubicBezTo>
                    <a:pt x="0" y="479"/>
                    <a:pt x="84" y="550"/>
                    <a:pt x="167" y="550"/>
                  </a:cubicBezTo>
                  <a:cubicBezTo>
                    <a:pt x="262" y="550"/>
                    <a:pt x="334" y="479"/>
                    <a:pt x="334" y="396"/>
                  </a:cubicBezTo>
                  <a:lnTo>
                    <a:pt x="334" y="360"/>
                  </a:lnTo>
                  <a:cubicBezTo>
                    <a:pt x="445" y="344"/>
                    <a:pt x="549" y="338"/>
                    <a:pt x="645" y="338"/>
                  </a:cubicBezTo>
                  <a:cubicBezTo>
                    <a:pt x="845" y="338"/>
                    <a:pt x="1007" y="367"/>
                    <a:pt x="1120" y="407"/>
                  </a:cubicBezTo>
                  <a:cubicBezTo>
                    <a:pt x="1334" y="467"/>
                    <a:pt x="1453" y="538"/>
                    <a:pt x="1453" y="538"/>
                  </a:cubicBezTo>
                  <a:cubicBezTo>
                    <a:pt x="1477" y="550"/>
                    <a:pt x="1512" y="574"/>
                    <a:pt x="1536" y="574"/>
                  </a:cubicBezTo>
                  <a:cubicBezTo>
                    <a:pt x="1584" y="574"/>
                    <a:pt x="1643" y="538"/>
                    <a:pt x="1667" y="491"/>
                  </a:cubicBezTo>
                  <a:cubicBezTo>
                    <a:pt x="1727" y="396"/>
                    <a:pt x="1715" y="288"/>
                    <a:pt x="1643" y="241"/>
                  </a:cubicBezTo>
                  <a:cubicBezTo>
                    <a:pt x="1615" y="231"/>
                    <a:pt x="1258" y="0"/>
                    <a:pt x="64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027" name="Google Shape;10027;p73"/>
            <p:cNvSpPr/>
            <p:nvPr/>
          </p:nvSpPr>
          <p:spPr>
            <a:xfrm>
              <a:off x="3302655" y="2134991"/>
              <a:ext cx="141760" cy="192143"/>
            </a:xfrm>
            <a:custGeom>
              <a:avLst/>
              <a:gdLst/>
              <a:ahLst/>
              <a:cxnLst/>
              <a:rect l="l" t="t" r="r" b="b"/>
              <a:pathLst>
                <a:path w="4454" h="6037" extrusionOk="0">
                  <a:moveTo>
                    <a:pt x="3453" y="334"/>
                  </a:moveTo>
                  <a:lnTo>
                    <a:pt x="3453" y="1132"/>
                  </a:lnTo>
                  <a:cubicBezTo>
                    <a:pt x="3453" y="1263"/>
                    <a:pt x="3429" y="1405"/>
                    <a:pt x="3370" y="1525"/>
                  </a:cubicBezTo>
                  <a:lnTo>
                    <a:pt x="3310" y="1644"/>
                  </a:lnTo>
                  <a:cubicBezTo>
                    <a:pt x="3298" y="1667"/>
                    <a:pt x="3298" y="1691"/>
                    <a:pt x="3298" y="1715"/>
                  </a:cubicBezTo>
                  <a:lnTo>
                    <a:pt x="3298" y="2060"/>
                  </a:lnTo>
                  <a:cubicBezTo>
                    <a:pt x="3274" y="2346"/>
                    <a:pt x="3155" y="2608"/>
                    <a:pt x="2953" y="2799"/>
                  </a:cubicBezTo>
                  <a:cubicBezTo>
                    <a:pt x="2739" y="3001"/>
                    <a:pt x="2477" y="3096"/>
                    <a:pt x="2191" y="3096"/>
                  </a:cubicBezTo>
                  <a:cubicBezTo>
                    <a:pt x="1643" y="3084"/>
                    <a:pt x="1179" y="2596"/>
                    <a:pt x="1179" y="2013"/>
                  </a:cubicBezTo>
                  <a:lnTo>
                    <a:pt x="1179" y="1715"/>
                  </a:lnTo>
                  <a:cubicBezTo>
                    <a:pt x="1179" y="1691"/>
                    <a:pt x="1179" y="1667"/>
                    <a:pt x="1167" y="1644"/>
                  </a:cubicBezTo>
                  <a:lnTo>
                    <a:pt x="1107" y="1525"/>
                  </a:lnTo>
                  <a:cubicBezTo>
                    <a:pt x="1048" y="1405"/>
                    <a:pt x="1012" y="1275"/>
                    <a:pt x="1012" y="1132"/>
                  </a:cubicBezTo>
                  <a:cubicBezTo>
                    <a:pt x="1012" y="691"/>
                    <a:pt x="1369" y="334"/>
                    <a:pt x="1822" y="334"/>
                  </a:cubicBezTo>
                  <a:close/>
                  <a:moveTo>
                    <a:pt x="2762" y="3310"/>
                  </a:moveTo>
                  <a:lnTo>
                    <a:pt x="2762" y="3537"/>
                  </a:lnTo>
                  <a:cubicBezTo>
                    <a:pt x="2762" y="3572"/>
                    <a:pt x="2774" y="3620"/>
                    <a:pt x="2774" y="3680"/>
                  </a:cubicBezTo>
                  <a:lnTo>
                    <a:pt x="2239" y="4096"/>
                  </a:lnTo>
                  <a:lnTo>
                    <a:pt x="1691" y="3680"/>
                  </a:lnTo>
                  <a:cubicBezTo>
                    <a:pt x="1703" y="3632"/>
                    <a:pt x="1703" y="3584"/>
                    <a:pt x="1703" y="3537"/>
                  </a:cubicBezTo>
                  <a:lnTo>
                    <a:pt x="1703" y="3310"/>
                  </a:lnTo>
                  <a:cubicBezTo>
                    <a:pt x="1846" y="3370"/>
                    <a:pt x="2012" y="3406"/>
                    <a:pt x="2191" y="3406"/>
                  </a:cubicBezTo>
                  <a:lnTo>
                    <a:pt x="2239" y="3406"/>
                  </a:lnTo>
                  <a:cubicBezTo>
                    <a:pt x="2417" y="3406"/>
                    <a:pt x="2596" y="3382"/>
                    <a:pt x="2762" y="3310"/>
                  </a:cubicBezTo>
                  <a:close/>
                  <a:moveTo>
                    <a:pt x="1822" y="1"/>
                  </a:moveTo>
                  <a:cubicBezTo>
                    <a:pt x="1191" y="1"/>
                    <a:pt x="703" y="513"/>
                    <a:pt x="703" y="1120"/>
                  </a:cubicBezTo>
                  <a:cubicBezTo>
                    <a:pt x="703" y="1298"/>
                    <a:pt x="750" y="1489"/>
                    <a:pt x="822" y="1656"/>
                  </a:cubicBezTo>
                  <a:lnTo>
                    <a:pt x="869" y="1751"/>
                  </a:lnTo>
                  <a:lnTo>
                    <a:pt x="869" y="2001"/>
                  </a:lnTo>
                  <a:cubicBezTo>
                    <a:pt x="869" y="2441"/>
                    <a:pt x="1072" y="2846"/>
                    <a:pt x="1381" y="3096"/>
                  </a:cubicBezTo>
                  <a:lnTo>
                    <a:pt x="1381" y="3537"/>
                  </a:lnTo>
                  <a:cubicBezTo>
                    <a:pt x="1381" y="3608"/>
                    <a:pt x="1346" y="3680"/>
                    <a:pt x="1274" y="3703"/>
                  </a:cubicBezTo>
                  <a:lnTo>
                    <a:pt x="453" y="4025"/>
                  </a:lnTo>
                  <a:cubicBezTo>
                    <a:pt x="179" y="4132"/>
                    <a:pt x="0" y="4382"/>
                    <a:pt x="0" y="4668"/>
                  </a:cubicBezTo>
                  <a:lnTo>
                    <a:pt x="0" y="5858"/>
                  </a:lnTo>
                  <a:cubicBezTo>
                    <a:pt x="0" y="5942"/>
                    <a:pt x="83" y="6013"/>
                    <a:pt x="167" y="6013"/>
                  </a:cubicBezTo>
                  <a:cubicBezTo>
                    <a:pt x="262" y="6013"/>
                    <a:pt x="334" y="5942"/>
                    <a:pt x="334" y="5858"/>
                  </a:cubicBezTo>
                  <a:lnTo>
                    <a:pt x="334" y="4668"/>
                  </a:lnTo>
                  <a:cubicBezTo>
                    <a:pt x="334" y="4513"/>
                    <a:pt x="417" y="4382"/>
                    <a:pt x="560" y="4334"/>
                  </a:cubicBezTo>
                  <a:lnTo>
                    <a:pt x="1369" y="4025"/>
                  </a:lnTo>
                  <a:cubicBezTo>
                    <a:pt x="1417" y="4001"/>
                    <a:pt x="1465" y="3977"/>
                    <a:pt x="1488" y="3965"/>
                  </a:cubicBezTo>
                  <a:lnTo>
                    <a:pt x="2060" y="4394"/>
                  </a:lnTo>
                  <a:lnTo>
                    <a:pt x="2060" y="5870"/>
                  </a:lnTo>
                  <a:cubicBezTo>
                    <a:pt x="2060" y="5954"/>
                    <a:pt x="2131" y="6037"/>
                    <a:pt x="2215" y="6037"/>
                  </a:cubicBezTo>
                  <a:cubicBezTo>
                    <a:pt x="2310" y="6037"/>
                    <a:pt x="2381" y="5954"/>
                    <a:pt x="2381" y="5870"/>
                  </a:cubicBezTo>
                  <a:lnTo>
                    <a:pt x="2381" y="4394"/>
                  </a:lnTo>
                  <a:lnTo>
                    <a:pt x="2953" y="3965"/>
                  </a:lnTo>
                  <a:cubicBezTo>
                    <a:pt x="2977" y="3989"/>
                    <a:pt x="3024" y="4013"/>
                    <a:pt x="3072" y="4025"/>
                  </a:cubicBezTo>
                  <a:lnTo>
                    <a:pt x="3882" y="4334"/>
                  </a:lnTo>
                  <a:cubicBezTo>
                    <a:pt x="4024" y="4382"/>
                    <a:pt x="4108" y="4513"/>
                    <a:pt x="4108" y="4668"/>
                  </a:cubicBezTo>
                  <a:lnTo>
                    <a:pt x="4108" y="5858"/>
                  </a:lnTo>
                  <a:cubicBezTo>
                    <a:pt x="4108" y="5942"/>
                    <a:pt x="4179" y="6013"/>
                    <a:pt x="4274" y="6013"/>
                  </a:cubicBezTo>
                  <a:cubicBezTo>
                    <a:pt x="4358" y="6013"/>
                    <a:pt x="4441" y="5942"/>
                    <a:pt x="4441" y="5858"/>
                  </a:cubicBezTo>
                  <a:lnTo>
                    <a:pt x="4441" y="4668"/>
                  </a:lnTo>
                  <a:cubicBezTo>
                    <a:pt x="4453" y="4382"/>
                    <a:pt x="4274" y="4108"/>
                    <a:pt x="4024" y="4025"/>
                  </a:cubicBezTo>
                  <a:lnTo>
                    <a:pt x="3203" y="3703"/>
                  </a:lnTo>
                  <a:cubicBezTo>
                    <a:pt x="3131" y="3680"/>
                    <a:pt x="3084" y="3620"/>
                    <a:pt x="3084" y="3537"/>
                  </a:cubicBezTo>
                  <a:lnTo>
                    <a:pt x="3084" y="3108"/>
                  </a:lnTo>
                  <a:cubicBezTo>
                    <a:pt x="3120" y="3084"/>
                    <a:pt x="3155" y="3060"/>
                    <a:pt x="3191" y="3025"/>
                  </a:cubicBezTo>
                  <a:cubicBezTo>
                    <a:pt x="3453" y="2775"/>
                    <a:pt x="3608" y="2418"/>
                    <a:pt x="3608" y="2037"/>
                  </a:cubicBezTo>
                  <a:lnTo>
                    <a:pt x="3608" y="1727"/>
                  </a:lnTo>
                  <a:lnTo>
                    <a:pt x="3655" y="1644"/>
                  </a:lnTo>
                  <a:cubicBezTo>
                    <a:pt x="3739" y="1477"/>
                    <a:pt x="3774" y="1298"/>
                    <a:pt x="3774" y="1108"/>
                  </a:cubicBezTo>
                  <a:lnTo>
                    <a:pt x="3774" y="167"/>
                  </a:lnTo>
                  <a:cubicBezTo>
                    <a:pt x="3774" y="84"/>
                    <a:pt x="3691" y="1"/>
                    <a:pt x="360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028" name="Google Shape;10028;p73"/>
            <p:cNvSpPr/>
            <p:nvPr/>
          </p:nvSpPr>
          <p:spPr>
            <a:xfrm>
              <a:off x="3330313" y="2288463"/>
              <a:ext cx="10248" cy="37938"/>
            </a:xfrm>
            <a:custGeom>
              <a:avLst/>
              <a:gdLst/>
              <a:ahLst/>
              <a:cxnLst/>
              <a:rect l="l" t="t" r="r" b="b"/>
              <a:pathLst>
                <a:path w="322" h="1192" extrusionOk="0">
                  <a:moveTo>
                    <a:pt x="167" y="1"/>
                  </a:moveTo>
                  <a:cubicBezTo>
                    <a:pt x="72" y="1"/>
                    <a:pt x="0" y="84"/>
                    <a:pt x="0" y="167"/>
                  </a:cubicBezTo>
                  <a:lnTo>
                    <a:pt x="0" y="1036"/>
                  </a:lnTo>
                  <a:cubicBezTo>
                    <a:pt x="0" y="1120"/>
                    <a:pt x="72" y="1191"/>
                    <a:pt x="167" y="1191"/>
                  </a:cubicBezTo>
                  <a:cubicBezTo>
                    <a:pt x="250" y="1191"/>
                    <a:pt x="322" y="1120"/>
                    <a:pt x="322" y="1036"/>
                  </a:cubicBezTo>
                  <a:lnTo>
                    <a:pt x="322" y="167"/>
                  </a:lnTo>
                  <a:cubicBezTo>
                    <a:pt x="310" y="84"/>
                    <a:pt x="250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029" name="Google Shape;10029;p73"/>
            <p:cNvSpPr/>
            <p:nvPr/>
          </p:nvSpPr>
          <p:spPr>
            <a:xfrm>
              <a:off x="3406859" y="2288463"/>
              <a:ext cx="10630" cy="37938"/>
            </a:xfrm>
            <a:custGeom>
              <a:avLst/>
              <a:gdLst/>
              <a:ahLst/>
              <a:cxnLst/>
              <a:rect l="l" t="t" r="r" b="b"/>
              <a:pathLst>
                <a:path w="334" h="1192" extrusionOk="0">
                  <a:moveTo>
                    <a:pt x="167" y="1"/>
                  </a:moveTo>
                  <a:cubicBezTo>
                    <a:pt x="84" y="1"/>
                    <a:pt x="0" y="84"/>
                    <a:pt x="0" y="167"/>
                  </a:cubicBezTo>
                  <a:lnTo>
                    <a:pt x="0" y="1036"/>
                  </a:lnTo>
                  <a:cubicBezTo>
                    <a:pt x="0" y="1120"/>
                    <a:pt x="84" y="1191"/>
                    <a:pt x="167" y="1191"/>
                  </a:cubicBezTo>
                  <a:cubicBezTo>
                    <a:pt x="262" y="1191"/>
                    <a:pt x="334" y="1120"/>
                    <a:pt x="334" y="1036"/>
                  </a:cubicBezTo>
                  <a:lnTo>
                    <a:pt x="334" y="167"/>
                  </a:lnTo>
                  <a:cubicBezTo>
                    <a:pt x="322" y="84"/>
                    <a:pt x="262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030" name="Google Shape;10030;p73"/>
            <p:cNvSpPr/>
            <p:nvPr/>
          </p:nvSpPr>
          <p:spPr>
            <a:xfrm>
              <a:off x="3149183" y="1976585"/>
              <a:ext cx="219419" cy="183072"/>
            </a:xfrm>
            <a:custGeom>
              <a:avLst/>
              <a:gdLst/>
              <a:ahLst/>
              <a:cxnLst/>
              <a:rect l="l" t="t" r="r" b="b"/>
              <a:pathLst>
                <a:path w="6894" h="5752" extrusionOk="0">
                  <a:moveTo>
                    <a:pt x="2369" y="4108"/>
                  </a:moveTo>
                  <a:lnTo>
                    <a:pt x="2286" y="4466"/>
                  </a:lnTo>
                  <a:lnTo>
                    <a:pt x="2060" y="4466"/>
                  </a:lnTo>
                  <a:cubicBezTo>
                    <a:pt x="1869" y="4466"/>
                    <a:pt x="1703" y="4299"/>
                    <a:pt x="1703" y="4108"/>
                  </a:cubicBezTo>
                  <a:close/>
                  <a:moveTo>
                    <a:pt x="5513" y="310"/>
                  </a:moveTo>
                  <a:cubicBezTo>
                    <a:pt x="5703" y="310"/>
                    <a:pt x="5870" y="477"/>
                    <a:pt x="5870" y="667"/>
                  </a:cubicBezTo>
                  <a:lnTo>
                    <a:pt x="5870" y="3418"/>
                  </a:lnTo>
                  <a:cubicBezTo>
                    <a:pt x="5870" y="3608"/>
                    <a:pt x="5703" y="3775"/>
                    <a:pt x="5513" y="3775"/>
                  </a:cubicBezTo>
                  <a:lnTo>
                    <a:pt x="4132" y="3775"/>
                  </a:lnTo>
                  <a:cubicBezTo>
                    <a:pt x="4096" y="3775"/>
                    <a:pt x="4048" y="3787"/>
                    <a:pt x="4036" y="3811"/>
                  </a:cubicBezTo>
                  <a:lnTo>
                    <a:pt x="2500" y="4918"/>
                  </a:lnTo>
                  <a:lnTo>
                    <a:pt x="2739" y="3966"/>
                  </a:lnTo>
                  <a:cubicBezTo>
                    <a:pt x="2762" y="3930"/>
                    <a:pt x="2739" y="3870"/>
                    <a:pt x="2715" y="3835"/>
                  </a:cubicBezTo>
                  <a:cubicBezTo>
                    <a:pt x="2679" y="3787"/>
                    <a:pt x="2643" y="3775"/>
                    <a:pt x="2584" y="3775"/>
                  </a:cubicBezTo>
                  <a:lnTo>
                    <a:pt x="691" y="3775"/>
                  </a:lnTo>
                  <a:cubicBezTo>
                    <a:pt x="500" y="3775"/>
                    <a:pt x="333" y="3608"/>
                    <a:pt x="333" y="3418"/>
                  </a:cubicBezTo>
                  <a:lnTo>
                    <a:pt x="333" y="667"/>
                  </a:lnTo>
                  <a:cubicBezTo>
                    <a:pt x="333" y="477"/>
                    <a:pt x="500" y="310"/>
                    <a:pt x="691" y="310"/>
                  </a:cubicBezTo>
                  <a:close/>
                  <a:moveTo>
                    <a:pt x="6215" y="989"/>
                  </a:moveTo>
                  <a:cubicBezTo>
                    <a:pt x="6406" y="989"/>
                    <a:pt x="6572" y="1156"/>
                    <a:pt x="6572" y="1346"/>
                  </a:cubicBezTo>
                  <a:lnTo>
                    <a:pt x="6572" y="4108"/>
                  </a:lnTo>
                  <a:lnTo>
                    <a:pt x="6549" y="4108"/>
                  </a:lnTo>
                  <a:cubicBezTo>
                    <a:pt x="6549" y="4299"/>
                    <a:pt x="6394" y="4466"/>
                    <a:pt x="6191" y="4466"/>
                  </a:cubicBezTo>
                  <a:lnTo>
                    <a:pt x="4810" y="4466"/>
                  </a:lnTo>
                  <a:cubicBezTo>
                    <a:pt x="4763" y="4466"/>
                    <a:pt x="4727" y="4477"/>
                    <a:pt x="4691" y="4513"/>
                  </a:cubicBezTo>
                  <a:cubicBezTo>
                    <a:pt x="4667" y="4549"/>
                    <a:pt x="4644" y="4608"/>
                    <a:pt x="4667" y="4656"/>
                  </a:cubicBezTo>
                  <a:lnTo>
                    <a:pt x="4763" y="5323"/>
                  </a:lnTo>
                  <a:lnTo>
                    <a:pt x="3596" y="4537"/>
                  </a:lnTo>
                  <a:lnTo>
                    <a:pt x="4191" y="4096"/>
                  </a:lnTo>
                  <a:lnTo>
                    <a:pt x="5513" y="4096"/>
                  </a:lnTo>
                  <a:cubicBezTo>
                    <a:pt x="5882" y="4096"/>
                    <a:pt x="6191" y="3799"/>
                    <a:pt x="6191" y="3418"/>
                  </a:cubicBezTo>
                  <a:lnTo>
                    <a:pt x="6191" y="989"/>
                  </a:lnTo>
                  <a:close/>
                  <a:moveTo>
                    <a:pt x="691" y="1"/>
                  </a:moveTo>
                  <a:cubicBezTo>
                    <a:pt x="322" y="1"/>
                    <a:pt x="0" y="298"/>
                    <a:pt x="0" y="679"/>
                  </a:cubicBezTo>
                  <a:lnTo>
                    <a:pt x="0" y="3430"/>
                  </a:lnTo>
                  <a:cubicBezTo>
                    <a:pt x="0" y="3811"/>
                    <a:pt x="298" y="4120"/>
                    <a:pt x="691" y="4120"/>
                  </a:cubicBezTo>
                  <a:lnTo>
                    <a:pt x="1393" y="4120"/>
                  </a:lnTo>
                  <a:lnTo>
                    <a:pt x="1393" y="4132"/>
                  </a:lnTo>
                  <a:cubicBezTo>
                    <a:pt x="1393" y="4501"/>
                    <a:pt x="1691" y="4823"/>
                    <a:pt x="2072" y="4823"/>
                  </a:cubicBezTo>
                  <a:lnTo>
                    <a:pt x="2203" y="4823"/>
                  </a:lnTo>
                  <a:lnTo>
                    <a:pt x="2143" y="5073"/>
                  </a:lnTo>
                  <a:cubicBezTo>
                    <a:pt x="2119" y="5180"/>
                    <a:pt x="2167" y="5275"/>
                    <a:pt x="2250" y="5335"/>
                  </a:cubicBezTo>
                  <a:cubicBezTo>
                    <a:pt x="2298" y="5370"/>
                    <a:pt x="2346" y="5382"/>
                    <a:pt x="2381" y="5382"/>
                  </a:cubicBezTo>
                  <a:cubicBezTo>
                    <a:pt x="2429" y="5382"/>
                    <a:pt x="2489" y="5370"/>
                    <a:pt x="2536" y="5335"/>
                  </a:cubicBezTo>
                  <a:lnTo>
                    <a:pt x="3251" y="4823"/>
                  </a:lnTo>
                  <a:lnTo>
                    <a:pt x="3417" y="4823"/>
                  </a:lnTo>
                  <a:lnTo>
                    <a:pt x="4751" y="5716"/>
                  </a:lnTo>
                  <a:cubicBezTo>
                    <a:pt x="4798" y="5740"/>
                    <a:pt x="4846" y="5751"/>
                    <a:pt x="4882" y="5751"/>
                  </a:cubicBezTo>
                  <a:cubicBezTo>
                    <a:pt x="4929" y="5751"/>
                    <a:pt x="4977" y="5740"/>
                    <a:pt x="5025" y="5716"/>
                  </a:cubicBezTo>
                  <a:cubicBezTo>
                    <a:pt x="5108" y="5656"/>
                    <a:pt x="5144" y="5561"/>
                    <a:pt x="5120" y="5454"/>
                  </a:cubicBezTo>
                  <a:lnTo>
                    <a:pt x="5025" y="4799"/>
                  </a:lnTo>
                  <a:lnTo>
                    <a:pt x="6215" y="4799"/>
                  </a:lnTo>
                  <a:cubicBezTo>
                    <a:pt x="6584" y="4799"/>
                    <a:pt x="6894" y="4501"/>
                    <a:pt x="6894" y="4120"/>
                  </a:cubicBezTo>
                  <a:lnTo>
                    <a:pt x="6894" y="1370"/>
                  </a:lnTo>
                  <a:cubicBezTo>
                    <a:pt x="6870" y="977"/>
                    <a:pt x="6572" y="679"/>
                    <a:pt x="6191" y="679"/>
                  </a:cubicBezTo>
                  <a:cubicBezTo>
                    <a:pt x="6179" y="298"/>
                    <a:pt x="5882" y="1"/>
                    <a:pt x="551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031" name="Google Shape;10031;p73"/>
            <p:cNvSpPr/>
            <p:nvPr/>
          </p:nvSpPr>
          <p:spPr>
            <a:xfrm>
              <a:off x="3187822" y="2009177"/>
              <a:ext cx="26926" cy="10280"/>
            </a:xfrm>
            <a:custGeom>
              <a:avLst/>
              <a:gdLst/>
              <a:ahLst/>
              <a:cxnLst/>
              <a:rect l="l" t="t" r="r" b="b"/>
              <a:pathLst>
                <a:path w="846" h="323" extrusionOk="0">
                  <a:moveTo>
                    <a:pt x="155" y="1"/>
                  </a:moveTo>
                  <a:cubicBezTo>
                    <a:pt x="72" y="1"/>
                    <a:pt x="1" y="72"/>
                    <a:pt x="1" y="167"/>
                  </a:cubicBezTo>
                  <a:cubicBezTo>
                    <a:pt x="1" y="251"/>
                    <a:pt x="72" y="322"/>
                    <a:pt x="155" y="322"/>
                  </a:cubicBezTo>
                  <a:lnTo>
                    <a:pt x="679" y="322"/>
                  </a:lnTo>
                  <a:cubicBezTo>
                    <a:pt x="774" y="322"/>
                    <a:pt x="846" y="251"/>
                    <a:pt x="846" y="167"/>
                  </a:cubicBezTo>
                  <a:cubicBezTo>
                    <a:pt x="846" y="72"/>
                    <a:pt x="774" y="1"/>
                    <a:pt x="67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032" name="Google Shape;10032;p73"/>
            <p:cNvSpPr/>
            <p:nvPr/>
          </p:nvSpPr>
          <p:spPr>
            <a:xfrm>
              <a:off x="3226110" y="2009177"/>
              <a:ext cx="81478" cy="10280"/>
            </a:xfrm>
            <a:custGeom>
              <a:avLst/>
              <a:gdLst/>
              <a:ahLst/>
              <a:cxnLst/>
              <a:rect l="l" t="t" r="r" b="b"/>
              <a:pathLst>
                <a:path w="2560" h="323" extrusionOk="0">
                  <a:moveTo>
                    <a:pt x="167" y="1"/>
                  </a:moveTo>
                  <a:cubicBezTo>
                    <a:pt x="72" y="1"/>
                    <a:pt x="0" y="72"/>
                    <a:pt x="0" y="167"/>
                  </a:cubicBezTo>
                  <a:cubicBezTo>
                    <a:pt x="0" y="251"/>
                    <a:pt x="72" y="322"/>
                    <a:pt x="167" y="322"/>
                  </a:cubicBezTo>
                  <a:lnTo>
                    <a:pt x="2393" y="322"/>
                  </a:lnTo>
                  <a:cubicBezTo>
                    <a:pt x="2488" y="322"/>
                    <a:pt x="2560" y="251"/>
                    <a:pt x="2560" y="167"/>
                  </a:cubicBezTo>
                  <a:cubicBezTo>
                    <a:pt x="2560" y="72"/>
                    <a:pt x="2488" y="1"/>
                    <a:pt x="239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033" name="Google Shape;10033;p73"/>
            <p:cNvSpPr/>
            <p:nvPr/>
          </p:nvSpPr>
          <p:spPr>
            <a:xfrm>
              <a:off x="3187822" y="2036453"/>
              <a:ext cx="119767" cy="10662"/>
            </a:xfrm>
            <a:custGeom>
              <a:avLst/>
              <a:gdLst/>
              <a:ahLst/>
              <a:cxnLst/>
              <a:rect l="l" t="t" r="r" b="b"/>
              <a:pathLst>
                <a:path w="3763" h="335" extrusionOk="0">
                  <a:moveTo>
                    <a:pt x="155" y="1"/>
                  </a:moveTo>
                  <a:cubicBezTo>
                    <a:pt x="72" y="1"/>
                    <a:pt x="1" y="84"/>
                    <a:pt x="1" y="168"/>
                  </a:cubicBezTo>
                  <a:cubicBezTo>
                    <a:pt x="1" y="263"/>
                    <a:pt x="72" y="334"/>
                    <a:pt x="155" y="334"/>
                  </a:cubicBezTo>
                  <a:lnTo>
                    <a:pt x="3596" y="334"/>
                  </a:lnTo>
                  <a:cubicBezTo>
                    <a:pt x="3691" y="334"/>
                    <a:pt x="3763" y="263"/>
                    <a:pt x="3763" y="168"/>
                  </a:cubicBezTo>
                  <a:cubicBezTo>
                    <a:pt x="3763" y="84"/>
                    <a:pt x="3691" y="1"/>
                    <a:pt x="359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034" name="Google Shape;10034;p73"/>
            <p:cNvSpPr/>
            <p:nvPr/>
          </p:nvSpPr>
          <p:spPr>
            <a:xfrm>
              <a:off x="3187822" y="2064143"/>
              <a:ext cx="81510" cy="10248"/>
            </a:xfrm>
            <a:custGeom>
              <a:avLst/>
              <a:gdLst/>
              <a:ahLst/>
              <a:cxnLst/>
              <a:rect l="l" t="t" r="r" b="b"/>
              <a:pathLst>
                <a:path w="2561" h="322" extrusionOk="0">
                  <a:moveTo>
                    <a:pt x="155" y="0"/>
                  </a:moveTo>
                  <a:cubicBezTo>
                    <a:pt x="72" y="0"/>
                    <a:pt x="1" y="72"/>
                    <a:pt x="1" y="167"/>
                  </a:cubicBezTo>
                  <a:cubicBezTo>
                    <a:pt x="1" y="250"/>
                    <a:pt x="72" y="322"/>
                    <a:pt x="155" y="322"/>
                  </a:cubicBezTo>
                  <a:lnTo>
                    <a:pt x="2394" y="322"/>
                  </a:lnTo>
                  <a:cubicBezTo>
                    <a:pt x="2477" y="322"/>
                    <a:pt x="2560" y="250"/>
                    <a:pt x="2560" y="167"/>
                  </a:cubicBezTo>
                  <a:cubicBezTo>
                    <a:pt x="2560" y="72"/>
                    <a:pt x="2477" y="0"/>
                    <a:pt x="239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035" name="Google Shape;10035;p73"/>
            <p:cNvSpPr/>
            <p:nvPr/>
          </p:nvSpPr>
          <p:spPr>
            <a:xfrm>
              <a:off x="3280663" y="2064143"/>
              <a:ext cx="26926" cy="10248"/>
            </a:xfrm>
            <a:custGeom>
              <a:avLst/>
              <a:gdLst/>
              <a:ahLst/>
              <a:cxnLst/>
              <a:rect l="l" t="t" r="r" b="b"/>
              <a:pathLst>
                <a:path w="846" h="322" extrusionOk="0">
                  <a:moveTo>
                    <a:pt x="155" y="0"/>
                  </a:moveTo>
                  <a:cubicBezTo>
                    <a:pt x="72" y="0"/>
                    <a:pt x="1" y="72"/>
                    <a:pt x="1" y="167"/>
                  </a:cubicBezTo>
                  <a:cubicBezTo>
                    <a:pt x="1" y="250"/>
                    <a:pt x="72" y="322"/>
                    <a:pt x="155" y="322"/>
                  </a:cubicBezTo>
                  <a:lnTo>
                    <a:pt x="679" y="322"/>
                  </a:lnTo>
                  <a:cubicBezTo>
                    <a:pt x="774" y="322"/>
                    <a:pt x="846" y="250"/>
                    <a:pt x="846" y="167"/>
                  </a:cubicBezTo>
                  <a:cubicBezTo>
                    <a:pt x="846" y="72"/>
                    <a:pt x="774" y="0"/>
                    <a:pt x="6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</p:grpSp>
      <p:grpSp>
        <p:nvGrpSpPr>
          <p:cNvPr id="10036" name="Google Shape;10036;p73"/>
          <p:cNvGrpSpPr/>
          <p:nvPr/>
        </p:nvGrpSpPr>
        <p:grpSpPr>
          <a:xfrm>
            <a:off x="1161253" y="2402096"/>
            <a:ext cx="443167" cy="466761"/>
            <a:chOff x="870939" y="1975821"/>
            <a:chExt cx="332375" cy="350071"/>
          </a:xfrm>
          <a:solidFill>
            <a:srgbClr val="E084C6"/>
          </a:solidFill>
        </p:grpSpPr>
        <p:sp>
          <p:nvSpPr>
            <p:cNvPr id="10037" name="Google Shape;10037;p73"/>
            <p:cNvSpPr/>
            <p:nvPr/>
          </p:nvSpPr>
          <p:spPr>
            <a:xfrm>
              <a:off x="870939" y="1975821"/>
              <a:ext cx="332375" cy="350071"/>
            </a:xfrm>
            <a:custGeom>
              <a:avLst/>
              <a:gdLst/>
              <a:ahLst/>
              <a:cxnLst/>
              <a:rect l="l" t="t" r="r" b="b"/>
              <a:pathLst>
                <a:path w="10443" h="10999" extrusionOk="0">
                  <a:moveTo>
                    <a:pt x="8049" y="334"/>
                  </a:moveTo>
                  <a:lnTo>
                    <a:pt x="5728" y="3573"/>
                  </a:lnTo>
                  <a:lnTo>
                    <a:pt x="5406" y="3120"/>
                  </a:lnTo>
                  <a:lnTo>
                    <a:pt x="7395" y="334"/>
                  </a:lnTo>
                  <a:close/>
                  <a:moveTo>
                    <a:pt x="9109" y="334"/>
                  </a:moveTo>
                  <a:lnTo>
                    <a:pt x="6263" y="4311"/>
                  </a:lnTo>
                  <a:lnTo>
                    <a:pt x="5942" y="3847"/>
                  </a:lnTo>
                  <a:lnTo>
                    <a:pt x="8454" y="334"/>
                  </a:lnTo>
                  <a:close/>
                  <a:moveTo>
                    <a:pt x="3025" y="334"/>
                  </a:moveTo>
                  <a:lnTo>
                    <a:pt x="6025" y="4525"/>
                  </a:lnTo>
                  <a:cubicBezTo>
                    <a:pt x="5998" y="4533"/>
                    <a:pt x="5970" y="4537"/>
                    <a:pt x="5942" y="4537"/>
                  </a:cubicBezTo>
                  <a:cubicBezTo>
                    <a:pt x="5849" y="4537"/>
                    <a:pt x="5759" y="4494"/>
                    <a:pt x="5704" y="4430"/>
                  </a:cubicBezTo>
                  <a:cubicBezTo>
                    <a:pt x="5561" y="4287"/>
                    <a:pt x="5382" y="4228"/>
                    <a:pt x="5228" y="4228"/>
                  </a:cubicBezTo>
                  <a:lnTo>
                    <a:pt x="2430" y="334"/>
                  </a:lnTo>
                  <a:close/>
                  <a:moveTo>
                    <a:pt x="2025" y="334"/>
                  </a:moveTo>
                  <a:lnTo>
                    <a:pt x="4882" y="4323"/>
                  </a:lnTo>
                  <a:cubicBezTo>
                    <a:pt x="4823" y="4347"/>
                    <a:pt x="4775" y="4394"/>
                    <a:pt x="4728" y="4442"/>
                  </a:cubicBezTo>
                  <a:cubicBezTo>
                    <a:pt x="4667" y="4503"/>
                    <a:pt x="4569" y="4544"/>
                    <a:pt x="4474" y="4544"/>
                  </a:cubicBezTo>
                  <a:cubicBezTo>
                    <a:pt x="4438" y="4544"/>
                    <a:pt x="4403" y="4538"/>
                    <a:pt x="4370" y="4525"/>
                  </a:cubicBezTo>
                  <a:lnTo>
                    <a:pt x="1370" y="334"/>
                  </a:lnTo>
                  <a:close/>
                  <a:moveTo>
                    <a:pt x="965" y="334"/>
                  </a:moveTo>
                  <a:lnTo>
                    <a:pt x="3942" y="4490"/>
                  </a:lnTo>
                  <a:cubicBezTo>
                    <a:pt x="3775" y="4525"/>
                    <a:pt x="3632" y="4621"/>
                    <a:pt x="3525" y="4763"/>
                  </a:cubicBezTo>
                  <a:lnTo>
                    <a:pt x="358" y="334"/>
                  </a:lnTo>
                  <a:close/>
                  <a:moveTo>
                    <a:pt x="10062" y="334"/>
                  </a:moveTo>
                  <a:lnTo>
                    <a:pt x="6894" y="4763"/>
                  </a:lnTo>
                  <a:cubicBezTo>
                    <a:pt x="6799" y="4632"/>
                    <a:pt x="6668" y="4549"/>
                    <a:pt x="6513" y="4501"/>
                  </a:cubicBezTo>
                  <a:lnTo>
                    <a:pt x="9514" y="334"/>
                  </a:lnTo>
                  <a:close/>
                  <a:moveTo>
                    <a:pt x="5192" y="4582"/>
                  </a:moveTo>
                  <a:cubicBezTo>
                    <a:pt x="5284" y="4582"/>
                    <a:pt x="5376" y="4615"/>
                    <a:pt x="5442" y="4680"/>
                  </a:cubicBezTo>
                  <a:cubicBezTo>
                    <a:pt x="5577" y="4807"/>
                    <a:pt x="5744" y="4876"/>
                    <a:pt x="5917" y="4876"/>
                  </a:cubicBezTo>
                  <a:cubicBezTo>
                    <a:pt x="6004" y="4876"/>
                    <a:pt x="6093" y="4859"/>
                    <a:pt x="6180" y="4823"/>
                  </a:cubicBezTo>
                  <a:cubicBezTo>
                    <a:pt x="6216" y="4808"/>
                    <a:pt x="6254" y="4801"/>
                    <a:pt x="6293" y="4801"/>
                  </a:cubicBezTo>
                  <a:cubicBezTo>
                    <a:pt x="6436" y="4801"/>
                    <a:pt x="6586" y="4897"/>
                    <a:pt x="6633" y="5037"/>
                  </a:cubicBezTo>
                  <a:cubicBezTo>
                    <a:pt x="6633" y="5049"/>
                    <a:pt x="6644" y="5061"/>
                    <a:pt x="6644" y="5061"/>
                  </a:cubicBezTo>
                  <a:cubicBezTo>
                    <a:pt x="6728" y="5263"/>
                    <a:pt x="6859" y="5335"/>
                    <a:pt x="6859" y="5335"/>
                  </a:cubicBezTo>
                  <a:cubicBezTo>
                    <a:pt x="6990" y="5406"/>
                    <a:pt x="7133" y="5454"/>
                    <a:pt x="7264" y="5466"/>
                  </a:cubicBezTo>
                  <a:cubicBezTo>
                    <a:pt x="7454" y="5478"/>
                    <a:pt x="7621" y="5644"/>
                    <a:pt x="7609" y="5859"/>
                  </a:cubicBezTo>
                  <a:cubicBezTo>
                    <a:pt x="7585" y="6121"/>
                    <a:pt x="7740" y="6371"/>
                    <a:pt x="7978" y="6490"/>
                  </a:cubicBezTo>
                  <a:cubicBezTo>
                    <a:pt x="8157" y="6585"/>
                    <a:pt x="8228" y="6811"/>
                    <a:pt x="8145" y="6990"/>
                  </a:cubicBezTo>
                  <a:cubicBezTo>
                    <a:pt x="8026" y="7228"/>
                    <a:pt x="8049" y="7526"/>
                    <a:pt x="8216" y="7728"/>
                  </a:cubicBezTo>
                  <a:cubicBezTo>
                    <a:pt x="8335" y="7883"/>
                    <a:pt x="8323" y="8121"/>
                    <a:pt x="8157" y="8240"/>
                  </a:cubicBezTo>
                  <a:cubicBezTo>
                    <a:pt x="7942" y="8395"/>
                    <a:pt x="7859" y="8681"/>
                    <a:pt x="7930" y="8931"/>
                  </a:cubicBezTo>
                  <a:cubicBezTo>
                    <a:pt x="7978" y="9133"/>
                    <a:pt x="7871" y="9323"/>
                    <a:pt x="7680" y="9383"/>
                  </a:cubicBezTo>
                  <a:cubicBezTo>
                    <a:pt x="7430" y="9454"/>
                    <a:pt x="7228" y="9669"/>
                    <a:pt x="7192" y="9931"/>
                  </a:cubicBezTo>
                  <a:cubicBezTo>
                    <a:pt x="7160" y="10101"/>
                    <a:pt x="7004" y="10234"/>
                    <a:pt x="6835" y="10234"/>
                  </a:cubicBezTo>
                  <a:cubicBezTo>
                    <a:pt x="6815" y="10234"/>
                    <a:pt x="6795" y="10232"/>
                    <a:pt x="6775" y="10228"/>
                  </a:cubicBezTo>
                  <a:cubicBezTo>
                    <a:pt x="6735" y="10221"/>
                    <a:pt x="6695" y="10218"/>
                    <a:pt x="6656" y="10218"/>
                  </a:cubicBezTo>
                  <a:cubicBezTo>
                    <a:pt x="6427" y="10218"/>
                    <a:pt x="6217" y="10333"/>
                    <a:pt x="6085" y="10526"/>
                  </a:cubicBezTo>
                  <a:cubicBezTo>
                    <a:pt x="6016" y="10633"/>
                    <a:pt x="5904" y="10690"/>
                    <a:pt x="5786" y="10690"/>
                  </a:cubicBezTo>
                  <a:cubicBezTo>
                    <a:pt x="5718" y="10690"/>
                    <a:pt x="5649" y="10672"/>
                    <a:pt x="5585" y="10633"/>
                  </a:cubicBezTo>
                  <a:cubicBezTo>
                    <a:pt x="5454" y="10562"/>
                    <a:pt x="5347" y="10526"/>
                    <a:pt x="5204" y="10526"/>
                  </a:cubicBezTo>
                  <a:cubicBezTo>
                    <a:pt x="5073" y="10526"/>
                    <a:pt x="4954" y="10562"/>
                    <a:pt x="4835" y="10633"/>
                  </a:cubicBezTo>
                  <a:cubicBezTo>
                    <a:pt x="4774" y="10672"/>
                    <a:pt x="4708" y="10690"/>
                    <a:pt x="4642" y="10690"/>
                  </a:cubicBezTo>
                  <a:cubicBezTo>
                    <a:pt x="4524" y="10690"/>
                    <a:pt x="4406" y="10633"/>
                    <a:pt x="4323" y="10526"/>
                  </a:cubicBezTo>
                  <a:cubicBezTo>
                    <a:pt x="4201" y="10333"/>
                    <a:pt x="3983" y="10218"/>
                    <a:pt x="3760" y="10218"/>
                  </a:cubicBezTo>
                  <a:cubicBezTo>
                    <a:pt x="3721" y="10218"/>
                    <a:pt x="3682" y="10221"/>
                    <a:pt x="3644" y="10228"/>
                  </a:cubicBezTo>
                  <a:cubicBezTo>
                    <a:pt x="3624" y="10232"/>
                    <a:pt x="3604" y="10234"/>
                    <a:pt x="3585" y="10234"/>
                  </a:cubicBezTo>
                  <a:cubicBezTo>
                    <a:pt x="3416" y="10234"/>
                    <a:pt x="3259" y="10101"/>
                    <a:pt x="3227" y="9931"/>
                  </a:cubicBezTo>
                  <a:cubicBezTo>
                    <a:pt x="3180" y="9669"/>
                    <a:pt x="2989" y="9454"/>
                    <a:pt x="2739" y="9383"/>
                  </a:cubicBezTo>
                  <a:cubicBezTo>
                    <a:pt x="2537" y="9323"/>
                    <a:pt x="2418" y="9133"/>
                    <a:pt x="2477" y="8931"/>
                  </a:cubicBezTo>
                  <a:cubicBezTo>
                    <a:pt x="2561" y="8681"/>
                    <a:pt x="2465" y="8395"/>
                    <a:pt x="2263" y="8240"/>
                  </a:cubicBezTo>
                  <a:cubicBezTo>
                    <a:pt x="2108" y="8121"/>
                    <a:pt x="2084" y="7883"/>
                    <a:pt x="2203" y="7728"/>
                  </a:cubicBezTo>
                  <a:cubicBezTo>
                    <a:pt x="2358" y="7526"/>
                    <a:pt x="2394" y="7228"/>
                    <a:pt x="2275" y="6990"/>
                  </a:cubicBezTo>
                  <a:cubicBezTo>
                    <a:pt x="2180" y="6811"/>
                    <a:pt x="2263" y="6585"/>
                    <a:pt x="2442" y="6490"/>
                  </a:cubicBezTo>
                  <a:cubicBezTo>
                    <a:pt x="2680" y="6371"/>
                    <a:pt x="2823" y="6121"/>
                    <a:pt x="2811" y="5859"/>
                  </a:cubicBezTo>
                  <a:cubicBezTo>
                    <a:pt x="2799" y="5656"/>
                    <a:pt x="2953" y="5478"/>
                    <a:pt x="3156" y="5466"/>
                  </a:cubicBezTo>
                  <a:cubicBezTo>
                    <a:pt x="3358" y="5454"/>
                    <a:pt x="3549" y="5347"/>
                    <a:pt x="3668" y="5180"/>
                  </a:cubicBezTo>
                  <a:lnTo>
                    <a:pt x="3668" y="5168"/>
                  </a:lnTo>
                  <a:cubicBezTo>
                    <a:pt x="3704" y="5121"/>
                    <a:pt x="3727" y="5085"/>
                    <a:pt x="3751" y="5037"/>
                  </a:cubicBezTo>
                  <a:cubicBezTo>
                    <a:pt x="3807" y="4897"/>
                    <a:pt x="3945" y="4801"/>
                    <a:pt x="4087" y="4801"/>
                  </a:cubicBezTo>
                  <a:cubicBezTo>
                    <a:pt x="4126" y="4801"/>
                    <a:pt x="4165" y="4808"/>
                    <a:pt x="4204" y="4823"/>
                  </a:cubicBezTo>
                  <a:cubicBezTo>
                    <a:pt x="4287" y="4853"/>
                    <a:pt x="4372" y="4868"/>
                    <a:pt x="4456" y="4868"/>
                  </a:cubicBezTo>
                  <a:cubicBezTo>
                    <a:pt x="4633" y="4868"/>
                    <a:pt x="4804" y="4802"/>
                    <a:pt x="4942" y="4680"/>
                  </a:cubicBezTo>
                  <a:cubicBezTo>
                    <a:pt x="5007" y="4615"/>
                    <a:pt x="5100" y="4582"/>
                    <a:pt x="5192" y="4582"/>
                  </a:cubicBezTo>
                  <a:close/>
                  <a:moveTo>
                    <a:pt x="286" y="1"/>
                  </a:moveTo>
                  <a:cubicBezTo>
                    <a:pt x="179" y="1"/>
                    <a:pt x="84" y="60"/>
                    <a:pt x="48" y="156"/>
                  </a:cubicBezTo>
                  <a:cubicBezTo>
                    <a:pt x="1" y="239"/>
                    <a:pt x="1" y="346"/>
                    <a:pt x="60" y="441"/>
                  </a:cubicBezTo>
                  <a:lnTo>
                    <a:pt x="3358" y="5049"/>
                  </a:lnTo>
                  <a:cubicBezTo>
                    <a:pt x="3299" y="5097"/>
                    <a:pt x="3227" y="5121"/>
                    <a:pt x="3156" y="5121"/>
                  </a:cubicBezTo>
                  <a:cubicBezTo>
                    <a:pt x="2787" y="5144"/>
                    <a:pt x="2489" y="5466"/>
                    <a:pt x="2513" y="5835"/>
                  </a:cubicBezTo>
                  <a:cubicBezTo>
                    <a:pt x="2513" y="5990"/>
                    <a:pt x="2442" y="6121"/>
                    <a:pt x="2322" y="6180"/>
                  </a:cubicBezTo>
                  <a:cubicBezTo>
                    <a:pt x="1989" y="6359"/>
                    <a:pt x="1858" y="6764"/>
                    <a:pt x="2025" y="7109"/>
                  </a:cubicBezTo>
                  <a:cubicBezTo>
                    <a:pt x="2084" y="7240"/>
                    <a:pt x="2072" y="7383"/>
                    <a:pt x="1977" y="7490"/>
                  </a:cubicBezTo>
                  <a:cubicBezTo>
                    <a:pt x="1739" y="7788"/>
                    <a:pt x="1787" y="8216"/>
                    <a:pt x="2084" y="8454"/>
                  </a:cubicBezTo>
                  <a:cubicBezTo>
                    <a:pt x="2180" y="8550"/>
                    <a:pt x="2239" y="8692"/>
                    <a:pt x="2203" y="8835"/>
                  </a:cubicBezTo>
                  <a:cubicBezTo>
                    <a:pt x="2108" y="9193"/>
                    <a:pt x="2322" y="9574"/>
                    <a:pt x="2680" y="9669"/>
                  </a:cubicBezTo>
                  <a:cubicBezTo>
                    <a:pt x="2811" y="9704"/>
                    <a:pt x="2918" y="9812"/>
                    <a:pt x="2942" y="9966"/>
                  </a:cubicBezTo>
                  <a:cubicBezTo>
                    <a:pt x="2995" y="10299"/>
                    <a:pt x="3290" y="10535"/>
                    <a:pt x="3609" y="10535"/>
                  </a:cubicBezTo>
                  <a:cubicBezTo>
                    <a:pt x="3645" y="10535"/>
                    <a:pt x="3680" y="10532"/>
                    <a:pt x="3715" y="10526"/>
                  </a:cubicBezTo>
                  <a:cubicBezTo>
                    <a:pt x="3726" y="10525"/>
                    <a:pt x="3738" y="10525"/>
                    <a:pt x="3749" y="10525"/>
                  </a:cubicBezTo>
                  <a:cubicBezTo>
                    <a:pt x="3872" y="10525"/>
                    <a:pt x="4007" y="10584"/>
                    <a:pt x="4073" y="10693"/>
                  </a:cubicBezTo>
                  <a:cubicBezTo>
                    <a:pt x="4208" y="10889"/>
                    <a:pt x="4425" y="10999"/>
                    <a:pt x="4645" y="10999"/>
                  </a:cubicBezTo>
                  <a:cubicBezTo>
                    <a:pt x="4772" y="10999"/>
                    <a:pt x="4900" y="10962"/>
                    <a:pt x="5013" y="10883"/>
                  </a:cubicBezTo>
                  <a:cubicBezTo>
                    <a:pt x="5073" y="10847"/>
                    <a:pt x="5141" y="10830"/>
                    <a:pt x="5208" y="10830"/>
                  </a:cubicBezTo>
                  <a:cubicBezTo>
                    <a:pt x="5275" y="10830"/>
                    <a:pt x="5341" y="10847"/>
                    <a:pt x="5394" y="10883"/>
                  </a:cubicBezTo>
                  <a:cubicBezTo>
                    <a:pt x="5513" y="10955"/>
                    <a:pt x="5632" y="10990"/>
                    <a:pt x="5775" y="10990"/>
                  </a:cubicBezTo>
                  <a:cubicBezTo>
                    <a:pt x="5990" y="10990"/>
                    <a:pt x="6216" y="10883"/>
                    <a:pt x="6347" y="10681"/>
                  </a:cubicBezTo>
                  <a:cubicBezTo>
                    <a:pt x="6423" y="10572"/>
                    <a:pt x="6549" y="10513"/>
                    <a:pt x="6671" y="10513"/>
                  </a:cubicBezTo>
                  <a:cubicBezTo>
                    <a:pt x="6682" y="10513"/>
                    <a:pt x="6693" y="10513"/>
                    <a:pt x="6704" y="10514"/>
                  </a:cubicBezTo>
                  <a:cubicBezTo>
                    <a:pt x="6742" y="10520"/>
                    <a:pt x="6779" y="10523"/>
                    <a:pt x="6816" y="10523"/>
                  </a:cubicBezTo>
                  <a:cubicBezTo>
                    <a:pt x="7150" y="10523"/>
                    <a:pt x="7435" y="10286"/>
                    <a:pt x="7478" y="9943"/>
                  </a:cubicBezTo>
                  <a:cubicBezTo>
                    <a:pt x="7514" y="9812"/>
                    <a:pt x="7597" y="9693"/>
                    <a:pt x="7752" y="9645"/>
                  </a:cubicBezTo>
                  <a:cubicBezTo>
                    <a:pt x="8109" y="9550"/>
                    <a:pt x="8335" y="9169"/>
                    <a:pt x="8228" y="8812"/>
                  </a:cubicBezTo>
                  <a:cubicBezTo>
                    <a:pt x="8192" y="8681"/>
                    <a:pt x="8240" y="8538"/>
                    <a:pt x="8347" y="8442"/>
                  </a:cubicBezTo>
                  <a:cubicBezTo>
                    <a:pt x="8645" y="8204"/>
                    <a:pt x="8692" y="7776"/>
                    <a:pt x="8454" y="7478"/>
                  </a:cubicBezTo>
                  <a:cubicBezTo>
                    <a:pt x="8359" y="7371"/>
                    <a:pt x="8347" y="7204"/>
                    <a:pt x="8407" y="7085"/>
                  </a:cubicBezTo>
                  <a:cubicBezTo>
                    <a:pt x="8573" y="6764"/>
                    <a:pt x="8430" y="6347"/>
                    <a:pt x="8109" y="6168"/>
                  </a:cubicBezTo>
                  <a:cubicBezTo>
                    <a:pt x="7990" y="6109"/>
                    <a:pt x="7895" y="5978"/>
                    <a:pt x="7918" y="5823"/>
                  </a:cubicBezTo>
                  <a:cubicBezTo>
                    <a:pt x="7930" y="5454"/>
                    <a:pt x="7645" y="5121"/>
                    <a:pt x="7275" y="5109"/>
                  </a:cubicBezTo>
                  <a:cubicBezTo>
                    <a:pt x="7204" y="5109"/>
                    <a:pt x="7121" y="5085"/>
                    <a:pt x="7061" y="5037"/>
                  </a:cubicBezTo>
                  <a:lnTo>
                    <a:pt x="10371" y="418"/>
                  </a:lnTo>
                  <a:cubicBezTo>
                    <a:pt x="10431" y="358"/>
                    <a:pt x="10443" y="263"/>
                    <a:pt x="10407" y="156"/>
                  </a:cubicBezTo>
                  <a:cubicBezTo>
                    <a:pt x="10359" y="60"/>
                    <a:pt x="10264" y="1"/>
                    <a:pt x="10169" y="1"/>
                  </a:cubicBezTo>
                  <a:lnTo>
                    <a:pt x="7383" y="1"/>
                  </a:lnTo>
                  <a:cubicBezTo>
                    <a:pt x="7287" y="1"/>
                    <a:pt x="7216" y="49"/>
                    <a:pt x="7156" y="120"/>
                  </a:cubicBezTo>
                  <a:lnTo>
                    <a:pt x="5228" y="2835"/>
                  </a:lnTo>
                  <a:lnTo>
                    <a:pt x="3287" y="120"/>
                  </a:lnTo>
                  <a:cubicBezTo>
                    <a:pt x="3239" y="49"/>
                    <a:pt x="3156" y="1"/>
                    <a:pt x="306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038" name="Google Shape;10038;p73"/>
            <p:cNvSpPr/>
            <p:nvPr/>
          </p:nvSpPr>
          <p:spPr>
            <a:xfrm>
              <a:off x="955059" y="2135755"/>
              <a:ext cx="164134" cy="75877"/>
            </a:xfrm>
            <a:custGeom>
              <a:avLst/>
              <a:gdLst/>
              <a:ahLst/>
              <a:cxnLst/>
              <a:rect l="l" t="t" r="r" b="b"/>
              <a:pathLst>
                <a:path w="5157" h="2384" extrusionOk="0">
                  <a:moveTo>
                    <a:pt x="2573" y="0"/>
                  </a:moveTo>
                  <a:cubicBezTo>
                    <a:pt x="1954" y="0"/>
                    <a:pt x="1346" y="215"/>
                    <a:pt x="882" y="631"/>
                  </a:cubicBezTo>
                  <a:cubicBezTo>
                    <a:pt x="418" y="1036"/>
                    <a:pt x="108" y="1608"/>
                    <a:pt x="13" y="2203"/>
                  </a:cubicBezTo>
                  <a:cubicBezTo>
                    <a:pt x="1" y="2286"/>
                    <a:pt x="60" y="2358"/>
                    <a:pt x="156" y="2382"/>
                  </a:cubicBezTo>
                  <a:lnTo>
                    <a:pt x="180" y="2382"/>
                  </a:lnTo>
                  <a:cubicBezTo>
                    <a:pt x="251" y="2382"/>
                    <a:pt x="334" y="2322"/>
                    <a:pt x="346" y="2239"/>
                  </a:cubicBezTo>
                  <a:cubicBezTo>
                    <a:pt x="418" y="1703"/>
                    <a:pt x="703" y="1215"/>
                    <a:pt x="1108" y="870"/>
                  </a:cubicBezTo>
                  <a:cubicBezTo>
                    <a:pt x="1525" y="512"/>
                    <a:pt x="2037" y="322"/>
                    <a:pt x="2596" y="322"/>
                  </a:cubicBezTo>
                  <a:cubicBezTo>
                    <a:pt x="3144" y="322"/>
                    <a:pt x="3668" y="512"/>
                    <a:pt x="4085" y="870"/>
                  </a:cubicBezTo>
                  <a:cubicBezTo>
                    <a:pt x="4478" y="1227"/>
                    <a:pt x="4763" y="1727"/>
                    <a:pt x="4835" y="2239"/>
                  </a:cubicBezTo>
                  <a:cubicBezTo>
                    <a:pt x="4857" y="2326"/>
                    <a:pt x="4918" y="2383"/>
                    <a:pt x="4992" y="2383"/>
                  </a:cubicBezTo>
                  <a:cubicBezTo>
                    <a:pt x="4999" y="2383"/>
                    <a:pt x="5006" y="2383"/>
                    <a:pt x="5013" y="2382"/>
                  </a:cubicBezTo>
                  <a:cubicBezTo>
                    <a:pt x="5085" y="2382"/>
                    <a:pt x="5156" y="2286"/>
                    <a:pt x="5144" y="2203"/>
                  </a:cubicBezTo>
                  <a:cubicBezTo>
                    <a:pt x="5049" y="1584"/>
                    <a:pt x="4740" y="1036"/>
                    <a:pt x="4275" y="631"/>
                  </a:cubicBezTo>
                  <a:cubicBezTo>
                    <a:pt x="3799" y="238"/>
                    <a:pt x="3204" y="0"/>
                    <a:pt x="257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039" name="Google Shape;10039;p73"/>
            <p:cNvSpPr/>
            <p:nvPr/>
          </p:nvSpPr>
          <p:spPr>
            <a:xfrm>
              <a:off x="955059" y="2224999"/>
              <a:ext cx="164134" cy="75240"/>
            </a:xfrm>
            <a:custGeom>
              <a:avLst/>
              <a:gdLst/>
              <a:ahLst/>
              <a:cxnLst/>
              <a:rect l="l" t="t" r="r" b="b"/>
              <a:pathLst>
                <a:path w="5157" h="2364" extrusionOk="0">
                  <a:moveTo>
                    <a:pt x="193" y="1"/>
                  </a:moveTo>
                  <a:cubicBezTo>
                    <a:pt x="181" y="1"/>
                    <a:pt x="168" y="3"/>
                    <a:pt x="156" y="6"/>
                  </a:cubicBezTo>
                  <a:cubicBezTo>
                    <a:pt x="60" y="18"/>
                    <a:pt x="1" y="90"/>
                    <a:pt x="25" y="185"/>
                  </a:cubicBezTo>
                  <a:cubicBezTo>
                    <a:pt x="108" y="792"/>
                    <a:pt x="418" y="1340"/>
                    <a:pt x="882" y="1745"/>
                  </a:cubicBezTo>
                  <a:cubicBezTo>
                    <a:pt x="1358" y="2149"/>
                    <a:pt x="1954" y="2364"/>
                    <a:pt x="2585" y="2364"/>
                  </a:cubicBezTo>
                  <a:cubicBezTo>
                    <a:pt x="3204" y="2364"/>
                    <a:pt x="3811" y="2149"/>
                    <a:pt x="4275" y="1733"/>
                  </a:cubicBezTo>
                  <a:cubicBezTo>
                    <a:pt x="4740" y="1328"/>
                    <a:pt x="5049" y="756"/>
                    <a:pt x="5144" y="161"/>
                  </a:cubicBezTo>
                  <a:cubicBezTo>
                    <a:pt x="5156" y="90"/>
                    <a:pt x="5085" y="18"/>
                    <a:pt x="5002" y="6"/>
                  </a:cubicBezTo>
                  <a:cubicBezTo>
                    <a:pt x="4990" y="3"/>
                    <a:pt x="4980" y="2"/>
                    <a:pt x="4969" y="2"/>
                  </a:cubicBezTo>
                  <a:cubicBezTo>
                    <a:pt x="4900" y="2"/>
                    <a:pt x="4844" y="65"/>
                    <a:pt x="4823" y="137"/>
                  </a:cubicBezTo>
                  <a:cubicBezTo>
                    <a:pt x="4752" y="673"/>
                    <a:pt x="4466" y="1161"/>
                    <a:pt x="4073" y="1506"/>
                  </a:cubicBezTo>
                  <a:cubicBezTo>
                    <a:pt x="3656" y="1864"/>
                    <a:pt x="3132" y="2054"/>
                    <a:pt x="2585" y="2054"/>
                  </a:cubicBezTo>
                  <a:cubicBezTo>
                    <a:pt x="2025" y="2054"/>
                    <a:pt x="1513" y="1864"/>
                    <a:pt x="1096" y="1506"/>
                  </a:cubicBezTo>
                  <a:cubicBezTo>
                    <a:pt x="691" y="1149"/>
                    <a:pt x="406" y="673"/>
                    <a:pt x="334" y="137"/>
                  </a:cubicBezTo>
                  <a:cubicBezTo>
                    <a:pt x="324" y="56"/>
                    <a:pt x="262" y="1"/>
                    <a:pt x="19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040" name="Google Shape;10040;p73"/>
            <p:cNvSpPr/>
            <p:nvPr/>
          </p:nvSpPr>
          <p:spPr>
            <a:xfrm>
              <a:off x="1021387" y="2183496"/>
              <a:ext cx="18969" cy="69766"/>
            </a:xfrm>
            <a:custGeom>
              <a:avLst/>
              <a:gdLst/>
              <a:ahLst/>
              <a:cxnLst/>
              <a:rect l="l" t="t" r="r" b="b"/>
              <a:pathLst>
                <a:path w="596" h="2192" extrusionOk="0">
                  <a:moveTo>
                    <a:pt x="453" y="1"/>
                  </a:moveTo>
                  <a:cubicBezTo>
                    <a:pt x="417" y="1"/>
                    <a:pt x="393" y="12"/>
                    <a:pt x="382" y="24"/>
                  </a:cubicBezTo>
                  <a:lnTo>
                    <a:pt x="60" y="322"/>
                  </a:lnTo>
                  <a:cubicBezTo>
                    <a:pt x="24" y="358"/>
                    <a:pt x="1" y="405"/>
                    <a:pt x="1" y="441"/>
                  </a:cubicBezTo>
                  <a:cubicBezTo>
                    <a:pt x="1" y="501"/>
                    <a:pt x="48" y="584"/>
                    <a:pt x="108" y="584"/>
                  </a:cubicBezTo>
                  <a:cubicBezTo>
                    <a:pt x="120" y="584"/>
                    <a:pt x="155" y="560"/>
                    <a:pt x="167" y="548"/>
                  </a:cubicBezTo>
                  <a:lnTo>
                    <a:pt x="274" y="417"/>
                  </a:lnTo>
                  <a:lnTo>
                    <a:pt x="274" y="2084"/>
                  </a:lnTo>
                  <a:cubicBezTo>
                    <a:pt x="274" y="2156"/>
                    <a:pt x="346" y="2191"/>
                    <a:pt x="429" y="2191"/>
                  </a:cubicBezTo>
                  <a:cubicBezTo>
                    <a:pt x="512" y="2191"/>
                    <a:pt x="596" y="2156"/>
                    <a:pt x="596" y="2084"/>
                  </a:cubicBezTo>
                  <a:lnTo>
                    <a:pt x="596" y="108"/>
                  </a:lnTo>
                  <a:cubicBezTo>
                    <a:pt x="596" y="48"/>
                    <a:pt x="524" y="1"/>
                    <a:pt x="45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</p:grpSp>
      <p:sp>
        <p:nvSpPr>
          <p:cNvPr id="10041" name="Google Shape;10041;p73"/>
          <p:cNvSpPr/>
          <p:nvPr/>
        </p:nvSpPr>
        <p:spPr>
          <a:xfrm>
            <a:off x="1701386" y="2383423"/>
            <a:ext cx="553289" cy="505293"/>
          </a:xfrm>
          <a:custGeom>
            <a:avLst/>
            <a:gdLst/>
            <a:ahLst/>
            <a:cxnLst/>
            <a:rect l="l" t="t" r="r" b="b"/>
            <a:pathLst>
              <a:path w="13038" h="11907" extrusionOk="0">
                <a:moveTo>
                  <a:pt x="6632" y="369"/>
                </a:moveTo>
                <a:cubicBezTo>
                  <a:pt x="6680" y="369"/>
                  <a:pt x="6704" y="405"/>
                  <a:pt x="6704" y="441"/>
                </a:cubicBezTo>
                <a:lnTo>
                  <a:pt x="6704" y="881"/>
                </a:lnTo>
                <a:cubicBezTo>
                  <a:pt x="6644" y="864"/>
                  <a:pt x="6582" y="855"/>
                  <a:pt x="6519" y="855"/>
                </a:cubicBezTo>
                <a:cubicBezTo>
                  <a:pt x="6457" y="855"/>
                  <a:pt x="6394" y="864"/>
                  <a:pt x="6335" y="881"/>
                </a:cubicBezTo>
                <a:lnTo>
                  <a:pt x="6335" y="441"/>
                </a:lnTo>
                <a:lnTo>
                  <a:pt x="6323" y="441"/>
                </a:lnTo>
                <a:cubicBezTo>
                  <a:pt x="6323" y="405"/>
                  <a:pt x="6347" y="369"/>
                  <a:pt x="6394" y="369"/>
                </a:cubicBezTo>
                <a:close/>
                <a:moveTo>
                  <a:pt x="6501" y="1251"/>
                </a:moveTo>
                <a:cubicBezTo>
                  <a:pt x="7061" y="1251"/>
                  <a:pt x="7275" y="2013"/>
                  <a:pt x="6763" y="2286"/>
                </a:cubicBezTo>
                <a:cubicBezTo>
                  <a:pt x="6692" y="2322"/>
                  <a:pt x="6585" y="2346"/>
                  <a:pt x="6501" y="2346"/>
                </a:cubicBezTo>
                <a:cubicBezTo>
                  <a:pt x="6204" y="2346"/>
                  <a:pt x="5954" y="2096"/>
                  <a:pt x="5954" y="1798"/>
                </a:cubicBezTo>
                <a:cubicBezTo>
                  <a:pt x="5954" y="1489"/>
                  <a:pt x="6204" y="1251"/>
                  <a:pt x="6501" y="1251"/>
                </a:cubicBezTo>
                <a:close/>
                <a:moveTo>
                  <a:pt x="2382" y="2429"/>
                </a:moveTo>
                <a:cubicBezTo>
                  <a:pt x="2560" y="2429"/>
                  <a:pt x="2703" y="2572"/>
                  <a:pt x="2703" y="2751"/>
                </a:cubicBezTo>
                <a:cubicBezTo>
                  <a:pt x="2703" y="2929"/>
                  <a:pt x="2560" y="3084"/>
                  <a:pt x="2382" y="3084"/>
                </a:cubicBezTo>
                <a:cubicBezTo>
                  <a:pt x="2215" y="3084"/>
                  <a:pt x="2048" y="2941"/>
                  <a:pt x="2048" y="2751"/>
                </a:cubicBezTo>
                <a:cubicBezTo>
                  <a:pt x="2048" y="2560"/>
                  <a:pt x="2203" y="2429"/>
                  <a:pt x="2382" y="2429"/>
                </a:cubicBezTo>
                <a:close/>
                <a:moveTo>
                  <a:pt x="10657" y="2429"/>
                </a:moveTo>
                <a:cubicBezTo>
                  <a:pt x="10835" y="2429"/>
                  <a:pt x="10978" y="2572"/>
                  <a:pt x="10978" y="2751"/>
                </a:cubicBezTo>
                <a:cubicBezTo>
                  <a:pt x="10978" y="2929"/>
                  <a:pt x="10835" y="3084"/>
                  <a:pt x="10657" y="3084"/>
                </a:cubicBezTo>
                <a:cubicBezTo>
                  <a:pt x="10478" y="3084"/>
                  <a:pt x="10323" y="2941"/>
                  <a:pt x="10323" y="2751"/>
                </a:cubicBezTo>
                <a:cubicBezTo>
                  <a:pt x="10323" y="2560"/>
                  <a:pt x="10478" y="2429"/>
                  <a:pt x="10657" y="2429"/>
                </a:cubicBezTo>
                <a:close/>
                <a:moveTo>
                  <a:pt x="2477" y="3441"/>
                </a:moveTo>
                <a:lnTo>
                  <a:pt x="3715" y="6025"/>
                </a:lnTo>
                <a:lnTo>
                  <a:pt x="1024" y="6025"/>
                </a:lnTo>
                <a:lnTo>
                  <a:pt x="2239" y="3441"/>
                </a:lnTo>
                <a:cubicBezTo>
                  <a:pt x="2275" y="3447"/>
                  <a:pt x="2316" y="3450"/>
                  <a:pt x="2358" y="3450"/>
                </a:cubicBezTo>
                <a:cubicBezTo>
                  <a:pt x="2400" y="3450"/>
                  <a:pt x="2441" y="3447"/>
                  <a:pt x="2477" y="3441"/>
                </a:cubicBezTo>
                <a:close/>
                <a:moveTo>
                  <a:pt x="10776" y="3441"/>
                </a:moveTo>
                <a:lnTo>
                  <a:pt x="11990" y="6025"/>
                </a:lnTo>
                <a:lnTo>
                  <a:pt x="9299" y="6025"/>
                </a:lnTo>
                <a:lnTo>
                  <a:pt x="10538" y="3441"/>
                </a:lnTo>
                <a:cubicBezTo>
                  <a:pt x="10573" y="3447"/>
                  <a:pt x="10612" y="3450"/>
                  <a:pt x="10652" y="3450"/>
                </a:cubicBezTo>
                <a:cubicBezTo>
                  <a:pt x="10692" y="3450"/>
                  <a:pt x="10734" y="3447"/>
                  <a:pt x="10776" y="3441"/>
                </a:cubicBezTo>
                <a:close/>
                <a:moveTo>
                  <a:pt x="4251" y="6418"/>
                </a:moveTo>
                <a:cubicBezTo>
                  <a:pt x="4322" y="6418"/>
                  <a:pt x="4382" y="6477"/>
                  <a:pt x="4382" y="6549"/>
                </a:cubicBezTo>
                <a:lnTo>
                  <a:pt x="4382" y="6668"/>
                </a:lnTo>
                <a:cubicBezTo>
                  <a:pt x="4382" y="6739"/>
                  <a:pt x="4322" y="6799"/>
                  <a:pt x="4251" y="6799"/>
                </a:cubicBezTo>
                <a:lnTo>
                  <a:pt x="501" y="6799"/>
                </a:lnTo>
                <a:cubicBezTo>
                  <a:pt x="429" y="6799"/>
                  <a:pt x="370" y="6739"/>
                  <a:pt x="370" y="6668"/>
                </a:cubicBezTo>
                <a:lnTo>
                  <a:pt x="370" y="6549"/>
                </a:lnTo>
                <a:cubicBezTo>
                  <a:pt x="370" y="6477"/>
                  <a:pt x="429" y="6418"/>
                  <a:pt x="501" y="6418"/>
                </a:cubicBezTo>
                <a:close/>
                <a:moveTo>
                  <a:pt x="12526" y="6418"/>
                </a:moveTo>
                <a:cubicBezTo>
                  <a:pt x="12597" y="6418"/>
                  <a:pt x="12657" y="6477"/>
                  <a:pt x="12657" y="6549"/>
                </a:cubicBezTo>
                <a:lnTo>
                  <a:pt x="12657" y="6668"/>
                </a:lnTo>
                <a:cubicBezTo>
                  <a:pt x="12657" y="6739"/>
                  <a:pt x="12597" y="6799"/>
                  <a:pt x="12526" y="6799"/>
                </a:cubicBezTo>
                <a:lnTo>
                  <a:pt x="8775" y="6799"/>
                </a:lnTo>
                <a:cubicBezTo>
                  <a:pt x="8704" y="6799"/>
                  <a:pt x="8644" y="6739"/>
                  <a:pt x="8644" y="6668"/>
                </a:cubicBezTo>
                <a:lnTo>
                  <a:pt x="8644" y="6549"/>
                </a:lnTo>
                <a:cubicBezTo>
                  <a:pt x="8644" y="6477"/>
                  <a:pt x="8704" y="6418"/>
                  <a:pt x="8775" y="6418"/>
                </a:cubicBezTo>
                <a:close/>
                <a:moveTo>
                  <a:pt x="3715" y="7168"/>
                </a:moveTo>
                <a:cubicBezTo>
                  <a:pt x="3525" y="7787"/>
                  <a:pt x="2953" y="8228"/>
                  <a:pt x="2298" y="8228"/>
                </a:cubicBezTo>
                <a:cubicBezTo>
                  <a:pt x="1644" y="8228"/>
                  <a:pt x="1084" y="7799"/>
                  <a:pt x="905" y="7168"/>
                </a:cubicBezTo>
                <a:close/>
                <a:moveTo>
                  <a:pt x="12145" y="7168"/>
                </a:moveTo>
                <a:cubicBezTo>
                  <a:pt x="11942" y="7787"/>
                  <a:pt x="11383" y="8228"/>
                  <a:pt x="10728" y="8228"/>
                </a:cubicBezTo>
                <a:cubicBezTo>
                  <a:pt x="10073" y="8228"/>
                  <a:pt x="9502" y="7799"/>
                  <a:pt x="9323" y="7168"/>
                </a:cubicBezTo>
                <a:close/>
                <a:moveTo>
                  <a:pt x="7942" y="10371"/>
                </a:moveTo>
                <a:cubicBezTo>
                  <a:pt x="8013" y="10371"/>
                  <a:pt x="8073" y="10430"/>
                  <a:pt x="8073" y="10502"/>
                </a:cubicBezTo>
                <a:lnTo>
                  <a:pt x="8073" y="10764"/>
                </a:lnTo>
                <a:lnTo>
                  <a:pt x="4918" y="10764"/>
                </a:lnTo>
                <a:lnTo>
                  <a:pt x="4918" y="10502"/>
                </a:lnTo>
                <a:cubicBezTo>
                  <a:pt x="4918" y="10430"/>
                  <a:pt x="4977" y="10371"/>
                  <a:pt x="5049" y="10371"/>
                </a:cubicBezTo>
                <a:close/>
                <a:moveTo>
                  <a:pt x="6382" y="0"/>
                </a:moveTo>
                <a:cubicBezTo>
                  <a:pt x="6132" y="0"/>
                  <a:pt x="5930" y="203"/>
                  <a:pt x="5930" y="441"/>
                </a:cubicBezTo>
                <a:lnTo>
                  <a:pt x="5930" y="1060"/>
                </a:lnTo>
                <a:cubicBezTo>
                  <a:pt x="5692" y="1251"/>
                  <a:pt x="5549" y="1536"/>
                  <a:pt x="5561" y="1858"/>
                </a:cubicBezTo>
                <a:lnTo>
                  <a:pt x="3703" y="2370"/>
                </a:lnTo>
                <a:cubicBezTo>
                  <a:pt x="3477" y="2429"/>
                  <a:pt x="3251" y="2465"/>
                  <a:pt x="3037" y="2501"/>
                </a:cubicBezTo>
                <a:cubicBezTo>
                  <a:pt x="2929" y="2227"/>
                  <a:pt x="2679" y="2036"/>
                  <a:pt x="2382" y="2036"/>
                </a:cubicBezTo>
                <a:cubicBezTo>
                  <a:pt x="1989" y="2036"/>
                  <a:pt x="1679" y="2346"/>
                  <a:pt x="1679" y="2739"/>
                </a:cubicBezTo>
                <a:cubicBezTo>
                  <a:pt x="1679" y="2941"/>
                  <a:pt x="1763" y="3132"/>
                  <a:pt x="1917" y="3275"/>
                </a:cubicBezTo>
                <a:lnTo>
                  <a:pt x="608" y="6025"/>
                </a:lnTo>
                <a:lnTo>
                  <a:pt x="501" y="6025"/>
                </a:lnTo>
                <a:cubicBezTo>
                  <a:pt x="215" y="6025"/>
                  <a:pt x="1" y="6251"/>
                  <a:pt x="1" y="6525"/>
                </a:cubicBezTo>
                <a:lnTo>
                  <a:pt x="1" y="6644"/>
                </a:lnTo>
                <a:cubicBezTo>
                  <a:pt x="1" y="6930"/>
                  <a:pt x="215" y="7156"/>
                  <a:pt x="501" y="7156"/>
                </a:cubicBezTo>
                <a:cubicBezTo>
                  <a:pt x="691" y="7989"/>
                  <a:pt x="1441" y="8585"/>
                  <a:pt x="2298" y="8585"/>
                </a:cubicBezTo>
                <a:cubicBezTo>
                  <a:pt x="3168" y="8585"/>
                  <a:pt x="3906" y="7978"/>
                  <a:pt x="4108" y="7156"/>
                </a:cubicBezTo>
                <a:lnTo>
                  <a:pt x="4251" y="7156"/>
                </a:lnTo>
                <a:cubicBezTo>
                  <a:pt x="4537" y="7156"/>
                  <a:pt x="4763" y="6930"/>
                  <a:pt x="4763" y="6644"/>
                </a:cubicBezTo>
                <a:lnTo>
                  <a:pt x="4763" y="6525"/>
                </a:lnTo>
                <a:cubicBezTo>
                  <a:pt x="4763" y="6251"/>
                  <a:pt x="4537" y="6025"/>
                  <a:pt x="4251" y="6025"/>
                </a:cubicBezTo>
                <a:lnTo>
                  <a:pt x="4144" y="6025"/>
                </a:lnTo>
                <a:lnTo>
                  <a:pt x="2834" y="3275"/>
                </a:lnTo>
                <a:cubicBezTo>
                  <a:pt x="2953" y="3167"/>
                  <a:pt x="3037" y="3036"/>
                  <a:pt x="3060" y="2870"/>
                </a:cubicBezTo>
                <a:cubicBezTo>
                  <a:pt x="3310" y="2846"/>
                  <a:pt x="3549" y="2798"/>
                  <a:pt x="3787" y="2727"/>
                </a:cubicBezTo>
                <a:lnTo>
                  <a:pt x="5656" y="2215"/>
                </a:lnTo>
                <a:cubicBezTo>
                  <a:pt x="5716" y="2346"/>
                  <a:pt x="5811" y="2453"/>
                  <a:pt x="5918" y="2548"/>
                </a:cubicBezTo>
                <a:lnTo>
                  <a:pt x="5918" y="10002"/>
                </a:lnTo>
                <a:lnTo>
                  <a:pt x="5037" y="10002"/>
                </a:lnTo>
                <a:cubicBezTo>
                  <a:pt x="4763" y="10002"/>
                  <a:pt x="4537" y="10228"/>
                  <a:pt x="4537" y="10502"/>
                </a:cubicBezTo>
                <a:lnTo>
                  <a:pt x="4537" y="10776"/>
                </a:lnTo>
                <a:cubicBezTo>
                  <a:pt x="4299" y="10823"/>
                  <a:pt x="4120" y="11026"/>
                  <a:pt x="4120" y="11276"/>
                </a:cubicBezTo>
                <a:lnTo>
                  <a:pt x="4120" y="11395"/>
                </a:lnTo>
                <a:cubicBezTo>
                  <a:pt x="4120" y="11680"/>
                  <a:pt x="4346" y="11907"/>
                  <a:pt x="4620" y="11907"/>
                </a:cubicBezTo>
                <a:lnTo>
                  <a:pt x="6049" y="11907"/>
                </a:lnTo>
                <a:cubicBezTo>
                  <a:pt x="6156" y="11907"/>
                  <a:pt x="6251" y="11811"/>
                  <a:pt x="6251" y="11704"/>
                </a:cubicBezTo>
                <a:cubicBezTo>
                  <a:pt x="6251" y="11609"/>
                  <a:pt x="6156" y="11514"/>
                  <a:pt x="6049" y="11514"/>
                </a:cubicBezTo>
                <a:lnTo>
                  <a:pt x="4620" y="11514"/>
                </a:lnTo>
                <a:cubicBezTo>
                  <a:pt x="4549" y="11514"/>
                  <a:pt x="4489" y="11454"/>
                  <a:pt x="4489" y="11383"/>
                </a:cubicBezTo>
                <a:lnTo>
                  <a:pt x="4489" y="11264"/>
                </a:lnTo>
                <a:cubicBezTo>
                  <a:pt x="4489" y="11192"/>
                  <a:pt x="4549" y="11133"/>
                  <a:pt x="4620" y="11133"/>
                </a:cubicBezTo>
                <a:lnTo>
                  <a:pt x="8371" y="11133"/>
                </a:lnTo>
                <a:cubicBezTo>
                  <a:pt x="8454" y="11133"/>
                  <a:pt x="8513" y="11192"/>
                  <a:pt x="8513" y="11264"/>
                </a:cubicBezTo>
                <a:lnTo>
                  <a:pt x="8513" y="11383"/>
                </a:lnTo>
                <a:cubicBezTo>
                  <a:pt x="8513" y="11454"/>
                  <a:pt x="8454" y="11514"/>
                  <a:pt x="8371" y="11514"/>
                </a:cubicBezTo>
                <a:lnTo>
                  <a:pt x="6930" y="11514"/>
                </a:lnTo>
                <a:cubicBezTo>
                  <a:pt x="6823" y="11514"/>
                  <a:pt x="6739" y="11609"/>
                  <a:pt x="6739" y="11704"/>
                </a:cubicBezTo>
                <a:cubicBezTo>
                  <a:pt x="6739" y="11811"/>
                  <a:pt x="6823" y="11907"/>
                  <a:pt x="6930" y="11907"/>
                </a:cubicBezTo>
                <a:lnTo>
                  <a:pt x="8371" y="11907"/>
                </a:lnTo>
                <a:cubicBezTo>
                  <a:pt x="8656" y="11907"/>
                  <a:pt x="8883" y="11680"/>
                  <a:pt x="8883" y="11395"/>
                </a:cubicBezTo>
                <a:lnTo>
                  <a:pt x="8883" y="11276"/>
                </a:lnTo>
                <a:cubicBezTo>
                  <a:pt x="8883" y="11026"/>
                  <a:pt x="8692" y="10799"/>
                  <a:pt x="8454" y="10776"/>
                </a:cubicBezTo>
                <a:lnTo>
                  <a:pt x="8454" y="10502"/>
                </a:lnTo>
                <a:cubicBezTo>
                  <a:pt x="8454" y="10228"/>
                  <a:pt x="8228" y="10002"/>
                  <a:pt x="7942" y="10002"/>
                </a:cubicBezTo>
                <a:lnTo>
                  <a:pt x="7061" y="10002"/>
                </a:lnTo>
                <a:lnTo>
                  <a:pt x="7061" y="7049"/>
                </a:lnTo>
                <a:cubicBezTo>
                  <a:pt x="7061" y="6954"/>
                  <a:pt x="6978" y="6858"/>
                  <a:pt x="6870" y="6858"/>
                </a:cubicBezTo>
                <a:cubicBezTo>
                  <a:pt x="6763" y="6858"/>
                  <a:pt x="6680" y="6954"/>
                  <a:pt x="6680" y="7049"/>
                </a:cubicBezTo>
                <a:lnTo>
                  <a:pt x="6680" y="10002"/>
                </a:lnTo>
                <a:lnTo>
                  <a:pt x="6311" y="10002"/>
                </a:lnTo>
                <a:lnTo>
                  <a:pt x="6311" y="2727"/>
                </a:lnTo>
                <a:cubicBezTo>
                  <a:pt x="6370" y="2739"/>
                  <a:pt x="6430" y="2745"/>
                  <a:pt x="6491" y="2745"/>
                </a:cubicBezTo>
                <a:cubicBezTo>
                  <a:pt x="6552" y="2745"/>
                  <a:pt x="6614" y="2739"/>
                  <a:pt x="6680" y="2727"/>
                </a:cubicBezTo>
                <a:lnTo>
                  <a:pt x="6680" y="6156"/>
                </a:lnTo>
                <a:cubicBezTo>
                  <a:pt x="6680" y="6263"/>
                  <a:pt x="6763" y="6358"/>
                  <a:pt x="6870" y="6358"/>
                </a:cubicBezTo>
                <a:cubicBezTo>
                  <a:pt x="6978" y="6358"/>
                  <a:pt x="7061" y="6263"/>
                  <a:pt x="7061" y="6156"/>
                </a:cubicBezTo>
                <a:lnTo>
                  <a:pt x="7061" y="2548"/>
                </a:lnTo>
                <a:cubicBezTo>
                  <a:pt x="7180" y="2453"/>
                  <a:pt x="7275" y="2346"/>
                  <a:pt x="7335" y="2215"/>
                </a:cubicBezTo>
                <a:lnTo>
                  <a:pt x="9228" y="2739"/>
                </a:lnTo>
                <a:cubicBezTo>
                  <a:pt x="9466" y="2798"/>
                  <a:pt x="9716" y="2858"/>
                  <a:pt x="9954" y="2882"/>
                </a:cubicBezTo>
                <a:cubicBezTo>
                  <a:pt x="9978" y="3048"/>
                  <a:pt x="10073" y="3179"/>
                  <a:pt x="10180" y="3287"/>
                </a:cubicBezTo>
                <a:lnTo>
                  <a:pt x="8871" y="6037"/>
                </a:lnTo>
                <a:lnTo>
                  <a:pt x="8764" y="6037"/>
                </a:lnTo>
                <a:cubicBezTo>
                  <a:pt x="8478" y="6037"/>
                  <a:pt x="8252" y="6263"/>
                  <a:pt x="8252" y="6549"/>
                </a:cubicBezTo>
                <a:lnTo>
                  <a:pt x="8252" y="6668"/>
                </a:lnTo>
                <a:cubicBezTo>
                  <a:pt x="8252" y="6954"/>
                  <a:pt x="8478" y="7168"/>
                  <a:pt x="8764" y="7168"/>
                </a:cubicBezTo>
                <a:lnTo>
                  <a:pt x="8906" y="7168"/>
                </a:lnTo>
                <a:cubicBezTo>
                  <a:pt x="9109" y="8001"/>
                  <a:pt x="9847" y="8597"/>
                  <a:pt x="10716" y="8597"/>
                </a:cubicBezTo>
                <a:cubicBezTo>
                  <a:pt x="11573" y="8597"/>
                  <a:pt x="12323" y="7989"/>
                  <a:pt x="12514" y="7168"/>
                </a:cubicBezTo>
                <a:cubicBezTo>
                  <a:pt x="12800" y="7168"/>
                  <a:pt x="13014" y="6954"/>
                  <a:pt x="13014" y="6668"/>
                </a:cubicBezTo>
                <a:lnTo>
                  <a:pt x="13014" y="6549"/>
                </a:lnTo>
                <a:cubicBezTo>
                  <a:pt x="13038" y="6263"/>
                  <a:pt x="12812" y="6025"/>
                  <a:pt x="12526" y="6025"/>
                </a:cubicBezTo>
                <a:lnTo>
                  <a:pt x="12419" y="6025"/>
                </a:lnTo>
                <a:lnTo>
                  <a:pt x="11109" y="3275"/>
                </a:lnTo>
                <a:cubicBezTo>
                  <a:pt x="11264" y="3144"/>
                  <a:pt x="11347" y="2965"/>
                  <a:pt x="11347" y="2739"/>
                </a:cubicBezTo>
                <a:cubicBezTo>
                  <a:pt x="11347" y="2346"/>
                  <a:pt x="11038" y="2036"/>
                  <a:pt x="10657" y="2036"/>
                </a:cubicBezTo>
                <a:cubicBezTo>
                  <a:pt x="10359" y="2036"/>
                  <a:pt x="10097" y="2227"/>
                  <a:pt x="10002" y="2501"/>
                </a:cubicBezTo>
                <a:cubicBezTo>
                  <a:pt x="9776" y="2465"/>
                  <a:pt x="9549" y="2429"/>
                  <a:pt x="9323" y="2370"/>
                </a:cubicBezTo>
                <a:lnTo>
                  <a:pt x="7442" y="1846"/>
                </a:lnTo>
                <a:cubicBezTo>
                  <a:pt x="7454" y="1536"/>
                  <a:pt x="7323" y="1239"/>
                  <a:pt x="7061" y="1060"/>
                </a:cubicBezTo>
                <a:lnTo>
                  <a:pt x="7061" y="441"/>
                </a:lnTo>
                <a:cubicBezTo>
                  <a:pt x="7061" y="191"/>
                  <a:pt x="6859" y="0"/>
                  <a:pt x="6620" y="0"/>
                </a:cubicBezTo>
                <a:close/>
              </a:path>
            </a:pathLst>
          </a:custGeom>
          <a:solidFill>
            <a:srgbClr val="E084C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grpSp>
        <p:nvGrpSpPr>
          <p:cNvPr id="10042" name="Google Shape;10042;p73"/>
          <p:cNvGrpSpPr/>
          <p:nvPr/>
        </p:nvGrpSpPr>
        <p:grpSpPr>
          <a:xfrm>
            <a:off x="5305914" y="2403113"/>
            <a:ext cx="460353" cy="466464"/>
            <a:chOff x="3979435" y="1976585"/>
            <a:chExt cx="345265" cy="349848"/>
          </a:xfrm>
          <a:solidFill>
            <a:srgbClr val="E084C6"/>
          </a:solidFill>
        </p:grpSpPr>
        <p:sp>
          <p:nvSpPr>
            <p:cNvPr id="10043" name="Google Shape;10043;p73"/>
            <p:cNvSpPr/>
            <p:nvPr/>
          </p:nvSpPr>
          <p:spPr>
            <a:xfrm>
              <a:off x="3979435" y="1976585"/>
              <a:ext cx="345265" cy="349848"/>
            </a:xfrm>
            <a:custGeom>
              <a:avLst/>
              <a:gdLst/>
              <a:ahLst/>
              <a:cxnLst/>
              <a:rect l="l" t="t" r="r" b="b"/>
              <a:pathLst>
                <a:path w="10848" h="10992" extrusionOk="0">
                  <a:moveTo>
                    <a:pt x="6632" y="322"/>
                  </a:moveTo>
                  <a:cubicBezTo>
                    <a:pt x="6859" y="322"/>
                    <a:pt x="7013" y="501"/>
                    <a:pt x="7013" y="715"/>
                  </a:cubicBezTo>
                  <a:cubicBezTo>
                    <a:pt x="7013" y="929"/>
                    <a:pt x="6835" y="1096"/>
                    <a:pt x="6632" y="1096"/>
                  </a:cubicBezTo>
                  <a:lnTo>
                    <a:pt x="4906" y="1096"/>
                  </a:lnTo>
                  <a:cubicBezTo>
                    <a:pt x="4680" y="1096"/>
                    <a:pt x="4513" y="918"/>
                    <a:pt x="4513" y="715"/>
                  </a:cubicBezTo>
                  <a:cubicBezTo>
                    <a:pt x="4513" y="489"/>
                    <a:pt x="4692" y="322"/>
                    <a:pt x="4906" y="322"/>
                  </a:cubicBezTo>
                  <a:close/>
                  <a:moveTo>
                    <a:pt x="5966" y="1429"/>
                  </a:moveTo>
                  <a:lnTo>
                    <a:pt x="5966" y="1965"/>
                  </a:lnTo>
                  <a:lnTo>
                    <a:pt x="5561" y="1965"/>
                  </a:lnTo>
                  <a:lnTo>
                    <a:pt x="5561" y="1429"/>
                  </a:lnTo>
                  <a:close/>
                  <a:moveTo>
                    <a:pt x="5775" y="2289"/>
                  </a:moveTo>
                  <a:cubicBezTo>
                    <a:pt x="6988" y="2289"/>
                    <a:pt x="8193" y="2825"/>
                    <a:pt x="9026" y="3835"/>
                  </a:cubicBezTo>
                  <a:cubicBezTo>
                    <a:pt x="10466" y="5620"/>
                    <a:pt x="10204" y="8276"/>
                    <a:pt x="8407" y="9728"/>
                  </a:cubicBezTo>
                  <a:cubicBezTo>
                    <a:pt x="7623" y="10362"/>
                    <a:pt x="6686" y="10670"/>
                    <a:pt x="5757" y="10670"/>
                  </a:cubicBezTo>
                  <a:cubicBezTo>
                    <a:pt x="4540" y="10670"/>
                    <a:pt x="3337" y="10141"/>
                    <a:pt x="2513" y="9121"/>
                  </a:cubicBezTo>
                  <a:cubicBezTo>
                    <a:pt x="429" y="6561"/>
                    <a:pt x="2001" y="2715"/>
                    <a:pt x="5251" y="2322"/>
                  </a:cubicBezTo>
                  <a:cubicBezTo>
                    <a:pt x="5425" y="2300"/>
                    <a:pt x="5601" y="2289"/>
                    <a:pt x="5775" y="2289"/>
                  </a:cubicBezTo>
                  <a:close/>
                  <a:moveTo>
                    <a:pt x="4906" y="1"/>
                  </a:moveTo>
                  <a:cubicBezTo>
                    <a:pt x="4501" y="1"/>
                    <a:pt x="4192" y="322"/>
                    <a:pt x="4192" y="715"/>
                  </a:cubicBezTo>
                  <a:cubicBezTo>
                    <a:pt x="4192" y="1108"/>
                    <a:pt x="4513" y="1429"/>
                    <a:pt x="4906" y="1429"/>
                  </a:cubicBezTo>
                  <a:lnTo>
                    <a:pt x="5239" y="1429"/>
                  </a:lnTo>
                  <a:lnTo>
                    <a:pt x="5239" y="1989"/>
                  </a:lnTo>
                  <a:cubicBezTo>
                    <a:pt x="1727" y="2394"/>
                    <a:pt x="1" y="6561"/>
                    <a:pt x="2263" y="9323"/>
                  </a:cubicBezTo>
                  <a:cubicBezTo>
                    <a:pt x="3160" y="10423"/>
                    <a:pt x="4463" y="10991"/>
                    <a:pt x="5774" y="10991"/>
                  </a:cubicBezTo>
                  <a:cubicBezTo>
                    <a:pt x="6777" y="10991"/>
                    <a:pt x="7785" y="10659"/>
                    <a:pt x="8621" y="9978"/>
                  </a:cubicBezTo>
                  <a:cubicBezTo>
                    <a:pt x="10550" y="8407"/>
                    <a:pt x="10847" y="5549"/>
                    <a:pt x="9264" y="3632"/>
                  </a:cubicBezTo>
                  <a:cubicBezTo>
                    <a:pt x="8490" y="2680"/>
                    <a:pt x="7406" y="2120"/>
                    <a:pt x="6287" y="1989"/>
                  </a:cubicBezTo>
                  <a:lnTo>
                    <a:pt x="6287" y="1429"/>
                  </a:lnTo>
                  <a:lnTo>
                    <a:pt x="6632" y="1429"/>
                  </a:lnTo>
                  <a:cubicBezTo>
                    <a:pt x="7037" y="1429"/>
                    <a:pt x="7347" y="1096"/>
                    <a:pt x="7347" y="715"/>
                  </a:cubicBezTo>
                  <a:cubicBezTo>
                    <a:pt x="7347" y="310"/>
                    <a:pt x="7013" y="1"/>
                    <a:pt x="663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044" name="Google Shape;10044;p73"/>
            <p:cNvSpPr/>
            <p:nvPr/>
          </p:nvSpPr>
          <p:spPr>
            <a:xfrm>
              <a:off x="4044236" y="2176685"/>
              <a:ext cx="144783" cy="123077"/>
            </a:xfrm>
            <a:custGeom>
              <a:avLst/>
              <a:gdLst/>
              <a:ahLst/>
              <a:cxnLst/>
              <a:rect l="l" t="t" r="r" b="b"/>
              <a:pathLst>
                <a:path w="4549" h="3867" extrusionOk="0">
                  <a:moveTo>
                    <a:pt x="203" y="0"/>
                  </a:moveTo>
                  <a:cubicBezTo>
                    <a:pt x="108" y="0"/>
                    <a:pt x="36" y="84"/>
                    <a:pt x="36" y="167"/>
                  </a:cubicBezTo>
                  <a:cubicBezTo>
                    <a:pt x="36" y="215"/>
                    <a:pt x="1" y="977"/>
                    <a:pt x="405" y="1822"/>
                  </a:cubicBezTo>
                  <a:cubicBezTo>
                    <a:pt x="667" y="2346"/>
                    <a:pt x="1048" y="2798"/>
                    <a:pt x="1525" y="3143"/>
                  </a:cubicBezTo>
                  <a:cubicBezTo>
                    <a:pt x="2186" y="3633"/>
                    <a:pt x="2944" y="3867"/>
                    <a:pt x="3694" y="3867"/>
                  </a:cubicBezTo>
                  <a:cubicBezTo>
                    <a:pt x="3929" y="3867"/>
                    <a:pt x="4164" y="3844"/>
                    <a:pt x="4394" y="3798"/>
                  </a:cubicBezTo>
                  <a:cubicBezTo>
                    <a:pt x="4489" y="3786"/>
                    <a:pt x="4549" y="3691"/>
                    <a:pt x="4537" y="3608"/>
                  </a:cubicBezTo>
                  <a:cubicBezTo>
                    <a:pt x="4526" y="3543"/>
                    <a:pt x="4446" y="3487"/>
                    <a:pt x="4368" y="3487"/>
                  </a:cubicBezTo>
                  <a:cubicBezTo>
                    <a:pt x="4361" y="3487"/>
                    <a:pt x="4354" y="3488"/>
                    <a:pt x="4346" y="3489"/>
                  </a:cubicBezTo>
                  <a:cubicBezTo>
                    <a:pt x="4139" y="3526"/>
                    <a:pt x="3932" y="3545"/>
                    <a:pt x="3725" y="3545"/>
                  </a:cubicBezTo>
                  <a:cubicBezTo>
                    <a:pt x="3018" y="3545"/>
                    <a:pt x="2326" y="3324"/>
                    <a:pt x="1727" y="2882"/>
                  </a:cubicBezTo>
                  <a:cubicBezTo>
                    <a:pt x="275" y="1810"/>
                    <a:pt x="370" y="167"/>
                    <a:pt x="370" y="167"/>
                  </a:cubicBezTo>
                  <a:cubicBezTo>
                    <a:pt x="370" y="84"/>
                    <a:pt x="298" y="0"/>
                    <a:pt x="20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045" name="Google Shape;10045;p73"/>
            <p:cNvSpPr/>
            <p:nvPr/>
          </p:nvSpPr>
          <p:spPr>
            <a:xfrm>
              <a:off x="4046910" y="2065957"/>
              <a:ext cx="204269" cy="100893"/>
            </a:xfrm>
            <a:custGeom>
              <a:avLst/>
              <a:gdLst/>
              <a:ahLst/>
              <a:cxnLst/>
              <a:rect l="l" t="t" r="r" b="b"/>
              <a:pathLst>
                <a:path w="6418" h="3170" extrusionOk="0">
                  <a:moveTo>
                    <a:pt x="3655" y="1"/>
                  </a:moveTo>
                  <a:cubicBezTo>
                    <a:pt x="1971" y="1"/>
                    <a:pt x="367" y="1170"/>
                    <a:pt x="12" y="3003"/>
                  </a:cubicBezTo>
                  <a:cubicBezTo>
                    <a:pt x="0" y="3086"/>
                    <a:pt x="71" y="3170"/>
                    <a:pt x="179" y="3170"/>
                  </a:cubicBezTo>
                  <a:cubicBezTo>
                    <a:pt x="250" y="3170"/>
                    <a:pt x="333" y="3110"/>
                    <a:pt x="345" y="3039"/>
                  </a:cubicBezTo>
                  <a:cubicBezTo>
                    <a:pt x="667" y="1358"/>
                    <a:pt x="2122" y="299"/>
                    <a:pt x="3652" y="299"/>
                  </a:cubicBezTo>
                  <a:cubicBezTo>
                    <a:pt x="4332" y="299"/>
                    <a:pt x="5027" y="509"/>
                    <a:pt x="5644" y="967"/>
                  </a:cubicBezTo>
                  <a:cubicBezTo>
                    <a:pt x="5822" y="1098"/>
                    <a:pt x="5965" y="1241"/>
                    <a:pt x="6120" y="1396"/>
                  </a:cubicBezTo>
                  <a:cubicBezTo>
                    <a:pt x="6155" y="1431"/>
                    <a:pt x="6208" y="1454"/>
                    <a:pt x="6257" y="1454"/>
                  </a:cubicBezTo>
                  <a:cubicBezTo>
                    <a:pt x="6290" y="1454"/>
                    <a:pt x="6322" y="1443"/>
                    <a:pt x="6346" y="1419"/>
                  </a:cubicBezTo>
                  <a:cubicBezTo>
                    <a:pt x="6406" y="1360"/>
                    <a:pt x="6417" y="1253"/>
                    <a:pt x="6358" y="1193"/>
                  </a:cubicBezTo>
                  <a:cubicBezTo>
                    <a:pt x="6191" y="1027"/>
                    <a:pt x="6025" y="860"/>
                    <a:pt x="5834" y="729"/>
                  </a:cubicBezTo>
                  <a:cubicBezTo>
                    <a:pt x="5159" y="229"/>
                    <a:pt x="4399" y="1"/>
                    <a:pt x="36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046" name="Google Shape;10046;p73"/>
            <p:cNvSpPr/>
            <p:nvPr/>
          </p:nvSpPr>
          <p:spPr>
            <a:xfrm>
              <a:off x="4195735" y="2118027"/>
              <a:ext cx="84247" cy="174224"/>
            </a:xfrm>
            <a:custGeom>
              <a:avLst/>
              <a:gdLst/>
              <a:ahLst/>
              <a:cxnLst/>
              <a:rect l="l" t="t" r="r" b="b"/>
              <a:pathLst>
                <a:path w="2647" h="5474" extrusionOk="0">
                  <a:moveTo>
                    <a:pt x="1952" y="0"/>
                  </a:moveTo>
                  <a:cubicBezTo>
                    <a:pt x="1920" y="0"/>
                    <a:pt x="1888" y="11"/>
                    <a:pt x="1861" y="33"/>
                  </a:cubicBezTo>
                  <a:cubicBezTo>
                    <a:pt x="1789" y="81"/>
                    <a:pt x="1753" y="176"/>
                    <a:pt x="1813" y="260"/>
                  </a:cubicBezTo>
                  <a:cubicBezTo>
                    <a:pt x="2158" y="795"/>
                    <a:pt x="2325" y="1403"/>
                    <a:pt x="2325" y="2046"/>
                  </a:cubicBezTo>
                  <a:cubicBezTo>
                    <a:pt x="2325" y="3451"/>
                    <a:pt x="1432" y="4689"/>
                    <a:pt x="182" y="5165"/>
                  </a:cubicBezTo>
                  <a:cubicBezTo>
                    <a:pt x="1" y="5229"/>
                    <a:pt x="67" y="5474"/>
                    <a:pt x="237" y="5474"/>
                  </a:cubicBezTo>
                  <a:cubicBezTo>
                    <a:pt x="257" y="5474"/>
                    <a:pt x="278" y="5470"/>
                    <a:pt x="301" y="5463"/>
                  </a:cubicBezTo>
                  <a:cubicBezTo>
                    <a:pt x="1682" y="4927"/>
                    <a:pt x="2646" y="3593"/>
                    <a:pt x="2646" y="2022"/>
                  </a:cubicBezTo>
                  <a:cubicBezTo>
                    <a:pt x="2646" y="1343"/>
                    <a:pt x="2456" y="653"/>
                    <a:pt x="2087" y="81"/>
                  </a:cubicBezTo>
                  <a:cubicBezTo>
                    <a:pt x="2057" y="29"/>
                    <a:pt x="2004" y="0"/>
                    <a:pt x="195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047" name="Google Shape;10047;p73"/>
            <p:cNvSpPr/>
            <p:nvPr/>
          </p:nvSpPr>
          <p:spPr>
            <a:xfrm>
              <a:off x="4109037" y="2161153"/>
              <a:ext cx="81510" cy="55348"/>
            </a:xfrm>
            <a:custGeom>
              <a:avLst/>
              <a:gdLst/>
              <a:ahLst/>
              <a:cxnLst/>
              <a:rect l="l" t="t" r="r" b="b"/>
              <a:pathLst>
                <a:path w="2561" h="1739" extrusionOk="0">
                  <a:moveTo>
                    <a:pt x="1691" y="333"/>
                  </a:moveTo>
                  <a:cubicBezTo>
                    <a:pt x="1965" y="333"/>
                    <a:pt x="2144" y="655"/>
                    <a:pt x="1965" y="881"/>
                  </a:cubicBezTo>
                  <a:cubicBezTo>
                    <a:pt x="1900" y="968"/>
                    <a:pt x="1790" y="1020"/>
                    <a:pt x="1682" y="1020"/>
                  </a:cubicBezTo>
                  <a:cubicBezTo>
                    <a:pt x="1613" y="1020"/>
                    <a:pt x="1545" y="999"/>
                    <a:pt x="1489" y="953"/>
                  </a:cubicBezTo>
                  <a:cubicBezTo>
                    <a:pt x="1215" y="762"/>
                    <a:pt x="1370" y="333"/>
                    <a:pt x="1691" y="333"/>
                  </a:cubicBezTo>
                  <a:close/>
                  <a:moveTo>
                    <a:pt x="1691" y="0"/>
                  </a:moveTo>
                  <a:cubicBezTo>
                    <a:pt x="1584" y="0"/>
                    <a:pt x="1334" y="36"/>
                    <a:pt x="1156" y="274"/>
                  </a:cubicBezTo>
                  <a:cubicBezTo>
                    <a:pt x="1025" y="453"/>
                    <a:pt x="989" y="655"/>
                    <a:pt x="1048" y="845"/>
                  </a:cubicBezTo>
                  <a:lnTo>
                    <a:pt x="132" y="1441"/>
                  </a:lnTo>
                  <a:cubicBezTo>
                    <a:pt x="1" y="1536"/>
                    <a:pt x="60" y="1738"/>
                    <a:pt x="215" y="1738"/>
                  </a:cubicBezTo>
                  <a:cubicBezTo>
                    <a:pt x="310" y="1738"/>
                    <a:pt x="263" y="1726"/>
                    <a:pt x="1215" y="1131"/>
                  </a:cubicBezTo>
                  <a:cubicBezTo>
                    <a:pt x="1347" y="1275"/>
                    <a:pt x="1521" y="1344"/>
                    <a:pt x="1693" y="1344"/>
                  </a:cubicBezTo>
                  <a:cubicBezTo>
                    <a:pt x="1893" y="1344"/>
                    <a:pt x="2093" y="1251"/>
                    <a:pt x="2227" y="1072"/>
                  </a:cubicBezTo>
                  <a:cubicBezTo>
                    <a:pt x="2560" y="631"/>
                    <a:pt x="2251" y="0"/>
                    <a:pt x="169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048" name="Google Shape;10048;p73"/>
            <p:cNvSpPr/>
            <p:nvPr/>
          </p:nvSpPr>
          <p:spPr>
            <a:xfrm>
              <a:off x="4157160" y="2083080"/>
              <a:ext cx="10662" cy="29218"/>
            </a:xfrm>
            <a:custGeom>
              <a:avLst/>
              <a:gdLst/>
              <a:ahLst/>
              <a:cxnLst/>
              <a:rect l="l" t="t" r="r" b="b"/>
              <a:pathLst>
                <a:path w="335" h="918" extrusionOk="0">
                  <a:moveTo>
                    <a:pt x="167" y="0"/>
                  </a:moveTo>
                  <a:cubicBezTo>
                    <a:pt x="72" y="0"/>
                    <a:pt x="1" y="72"/>
                    <a:pt x="1" y="167"/>
                  </a:cubicBezTo>
                  <a:lnTo>
                    <a:pt x="1" y="762"/>
                  </a:lnTo>
                  <a:cubicBezTo>
                    <a:pt x="1" y="846"/>
                    <a:pt x="72" y="917"/>
                    <a:pt x="167" y="917"/>
                  </a:cubicBezTo>
                  <a:cubicBezTo>
                    <a:pt x="275" y="917"/>
                    <a:pt x="334" y="846"/>
                    <a:pt x="334" y="762"/>
                  </a:cubicBezTo>
                  <a:lnTo>
                    <a:pt x="334" y="167"/>
                  </a:lnTo>
                  <a:cubicBezTo>
                    <a:pt x="334" y="72"/>
                    <a:pt x="263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049" name="Google Shape;10049;p73"/>
            <p:cNvSpPr/>
            <p:nvPr/>
          </p:nvSpPr>
          <p:spPr>
            <a:xfrm>
              <a:off x="4109419" y="2096034"/>
              <a:ext cx="21261" cy="26862"/>
            </a:xfrm>
            <a:custGeom>
              <a:avLst/>
              <a:gdLst/>
              <a:ahLst/>
              <a:cxnLst/>
              <a:rect l="l" t="t" r="r" b="b"/>
              <a:pathLst>
                <a:path w="668" h="844" extrusionOk="0">
                  <a:moveTo>
                    <a:pt x="183" y="0"/>
                  </a:moveTo>
                  <a:cubicBezTo>
                    <a:pt x="156" y="0"/>
                    <a:pt x="130" y="7"/>
                    <a:pt x="108" y="22"/>
                  </a:cubicBezTo>
                  <a:cubicBezTo>
                    <a:pt x="36" y="70"/>
                    <a:pt x="1" y="177"/>
                    <a:pt x="48" y="248"/>
                  </a:cubicBezTo>
                  <a:lnTo>
                    <a:pt x="346" y="772"/>
                  </a:lnTo>
                  <a:cubicBezTo>
                    <a:pt x="393" y="808"/>
                    <a:pt x="429" y="844"/>
                    <a:pt x="489" y="844"/>
                  </a:cubicBezTo>
                  <a:cubicBezTo>
                    <a:pt x="524" y="844"/>
                    <a:pt x="548" y="844"/>
                    <a:pt x="572" y="832"/>
                  </a:cubicBezTo>
                  <a:cubicBezTo>
                    <a:pt x="643" y="784"/>
                    <a:pt x="667" y="677"/>
                    <a:pt x="632" y="605"/>
                  </a:cubicBezTo>
                  <a:lnTo>
                    <a:pt x="334" y="82"/>
                  </a:lnTo>
                  <a:cubicBezTo>
                    <a:pt x="301" y="33"/>
                    <a:pt x="241" y="0"/>
                    <a:pt x="1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050" name="Google Shape;10050;p73"/>
            <p:cNvSpPr/>
            <p:nvPr/>
          </p:nvSpPr>
          <p:spPr>
            <a:xfrm>
              <a:off x="4074950" y="2130121"/>
              <a:ext cx="28454" cy="19669"/>
            </a:xfrm>
            <a:custGeom>
              <a:avLst/>
              <a:gdLst/>
              <a:ahLst/>
              <a:cxnLst/>
              <a:rect l="l" t="t" r="r" b="b"/>
              <a:pathLst>
                <a:path w="894" h="618" extrusionOk="0">
                  <a:moveTo>
                    <a:pt x="188" y="1"/>
                  </a:moveTo>
                  <a:cubicBezTo>
                    <a:pt x="130" y="1"/>
                    <a:pt x="72" y="33"/>
                    <a:pt x="48" y="82"/>
                  </a:cubicBezTo>
                  <a:cubicBezTo>
                    <a:pt x="0" y="154"/>
                    <a:pt x="24" y="261"/>
                    <a:pt x="107" y="308"/>
                  </a:cubicBezTo>
                  <a:lnTo>
                    <a:pt x="619" y="606"/>
                  </a:lnTo>
                  <a:cubicBezTo>
                    <a:pt x="655" y="618"/>
                    <a:pt x="679" y="618"/>
                    <a:pt x="703" y="618"/>
                  </a:cubicBezTo>
                  <a:cubicBezTo>
                    <a:pt x="762" y="618"/>
                    <a:pt x="798" y="594"/>
                    <a:pt x="834" y="546"/>
                  </a:cubicBezTo>
                  <a:cubicBezTo>
                    <a:pt x="893" y="475"/>
                    <a:pt x="881" y="368"/>
                    <a:pt x="786" y="320"/>
                  </a:cubicBezTo>
                  <a:lnTo>
                    <a:pt x="262" y="23"/>
                  </a:lnTo>
                  <a:cubicBezTo>
                    <a:pt x="240" y="8"/>
                    <a:pt x="214" y="1"/>
                    <a:pt x="18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051" name="Google Shape;10051;p73"/>
            <p:cNvSpPr/>
            <p:nvPr/>
          </p:nvSpPr>
          <p:spPr>
            <a:xfrm>
              <a:off x="4063555" y="2177067"/>
              <a:ext cx="29218" cy="10630"/>
            </a:xfrm>
            <a:custGeom>
              <a:avLst/>
              <a:gdLst/>
              <a:ahLst/>
              <a:cxnLst/>
              <a:rect l="l" t="t" r="r" b="b"/>
              <a:pathLst>
                <a:path w="918" h="334" extrusionOk="0">
                  <a:moveTo>
                    <a:pt x="168" y="0"/>
                  </a:moveTo>
                  <a:cubicBezTo>
                    <a:pt x="72" y="0"/>
                    <a:pt x="1" y="83"/>
                    <a:pt x="1" y="167"/>
                  </a:cubicBezTo>
                  <a:cubicBezTo>
                    <a:pt x="1" y="262"/>
                    <a:pt x="72" y="334"/>
                    <a:pt x="168" y="334"/>
                  </a:cubicBezTo>
                  <a:lnTo>
                    <a:pt x="763" y="334"/>
                  </a:lnTo>
                  <a:cubicBezTo>
                    <a:pt x="846" y="334"/>
                    <a:pt x="918" y="262"/>
                    <a:pt x="918" y="167"/>
                  </a:cubicBezTo>
                  <a:cubicBezTo>
                    <a:pt x="918" y="83"/>
                    <a:pt x="846" y="0"/>
                    <a:pt x="76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052" name="Google Shape;10052;p73"/>
            <p:cNvSpPr/>
            <p:nvPr/>
          </p:nvSpPr>
          <p:spPr>
            <a:xfrm>
              <a:off x="4073804" y="2215005"/>
              <a:ext cx="29600" cy="20051"/>
            </a:xfrm>
            <a:custGeom>
              <a:avLst/>
              <a:gdLst/>
              <a:ahLst/>
              <a:cxnLst/>
              <a:rect l="l" t="t" r="r" b="b"/>
              <a:pathLst>
                <a:path w="930" h="630" extrusionOk="0">
                  <a:moveTo>
                    <a:pt x="735" y="1"/>
                  </a:moveTo>
                  <a:cubicBezTo>
                    <a:pt x="709" y="1"/>
                    <a:pt x="681" y="8"/>
                    <a:pt x="655" y="23"/>
                  </a:cubicBezTo>
                  <a:lnTo>
                    <a:pt x="143" y="320"/>
                  </a:lnTo>
                  <a:cubicBezTo>
                    <a:pt x="0" y="404"/>
                    <a:pt x="60" y="630"/>
                    <a:pt x="227" y="630"/>
                  </a:cubicBezTo>
                  <a:cubicBezTo>
                    <a:pt x="298" y="630"/>
                    <a:pt x="298" y="606"/>
                    <a:pt x="822" y="308"/>
                  </a:cubicBezTo>
                  <a:cubicBezTo>
                    <a:pt x="893" y="261"/>
                    <a:pt x="929" y="154"/>
                    <a:pt x="881" y="82"/>
                  </a:cubicBezTo>
                  <a:cubicBezTo>
                    <a:pt x="849" y="33"/>
                    <a:pt x="794" y="1"/>
                    <a:pt x="7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053" name="Google Shape;10053;p73"/>
            <p:cNvSpPr/>
            <p:nvPr/>
          </p:nvSpPr>
          <p:spPr>
            <a:xfrm>
              <a:off x="4109419" y="2242472"/>
              <a:ext cx="21261" cy="26703"/>
            </a:xfrm>
            <a:custGeom>
              <a:avLst/>
              <a:gdLst/>
              <a:ahLst/>
              <a:cxnLst/>
              <a:rect l="l" t="t" r="r" b="b"/>
              <a:pathLst>
                <a:path w="668" h="839" extrusionOk="0">
                  <a:moveTo>
                    <a:pt x="496" y="0"/>
                  </a:moveTo>
                  <a:cubicBezTo>
                    <a:pt x="441" y="0"/>
                    <a:pt x="391" y="27"/>
                    <a:pt x="358" y="76"/>
                  </a:cubicBezTo>
                  <a:lnTo>
                    <a:pt x="60" y="600"/>
                  </a:lnTo>
                  <a:cubicBezTo>
                    <a:pt x="1" y="707"/>
                    <a:pt x="72" y="838"/>
                    <a:pt x="191" y="838"/>
                  </a:cubicBezTo>
                  <a:cubicBezTo>
                    <a:pt x="251" y="838"/>
                    <a:pt x="298" y="815"/>
                    <a:pt x="334" y="767"/>
                  </a:cubicBezTo>
                  <a:lnTo>
                    <a:pt x="632" y="243"/>
                  </a:lnTo>
                  <a:cubicBezTo>
                    <a:pt x="667" y="172"/>
                    <a:pt x="643" y="64"/>
                    <a:pt x="572" y="17"/>
                  </a:cubicBezTo>
                  <a:cubicBezTo>
                    <a:pt x="546" y="6"/>
                    <a:pt x="520" y="0"/>
                    <a:pt x="4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054" name="Google Shape;10054;p73"/>
            <p:cNvSpPr/>
            <p:nvPr/>
          </p:nvSpPr>
          <p:spPr>
            <a:xfrm>
              <a:off x="4157924" y="2252466"/>
              <a:ext cx="10248" cy="29600"/>
            </a:xfrm>
            <a:custGeom>
              <a:avLst/>
              <a:gdLst/>
              <a:ahLst/>
              <a:cxnLst/>
              <a:rect l="l" t="t" r="r" b="b"/>
              <a:pathLst>
                <a:path w="322" h="930" extrusionOk="0">
                  <a:moveTo>
                    <a:pt x="155" y="0"/>
                  </a:moveTo>
                  <a:cubicBezTo>
                    <a:pt x="72" y="0"/>
                    <a:pt x="1" y="84"/>
                    <a:pt x="1" y="167"/>
                  </a:cubicBezTo>
                  <a:lnTo>
                    <a:pt x="1" y="762"/>
                  </a:lnTo>
                  <a:cubicBezTo>
                    <a:pt x="1" y="858"/>
                    <a:pt x="72" y="929"/>
                    <a:pt x="155" y="929"/>
                  </a:cubicBezTo>
                  <a:cubicBezTo>
                    <a:pt x="251" y="929"/>
                    <a:pt x="322" y="858"/>
                    <a:pt x="322" y="762"/>
                  </a:cubicBezTo>
                  <a:lnTo>
                    <a:pt x="322" y="167"/>
                  </a:lnTo>
                  <a:cubicBezTo>
                    <a:pt x="322" y="84"/>
                    <a:pt x="251" y="0"/>
                    <a:pt x="1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055" name="Google Shape;10055;p73"/>
            <p:cNvSpPr/>
            <p:nvPr/>
          </p:nvSpPr>
          <p:spPr>
            <a:xfrm>
              <a:off x="4194685" y="2242472"/>
              <a:ext cx="21261" cy="27022"/>
            </a:xfrm>
            <a:custGeom>
              <a:avLst/>
              <a:gdLst/>
              <a:ahLst/>
              <a:cxnLst/>
              <a:rect l="l" t="t" r="r" b="b"/>
              <a:pathLst>
                <a:path w="668" h="849" extrusionOk="0">
                  <a:moveTo>
                    <a:pt x="181" y="0"/>
                  </a:moveTo>
                  <a:cubicBezTo>
                    <a:pt x="155" y="0"/>
                    <a:pt x="130" y="6"/>
                    <a:pt x="108" y="17"/>
                  </a:cubicBezTo>
                  <a:cubicBezTo>
                    <a:pt x="36" y="64"/>
                    <a:pt x="0" y="172"/>
                    <a:pt x="48" y="243"/>
                  </a:cubicBezTo>
                  <a:lnTo>
                    <a:pt x="346" y="767"/>
                  </a:lnTo>
                  <a:cubicBezTo>
                    <a:pt x="378" y="816"/>
                    <a:pt x="428" y="848"/>
                    <a:pt x="487" y="848"/>
                  </a:cubicBezTo>
                  <a:cubicBezTo>
                    <a:pt x="513" y="848"/>
                    <a:pt x="542" y="841"/>
                    <a:pt x="572" y="826"/>
                  </a:cubicBezTo>
                  <a:cubicBezTo>
                    <a:pt x="643" y="779"/>
                    <a:pt x="667" y="672"/>
                    <a:pt x="631" y="600"/>
                  </a:cubicBezTo>
                  <a:lnTo>
                    <a:pt x="334" y="76"/>
                  </a:lnTo>
                  <a:cubicBezTo>
                    <a:pt x="301" y="27"/>
                    <a:pt x="240" y="0"/>
                    <a:pt x="18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056" name="Google Shape;10056;p73"/>
            <p:cNvSpPr/>
            <p:nvPr/>
          </p:nvSpPr>
          <p:spPr>
            <a:xfrm>
              <a:off x="4222343" y="2215387"/>
              <a:ext cx="27690" cy="19669"/>
            </a:xfrm>
            <a:custGeom>
              <a:avLst/>
              <a:gdLst/>
              <a:ahLst/>
              <a:cxnLst/>
              <a:rect l="l" t="t" r="r" b="b"/>
              <a:pathLst>
                <a:path w="870" h="618" extrusionOk="0">
                  <a:moveTo>
                    <a:pt x="176" y="1"/>
                  </a:moveTo>
                  <a:cubicBezTo>
                    <a:pt x="118" y="1"/>
                    <a:pt x="57" y="33"/>
                    <a:pt x="24" y="82"/>
                  </a:cubicBezTo>
                  <a:cubicBezTo>
                    <a:pt x="1" y="142"/>
                    <a:pt x="13" y="249"/>
                    <a:pt x="96" y="296"/>
                  </a:cubicBezTo>
                  <a:cubicBezTo>
                    <a:pt x="632" y="594"/>
                    <a:pt x="620" y="618"/>
                    <a:pt x="691" y="618"/>
                  </a:cubicBezTo>
                  <a:cubicBezTo>
                    <a:pt x="751" y="618"/>
                    <a:pt x="798" y="594"/>
                    <a:pt x="834" y="546"/>
                  </a:cubicBezTo>
                  <a:cubicBezTo>
                    <a:pt x="870" y="475"/>
                    <a:pt x="846" y="368"/>
                    <a:pt x="775" y="320"/>
                  </a:cubicBezTo>
                  <a:lnTo>
                    <a:pt x="251" y="22"/>
                  </a:lnTo>
                  <a:cubicBezTo>
                    <a:pt x="228" y="8"/>
                    <a:pt x="202" y="1"/>
                    <a:pt x="17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057" name="Google Shape;10057;p73"/>
            <p:cNvSpPr/>
            <p:nvPr/>
          </p:nvSpPr>
          <p:spPr>
            <a:xfrm>
              <a:off x="4232941" y="2177067"/>
              <a:ext cx="29600" cy="10630"/>
            </a:xfrm>
            <a:custGeom>
              <a:avLst/>
              <a:gdLst/>
              <a:ahLst/>
              <a:cxnLst/>
              <a:rect l="l" t="t" r="r" b="b"/>
              <a:pathLst>
                <a:path w="930" h="334" extrusionOk="0">
                  <a:moveTo>
                    <a:pt x="168" y="0"/>
                  </a:moveTo>
                  <a:cubicBezTo>
                    <a:pt x="72" y="0"/>
                    <a:pt x="1" y="83"/>
                    <a:pt x="1" y="167"/>
                  </a:cubicBezTo>
                  <a:cubicBezTo>
                    <a:pt x="1" y="262"/>
                    <a:pt x="72" y="334"/>
                    <a:pt x="168" y="334"/>
                  </a:cubicBezTo>
                  <a:lnTo>
                    <a:pt x="763" y="334"/>
                  </a:lnTo>
                  <a:cubicBezTo>
                    <a:pt x="858" y="334"/>
                    <a:pt x="930" y="262"/>
                    <a:pt x="930" y="167"/>
                  </a:cubicBezTo>
                  <a:cubicBezTo>
                    <a:pt x="930" y="83"/>
                    <a:pt x="858" y="0"/>
                    <a:pt x="76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058" name="Google Shape;10058;p73"/>
            <p:cNvSpPr/>
            <p:nvPr/>
          </p:nvSpPr>
          <p:spPr>
            <a:xfrm>
              <a:off x="4221579" y="2130694"/>
              <a:ext cx="28454" cy="19478"/>
            </a:xfrm>
            <a:custGeom>
              <a:avLst/>
              <a:gdLst/>
              <a:ahLst/>
              <a:cxnLst/>
              <a:rect l="l" t="t" r="r" b="b"/>
              <a:pathLst>
                <a:path w="894" h="612" extrusionOk="0">
                  <a:moveTo>
                    <a:pt x="706" y="0"/>
                  </a:moveTo>
                  <a:cubicBezTo>
                    <a:pt x="679" y="0"/>
                    <a:pt x="654" y="5"/>
                    <a:pt x="632" y="16"/>
                  </a:cubicBezTo>
                  <a:lnTo>
                    <a:pt x="108" y="314"/>
                  </a:lnTo>
                  <a:cubicBezTo>
                    <a:pt x="37" y="362"/>
                    <a:pt x="1" y="469"/>
                    <a:pt x="48" y="540"/>
                  </a:cubicBezTo>
                  <a:cubicBezTo>
                    <a:pt x="96" y="588"/>
                    <a:pt x="144" y="612"/>
                    <a:pt x="203" y="612"/>
                  </a:cubicBezTo>
                  <a:cubicBezTo>
                    <a:pt x="227" y="612"/>
                    <a:pt x="263" y="612"/>
                    <a:pt x="275" y="600"/>
                  </a:cubicBezTo>
                  <a:lnTo>
                    <a:pt x="799" y="302"/>
                  </a:lnTo>
                  <a:cubicBezTo>
                    <a:pt x="870" y="255"/>
                    <a:pt x="894" y="159"/>
                    <a:pt x="858" y="76"/>
                  </a:cubicBezTo>
                  <a:cubicBezTo>
                    <a:pt x="825" y="27"/>
                    <a:pt x="764" y="0"/>
                    <a:pt x="70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059" name="Google Shape;10059;p73"/>
            <p:cNvSpPr/>
            <p:nvPr/>
          </p:nvSpPr>
          <p:spPr>
            <a:xfrm>
              <a:off x="4194685" y="2095652"/>
              <a:ext cx="20879" cy="26862"/>
            </a:xfrm>
            <a:custGeom>
              <a:avLst/>
              <a:gdLst/>
              <a:ahLst/>
              <a:cxnLst/>
              <a:rect l="l" t="t" r="r" b="b"/>
              <a:pathLst>
                <a:path w="656" h="844" extrusionOk="0">
                  <a:moveTo>
                    <a:pt x="479" y="0"/>
                  </a:moveTo>
                  <a:cubicBezTo>
                    <a:pt x="428" y="0"/>
                    <a:pt x="378" y="33"/>
                    <a:pt x="346" y="82"/>
                  </a:cubicBezTo>
                  <a:lnTo>
                    <a:pt x="48" y="606"/>
                  </a:lnTo>
                  <a:cubicBezTo>
                    <a:pt x="0" y="677"/>
                    <a:pt x="36" y="784"/>
                    <a:pt x="108" y="820"/>
                  </a:cubicBezTo>
                  <a:cubicBezTo>
                    <a:pt x="131" y="844"/>
                    <a:pt x="167" y="844"/>
                    <a:pt x="179" y="844"/>
                  </a:cubicBezTo>
                  <a:cubicBezTo>
                    <a:pt x="239" y="844"/>
                    <a:pt x="286" y="808"/>
                    <a:pt x="310" y="760"/>
                  </a:cubicBezTo>
                  <a:lnTo>
                    <a:pt x="608" y="248"/>
                  </a:lnTo>
                  <a:cubicBezTo>
                    <a:pt x="655" y="165"/>
                    <a:pt x="631" y="70"/>
                    <a:pt x="548" y="22"/>
                  </a:cubicBezTo>
                  <a:cubicBezTo>
                    <a:pt x="526" y="7"/>
                    <a:pt x="502" y="0"/>
                    <a:pt x="4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</p:grpSp>
      <p:grpSp>
        <p:nvGrpSpPr>
          <p:cNvPr id="10060" name="Google Shape;10060;p73"/>
          <p:cNvGrpSpPr/>
          <p:nvPr/>
        </p:nvGrpSpPr>
        <p:grpSpPr>
          <a:xfrm>
            <a:off x="4768836" y="2402095"/>
            <a:ext cx="379001" cy="468925"/>
            <a:chOff x="3576626" y="1975821"/>
            <a:chExt cx="284251" cy="351694"/>
          </a:xfrm>
          <a:solidFill>
            <a:srgbClr val="E084C6"/>
          </a:solidFill>
        </p:grpSpPr>
        <p:sp>
          <p:nvSpPr>
            <p:cNvPr id="10061" name="Google Shape;10061;p73"/>
            <p:cNvSpPr/>
            <p:nvPr/>
          </p:nvSpPr>
          <p:spPr>
            <a:xfrm>
              <a:off x="3576626" y="2145971"/>
              <a:ext cx="284251" cy="181544"/>
            </a:xfrm>
            <a:custGeom>
              <a:avLst/>
              <a:gdLst/>
              <a:ahLst/>
              <a:cxnLst/>
              <a:rect l="l" t="t" r="r" b="b"/>
              <a:pathLst>
                <a:path w="8931" h="5704" extrusionOk="0">
                  <a:moveTo>
                    <a:pt x="3001" y="346"/>
                  </a:moveTo>
                  <a:cubicBezTo>
                    <a:pt x="3096" y="346"/>
                    <a:pt x="3179" y="370"/>
                    <a:pt x="3263" y="453"/>
                  </a:cubicBezTo>
                  <a:cubicBezTo>
                    <a:pt x="3334" y="525"/>
                    <a:pt x="3358" y="608"/>
                    <a:pt x="3358" y="703"/>
                  </a:cubicBezTo>
                  <a:lnTo>
                    <a:pt x="3358" y="1132"/>
                  </a:lnTo>
                  <a:cubicBezTo>
                    <a:pt x="3358" y="1311"/>
                    <a:pt x="3263" y="1477"/>
                    <a:pt x="3096" y="1584"/>
                  </a:cubicBezTo>
                  <a:cubicBezTo>
                    <a:pt x="3048" y="1608"/>
                    <a:pt x="3025" y="1656"/>
                    <a:pt x="3025" y="1715"/>
                  </a:cubicBezTo>
                  <a:lnTo>
                    <a:pt x="3025" y="1894"/>
                  </a:lnTo>
                  <a:lnTo>
                    <a:pt x="2644" y="1894"/>
                  </a:lnTo>
                  <a:lnTo>
                    <a:pt x="2644" y="1715"/>
                  </a:lnTo>
                  <a:cubicBezTo>
                    <a:pt x="2644" y="1656"/>
                    <a:pt x="2620" y="1608"/>
                    <a:pt x="2572" y="1584"/>
                  </a:cubicBezTo>
                  <a:cubicBezTo>
                    <a:pt x="2405" y="1489"/>
                    <a:pt x="2310" y="1311"/>
                    <a:pt x="2310" y="1132"/>
                  </a:cubicBezTo>
                  <a:lnTo>
                    <a:pt x="2310" y="703"/>
                  </a:lnTo>
                  <a:cubicBezTo>
                    <a:pt x="2310" y="513"/>
                    <a:pt x="2465" y="346"/>
                    <a:pt x="2667" y="346"/>
                  </a:cubicBezTo>
                  <a:close/>
                  <a:moveTo>
                    <a:pt x="6096" y="346"/>
                  </a:moveTo>
                  <a:cubicBezTo>
                    <a:pt x="6192" y="346"/>
                    <a:pt x="6275" y="370"/>
                    <a:pt x="6358" y="453"/>
                  </a:cubicBezTo>
                  <a:cubicBezTo>
                    <a:pt x="6430" y="525"/>
                    <a:pt x="6454" y="608"/>
                    <a:pt x="6454" y="703"/>
                  </a:cubicBezTo>
                  <a:lnTo>
                    <a:pt x="6454" y="1132"/>
                  </a:lnTo>
                  <a:cubicBezTo>
                    <a:pt x="6454" y="1311"/>
                    <a:pt x="6370" y="1477"/>
                    <a:pt x="6192" y="1584"/>
                  </a:cubicBezTo>
                  <a:cubicBezTo>
                    <a:pt x="6144" y="1608"/>
                    <a:pt x="6120" y="1656"/>
                    <a:pt x="6120" y="1715"/>
                  </a:cubicBezTo>
                  <a:lnTo>
                    <a:pt x="6120" y="1894"/>
                  </a:lnTo>
                  <a:lnTo>
                    <a:pt x="5739" y="1894"/>
                  </a:lnTo>
                  <a:lnTo>
                    <a:pt x="5739" y="1715"/>
                  </a:lnTo>
                  <a:cubicBezTo>
                    <a:pt x="5739" y="1656"/>
                    <a:pt x="5715" y="1608"/>
                    <a:pt x="5668" y="1584"/>
                  </a:cubicBezTo>
                  <a:cubicBezTo>
                    <a:pt x="5501" y="1489"/>
                    <a:pt x="5406" y="1311"/>
                    <a:pt x="5406" y="1132"/>
                  </a:cubicBezTo>
                  <a:lnTo>
                    <a:pt x="5406" y="703"/>
                  </a:lnTo>
                  <a:cubicBezTo>
                    <a:pt x="5406" y="513"/>
                    <a:pt x="5561" y="346"/>
                    <a:pt x="5763" y="346"/>
                  </a:cubicBezTo>
                  <a:close/>
                  <a:moveTo>
                    <a:pt x="1453" y="2061"/>
                  </a:moveTo>
                  <a:cubicBezTo>
                    <a:pt x="1548" y="2061"/>
                    <a:pt x="1632" y="2084"/>
                    <a:pt x="1715" y="2156"/>
                  </a:cubicBezTo>
                  <a:cubicBezTo>
                    <a:pt x="1786" y="2239"/>
                    <a:pt x="1810" y="2323"/>
                    <a:pt x="1810" y="2418"/>
                  </a:cubicBezTo>
                  <a:lnTo>
                    <a:pt x="1810" y="2846"/>
                  </a:lnTo>
                  <a:cubicBezTo>
                    <a:pt x="1810" y="3037"/>
                    <a:pt x="1715" y="3204"/>
                    <a:pt x="1548" y="3287"/>
                  </a:cubicBezTo>
                  <a:cubicBezTo>
                    <a:pt x="1501" y="3323"/>
                    <a:pt x="1477" y="3370"/>
                    <a:pt x="1477" y="3430"/>
                  </a:cubicBezTo>
                  <a:lnTo>
                    <a:pt x="1477" y="3608"/>
                  </a:lnTo>
                  <a:lnTo>
                    <a:pt x="1096" y="3608"/>
                  </a:lnTo>
                  <a:lnTo>
                    <a:pt x="1096" y="3430"/>
                  </a:lnTo>
                  <a:cubicBezTo>
                    <a:pt x="1096" y="3370"/>
                    <a:pt x="1072" y="3323"/>
                    <a:pt x="1024" y="3287"/>
                  </a:cubicBezTo>
                  <a:cubicBezTo>
                    <a:pt x="858" y="3204"/>
                    <a:pt x="762" y="3025"/>
                    <a:pt x="762" y="2846"/>
                  </a:cubicBezTo>
                  <a:lnTo>
                    <a:pt x="762" y="2418"/>
                  </a:lnTo>
                  <a:cubicBezTo>
                    <a:pt x="762" y="2215"/>
                    <a:pt x="917" y="2061"/>
                    <a:pt x="1120" y="2061"/>
                  </a:cubicBezTo>
                  <a:close/>
                  <a:moveTo>
                    <a:pt x="4549" y="2061"/>
                  </a:moveTo>
                  <a:cubicBezTo>
                    <a:pt x="4644" y="2061"/>
                    <a:pt x="4727" y="2084"/>
                    <a:pt x="4810" y="2156"/>
                  </a:cubicBezTo>
                  <a:cubicBezTo>
                    <a:pt x="4882" y="2239"/>
                    <a:pt x="4906" y="2323"/>
                    <a:pt x="4906" y="2418"/>
                  </a:cubicBezTo>
                  <a:lnTo>
                    <a:pt x="4906" y="2846"/>
                  </a:lnTo>
                  <a:cubicBezTo>
                    <a:pt x="4906" y="3025"/>
                    <a:pt x="4810" y="3204"/>
                    <a:pt x="4644" y="3287"/>
                  </a:cubicBezTo>
                  <a:cubicBezTo>
                    <a:pt x="4596" y="3323"/>
                    <a:pt x="4572" y="3370"/>
                    <a:pt x="4572" y="3430"/>
                  </a:cubicBezTo>
                  <a:lnTo>
                    <a:pt x="4572" y="3608"/>
                  </a:lnTo>
                  <a:lnTo>
                    <a:pt x="4191" y="3608"/>
                  </a:lnTo>
                  <a:lnTo>
                    <a:pt x="4191" y="3430"/>
                  </a:lnTo>
                  <a:cubicBezTo>
                    <a:pt x="4191" y="3370"/>
                    <a:pt x="4168" y="3323"/>
                    <a:pt x="4120" y="3287"/>
                  </a:cubicBezTo>
                  <a:cubicBezTo>
                    <a:pt x="3953" y="3204"/>
                    <a:pt x="3858" y="3025"/>
                    <a:pt x="3858" y="2846"/>
                  </a:cubicBezTo>
                  <a:lnTo>
                    <a:pt x="3858" y="2418"/>
                  </a:lnTo>
                  <a:cubicBezTo>
                    <a:pt x="3858" y="2215"/>
                    <a:pt x="4013" y="2061"/>
                    <a:pt x="4215" y="2061"/>
                  </a:cubicBezTo>
                  <a:close/>
                  <a:moveTo>
                    <a:pt x="7668" y="2061"/>
                  </a:moveTo>
                  <a:cubicBezTo>
                    <a:pt x="7751" y="2061"/>
                    <a:pt x="7847" y="2084"/>
                    <a:pt x="7918" y="2156"/>
                  </a:cubicBezTo>
                  <a:cubicBezTo>
                    <a:pt x="7989" y="2239"/>
                    <a:pt x="8025" y="2323"/>
                    <a:pt x="8025" y="2418"/>
                  </a:cubicBezTo>
                  <a:lnTo>
                    <a:pt x="8025" y="2846"/>
                  </a:lnTo>
                  <a:cubicBezTo>
                    <a:pt x="8001" y="3025"/>
                    <a:pt x="7918" y="3204"/>
                    <a:pt x="7751" y="3287"/>
                  </a:cubicBezTo>
                  <a:cubicBezTo>
                    <a:pt x="7704" y="3323"/>
                    <a:pt x="7680" y="3370"/>
                    <a:pt x="7680" y="3430"/>
                  </a:cubicBezTo>
                  <a:lnTo>
                    <a:pt x="7680" y="3608"/>
                  </a:lnTo>
                  <a:lnTo>
                    <a:pt x="7311" y="3608"/>
                  </a:lnTo>
                  <a:lnTo>
                    <a:pt x="7311" y="3430"/>
                  </a:lnTo>
                  <a:cubicBezTo>
                    <a:pt x="7311" y="3370"/>
                    <a:pt x="7275" y="3323"/>
                    <a:pt x="7227" y="3287"/>
                  </a:cubicBezTo>
                  <a:cubicBezTo>
                    <a:pt x="7073" y="3204"/>
                    <a:pt x="6966" y="3025"/>
                    <a:pt x="6966" y="2846"/>
                  </a:cubicBezTo>
                  <a:lnTo>
                    <a:pt x="6966" y="2418"/>
                  </a:lnTo>
                  <a:cubicBezTo>
                    <a:pt x="6966" y="2215"/>
                    <a:pt x="7132" y="2061"/>
                    <a:pt x="7323" y="2061"/>
                  </a:cubicBezTo>
                  <a:close/>
                  <a:moveTo>
                    <a:pt x="5787" y="1"/>
                  </a:moveTo>
                  <a:cubicBezTo>
                    <a:pt x="5418" y="1"/>
                    <a:pt x="5120" y="310"/>
                    <a:pt x="5120" y="691"/>
                  </a:cubicBezTo>
                  <a:lnTo>
                    <a:pt x="5120" y="1120"/>
                  </a:lnTo>
                  <a:cubicBezTo>
                    <a:pt x="5120" y="1382"/>
                    <a:pt x="5251" y="1644"/>
                    <a:pt x="5465" y="1799"/>
                  </a:cubicBezTo>
                  <a:lnTo>
                    <a:pt x="5465" y="1953"/>
                  </a:lnTo>
                  <a:lnTo>
                    <a:pt x="5180" y="2073"/>
                  </a:lnTo>
                  <a:cubicBezTo>
                    <a:pt x="5144" y="2025"/>
                    <a:pt x="5120" y="1977"/>
                    <a:pt x="5072" y="1942"/>
                  </a:cubicBezTo>
                  <a:cubicBezTo>
                    <a:pt x="4941" y="1799"/>
                    <a:pt x="4775" y="1739"/>
                    <a:pt x="4596" y="1739"/>
                  </a:cubicBezTo>
                  <a:lnTo>
                    <a:pt x="4251" y="1739"/>
                  </a:lnTo>
                  <a:cubicBezTo>
                    <a:pt x="4001" y="1739"/>
                    <a:pt x="3798" y="1882"/>
                    <a:pt x="3679" y="2073"/>
                  </a:cubicBezTo>
                  <a:lnTo>
                    <a:pt x="3394" y="1953"/>
                  </a:lnTo>
                  <a:lnTo>
                    <a:pt x="3394" y="1799"/>
                  </a:lnTo>
                  <a:cubicBezTo>
                    <a:pt x="3596" y="1644"/>
                    <a:pt x="3739" y="1382"/>
                    <a:pt x="3739" y="1120"/>
                  </a:cubicBezTo>
                  <a:lnTo>
                    <a:pt x="3739" y="691"/>
                  </a:lnTo>
                  <a:cubicBezTo>
                    <a:pt x="3739" y="513"/>
                    <a:pt x="3656" y="334"/>
                    <a:pt x="3537" y="215"/>
                  </a:cubicBezTo>
                  <a:cubicBezTo>
                    <a:pt x="3406" y="72"/>
                    <a:pt x="3239" y="13"/>
                    <a:pt x="3060" y="13"/>
                  </a:cubicBezTo>
                  <a:lnTo>
                    <a:pt x="2727" y="13"/>
                  </a:lnTo>
                  <a:cubicBezTo>
                    <a:pt x="2346" y="13"/>
                    <a:pt x="2048" y="334"/>
                    <a:pt x="2048" y="703"/>
                  </a:cubicBezTo>
                  <a:lnTo>
                    <a:pt x="2048" y="1132"/>
                  </a:lnTo>
                  <a:cubicBezTo>
                    <a:pt x="2048" y="1406"/>
                    <a:pt x="2191" y="1656"/>
                    <a:pt x="2394" y="1822"/>
                  </a:cubicBezTo>
                  <a:lnTo>
                    <a:pt x="2394" y="1965"/>
                  </a:lnTo>
                  <a:lnTo>
                    <a:pt x="2108" y="2084"/>
                  </a:lnTo>
                  <a:cubicBezTo>
                    <a:pt x="2084" y="2037"/>
                    <a:pt x="2048" y="2001"/>
                    <a:pt x="2013" y="1953"/>
                  </a:cubicBezTo>
                  <a:cubicBezTo>
                    <a:pt x="1870" y="1822"/>
                    <a:pt x="1715" y="1763"/>
                    <a:pt x="1536" y="1763"/>
                  </a:cubicBezTo>
                  <a:lnTo>
                    <a:pt x="1191" y="1763"/>
                  </a:lnTo>
                  <a:cubicBezTo>
                    <a:pt x="822" y="1763"/>
                    <a:pt x="524" y="2073"/>
                    <a:pt x="524" y="2442"/>
                  </a:cubicBezTo>
                  <a:lnTo>
                    <a:pt x="524" y="2870"/>
                  </a:lnTo>
                  <a:cubicBezTo>
                    <a:pt x="524" y="3144"/>
                    <a:pt x="655" y="3394"/>
                    <a:pt x="858" y="3561"/>
                  </a:cubicBezTo>
                  <a:lnTo>
                    <a:pt x="858" y="3704"/>
                  </a:lnTo>
                  <a:lnTo>
                    <a:pt x="429" y="3882"/>
                  </a:lnTo>
                  <a:cubicBezTo>
                    <a:pt x="179" y="3989"/>
                    <a:pt x="0" y="4239"/>
                    <a:pt x="0" y="4513"/>
                  </a:cubicBezTo>
                  <a:lnTo>
                    <a:pt x="0" y="5537"/>
                  </a:lnTo>
                  <a:cubicBezTo>
                    <a:pt x="0" y="5632"/>
                    <a:pt x="72" y="5704"/>
                    <a:pt x="167" y="5704"/>
                  </a:cubicBezTo>
                  <a:cubicBezTo>
                    <a:pt x="250" y="5704"/>
                    <a:pt x="322" y="5632"/>
                    <a:pt x="322" y="5537"/>
                  </a:cubicBezTo>
                  <a:lnTo>
                    <a:pt x="322" y="4513"/>
                  </a:lnTo>
                  <a:cubicBezTo>
                    <a:pt x="322" y="4358"/>
                    <a:pt x="417" y="4228"/>
                    <a:pt x="548" y="4180"/>
                  </a:cubicBezTo>
                  <a:lnTo>
                    <a:pt x="1060" y="3977"/>
                  </a:lnTo>
                  <a:lnTo>
                    <a:pt x="1679" y="3977"/>
                  </a:lnTo>
                  <a:lnTo>
                    <a:pt x="2191" y="4180"/>
                  </a:lnTo>
                  <a:cubicBezTo>
                    <a:pt x="2322" y="4239"/>
                    <a:pt x="2405" y="4358"/>
                    <a:pt x="2405" y="4513"/>
                  </a:cubicBezTo>
                  <a:lnTo>
                    <a:pt x="2405" y="5537"/>
                  </a:lnTo>
                  <a:cubicBezTo>
                    <a:pt x="2405" y="5632"/>
                    <a:pt x="2489" y="5704"/>
                    <a:pt x="2572" y="5704"/>
                  </a:cubicBezTo>
                  <a:cubicBezTo>
                    <a:pt x="2667" y="5704"/>
                    <a:pt x="2739" y="5632"/>
                    <a:pt x="2739" y="5537"/>
                  </a:cubicBezTo>
                  <a:lnTo>
                    <a:pt x="2739" y="4513"/>
                  </a:lnTo>
                  <a:cubicBezTo>
                    <a:pt x="2739" y="4228"/>
                    <a:pt x="2572" y="3989"/>
                    <a:pt x="2310" y="3882"/>
                  </a:cubicBezTo>
                  <a:lnTo>
                    <a:pt x="1870" y="3704"/>
                  </a:lnTo>
                  <a:lnTo>
                    <a:pt x="1870" y="3561"/>
                  </a:lnTo>
                  <a:cubicBezTo>
                    <a:pt x="2084" y="3394"/>
                    <a:pt x="2215" y="3144"/>
                    <a:pt x="2215" y="2870"/>
                  </a:cubicBezTo>
                  <a:lnTo>
                    <a:pt x="2215" y="2442"/>
                  </a:lnTo>
                  <a:lnTo>
                    <a:pt x="2215" y="2418"/>
                  </a:lnTo>
                  <a:lnTo>
                    <a:pt x="2608" y="2263"/>
                  </a:lnTo>
                  <a:lnTo>
                    <a:pt x="3227" y="2263"/>
                  </a:lnTo>
                  <a:lnTo>
                    <a:pt x="3620" y="2418"/>
                  </a:lnTo>
                  <a:lnTo>
                    <a:pt x="3620" y="2442"/>
                  </a:lnTo>
                  <a:lnTo>
                    <a:pt x="3620" y="2870"/>
                  </a:lnTo>
                  <a:cubicBezTo>
                    <a:pt x="3620" y="3144"/>
                    <a:pt x="3751" y="3394"/>
                    <a:pt x="3953" y="3561"/>
                  </a:cubicBezTo>
                  <a:lnTo>
                    <a:pt x="3953" y="3704"/>
                  </a:lnTo>
                  <a:lnTo>
                    <a:pt x="3525" y="3882"/>
                  </a:lnTo>
                  <a:cubicBezTo>
                    <a:pt x="3275" y="3989"/>
                    <a:pt x="3096" y="4239"/>
                    <a:pt x="3096" y="4513"/>
                  </a:cubicBezTo>
                  <a:lnTo>
                    <a:pt x="3096" y="5537"/>
                  </a:lnTo>
                  <a:cubicBezTo>
                    <a:pt x="3096" y="5632"/>
                    <a:pt x="3167" y="5704"/>
                    <a:pt x="3263" y="5704"/>
                  </a:cubicBezTo>
                  <a:cubicBezTo>
                    <a:pt x="3346" y="5704"/>
                    <a:pt x="3417" y="5632"/>
                    <a:pt x="3417" y="5537"/>
                  </a:cubicBezTo>
                  <a:lnTo>
                    <a:pt x="3417" y="4513"/>
                  </a:lnTo>
                  <a:cubicBezTo>
                    <a:pt x="3417" y="4358"/>
                    <a:pt x="3513" y="4228"/>
                    <a:pt x="3644" y="4180"/>
                  </a:cubicBezTo>
                  <a:lnTo>
                    <a:pt x="4156" y="3977"/>
                  </a:lnTo>
                  <a:lnTo>
                    <a:pt x="4775" y="3977"/>
                  </a:lnTo>
                  <a:lnTo>
                    <a:pt x="5287" y="4180"/>
                  </a:lnTo>
                  <a:cubicBezTo>
                    <a:pt x="5418" y="4239"/>
                    <a:pt x="5501" y="4358"/>
                    <a:pt x="5501" y="4513"/>
                  </a:cubicBezTo>
                  <a:lnTo>
                    <a:pt x="5501" y="5537"/>
                  </a:lnTo>
                  <a:cubicBezTo>
                    <a:pt x="5501" y="5632"/>
                    <a:pt x="5584" y="5704"/>
                    <a:pt x="5668" y="5704"/>
                  </a:cubicBezTo>
                  <a:cubicBezTo>
                    <a:pt x="5763" y="5704"/>
                    <a:pt x="5834" y="5632"/>
                    <a:pt x="5834" y="5537"/>
                  </a:cubicBezTo>
                  <a:lnTo>
                    <a:pt x="5834" y="4513"/>
                  </a:lnTo>
                  <a:cubicBezTo>
                    <a:pt x="5834" y="4228"/>
                    <a:pt x="5668" y="3989"/>
                    <a:pt x="5406" y="3882"/>
                  </a:cubicBezTo>
                  <a:lnTo>
                    <a:pt x="4965" y="3704"/>
                  </a:lnTo>
                  <a:lnTo>
                    <a:pt x="4965" y="3561"/>
                  </a:lnTo>
                  <a:cubicBezTo>
                    <a:pt x="5180" y="3394"/>
                    <a:pt x="5311" y="3144"/>
                    <a:pt x="5311" y="2870"/>
                  </a:cubicBezTo>
                  <a:lnTo>
                    <a:pt x="5311" y="2442"/>
                  </a:lnTo>
                  <a:lnTo>
                    <a:pt x="5311" y="2418"/>
                  </a:lnTo>
                  <a:lnTo>
                    <a:pt x="5703" y="2263"/>
                  </a:lnTo>
                  <a:lnTo>
                    <a:pt x="6323" y="2263"/>
                  </a:lnTo>
                  <a:lnTo>
                    <a:pt x="6715" y="2418"/>
                  </a:lnTo>
                  <a:lnTo>
                    <a:pt x="6715" y="2442"/>
                  </a:lnTo>
                  <a:lnTo>
                    <a:pt x="6715" y="2870"/>
                  </a:lnTo>
                  <a:cubicBezTo>
                    <a:pt x="6715" y="3144"/>
                    <a:pt x="6846" y="3394"/>
                    <a:pt x="7049" y="3561"/>
                  </a:cubicBezTo>
                  <a:lnTo>
                    <a:pt x="7049" y="3704"/>
                  </a:lnTo>
                  <a:lnTo>
                    <a:pt x="6620" y="3882"/>
                  </a:lnTo>
                  <a:cubicBezTo>
                    <a:pt x="6370" y="3989"/>
                    <a:pt x="6192" y="4239"/>
                    <a:pt x="6192" y="4513"/>
                  </a:cubicBezTo>
                  <a:lnTo>
                    <a:pt x="6192" y="5537"/>
                  </a:lnTo>
                  <a:cubicBezTo>
                    <a:pt x="6192" y="5632"/>
                    <a:pt x="6263" y="5704"/>
                    <a:pt x="6358" y="5704"/>
                  </a:cubicBezTo>
                  <a:cubicBezTo>
                    <a:pt x="6442" y="5704"/>
                    <a:pt x="6513" y="5632"/>
                    <a:pt x="6513" y="5537"/>
                  </a:cubicBezTo>
                  <a:lnTo>
                    <a:pt x="6513" y="4513"/>
                  </a:lnTo>
                  <a:cubicBezTo>
                    <a:pt x="6513" y="4358"/>
                    <a:pt x="6608" y="4228"/>
                    <a:pt x="6739" y="4180"/>
                  </a:cubicBezTo>
                  <a:lnTo>
                    <a:pt x="7251" y="3977"/>
                  </a:lnTo>
                  <a:lnTo>
                    <a:pt x="7870" y="3977"/>
                  </a:lnTo>
                  <a:lnTo>
                    <a:pt x="8382" y="4180"/>
                  </a:lnTo>
                  <a:cubicBezTo>
                    <a:pt x="8513" y="4239"/>
                    <a:pt x="8597" y="4358"/>
                    <a:pt x="8597" y="4513"/>
                  </a:cubicBezTo>
                  <a:lnTo>
                    <a:pt x="8597" y="5537"/>
                  </a:lnTo>
                  <a:cubicBezTo>
                    <a:pt x="8597" y="5632"/>
                    <a:pt x="8680" y="5704"/>
                    <a:pt x="8763" y="5704"/>
                  </a:cubicBezTo>
                  <a:cubicBezTo>
                    <a:pt x="8859" y="5704"/>
                    <a:pt x="8930" y="5632"/>
                    <a:pt x="8930" y="5537"/>
                  </a:cubicBezTo>
                  <a:lnTo>
                    <a:pt x="8930" y="4513"/>
                  </a:lnTo>
                  <a:cubicBezTo>
                    <a:pt x="8859" y="4204"/>
                    <a:pt x="8680" y="3942"/>
                    <a:pt x="8418" y="3847"/>
                  </a:cubicBezTo>
                  <a:lnTo>
                    <a:pt x="7989" y="3668"/>
                  </a:lnTo>
                  <a:lnTo>
                    <a:pt x="7989" y="3513"/>
                  </a:lnTo>
                  <a:cubicBezTo>
                    <a:pt x="8204" y="3346"/>
                    <a:pt x="8335" y="3096"/>
                    <a:pt x="8335" y="2835"/>
                  </a:cubicBezTo>
                  <a:lnTo>
                    <a:pt x="8335" y="2394"/>
                  </a:lnTo>
                  <a:cubicBezTo>
                    <a:pt x="8335" y="2215"/>
                    <a:pt x="8263" y="2037"/>
                    <a:pt x="8144" y="1918"/>
                  </a:cubicBezTo>
                  <a:cubicBezTo>
                    <a:pt x="8001" y="1787"/>
                    <a:pt x="7847" y="1727"/>
                    <a:pt x="7668" y="1727"/>
                  </a:cubicBezTo>
                  <a:lnTo>
                    <a:pt x="7323" y="1727"/>
                  </a:lnTo>
                  <a:cubicBezTo>
                    <a:pt x="7073" y="1727"/>
                    <a:pt x="6858" y="1858"/>
                    <a:pt x="6739" y="2061"/>
                  </a:cubicBezTo>
                  <a:lnTo>
                    <a:pt x="6454" y="1942"/>
                  </a:lnTo>
                  <a:lnTo>
                    <a:pt x="6454" y="1787"/>
                  </a:lnTo>
                  <a:cubicBezTo>
                    <a:pt x="6668" y="1620"/>
                    <a:pt x="6799" y="1370"/>
                    <a:pt x="6799" y="1108"/>
                  </a:cubicBezTo>
                  <a:lnTo>
                    <a:pt x="6799" y="668"/>
                  </a:lnTo>
                  <a:cubicBezTo>
                    <a:pt x="6799" y="489"/>
                    <a:pt x="6727" y="310"/>
                    <a:pt x="6608" y="191"/>
                  </a:cubicBezTo>
                  <a:cubicBezTo>
                    <a:pt x="6477" y="60"/>
                    <a:pt x="6311" y="1"/>
                    <a:pt x="613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062" name="Google Shape;10062;p73"/>
            <p:cNvSpPr/>
            <p:nvPr/>
          </p:nvSpPr>
          <p:spPr>
            <a:xfrm>
              <a:off x="3656195" y="1975821"/>
              <a:ext cx="120149" cy="164134"/>
            </a:xfrm>
            <a:custGeom>
              <a:avLst/>
              <a:gdLst/>
              <a:ahLst/>
              <a:cxnLst/>
              <a:rect l="l" t="t" r="r" b="b"/>
              <a:pathLst>
                <a:path w="3775" h="5157" extrusionOk="0">
                  <a:moveTo>
                    <a:pt x="2049" y="334"/>
                  </a:moveTo>
                  <a:cubicBezTo>
                    <a:pt x="2239" y="334"/>
                    <a:pt x="2406" y="501"/>
                    <a:pt x="2406" y="691"/>
                  </a:cubicBezTo>
                  <a:lnTo>
                    <a:pt x="2406" y="1037"/>
                  </a:lnTo>
                  <a:cubicBezTo>
                    <a:pt x="2406" y="1334"/>
                    <a:pt x="2168" y="1549"/>
                    <a:pt x="1882" y="1549"/>
                  </a:cubicBezTo>
                  <a:cubicBezTo>
                    <a:pt x="1869" y="1550"/>
                    <a:pt x="1855" y="1550"/>
                    <a:pt x="1842" y="1550"/>
                  </a:cubicBezTo>
                  <a:cubicBezTo>
                    <a:pt x="1575" y="1550"/>
                    <a:pt x="1358" y="1321"/>
                    <a:pt x="1358" y="1037"/>
                  </a:cubicBezTo>
                  <a:lnTo>
                    <a:pt x="1358" y="691"/>
                  </a:lnTo>
                  <a:cubicBezTo>
                    <a:pt x="1358" y="501"/>
                    <a:pt x="1513" y="334"/>
                    <a:pt x="1715" y="334"/>
                  </a:cubicBezTo>
                  <a:close/>
                  <a:moveTo>
                    <a:pt x="2049" y="1870"/>
                  </a:moveTo>
                  <a:lnTo>
                    <a:pt x="2049" y="1965"/>
                  </a:lnTo>
                  <a:cubicBezTo>
                    <a:pt x="2072" y="2025"/>
                    <a:pt x="2084" y="2073"/>
                    <a:pt x="2108" y="2132"/>
                  </a:cubicBezTo>
                  <a:lnTo>
                    <a:pt x="1894" y="2358"/>
                  </a:lnTo>
                  <a:lnTo>
                    <a:pt x="1870" y="2358"/>
                  </a:lnTo>
                  <a:lnTo>
                    <a:pt x="1656" y="2132"/>
                  </a:lnTo>
                  <a:cubicBezTo>
                    <a:pt x="1679" y="2085"/>
                    <a:pt x="1691" y="2025"/>
                    <a:pt x="1691" y="1965"/>
                  </a:cubicBezTo>
                  <a:lnTo>
                    <a:pt x="1691" y="1870"/>
                  </a:lnTo>
                  <a:cubicBezTo>
                    <a:pt x="1751" y="1882"/>
                    <a:pt x="1810" y="1882"/>
                    <a:pt x="1870" y="1882"/>
                  </a:cubicBezTo>
                  <a:cubicBezTo>
                    <a:pt x="1929" y="1882"/>
                    <a:pt x="1989" y="1882"/>
                    <a:pt x="2049" y="1870"/>
                  </a:cubicBezTo>
                  <a:close/>
                  <a:moveTo>
                    <a:pt x="2382" y="2323"/>
                  </a:moveTo>
                  <a:lnTo>
                    <a:pt x="2668" y="2454"/>
                  </a:lnTo>
                  <a:cubicBezTo>
                    <a:pt x="2727" y="2489"/>
                    <a:pt x="2763" y="2549"/>
                    <a:pt x="2763" y="2620"/>
                  </a:cubicBezTo>
                  <a:lnTo>
                    <a:pt x="2763" y="2942"/>
                  </a:lnTo>
                  <a:lnTo>
                    <a:pt x="1025" y="2942"/>
                  </a:lnTo>
                  <a:lnTo>
                    <a:pt x="1025" y="2620"/>
                  </a:lnTo>
                  <a:lnTo>
                    <a:pt x="1013" y="2620"/>
                  </a:lnTo>
                  <a:cubicBezTo>
                    <a:pt x="1013" y="2549"/>
                    <a:pt x="1060" y="2489"/>
                    <a:pt x="1120" y="2454"/>
                  </a:cubicBezTo>
                  <a:lnTo>
                    <a:pt x="1394" y="2323"/>
                  </a:lnTo>
                  <a:lnTo>
                    <a:pt x="1656" y="2585"/>
                  </a:lnTo>
                  <a:cubicBezTo>
                    <a:pt x="1715" y="2632"/>
                    <a:pt x="1799" y="2680"/>
                    <a:pt x="1894" y="2680"/>
                  </a:cubicBezTo>
                  <a:cubicBezTo>
                    <a:pt x="1977" y="2680"/>
                    <a:pt x="2049" y="2656"/>
                    <a:pt x="2132" y="2585"/>
                  </a:cubicBezTo>
                  <a:lnTo>
                    <a:pt x="2382" y="2323"/>
                  </a:lnTo>
                  <a:close/>
                  <a:moveTo>
                    <a:pt x="3334" y="3263"/>
                  </a:moveTo>
                  <a:lnTo>
                    <a:pt x="3156" y="3632"/>
                  </a:lnTo>
                  <a:lnTo>
                    <a:pt x="596" y="3632"/>
                  </a:lnTo>
                  <a:lnTo>
                    <a:pt x="417" y="3263"/>
                  </a:lnTo>
                  <a:close/>
                  <a:moveTo>
                    <a:pt x="1715" y="1"/>
                  </a:moveTo>
                  <a:cubicBezTo>
                    <a:pt x="1334" y="1"/>
                    <a:pt x="1025" y="299"/>
                    <a:pt x="1025" y="691"/>
                  </a:cubicBezTo>
                  <a:lnTo>
                    <a:pt x="1025" y="1025"/>
                  </a:lnTo>
                  <a:cubicBezTo>
                    <a:pt x="1025" y="1311"/>
                    <a:pt x="1156" y="1549"/>
                    <a:pt x="1370" y="1715"/>
                  </a:cubicBezTo>
                  <a:lnTo>
                    <a:pt x="1370" y="1954"/>
                  </a:lnTo>
                  <a:lnTo>
                    <a:pt x="1370" y="1965"/>
                  </a:lnTo>
                  <a:lnTo>
                    <a:pt x="965" y="2180"/>
                  </a:lnTo>
                  <a:cubicBezTo>
                    <a:pt x="786" y="2263"/>
                    <a:pt x="679" y="2430"/>
                    <a:pt x="679" y="2620"/>
                  </a:cubicBezTo>
                  <a:lnTo>
                    <a:pt x="679" y="2942"/>
                  </a:lnTo>
                  <a:lnTo>
                    <a:pt x="155" y="2942"/>
                  </a:lnTo>
                  <a:cubicBezTo>
                    <a:pt x="96" y="2942"/>
                    <a:pt x="60" y="2966"/>
                    <a:pt x="24" y="3013"/>
                  </a:cubicBezTo>
                  <a:cubicBezTo>
                    <a:pt x="1" y="3061"/>
                    <a:pt x="1" y="3120"/>
                    <a:pt x="24" y="3180"/>
                  </a:cubicBezTo>
                  <a:lnTo>
                    <a:pt x="370" y="3859"/>
                  </a:lnTo>
                  <a:cubicBezTo>
                    <a:pt x="394" y="3918"/>
                    <a:pt x="453" y="3954"/>
                    <a:pt x="513" y="3954"/>
                  </a:cubicBezTo>
                  <a:lnTo>
                    <a:pt x="691" y="3954"/>
                  </a:lnTo>
                  <a:lnTo>
                    <a:pt x="691" y="4990"/>
                  </a:lnTo>
                  <a:cubicBezTo>
                    <a:pt x="691" y="5085"/>
                    <a:pt x="775" y="5156"/>
                    <a:pt x="858" y="5156"/>
                  </a:cubicBezTo>
                  <a:cubicBezTo>
                    <a:pt x="953" y="5156"/>
                    <a:pt x="1025" y="5085"/>
                    <a:pt x="1025" y="4990"/>
                  </a:cubicBezTo>
                  <a:lnTo>
                    <a:pt x="1025" y="3954"/>
                  </a:lnTo>
                  <a:lnTo>
                    <a:pt x="2763" y="3954"/>
                  </a:lnTo>
                  <a:lnTo>
                    <a:pt x="2763" y="4990"/>
                  </a:lnTo>
                  <a:cubicBezTo>
                    <a:pt x="2763" y="5085"/>
                    <a:pt x="2846" y="5156"/>
                    <a:pt x="2930" y="5156"/>
                  </a:cubicBezTo>
                  <a:cubicBezTo>
                    <a:pt x="3025" y="5156"/>
                    <a:pt x="3096" y="5085"/>
                    <a:pt x="3096" y="4990"/>
                  </a:cubicBezTo>
                  <a:lnTo>
                    <a:pt x="3096" y="3954"/>
                  </a:lnTo>
                  <a:lnTo>
                    <a:pt x="3275" y="3954"/>
                  </a:lnTo>
                  <a:cubicBezTo>
                    <a:pt x="3334" y="3954"/>
                    <a:pt x="3394" y="3918"/>
                    <a:pt x="3418" y="3859"/>
                  </a:cubicBezTo>
                  <a:lnTo>
                    <a:pt x="3763" y="3180"/>
                  </a:lnTo>
                  <a:cubicBezTo>
                    <a:pt x="3775" y="3132"/>
                    <a:pt x="3763" y="3073"/>
                    <a:pt x="3751" y="3013"/>
                  </a:cubicBezTo>
                  <a:cubicBezTo>
                    <a:pt x="3715" y="2966"/>
                    <a:pt x="3680" y="2942"/>
                    <a:pt x="3620" y="2942"/>
                  </a:cubicBezTo>
                  <a:lnTo>
                    <a:pt x="3084" y="2942"/>
                  </a:lnTo>
                  <a:lnTo>
                    <a:pt x="3084" y="2620"/>
                  </a:lnTo>
                  <a:cubicBezTo>
                    <a:pt x="3084" y="2430"/>
                    <a:pt x="2977" y="2251"/>
                    <a:pt x="2799" y="2180"/>
                  </a:cubicBezTo>
                  <a:lnTo>
                    <a:pt x="2394" y="1965"/>
                  </a:lnTo>
                  <a:lnTo>
                    <a:pt x="2394" y="1954"/>
                  </a:lnTo>
                  <a:lnTo>
                    <a:pt x="2394" y="1715"/>
                  </a:lnTo>
                  <a:cubicBezTo>
                    <a:pt x="2608" y="1561"/>
                    <a:pt x="2739" y="1311"/>
                    <a:pt x="2739" y="1025"/>
                  </a:cubicBezTo>
                  <a:lnTo>
                    <a:pt x="2739" y="691"/>
                  </a:lnTo>
                  <a:cubicBezTo>
                    <a:pt x="2739" y="310"/>
                    <a:pt x="2441" y="1"/>
                    <a:pt x="204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063" name="Google Shape;10063;p73"/>
            <p:cNvSpPr/>
            <p:nvPr/>
          </p:nvSpPr>
          <p:spPr>
            <a:xfrm>
              <a:off x="3700149" y="2113380"/>
              <a:ext cx="32241" cy="10280"/>
            </a:xfrm>
            <a:custGeom>
              <a:avLst/>
              <a:gdLst/>
              <a:ahLst/>
              <a:cxnLst/>
              <a:rect l="l" t="t" r="r" b="b"/>
              <a:pathLst>
                <a:path w="1013" h="323" extrusionOk="0">
                  <a:moveTo>
                    <a:pt x="167" y="1"/>
                  </a:moveTo>
                  <a:cubicBezTo>
                    <a:pt x="72" y="1"/>
                    <a:pt x="1" y="72"/>
                    <a:pt x="1" y="168"/>
                  </a:cubicBezTo>
                  <a:cubicBezTo>
                    <a:pt x="1" y="251"/>
                    <a:pt x="72" y="322"/>
                    <a:pt x="167" y="322"/>
                  </a:cubicBezTo>
                  <a:lnTo>
                    <a:pt x="846" y="322"/>
                  </a:lnTo>
                  <a:cubicBezTo>
                    <a:pt x="941" y="322"/>
                    <a:pt x="1013" y="251"/>
                    <a:pt x="1013" y="168"/>
                  </a:cubicBezTo>
                  <a:cubicBezTo>
                    <a:pt x="1013" y="72"/>
                    <a:pt x="941" y="1"/>
                    <a:pt x="84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</p:grpSp>
      <p:grpSp>
        <p:nvGrpSpPr>
          <p:cNvPr id="10064" name="Google Shape;10064;p73"/>
          <p:cNvGrpSpPr/>
          <p:nvPr/>
        </p:nvGrpSpPr>
        <p:grpSpPr>
          <a:xfrm>
            <a:off x="3629453" y="3621217"/>
            <a:ext cx="318360" cy="495788"/>
            <a:chOff x="2722090" y="2890162"/>
            <a:chExt cx="238770" cy="371841"/>
          </a:xfrm>
          <a:solidFill>
            <a:srgbClr val="E084C6"/>
          </a:solidFill>
        </p:grpSpPr>
        <p:sp>
          <p:nvSpPr>
            <p:cNvPr id="10065" name="Google Shape;10065;p73"/>
            <p:cNvSpPr/>
            <p:nvPr/>
          </p:nvSpPr>
          <p:spPr>
            <a:xfrm>
              <a:off x="2722090" y="2890162"/>
              <a:ext cx="238770" cy="371841"/>
            </a:xfrm>
            <a:custGeom>
              <a:avLst/>
              <a:gdLst/>
              <a:ahLst/>
              <a:cxnLst/>
              <a:rect l="l" t="t" r="r" b="b"/>
              <a:pathLst>
                <a:path w="7502" h="11683" extrusionOk="0">
                  <a:moveTo>
                    <a:pt x="3835" y="372"/>
                  </a:moveTo>
                  <a:lnTo>
                    <a:pt x="3966" y="419"/>
                  </a:lnTo>
                  <a:cubicBezTo>
                    <a:pt x="4132" y="491"/>
                    <a:pt x="4251" y="634"/>
                    <a:pt x="4347" y="848"/>
                  </a:cubicBezTo>
                  <a:cubicBezTo>
                    <a:pt x="4168" y="812"/>
                    <a:pt x="4001" y="788"/>
                    <a:pt x="3835" y="777"/>
                  </a:cubicBezTo>
                  <a:lnTo>
                    <a:pt x="3835" y="372"/>
                  </a:lnTo>
                  <a:close/>
                  <a:moveTo>
                    <a:pt x="6609" y="9135"/>
                  </a:moveTo>
                  <a:cubicBezTo>
                    <a:pt x="6716" y="9135"/>
                    <a:pt x="6799" y="9230"/>
                    <a:pt x="6799" y="9337"/>
                  </a:cubicBezTo>
                  <a:lnTo>
                    <a:pt x="6799" y="9528"/>
                  </a:lnTo>
                  <a:lnTo>
                    <a:pt x="6609" y="9528"/>
                  </a:lnTo>
                  <a:cubicBezTo>
                    <a:pt x="6513" y="9528"/>
                    <a:pt x="6442" y="9599"/>
                    <a:pt x="6442" y="9694"/>
                  </a:cubicBezTo>
                  <a:cubicBezTo>
                    <a:pt x="6442" y="9778"/>
                    <a:pt x="6513" y="9849"/>
                    <a:pt x="6609" y="9849"/>
                  </a:cubicBezTo>
                  <a:lnTo>
                    <a:pt x="6978" y="9849"/>
                  </a:lnTo>
                  <a:cubicBezTo>
                    <a:pt x="7085" y="9849"/>
                    <a:pt x="7168" y="9944"/>
                    <a:pt x="7168" y="10040"/>
                  </a:cubicBezTo>
                  <a:lnTo>
                    <a:pt x="7168" y="11147"/>
                  </a:lnTo>
                  <a:cubicBezTo>
                    <a:pt x="7156" y="11266"/>
                    <a:pt x="7073" y="11361"/>
                    <a:pt x="6966" y="11361"/>
                  </a:cubicBezTo>
                  <a:lnTo>
                    <a:pt x="1477" y="11361"/>
                  </a:lnTo>
                  <a:cubicBezTo>
                    <a:pt x="1370" y="11361"/>
                    <a:pt x="1275" y="11266"/>
                    <a:pt x="1275" y="11159"/>
                  </a:cubicBezTo>
                  <a:lnTo>
                    <a:pt x="1275" y="10063"/>
                  </a:lnTo>
                  <a:cubicBezTo>
                    <a:pt x="1275" y="9956"/>
                    <a:pt x="1370" y="9873"/>
                    <a:pt x="1477" y="9873"/>
                  </a:cubicBezTo>
                  <a:lnTo>
                    <a:pt x="5859" y="9873"/>
                  </a:lnTo>
                  <a:cubicBezTo>
                    <a:pt x="5954" y="9873"/>
                    <a:pt x="6025" y="9790"/>
                    <a:pt x="6025" y="9706"/>
                  </a:cubicBezTo>
                  <a:cubicBezTo>
                    <a:pt x="6025" y="9611"/>
                    <a:pt x="5954" y="9540"/>
                    <a:pt x="5859" y="9540"/>
                  </a:cubicBezTo>
                  <a:lnTo>
                    <a:pt x="1656" y="9540"/>
                  </a:lnTo>
                  <a:lnTo>
                    <a:pt x="1656" y="9337"/>
                  </a:lnTo>
                  <a:cubicBezTo>
                    <a:pt x="1656" y="9230"/>
                    <a:pt x="1739" y="9135"/>
                    <a:pt x="1846" y="9135"/>
                  </a:cubicBezTo>
                  <a:close/>
                  <a:moveTo>
                    <a:pt x="3739" y="1"/>
                  </a:moveTo>
                  <a:cubicBezTo>
                    <a:pt x="3703" y="1"/>
                    <a:pt x="3678" y="3"/>
                    <a:pt x="3668" y="3"/>
                  </a:cubicBezTo>
                  <a:cubicBezTo>
                    <a:pt x="3585" y="15"/>
                    <a:pt x="3513" y="74"/>
                    <a:pt x="3513" y="157"/>
                  </a:cubicBezTo>
                  <a:lnTo>
                    <a:pt x="3513" y="729"/>
                  </a:lnTo>
                  <a:cubicBezTo>
                    <a:pt x="3438" y="725"/>
                    <a:pt x="3373" y="724"/>
                    <a:pt x="3319" y="724"/>
                  </a:cubicBezTo>
                  <a:cubicBezTo>
                    <a:pt x="3210" y="724"/>
                    <a:pt x="3144" y="729"/>
                    <a:pt x="3120" y="729"/>
                  </a:cubicBezTo>
                  <a:cubicBezTo>
                    <a:pt x="3037" y="729"/>
                    <a:pt x="2954" y="812"/>
                    <a:pt x="2954" y="908"/>
                  </a:cubicBezTo>
                  <a:cubicBezTo>
                    <a:pt x="2954" y="991"/>
                    <a:pt x="3049" y="1074"/>
                    <a:pt x="3132" y="1074"/>
                  </a:cubicBezTo>
                  <a:cubicBezTo>
                    <a:pt x="3135" y="1074"/>
                    <a:pt x="3172" y="1073"/>
                    <a:pt x="3236" y="1073"/>
                  </a:cubicBezTo>
                  <a:cubicBezTo>
                    <a:pt x="3649" y="1073"/>
                    <a:pt x="5188" y="1135"/>
                    <a:pt x="6156" y="2062"/>
                  </a:cubicBezTo>
                  <a:cubicBezTo>
                    <a:pt x="6704" y="2586"/>
                    <a:pt x="6978" y="3301"/>
                    <a:pt x="6978" y="4194"/>
                  </a:cubicBezTo>
                  <a:cubicBezTo>
                    <a:pt x="6978" y="5158"/>
                    <a:pt x="6764" y="5753"/>
                    <a:pt x="6549" y="6408"/>
                  </a:cubicBezTo>
                  <a:cubicBezTo>
                    <a:pt x="6323" y="7063"/>
                    <a:pt x="6085" y="7742"/>
                    <a:pt x="6073" y="8778"/>
                  </a:cubicBezTo>
                  <a:lnTo>
                    <a:pt x="2120" y="8778"/>
                  </a:lnTo>
                  <a:cubicBezTo>
                    <a:pt x="2084" y="8694"/>
                    <a:pt x="2025" y="8492"/>
                    <a:pt x="2025" y="8218"/>
                  </a:cubicBezTo>
                  <a:cubicBezTo>
                    <a:pt x="2025" y="7766"/>
                    <a:pt x="2299" y="6730"/>
                    <a:pt x="4168" y="4860"/>
                  </a:cubicBezTo>
                  <a:cubicBezTo>
                    <a:pt x="4227" y="4801"/>
                    <a:pt x="4227" y="4729"/>
                    <a:pt x="4192" y="4658"/>
                  </a:cubicBezTo>
                  <a:cubicBezTo>
                    <a:pt x="4157" y="4606"/>
                    <a:pt x="4109" y="4573"/>
                    <a:pt x="4058" y="4573"/>
                  </a:cubicBezTo>
                  <a:cubicBezTo>
                    <a:pt x="4040" y="4573"/>
                    <a:pt x="4020" y="4577"/>
                    <a:pt x="4001" y="4587"/>
                  </a:cubicBezTo>
                  <a:cubicBezTo>
                    <a:pt x="4001" y="4587"/>
                    <a:pt x="3902" y="4611"/>
                    <a:pt x="3741" y="4611"/>
                  </a:cubicBezTo>
                  <a:cubicBezTo>
                    <a:pt x="3530" y="4611"/>
                    <a:pt x="3214" y="4569"/>
                    <a:pt x="2882" y="4372"/>
                  </a:cubicBezTo>
                  <a:cubicBezTo>
                    <a:pt x="2803" y="4328"/>
                    <a:pt x="2715" y="4306"/>
                    <a:pt x="2627" y="4306"/>
                  </a:cubicBezTo>
                  <a:cubicBezTo>
                    <a:pt x="2503" y="4306"/>
                    <a:pt x="2379" y="4348"/>
                    <a:pt x="2275" y="4432"/>
                  </a:cubicBezTo>
                  <a:cubicBezTo>
                    <a:pt x="2058" y="4611"/>
                    <a:pt x="1655" y="4842"/>
                    <a:pt x="1053" y="4842"/>
                  </a:cubicBezTo>
                  <a:cubicBezTo>
                    <a:pt x="895" y="4842"/>
                    <a:pt x="723" y="4826"/>
                    <a:pt x="537" y="4789"/>
                  </a:cubicBezTo>
                  <a:lnTo>
                    <a:pt x="382" y="4075"/>
                  </a:lnTo>
                  <a:lnTo>
                    <a:pt x="2156" y="2301"/>
                  </a:lnTo>
                  <a:cubicBezTo>
                    <a:pt x="2180" y="2277"/>
                    <a:pt x="2203" y="2229"/>
                    <a:pt x="2203" y="2193"/>
                  </a:cubicBezTo>
                  <a:lnTo>
                    <a:pt x="2203" y="1967"/>
                  </a:lnTo>
                  <a:cubicBezTo>
                    <a:pt x="2203" y="1860"/>
                    <a:pt x="2275" y="1789"/>
                    <a:pt x="2382" y="1777"/>
                  </a:cubicBezTo>
                  <a:cubicBezTo>
                    <a:pt x="2501" y="1764"/>
                    <a:pt x="2692" y="1750"/>
                    <a:pt x="2929" y="1750"/>
                  </a:cubicBezTo>
                  <a:cubicBezTo>
                    <a:pt x="3355" y="1750"/>
                    <a:pt x="3928" y="1796"/>
                    <a:pt x="4501" y="1979"/>
                  </a:cubicBezTo>
                  <a:cubicBezTo>
                    <a:pt x="4522" y="1987"/>
                    <a:pt x="4544" y="1991"/>
                    <a:pt x="4565" y="1991"/>
                  </a:cubicBezTo>
                  <a:cubicBezTo>
                    <a:pt x="4639" y="1991"/>
                    <a:pt x="4706" y="1943"/>
                    <a:pt x="4716" y="1860"/>
                  </a:cubicBezTo>
                  <a:cubicBezTo>
                    <a:pt x="4739" y="1777"/>
                    <a:pt x="4704" y="1670"/>
                    <a:pt x="4597" y="1658"/>
                  </a:cubicBezTo>
                  <a:cubicBezTo>
                    <a:pt x="3956" y="1457"/>
                    <a:pt x="3315" y="1408"/>
                    <a:pt x="2856" y="1408"/>
                  </a:cubicBezTo>
                  <a:cubicBezTo>
                    <a:pt x="2632" y="1408"/>
                    <a:pt x="2451" y="1420"/>
                    <a:pt x="2334" y="1431"/>
                  </a:cubicBezTo>
                  <a:cubicBezTo>
                    <a:pt x="2049" y="1455"/>
                    <a:pt x="1846" y="1681"/>
                    <a:pt x="1846" y="1967"/>
                  </a:cubicBezTo>
                  <a:lnTo>
                    <a:pt x="1846" y="2110"/>
                  </a:lnTo>
                  <a:lnTo>
                    <a:pt x="60" y="3896"/>
                  </a:lnTo>
                  <a:cubicBezTo>
                    <a:pt x="13" y="3944"/>
                    <a:pt x="1" y="4003"/>
                    <a:pt x="13" y="4051"/>
                  </a:cubicBezTo>
                  <a:lnTo>
                    <a:pt x="191" y="4956"/>
                  </a:lnTo>
                  <a:cubicBezTo>
                    <a:pt x="203" y="5015"/>
                    <a:pt x="251" y="5075"/>
                    <a:pt x="310" y="5087"/>
                  </a:cubicBezTo>
                  <a:cubicBezTo>
                    <a:pt x="569" y="5151"/>
                    <a:pt x="806" y="5178"/>
                    <a:pt x="1022" y="5178"/>
                  </a:cubicBezTo>
                  <a:cubicBezTo>
                    <a:pt x="1722" y="5178"/>
                    <a:pt x="2199" y="4897"/>
                    <a:pt x="2453" y="4706"/>
                  </a:cubicBezTo>
                  <a:cubicBezTo>
                    <a:pt x="2497" y="4669"/>
                    <a:pt x="2550" y="4655"/>
                    <a:pt x="2598" y="4655"/>
                  </a:cubicBezTo>
                  <a:cubicBezTo>
                    <a:pt x="2628" y="4655"/>
                    <a:pt x="2657" y="4661"/>
                    <a:pt x="2680" y="4670"/>
                  </a:cubicBezTo>
                  <a:cubicBezTo>
                    <a:pt x="3001" y="4872"/>
                    <a:pt x="3335" y="4932"/>
                    <a:pt x="3573" y="4944"/>
                  </a:cubicBezTo>
                  <a:cubicBezTo>
                    <a:pt x="1977" y="6611"/>
                    <a:pt x="1632" y="7635"/>
                    <a:pt x="1632" y="8218"/>
                  </a:cubicBezTo>
                  <a:cubicBezTo>
                    <a:pt x="1632" y="8456"/>
                    <a:pt x="1680" y="8647"/>
                    <a:pt x="1727" y="8778"/>
                  </a:cubicBezTo>
                  <a:cubicBezTo>
                    <a:pt x="1465" y="8825"/>
                    <a:pt x="1275" y="9051"/>
                    <a:pt x="1275" y="9313"/>
                  </a:cubicBezTo>
                  <a:lnTo>
                    <a:pt x="1275" y="9540"/>
                  </a:lnTo>
                  <a:cubicBezTo>
                    <a:pt x="1072" y="9611"/>
                    <a:pt x="906" y="9801"/>
                    <a:pt x="906" y="10040"/>
                  </a:cubicBezTo>
                  <a:lnTo>
                    <a:pt x="906" y="11147"/>
                  </a:lnTo>
                  <a:cubicBezTo>
                    <a:pt x="906" y="11445"/>
                    <a:pt x="1144" y="11683"/>
                    <a:pt x="1441" y="11683"/>
                  </a:cubicBezTo>
                  <a:lnTo>
                    <a:pt x="6930" y="11683"/>
                  </a:lnTo>
                  <a:cubicBezTo>
                    <a:pt x="7228" y="11683"/>
                    <a:pt x="7466" y="11445"/>
                    <a:pt x="7466" y="11147"/>
                  </a:cubicBezTo>
                  <a:lnTo>
                    <a:pt x="7466" y="10040"/>
                  </a:lnTo>
                  <a:cubicBezTo>
                    <a:pt x="7502" y="9825"/>
                    <a:pt x="7347" y="9611"/>
                    <a:pt x="7145" y="9551"/>
                  </a:cubicBezTo>
                  <a:lnTo>
                    <a:pt x="7145" y="9337"/>
                  </a:lnTo>
                  <a:cubicBezTo>
                    <a:pt x="7145" y="9039"/>
                    <a:pt x="6906" y="8801"/>
                    <a:pt x="6609" y="8801"/>
                  </a:cubicBezTo>
                  <a:lnTo>
                    <a:pt x="6418" y="8801"/>
                  </a:lnTo>
                  <a:cubicBezTo>
                    <a:pt x="6442" y="7801"/>
                    <a:pt x="6656" y="7158"/>
                    <a:pt x="6871" y="6527"/>
                  </a:cubicBezTo>
                  <a:cubicBezTo>
                    <a:pt x="7097" y="5896"/>
                    <a:pt x="7323" y="5229"/>
                    <a:pt x="7323" y="4206"/>
                  </a:cubicBezTo>
                  <a:cubicBezTo>
                    <a:pt x="7323" y="3229"/>
                    <a:pt x="7014" y="2420"/>
                    <a:pt x="6394" y="1824"/>
                  </a:cubicBezTo>
                  <a:cubicBezTo>
                    <a:pt x="5906" y="1372"/>
                    <a:pt x="5299" y="1098"/>
                    <a:pt x="4751" y="931"/>
                  </a:cubicBezTo>
                  <a:cubicBezTo>
                    <a:pt x="4632" y="431"/>
                    <a:pt x="4358" y="205"/>
                    <a:pt x="4156" y="98"/>
                  </a:cubicBezTo>
                  <a:cubicBezTo>
                    <a:pt x="3986" y="13"/>
                    <a:pt x="3828" y="1"/>
                    <a:pt x="37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066" name="Google Shape;10066;p73"/>
            <p:cNvSpPr/>
            <p:nvPr/>
          </p:nvSpPr>
          <p:spPr>
            <a:xfrm>
              <a:off x="2882023" y="2951111"/>
              <a:ext cx="21993" cy="16837"/>
            </a:xfrm>
            <a:custGeom>
              <a:avLst/>
              <a:gdLst/>
              <a:ahLst/>
              <a:cxnLst/>
              <a:rect l="l" t="t" r="r" b="b"/>
              <a:pathLst>
                <a:path w="691" h="529" extrusionOk="0">
                  <a:moveTo>
                    <a:pt x="202" y="0"/>
                  </a:moveTo>
                  <a:cubicBezTo>
                    <a:pt x="138" y="0"/>
                    <a:pt x="81" y="30"/>
                    <a:pt x="48" y="88"/>
                  </a:cubicBezTo>
                  <a:cubicBezTo>
                    <a:pt x="0" y="183"/>
                    <a:pt x="36" y="290"/>
                    <a:pt x="119" y="338"/>
                  </a:cubicBezTo>
                  <a:cubicBezTo>
                    <a:pt x="215" y="374"/>
                    <a:pt x="298" y="433"/>
                    <a:pt x="393" y="493"/>
                  </a:cubicBezTo>
                  <a:cubicBezTo>
                    <a:pt x="417" y="517"/>
                    <a:pt x="453" y="528"/>
                    <a:pt x="476" y="528"/>
                  </a:cubicBezTo>
                  <a:cubicBezTo>
                    <a:pt x="536" y="528"/>
                    <a:pt x="584" y="493"/>
                    <a:pt x="631" y="457"/>
                  </a:cubicBezTo>
                  <a:cubicBezTo>
                    <a:pt x="691" y="362"/>
                    <a:pt x="655" y="255"/>
                    <a:pt x="584" y="195"/>
                  </a:cubicBezTo>
                  <a:cubicBezTo>
                    <a:pt x="488" y="136"/>
                    <a:pt x="393" y="76"/>
                    <a:pt x="286" y="16"/>
                  </a:cubicBezTo>
                  <a:cubicBezTo>
                    <a:pt x="257" y="6"/>
                    <a:pt x="229" y="0"/>
                    <a:pt x="20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067" name="Google Shape;10067;p73"/>
            <p:cNvSpPr/>
            <p:nvPr/>
          </p:nvSpPr>
          <p:spPr>
            <a:xfrm>
              <a:off x="2804332" y="2960341"/>
              <a:ext cx="11012" cy="15946"/>
            </a:xfrm>
            <a:custGeom>
              <a:avLst/>
              <a:gdLst/>
              <a:ahLst/>
              <a:cxnLst/>
              <a:rect l="l" t="t" r="r" b="b"/>
              <a:pathLst>
                <a:path w="346" h="501" extrusionOk="0">
                  <a:moveTo>
                    <a:pt x="167" y="0"/>
                  </a:moveTo>
                  <a:cubicBezTo>
                    <a:pt x="84" y="0"/>
                    <a:pt x="0" y="72"/>
                    <a:pt x="0" y="167"/>
                  </a:cubicBezTo>
                  <a:lnTo>
                    <a:pt x="0" y="346"/>
                  </a:lnTo>
                  <a:cubicBezTo>
                    <a:pt x="0" y="429"/>
                    <a:pt x="84" y="500"/>
                    <a:pt x="167" y="500"/>
                  </a:cubicBezTo>
                  <a:cubicBezTo>
                    <a:pt x="262" y="500"/>
                    <a:pt x="334" y="429"/>
                    <a:pt x="334" y="346"/>
                  </a:cubicBezTo>
                  <a:lnTo>
                    <a:pt x="334" y="167"/>
                  </a:lnTo>
                  <a:cubicBezTo>
                    <a:pt x="346" y="72"/>
                    <a:pt x="274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</p:grpSp>
      <p:sp>
        <p:nvSpPr>
          <p:cNvPr id="10068" name="Google Shape;10068;p73"/>
          <p:cNvSpPr/>
          <p:nvPr/>
        </p:nvSpPr>
        <p:spPr>
          <a:xfrm>
            <a:off x="7700870" y="2393523"/>
            <a:ext cx="481529" cy="481063"/>
          </a:xfrm>
          <a:custGeom>
            <a:avLst/>
            <a:gdLst/>
            <a:ahLst/>
            <a:cxnLst/>
            <a:rect l="l" t="t" r="r" b="b"/>
            <a:pathLst>
              <a:path w="11347" h="11336" extrusionOk="0">
                <a:moveTo>
                  <a:pt x="2948" y="2991"/>
                </a:moveTo>
                <a:cubicBezTo>
                  <a:pt x="2993" y="2991"/>
                  <a:pt x="3039" y="2994"/>
                  <a:pt x="3084" y="3001"/>
                </a:cubicBezTo>
                <a:cubicBezTo>
                  <a:pt x="3394" y="3060"/>
                  <a:pt x="3656" y="3334"/>
                  <a:pt x="3715" y="3644"/>
                </a:cubicBezTo>
                <a:cubicBezTo>
                  <a:pt x="3775" y="3941"/>
                  <a:pt x="3667" y="4227"/>
                  <a:pt x="3441" y="4418"/>
                </a:cubicBezTo>
                <a:cubicBezTo>
                  <a:pt x="3298" y="4549"/>
                  <a:pt x="3203" y="4739"/>
                  <a:pt x="3203" y="4954"/>
                </a:cubicBezTo>
                <a:lnTo>
                  <a:pt x="3203" y="5311"/>
                </a:lnTo>
                <a:cubicBezTo>
                  <a:pt x="3203" y="5596"/>
                  <a:pt x="3441" y="5835"/>
                  <a:pt x="3727" y="5835"/>
                </a:cubicBezTo>
                <a:lnTo>
                  <a:pt x="5513" y="5835"/>
                </a:lnTo>
                <a:lnTo>
                  <a:pt x="5513" y="7621"/>
                </a:lnTo>
                <a:cubicBezTo>
                  <a:pt x="5513" y="7716"/>
                  <a:pt x="5430" y="7811"/>
                  <a:pt x="5322" y="7811"/>
                </a:cubicBezTo>
                <a:lnTo>
                  <a:pt x="4965" y="7811"/>
                </a:lnTo>
                <a:cubicBezTo>
                  <a:pt x="4858" y="7811"/>
                  <a:pt x="4751" y="7763"/>
                  <a:pt x="4691" y="7692"/>
                </a:cubicBezTo>
                <a:cubicBezTo>
                  <a:pt x="4472" y="7433"/>
                  <a:pt x="4152" y="7282"/>
                  <a:pt x="3809" y="7282"/>
                </a:cubicBezTo>
                <a:cubicBezTo>
                  <a:pt x="3743" y="7282"/>
                  <a:pt x="3675" y="7287"/>
                  <a:pt x="3608" y="7299"/>
                </a:cubicBezTo>
                <a:cubicBezTo>
                  <a:pt x="3167" y="7394"/>
                  <a:pt x="2810" y="7740"/>
                  <a:pt x="2715" y="8180"/>
                </a:cubicBezTo>
                <a:cubicBezTo>
                  <a:pt x="2644" y="8525"/>
                  <a:pt x="2727" y="8883"/>
                  <a:pt x="2941" y="9144"/>
                </a:cubicBezTo>
                <a:cubicBezTo>
                  <a:pt x="3167" y="9418"/>
                  <a:pt x="3477" y="9561"/>
                  <a:pt x="3834" y="9561"/>
                </a:cubicBezTo>
                <a:cubicBezTo>
                  <a:pt x="4179" y="9561"/>
                  <a:pt x="4501" y="9418"/>
                  <a:pt x="4715" y="9144"/>
                </a:cubicBezTo>
                <a:cubicBezTo>
                  <a:pt x="4775" y="9073"/>
                  <a:pt x="4870" y="9025"/>
                  <a:pt x="4977" y="9025"/>
                </a:cubicBezTo>
                <a:lnTo>
                  <a:pt x="5334" y="9025"/>
                </a:lnTo>
                <a:cubicBezTo>
                  <a:pt x="5441" y="9025"/>
                  <a:pt x="5525" y="9121"/>
                  <a:pt x="5525" y="9228"/>
                </a:cubicBezTo>
                <a:lnTo>
                  <a:pt x="5525" y="11014"/>
                </a:lnTo>
                <a:lnTo>
                  <a:pt x="881" y="11014"/>
                </a:lnTo>
                <a:cubicBezTo>
                  <a:pt x="584" y="11014"/>
                  <a:pt x="334" y="10776"/>
                  <a:pt x="334" y="10466"/>
                </a:cubicBezTo>
                <a:lnTo>
                  <a:pt x="334" y="5835"/>
                </a:lnTo>
                <a:lnTo>
                  <a:pt x="2120" y="5835"/>
                </a:lnTo>
                <a:cubicBezTo>
                  <a:pt x="2405" y="5835"/>
                  <a:pt x="2644" y="5596"/>
                  <a:pt x="2644" y="5311"/>
                </a:cubicBezTo>
                <a:lnTo>
                  <a:pt x="2644" y="4954"/>
                </a:lnTo>
                <a:cubicBezTo>
                  <a:pt x="2644" y="4751"/>
                  <a:pt x="2548" y="4549"/>
                  <a:pt x="2405" y="4418"/>
                </a:cubicBezTo>
                <a:cubicBezTo>
                  <a:pt x="2215" y="4275"/>
                  <a:pt x="2108" y="4025"/>
                  <a:pt x="2108" y="3799"/>
                </a:cubicBezTo>
                <a:cubicBezTo>
                  <a:pt x="2108" y="3549"/>
                  <a:pt x="2215" y="3322"/>
                  <a:pt x="2405" y="3168"/>
                </a:cubicBezTo>
                <a:cubicBezTo>
                  <a:pt x="2560" y="3052"/>
                  <a:pt x="2753" y="2991"/>
                  <a:pt x="2948" y="2991"/>
                </a:cubicBezTo>
                <a:close/>
                <a:moveTo>
                  <a:pt x="10418" y="322"/>
                </a:moveTo>
                <a:cubicBezTo>
                  <a:pt x="10716" y="322"/>
                  <a:pt x="10978" y="560"/>
                  <a:pt x="10978" y="882"/>
                </a:cubicBezTo>
                <a:lnTo>
                  <a:pt x="10978" y="5501"/>
                </a:lnTo>
                <a:lnTo>
                  <a:pt x="10811" y="5501"/>
                </a:lnTo>
                <a:cubicBezTo>
                  <a:pt x="10728" y="5501"/>
                  <a:pt x="10645" y="5585"/>
                  <a:pt x="10645" y="5668"/>
                </a:cubicBezTo>
                <a:cubicBezTo>
                  <a:pt x="10645" y="5763"/>
                  <a:pt x="10728" y="5835"/>
                  <a:pt x="10811" y="5835"/>
                </a:cubicBezTo>
                <a:lnTo>
                  <a:pt x="11002" y="5835"/>
                </a:lnTo>
                <a:lnTo>
                  <a:pt x="11002" y="10466"/>
                </a:lnTo>
                <a:cubicBezTo>
                  <a:pt x="11002" y="10764"/>
                  <a:pt x="10764" y="11014"/>
                  <a:pt x="10454" y="11014"/>
                </a:cubicBezTo>
                <a:lnTo>
                  <a:pt x="5846" y="11014"/>
                </a:lnTo>
                <a:lnTo>
                  <a:pt x="5846" y="9228"/>
                </a:lnTo>
                <a:cubicBezTo>
                  <a:pt x="5846" y="8942"/>
                  <a:pt x="5608" y="8704"/>
                  <a:pt x="5322" y="8704"/>
                </a:cubicBezTo>
                <a:lnTo>
                  <a:pt x="4965" y="8704"/>
                </a:lnTo>
                <a:cubicBezTo>
                  <a:pt x="4751" y="8704"/>
                  <a:pt x="4560" y="8799"/>
                  <a:pt x="4429" y="8942"/>
                </a:cubicBezTo>
                <a:cubicBezTo>
                  <a:pt x="4275" y="9133"/>
                  <a:pt x="4037" y="9240"/>
                  <a:pt x="3798" y="9240"/>
                </a:cubicBezTo>
                <a:cubicBezTo>
                  <a:pt x="3560" y="9240"/>
                  <a:pt x="3322" y="9133"/>
                  <a:pt x="3179" y="8942"/>
                </a:cubicBezTo>
                <a:cubicBezTo>
                  <a:pt x="3025" y="8752"/>
                  <a:pt x="2965" y="8502"/>
                  <a:pt x="3013" y="8263"/>
                </a:cubicBezTo>
                <a:cubicBezTo>
                  <a:pt x="3072" y="7942"/>
                  <a:pt x="3346" y="7692"/>
                  <a:pt x="3656" y="7632"/>
                </a:cubicBezTo>
                <a:cubicBezTo>
                  <a:pt x="3710" y="7621"/>
                  <a:pt x="3764" y="7616"/>
                  <a:pt x="3818" y="7616"/>
                </a:cubicBezTo>
                <a:cubicBezTo>
                  <a:pt x="4055" y="7616"/>
                  <a:pt x="4274" y="7722"/>
                  <a:pt x="4429" y="7906"/>
                </a:cubicBezTo>
                <a:cubicBezTo>
                  <a:pt x="4560" y="8049"/>
                  <a:pt x="4751" y="8144"/>
                  <a:pt x="4953" y="8144"/>
                </a:cubicBezTo>
                <a:lnTo>
                  <a:pt x="5311" y="8144"/>
                </a:lnTo>
                <a:cubicBezTo>
                  <a:pt x="5584" y="8144"/>
                  <a:pt x="5822" y="7906"/>
                  <a:pt x="5822" y="7621"/>
                </a:cubicBezTo>
                <a:lnTo>
                  <a:pt x="5822" y="5835"/>
                </a:lnTo>
                <a:lnTo>
                  <a:pt x="7608" y="5835"/>
                </a:lnTo>
                <a:cubicBezTo>
                  <a:pt x="7716" y="5835"/>
                  <a:pt x="7811" y="5918"/>
                  <a:pt x="7811" y="6025"/>
                </a:cubicBezTo>
                <a:lnTo>
                  <a:pt x="7811" y="6382"/>
                </a:lnTo>
                <a:cubicBezTo>
                  <a:pt x="7811" y="6489"/>
                  <a:pt x="7763" y="6597"/>
                  <a:pt x="7692" y="6656"/>
                </a:cubicBezTo>
                <a:cubicBezTo>
                  <a:pt x="7370" y="6918"/>
                  <a:pt x="7227" y="7323"/>
                  <a:pt x="7299" y="7740"/>
                </a:cubicBezTo>
                <a:cubicBezTo>
                  <a:pt x="7394" y="8180"/>
                  <a:pt x="7727" y="8537"/>
                  <a:pt x="8180" y="8633"/>
                </a:cubicBezTo>
                <a:cubicBezTo>
                  <a:pt x="8251" y="8644"/>
                  <a:pt x="8347" y="8656"/>
                  <a:pt x="8418" y="8656"/>
                </a:cubicBezTo>
                <a:cubicBezTo>
                  <a:pt x="8680" y="8656"/>
                  <a:pt x="8942" y="8573"/>
                  <a:pt x="9132" y="8406"/>
                </a:cubicBezTo>
                <a:cubicBezTo>
                  <a:pt x="9394" y="8180"/>
                  <a:pt x="9549" y="7871"/>
                  <a:pt x="9549" y="7513"/>
                </a:cubicBezTo>
                <a:cubicBezTo>
                  <a:pt x="9549" y="7168"/>
                  <a:pt x="9394" y="6847"/>
                  <a:pt x="9132" y="6632"/>
                </a:cubicBezTo>
                <a:cubicBezTo>
                  <a:pt x="9061" y="6573"/>
                  <a:pt x="9013" y="6478"/>
                  <a:pt x="9013" y="6370"/>
                </a:cubicBezTo>
                <a:lnTo>
                  <a:pt x="9013" y="6013"/>
                </a:lnTo>
                <a:cubicBezTo>
                  <a:pt x="9013" y="5906"/>
                  <a:pt x="9097" y="5823"/>
                  <a:pt x="9204" y="5823"/>
                </a:cubicBezTo>
                <a:lnTo>
                  <a:pt x="10097" y="5823"/>
                </a:lnTo>
                <a:cubicBezTo>
                  <a:pt x="10192" y="5823"/>
                  <a:pt x="10264" y="5739"/>
                  <a:pt x="10264" y="5656"/>
                </a:cubicBezTo>
                <a:cubicBezTo>
                  <a:pt x="10264" y="5561"/>
                  <a:pt x="10192" y="5489"/>
                  <a:pt x="10097" y="5489"/>
                </a:cubicBezTo>
                <a:lnTo>
                  <a:pt x="9204" y="5489"/>
                </a:lnTo>
                <a:cubicBezTo>
                  <a:pt x="8918" y="5489"/>
                  <a:pt x="8680" y="5727"/>
                  <a:pt x="8680" y="6013"/>
                </a:cubicBezTo>
                <a:lnTo>
                  <a:pt x="8680" y="6370"/>
                </a:lnTo>
                <a:cubicBezTo>
                  <a:pt x="8680" y="6573"/>
                  <a:pt x="8775" y="6775"/>
                  <a:pt x="8918" y="6906"/>
                </a:cubicBezTo>
                <a:cubicBezTo>
                  <a:pt x="9121" y="7049"/>
                  <a:pt x="9216" y="7287"/>
                  <a:pt x="9216" y="7525"/>
                </a:cubicBezTo>
                <a:cubicBezTo>
                  <a:pt x="9216" y="7763"/>
                  <a:pt x="9121" y="8002"/>
                  <a:pt x="8918" y="8156"/>
                </a:cubicBezTo>
                <a:cubicBezTo>
                  <a:pt x="8764" y="8272"/>
                  <a:pt x="8570" y="8333"/>
                  <a:pt x="8376" y="8333"/>
                </a:cubicBezTo>
                <a:cubicBezTo>
                  <a:pt x="8330" y="8333"/>
                  <a:pt x="8285" y="8330"/>
                  <a:pt x="8239" y="8323"/>
                </a:cubicBezTo>
                <a:cubicBezTo>
                  <a:pt x="7930" y="8263"/>
                  <a:pt x="7668" y="7990"/>
                  <a:pt x="7608" y="7680"/>
                </a:cubicBezTo>
                <a:cubicBezTo>
                  <a:pt x="7549" y="7382"/>
                  <a:pt x="7656" y="7097"/>
                  <a:pt x="7882" y="6906"/>
                </a:cubicBezTo>
                <a:cubicBezTo>
                  <a:pt x="8025" y="6775"/>
                  <a:pt x="8120" y="6573"/>
                  <a:pt x="8120" y="6370"/>
                </a:cubicBezTo>
                <a:lnTo>
                  <a:pt x="8120" y="6013"/>
                </a:lnTo>
                <a:cubicBezTo>
                  <a:pt x="8120" y="5727"/>
                  <a:pt x="7882" y="5489"/>
                  <a:pt x="7597" y="5489"/>
                </a:cubicBezTo>
                <a:lnTo>
                  <a:pt x="5811" y="5489"/>
                </a:lnTo>
                <a:lnTo>
                  <a:pt x="5811" y="3703"/>
                </a:lnTo>
                <a:cubicBezTo>
                  <a:pt x="5811" y="3596"/>
                  <a:pt x="5894" y="3513"/>
                  <a:pt x="6001" y="3513"/>
                </a:cubicBezTo>
                <a:lnTo>
                  <a:pt x="6358" y="3513"/>
                </a:lnTo>
                <a:cubicBezTo>
                  <a:pt x="6465" y="3513"/>
                  <a:pt x="6573" y="3560"/>
                  <a:pt x="6632" y="3632"/>
                </a:cubicBezTo>
                <a:cubicBezTo>
                  <a:pt x="6847" y="3886"/>
                  <a:pt x="7157" y="4035"/>
                  <a:pt x="7492" y="4035"/>
                </a:cubicBezTo>
                <a:cubicBezTo>
                  <a:pt x="7565" y="4035"/>
                  <a:pt x="7640" y="4028"/>
                  <a:pt x="7716" y="4013"/>
                </a:cubicBezTo>
                <a:cubicBezTo>
                  <a:pt x="8156" y="3930"/>
                  <a:pt x="8525" y="3584"/>
                  <a:pt x="8609" y="3144"/>
                </a:cubicBezTo>
                <a:cubicBezTo>
                  <a:pt x="8680" y="2798"/>
                  <a:pt x="8597" y="2441"/>
                  <a:pt x="8382" y="2167"/>
                </a:cubicBezTo>
                <a:cubicBezTo>
                  <a:pt x="8156" y="1906"/>
                  <a:pt x="7847" y="1751"/>
                  <a:pt x="7489" y="1751"/>
                </a:cubicBezTo>
                <a:cubicBezTo>
                  <a:pt x="7156" y="1751"/>
                  <a:pt x="6823" y="1906"/>
                  <a:pt x="6608" y="2167"/>
                </a:cubicBezTo>
                <a:cubicBezTo>
                  <a:pt x="6549" y="2251"/>
                  <a:pt x="6454" y="2287"/>
                  <a:pt x="6346" y="2287"/>
                </a:cubicBezTo>
                <a:lnTo>
                  <a:pt x="5989" y="2287"/>
                </a:lnTo>
                <a:cubicBezTo>
                  <a:pt x="5882" y="2287"/>
                  <a:pt x="5799" y="2203"/>
                  <a:pt x="5799" y="2096"/>
                </a:cubicBezTo>
                <a:lnTo>
                  <a:pt x="5799" y="1203"/>
                </a:lnTo>
                <a:cubicBezTo>
                  <a:pt x="5799" y="1120"/>
                  <a:pt x="5715" y="1036"/>
                  <a:pt x="5632" y="1036"/>
                </a:cubicBezTo>
                <a:cubicBezTo>
                  <a:pt x="5549" y="1036"/>
                  <a:pt x="5465" y="1120"/>
                  <a:pt x="5465" y="1203"/>
                </a:cubicBezTo>
                <a:lnTo>
                  <a:pt x="5465" y="2096"/>
                </a:lnTo>
                <a:cubicBezTo>
                  <a:pt x="5465" y="2382"/>
                  <a:pt x="5703" y="2620"/>
                  <a:pt x="5989" y="2620"/>
                </a:cubicBezTo>
                <a:lnTo>
                  <a:pt x="6346" y="2620"/>
                </a:lnTo>
                <a:cubicBezTo>
                  <a:pt x="6561" y="2620"/>
                  <a:pt x="6751" y="2525"/>
                  <a:pt x="6882" y="2382"/>
                </a:cubicBezTo>
                <a:cubicBezTo>
                  <a:pt x="7037" y="2191"/>
                  <a:pt x="7263" y="2084"/>
                  <a:pt x="7513" y="2084"/>
                </a:cubicBezTo>
                <a:cubicBezTo>
                  <a:pt x="7751" y="2084"/>
                  <a:pt x="7989" y="2191"/>
                  <a:pt x="8132" y="2382"/>
                </a:cubicBezTo>
                <a:cubicBezTo>
                  <a:pt x="8287" y="2572"/>
                  <a:pt x="8347" y="2822"/>
                  <a:pt x="8299" y="3060"/>
                </a:cubicBezTo>
                <a:cubicBezTo>
                  <a:pt x="8239" y="3382"/>
                  <a:pt x="7966" y="3632"/>
                  <a:pt x="7656" y="3691"/>
                </a:cubicBezTo>
                <a:cubicBezTo>
                  <a:pt x="7601" y="3702"/>
                  <a:pt x="7547" y="3708"/>
                  <a:pt x="7494" y="3708"/>
                </a:cubicBezTo>
                <a:cubicBezTo>
                  <a:pt x="7257" y="3708"/>
                  <a:pt x="7038" y="3602"/>
                  <a:pt x="6882" y="3418"/>
                </a:cubicBezTo>
                <a:cubicBezTo>
                  <a:pt x="6751" y="3275"/>
                  <a:pt x="6561" y="3179"/>
                  <a:pt x="6346" y="3179"/>
                </a:cubicBezTo>
                <a:lnTo>
                  <a:pt x="5989" y="3179"/>
                </a:lnTo>
                <a:cubicBezTo>
                  <a:pt x="5703" y="3179"/>
                  <a:pt x="5465" y="3418"/>
                  <a:pt x="5465" y="3703"/>
                </a:cubicBezTo>
                <a:lnTo>
                  <a:pt x="5465" y="5489"/>
                </a:lnTo>
                <a:lnTo>
                  <a:pt x="3679" y="5489"/>
                </a:lnTo>
                <a:cubicBezTo>
                  <a:pt x="3584" y="5489"/>
                  <a:pt x="3489" y="5406"/>
                  <a:pt x="3489" y="5299"/>
                </a:cubicBezTo>
                <a:lnTo>
                  <a:pt x="3489" y="4942"/>
                </a:lnTo>
                <a:cubicBezTo>
                  <a:pt x="3489" y="4834"/>
                  <a:pt x="3536" y="4727"/>
                  <a:pt x="3608" y="4668"/>
                </a:cubicBezTo>
                <a:cubicBezTo>
                  <a:pt x="3917" y="4406"/>
                  <a:pt x="4072" y="4001"/>
                  <a:pt x="3989" y="3584"/>
                </a:cubicBezTo>
                <a:cubicBezTo>
                  <a:pt x="3906" y="3144"/>
                  <a:pt x="3560" y="2787"/>
                  <a:pt x="3120" y="2691"/>
                </a:cubicBezTo>
                <a:cubicBezTo>
                  <a:pt x="3039" y="2675"/>
                  <a:pt x="2957" y="2666"/>
                  <a:pt x="2876" y="2666"/>
                </a:cubicBezTo>
                <a:cubicBezTo>
                  <a:pt x="2611" y="2666"/>
                  <a:pt x="2353" y="2754"/>
                  <a:pt x="2143" y="2918"/>
                </a:cubicBezTo>
                <a:cubicBezTo>
                  <a:pt x="1882" y="3144"/>
                  <a:pt x="1727" y="3453"/>
                  <a:pt x="1727" y="3811"/>
                </a:cubicBezTo>
                <a:cubicBezTo>
                  <a:pt x="1727" y="4156"/>
                  <a:pt x="1882" y="4477"/>
                  <a:pt x="2143" y="4692"/>
                </a:cubicBezTo>
                <a:cubicBezTo>
                  <a:pt x="2227" y="4751"/>
                  <a:pt x="2263" y="4846"/>
                  <a:pt x="2263" y="4954"/>
                </a:cubicBezTo>
                <a:lnTo>
                  <a:pt x="2263" y="5311"/>
                </a:lnTo>
                <a:cubicBezTo>
                  <a:pt x="2263" y="5418"/>
                  <a:pt x="2179" y="5501"/>
                  <a:pt x="2072" y="5501"/>
                </a:cubicBezTo>
                <a:lnTo>
                  <a:pt x="286" y="5501"/>
                </a:lnTo>
                <a:lnTo>
                  <a:pt x="286" y="882"/>
                </a:lnTo>
                <a:cubicBezTo>
                  <a:pt x="286" y="584"/>
                  <a:pt x="524" y="322"/>
                  <a:pt x="834" y="322"/>
                </a:cubicBezTo>
                <a:lnTo>
                  <a:pt x="5465" y="322"/>
                </a:lnTo>
                <a:lnTo>
                  <a:pt x="5465" y="524"/>
                </a:lnTo>
                <a:cubicBezTo>
                  <a:pt x="5465" y="608"/>
                  <a:pt x="5537" y="679"/>
                  <a:pt x="5632" y="679"/>
                </a:cubicBezTo>
                <a:cubicBezTo>
                  <a:pt x="5715" y="679"/>
                  <a:pt x="5799" y="608"/>
                  <a:pt x="5799" y="524"/>
                </a:cubicBezTo>
                <a:lnTo>
                  <a:pt x="5799" y="322"/>
                </a:lnTo>
                <a:close/>
                <a:moveTo>
                  <a:pt x="881" y="1"/>
                </a:moveTo>
                <a:cubicBezTo>
                  <a:pt x="405" y="1"/>
                  <a:pt x="0" y="382"/>
                  <a:pt x="0" y="870"/>
                </a:cubicBezTo>
                <a:lnTo>
                  <a:pt x="0" y="10454"/>
                </a:lnTo>
                <a:cubicBezTo>
                  <a:pt x="0" y="10930"/>
                  <a:pt x="393" y="11335"/>
                  <a:pt x="881" y="11335"/>
                </a:cubicBezTo>
                <a:lnTo>
                  <a:pt x="10466" y="11335"/>
                </a:lnTo>
                <a:cubicBezTo>
                  <a:pt x="10942" y="11335"/>
                  <a:pt x="11347" y="10954"/>
                  <a:pt x="11347" y="10454"/>
                </a:cubicBezTo>
                <a:lnTo>
                  <a:pt x="11347" y="870"/>
                </a:lnTo>
                <a:cubicBezTo>
                  <a:pt x="11347" y="405"/>
                  <a:pt x="10942" y="1"/>
                  <a:pt x="10466" y="1"/>
                </a:cubicBezTo>
                <a:close/>
              </a:path>
            </a:pathLst>
          </a:custGeom>
          <a:solidFill>
            <a:srgbClr val="E084C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grpSp>
        <p:nvGrpSpPr>
          <p:cNvPr id="10069" name="Google Shape;10069;p73"/>
          <p:cNvGrpSpPr/>
          <p:nvPr/>
        </p:nvGrpSpPr>
        <p:grpSpPr>
          <a:xfrm>
            <a:off x="8288490" y="2394542"/>
            <a:ext cx="481529" cy="481529"/>
            <a:chOff x="6216367" y="1970156"/>
            <a:chExt cx="361147" cy="361147"/>
          </a:xfrm>
          <a:solidFill>
            <a:srgbClr val="E084C6"/>
          </a:solidFill>
        </p:grpSpPr>
        <p:sp>
          <p:nvSpPr>
            <p:cNvPr id="10070" name="Google Shape;10070;p73"/>
            <p:cNvSpPr/>
            <p:nvPr/>
          </p:nvSpPr>
          <p:spPr>
            <a:xfrm>
              <a:off x="6247813" y="2069522"/>
              <a:ext cx="329701" cy="261781"/>
            </a:xfrm>
            <a:custGeom>
              <a:avLst/>
              <a:gdLst/>
              <a:ahLst/>
              <a:cxnLst/>
              <a:rect l="l" t="t" r="r" b="b"/>
              <a:pathLst>
                <a:path w="10359" h="8225" extrusionOk="0">
                  <a:moveTo>
                    <a:pt x="9663" y="0"/>
                  </a:moveTo>
                  <a:cubicBezTo>
                    <a:pt x="9637" y="0"/>
                    <a:pt x="9611" y="7"/>
                    <a:pt x="9585" y="22"/>
                  </a:cubicBezTo>
                  <a:cubicBezTo>
                    <a:pt x="9490" y="69"/>
                    <a:pt x="9466" y="153"/>
                    <a:pt x="9502" y="248"/>
                  </a:cubicBezTo>
                  <a:cubicBezTo>
                    <a:pt x="9847" y="962"/>
                    <a:pt x="10026" y="1736"/>
                    <a:pt x="10026" y="2534"/>
                  </a:cubicBezTo>
                  <a:cubicBezTo>
                    <a:pt x="10026" y="3963"/>
                    <a:pt x="9478" y="5308"/>
                    <a:pt x="8466" y="6320"/>
                  </a:cubicBezTo>
                  <a:cubicBezTo>
                    <a:pt x="7454" y="7332"/>
                    <a:pt x="6108" y="7880"/>
                    <a:pt x="4680" y="7880"/>
                  </a:cubicBezTo>
                  <a:cubicBezTo>
                    <a:pt x="3834" y="7880"/>
                    <a:pt x="3037" y="7689"/>
                    <a:pt x="2287" y="7308"/>
                  </a:cubicBezTo>
                  <a:cubicBezTo>
                    <a:pt x="1667" y="6999"/>
                    <a:pt x="1096" y="6558"/>
                    <a:pt x="632" y="6022"/>
                  </a:cubicBezTo>
                  <a:lnTo>
                    <a:pt x="632" y="6022"/>
                  </a:lnTo>
                  <a:lnTo>
                    <a:pt x="1286" y="6237"/>
                  </a:lnTo>
                  <a:cubicBezTo>
                    <a:pt x="1308" y="6245"/>
                    <a:pt x="1329" y="6249"/>
                    <a:pt x="1350" y="6249"/>
                  </a:cubicBezTo>
                  <a:cubicBezTo>
                    <a:pt x="1417" y="6249"/>
                    <a:pt x="1473" y="6206"/>
                    <a:pt x="1501" y="6141"/>
                  </a:cubicBezTo>
                  <a:cubicBezTo>
                    <a:pt x="1525" y="6046"/>
                    <a:pt x="1489" y="5963"/>
                    <a:pt x="1394" y="5927"/>
                  </a:cubicBezTo>
                  <a:lnTo>
                    <a:pt x="215" y="5546"/>
                  </a:lnTo>
                  <a:cubicBezTo>
                    <a:pt x="197" y="5539"/>
                    <a:pt x="180" y="5536"/>
                    <a:pt x="163" y="5536"/>
                  </a:cubicBezTo>
                  <a:cubicBezTo>
                    <a:pt x="122" y="5536"/>
                    <a:pt x="85" y="5553"/>
                    <a:pt x="60" y="5570"/>
                  </a:cubicBezTo>
                  <a:cubicBezTo>
                    <a:pt x="12" y="5606"/>
                    <a:pt x="1" y="5665"/>
                    <a:pt x="1" y="5725"/>
                  </a:cubicBezTo>
                  <a:lnTo>
                    <a:pt x="191" y="7094"/>
                  </a:lnTo>
                  <a:cubicBezTo>
                    <a:pt x="203" y="7177"/>
                    <a:pt x="274" y="7237"/>
                    <a:pt x="358" y="7237"/>
                  </a:cubicBezTo>
                  <a:lnTo>
                    <a:pt x="382" y="7237"/>
                  </a:lnTo>
                  <a:cubicBezTo>
                    <a:pt x="477" y="7225"/>
                    <a:pt x="536" y="7130"/>
                    <a:pt x="512" y="7046"/>
                  </a:cubicBezTo>
                  <a:lnTo>
                    <a:pt x="417" y="6272"/>
                  </a:lnTo>
                  <a:lnTo>
                    <a:pt x="417" y="6272"/>
                  </a:lnTo>
                  <a:cubicBezTo>
                    <a:pt x="893" y="6820"/>
                    <a:pt x="1489" y="7284"/>
                    <a:pt x="2120" y="7606"/>
                  </a:cubicBezTo>
                  <a:cubicBezTo>
                    <a:pt x="2918" y="8011"/>
                    <a:pt x="3775" y="8225"/>
                    <a:pt x="4680" y="8225"/>
                  </a:cubicBezTo>
                  <a:cubicBezTo>
                    <a:pt x="6204" y="8225"/>
                    <a:pt x="7621" y="7630"/>
                    <a:pt x="8692" y="6558"/>
                  </a:cubicBezTo>
                  <a:cubicBezTo>
                    <a:pt x="9764" y="5487"/>
                    <a:pt x="10359" y="4058"/>
                    <a:pt x="10359" y="2558"/>
                  </a:cubicBezTo>
                  <a:cubicBezTo>
                    <a:pt x="10359" y="1677"/>
                    <a:pt x="10157" y="855"/>
                    <a:pt x="9799" y="93"/>
                  </a:cubicBezTo>
                  <a:cubicBezTo>
                    <a:pt x="9775" y="35"/>
                    <a:pt x="9721" y="0"/>
                    <a:pt x="966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071" name="Google Shape;10071;p73"/>
            <p:cNvSpPr/>
            <p:nvPr/>
          </p:nvSpPr>
          <p:spPr>
            <a:xfrm>
              <a:off x="6216367" y="1970156"/>
              <a:ext cx="329701" cy="260731"/>
            </a:xfrm>
            <a:custGeom>
              <a:avLst/>
              <a:gdLst/>
              <a:ahLst/>
              <a:cxnLst/>
              <a:rect l="l" t="t" r="r" b="b"/>
              <a:pathLst>
                <a:path w="10359" h="8192" extrusionOk="0">
                  <a:moveTo>
                    <a:pt x="5668" y="0"/>
                  </a:moveTo>
                  <a:cubicBezTo>
                    <a:pt x="4156" y="0"/>
                    <a:pt x="2739" y="596"/>
                    <a:pt x="1667" y="1667"/>
                  </a:cubicBezTo>
                  <a:cubicBezTo>
                    <a:pt x="596" y="2739"/>
                    <a:pt x="0" y="4168"/>
                    <a:pt x="0" y="5680"/>
                  </a:cubicBezTo>
                  <a:cubicBezTo>
                    <a:pt x="0" y="6525"/>
                    <a:pt x="179" y="7346"/>
                    <a:pt x="548" y="8097"/>
                  </a:cubicBezTo>
                  <a:cubicBezTo>
                    <a:pt x="584" y="8156"/>
                    <a:pt x="643" y="8192"/>
                    <a:pt x="703" y="8192"/>
                  </a:cubicBezTo>
                  <a:cubicBezTo>
                    <a:pt x="727" y="8192"/>
                    <a:pt x="750" y="8192"/>
                    <a:pt x="774" y="8180"/>
                  </a:cubicBezTo>
                  <a:cubicBezTo>
                    <a:pt x="858" y="8132"/>
                    <a:pt x="893" y="8037"/>
                    <a:pt x="846" y="7954"/>
                  </a:cubicBezTo>
                  <a:cubicBezTo>
                    <a:pt x="512" y="7239"/>
                    <a:pt x="334" y="6465"/>
                    <a:pt x="334" y="5656"/>
                  </a:cubicBezTo>
                  <a:cubicBezTo>
                    <a:pt x="334" y="4227"/>
                    <a:pt x="881" y="2894"/>
                    <a:pt x="1893" y="1882"/>
                  </a:cubicBezTo>
                  <a:cubicBezTo>
                    <a:pt x="2905" y="869"/>
                    <a:pt x="4239" y="322"/>
                    <a:pt x="5668" y="322"/>
                  </a:cubicBezTo>
                  <a:cubicBezTo>
                    <a:pt x="7239" y="322"/>
                    <a:pt x="8704" y="989"/>
                    <a:pt x="9716" y="2179"/>
                  </a:cubicBezTo>
                  <a:lnTo>
                    <a:pt x="9061" y="1953"/>
                  </a:lnTo>
                  <a:cubicBezTo>
                    <a:pt x="9044" y="1948"/>
                    <a:pt x="9027" y="1946"/>
                    <a:pt x="9010" y="1946"/>
                  </a:cubicBezTo>
                  <a:cubicBezTo>
                    <a:pt x="8942" y="1946"/>
                    <a:pt x="8878" y="1984"/>
                    <a:pt x="8859" y="2060"/>
                  </a:cubicBezTo>
                  <a:cubicBezTo>
                    <a:pt x="8823" y="2143"/>
                    <a:pt x="8870" y="2239"/>
                    <a:pt x="8966" y="2263"/>
                  </a:cubicBezTo>
                  <a:lnTo>
                    <a:pt x="10133" y="2655"/>
                  </a:lnTo>
                  <a:cubicBezTo>
                    <a:pt x="10156" y="2655"/>
                    <a:pt x="10168" y="2667"/>
                    <a:pt x="10192" y="2667"/>
                  </a:cubicBezTo>
                  <a:cubicBezTo>
                    <a:pt x="10240" y="2667"/>
                    <a:pt x="10275" y="2655"/>
                    <a:pt x="10299" y="2620"/>
                  </a:cubicBezTo>
                  <a:cubicBezTo>
                    <a:pt x="10347" y="2596"/>
                    <a:pt x="10359" y="2536"/>
                    <a:pt x="10359" y="2477"/>
                  </a:cubicBezTo>
                  <a:lnTo>
                    <a:pt x="10168" y="1108"/>
                  </a:lnTo>
                  <a:cubicBezTo>
                    <a:pt x="10158" y="1027"/>
                    <a:pt x="10088" y="971"/>
                    <a:pt x="10016" y="971"/>
                  </a:cubicBezTo>
                  <a:cubicBezTo>
                    <a:pt x="10003" y="971"/>
                    <a:pt x="9990" y="973"/>
                    <a:pt x="9978" y="977"/>
                  </a:cubicBezTo>
                  <a:cubicBezTo>
                    <a:pt x="9882" y="989"/>
                    <a:pt x="9823" y="1072"/>
                    <a:pt x="9835" y="1167"/>
                  </a:cubicBezTo>
                  <a:lnTo>
                    <a:pt x="9942" y="1941"/>
                  </a:lnTo>
                  <a:cubicBezTo>
                    <a:pt x="8870" y="703"/>
                    <a:pt x="7323" y="0"/>
                    <a:pt x="56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072" name="Google Shape;10072;p73"/>
            <p:cNvSpPr/>
            <p:nvPr/>
          </p:nvSpPr>
          <p:spPr>
            <a:xfrm>
              <a:off x="6351252" y="2064875"/>
              <a:ext cx="17855" cy="28072"/>
            </a:xfrm>
            <a:custGeom>
              <a:avLst/>
              <a:gdLst/>
              <a:ahLst/>
              <a:cxnLst/>
              <a:rect l="l" t="t" r="r" b="b"/>
              <a:pathLst>
                <a:path w="561" h="882" extrusionOk="0">
                  <a:moveTo>
                    <a:pt x="358" y="1"/>
                  </a:moveTo>
                  <a:cubicBezTo>
                    <a:pt x="275" y="1"/>
                    <a:pt x="203" y="84"/>
                    <a:pt x="203" y="168"/>
                  </a:cubicBezTo>
                  <a:lnTo>
                    <a:pt x="203" y="477"/>
                  </a:lnTo>
                  <a:lnTo>
                    <a:pt x="84" y="596"/>
                  </a:lnTo>
                  <a:cubicBezTo>
                    <a:pt x="25" y="656"/>
                    <a:pt x="1" y="763"/>
                    <a:pt x="84" y="834"/>
                  </a:cubicBezTo>
                  <a:cubicBezTo>
                    <a:pt x="108" y="870"/>
                    <a:pt x="156" y="882"/>
                    <a:pt x="203" y="882"/>
                  </a:cubicBezTo>
                  <a:cubicBezTo>
                    <a:pt x="239" y="882"/>
                    <a:pt x="287" y="870"/>
                    <a:pt x="322" y="834"/>
                  </a:cubicBezTo>
                  <a:lnTo>
                    <a:pt x="501" y="680"/>
                  </a:lnTo>
                  <a:cubicBezTo>
                    <a:pt x="525" y="644"/>
                    <a:pt x="561" y="596"/>
                    <a:pt x="537" y="560"/>
                  </a:cubicBezTo>
                  <a:lnTo>
                    <a:pt x="525" y="168"/>
                  </a:lnTo>
                  <a:cubicBezTo>
                    <a:pt x="525" y="84"/>
                    <a:pt x="453" y="1"/>
                    <a:pt x="3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073" name="Google Shape;10073;p73"/>
            <p:cNvSpPr/>
            <p:nvPr/>
          </p:nvSpPr>
          <p:spPr>
            <a:xfrm>
              <a:off x="6260321" y="2016688"/>
              <a:ext cx="272857" cy="269929"/>
            </a:xfrm>
            <a:custGeom>
              <a:avLst/>
              <a:gdLst/>
              <a:ahLst/>
              <a:cxnLst/>
              <a:rect l="l" t="t" r="r" b="b"/>
              <a:pathLst>
                <a:path w="8573" h="8481" extrusionOk="0">
                  <a:moveTo>
                    <a:pt x="2822" y="3182"/>
                  </a:moveTo>
                  <a:lnTo>
                    <a:pt x="3037" y="3217"/>
                  </a:lnTo>
                  <a:lnTo>
                    <a:pt x="3144" y="3217"/>
                  </a:lnTo>
                  <a:lnTo>
                    <a:pt x="2965" y="3598"/>
                  </a:lnTo>
                  <a:lnTo>
                    <a:pt x="2679" y="3527"/>
                  </a:lnTo>
                  <a:lnTo>
                    <a:pt x="2822" y="3182"/>
                  </a:lnTo>
                  <a:close/>
                  <a:moveTo>
                    <a:pt x="3918" y="3110"/>
                  </a:moveTo>
                  <a:lnTo>
                    <a:pt x="4251" y="3515"/>
                  </a:lnTo>
                  <a:lnTo>
                    <a:pt x="4203" y="3634"/>
                  </a:lnTo>
                  <a:cubicBezTo>
                    <a:pt x="4168" y="3718"/>
                    <a:pt x="4215" y="3813"/>
                    <a:pt x="4310" y="3837"/>
                  </a:cubicBezTo>
                  <a:cubicBezTo>
                    <a:pt x="4322" y="3837"/>
                    <a:pt x="4334" y="3860"/>
                    <a:pt x="4370" y="3860"/>
                  </a:cubicBezTo>
                  <a:cubicBezTo>
                    <a:pt x="4441" y="3860"/>
                    <a:pt x="4501" y="3813"/>
                    <a:pt x="4525" y="3741"/>
                  </a:cubicBezTo>
                  <a:lnTo>
                    <a:pt x="4572" y="3622"/>
                  </a:lnTo>
                  <a:cubicBezTo>
                    <a:pt x="4608" y="3515"/>
                    <a:pt x="4584" y="3408"/>
                    <a:pt x="4513" y="3325"/>
                  </a:cubicBezTo>
                  <a:lnTo>
                    <a:pt x="4430" y="3217"/>
                  </a:lnTo>
                  <a:lnTo>
                    <a:pt x="4727" y="3444"/>
                  </a:lnTo>
                  <a:cubicBezTo>
                    <a:pt x="4749" y="3458"/>
                    <a:pt x="4780" y="3469"/>
                    <a:pt x="4815" y="3469"/>
                  </a:cubicBezTo>
                  <a:cubicBezTo>
                    <a:pt x="4836" y="3469"/>
                    <a:pt x="4859" y="3465"/>
                    <a:pt x="4882" y="3456"/>
                  </a:cubicBezTo>
                  <a:lnTo>
                    <a:pt x="5096" y="3360"/>
                  </a:lnTo>
                  <a:lnTo>
                    <a:pt x="5227" y="3515"/>
                  </a:lnTo>
                  <a:cubicBezTo>
                    <a:pt x="5263" y="3563"/>
                    <a:pt x="5323" y="3575"/>
                    <a:pt x="5358" y="3575"/>
                  </a:cubicBezTo>
                  <a:lnTo>
                    <a:pt x="5775" y="3539"/>
                  </a:lnTo>
                  <a:lnTo>
                    <a:pt x="5799" y="3622"/>
                  </a:lnTo>
                  <a:cubicBezTo>
                    <a:pt x="5811" y="3658"/>
                    <a:pt x="5775" y="3694"/>
                    <a:pt x="5775" y="3706"/>
                  </a:cubicBezTo>
                  <a:cubicBezTo>
                    <a:pt x="5763" y="3718"/>
                    <a:pt x="5739" y="3753"/>
                    <a:pt x="5692" y="3753"/>
                  </a:cubicBezTo>
                  <a:lnTo>
                    <a:pt x="4977" y="3813"/>
                  </a:lnTo>
                  <a:cubicBezTo>
                    <a:pt x="4882" y="3813"/>
                    <a:pt x="4811" y="3872"/>
                    <a:pt x="4751" y="3944"/>
                  </a:cubicBezTo>
                  <a:cubicBezTo>
                    <a:pt x="4727" y="4003"/>
                    <a:pt x="4691" y="4063"/>
                    <a:pt x="4703" y="4122"/>
                  </a:cubicBezTo>
                  <a:lnTo>
                    <a:pt x="4227" y="3956"/>
                  </a:lnTo>
                  <a:cubicBezTo>
                    <a:pt x="4215" y="3956"/>
                    <a:pt x="4215" y="3944"/>
                    <a:pt x="4203" y="3932"/>
                  </a:cubicBezTo>
                  <a:cubicBezTo>
                    <a:pt x="4168" y="3753"/>
                    <a:pt x="4025" y="3610"/>
                    <a:pt x="3846" y="3610"/>
                  </a:cubicBezTo>
                  <a:lnTo>
                    <a:pt x="3834" y="3610"/>
                  </a:lnTo>
                  <a:lnTo>
                    <a:pt x="3322" y="3634"/>
                  </a:lnTo>
                  <a:lnTo>
                    <a:pt x="3477" y="3289"/>
                  </a:lnTo>
                  <a:cubicBezTo>
                    <a:pt x="3489" y="3265"/>
                    <a:pt x="3513" y="3229"/>
                    <a:pt x="3548" y="3229"/>
                  </a:cubicBezTo>
                  <a:lnTo>
                    <a:pt x="3918" y="3110"/>
                  </a:lnTo>
                  <a:close/>
                  <a:moveTo>
                    <a:pt x="7775" y="3646"/>
                  </a:moveTo>
                  <a:cubicBezTo>
                    <a:pt x="7787" y="3646"/>
                    <a:pt x="7835" y="3646"/>
                    <a:pt x="7859" y="3682"/>
                  </a:cubicBezTo>
                  <a:lnTo>
                    <a:pt x="8204" y="4003"/>
                  </a:lnTo>
                  <a:lnTo>
                    <a:pt x="8204" y="4349"/>
                  </a:lnTo>
                  <a:cubicBezTo>
                    <a:pt x="8156" y="5325"/>
                    <a:pt x="7763" y="6254"/>
                    <a:pt x="7061" y="6956"/>
                  </a:cubicBezTo>
                  <a:cubicBezTo>
                    <a:pt x="6954" y="7051"/>
                    <a:pt x="6835" y="7158"/>
                    <a:pt x="6716" y="7254"/>
                  </a:cubicBezTo>
                  <a:cubicBezTo>
                    <a:pt x="6775" y="7158"/>
                    <a:pt x="6835" y="7075"/>
                    <a:pt x="6870" y="6968"/>
                  </a:cubicBezTo>
                  <a:lnTo>
                    <a:pt x="7620" y="5194"/>
                  </a:lnTo>
                  <a:cubicBezTo>
                    <a:pt x="7656" y="5134"/>
                    <a:pt x="7644" y="5075"/>
                    <a:pt x="7609" y="5027"/>
                  </a:cubicBezTo>
                  <a:cubicBezTo>
                    <a:pt x="7585" y="4992"/>
                    <a:pt x="7525" y="4956"/>
                    <a:pt x="7466" y="4956"/>
                  </a:cubicBezTo>
                  <a:lnTo>
                    <a:pt x="7382" y="4956"/>
                  </a:lnTo>
                  <a:lnTo>
                    <a:pt x="7799" y="4134"/>
                  </a:lnTo>
                  <a:cubicBezTo>
                    <a:pt x="7882" y="4003"/>
                    <a:pt x="7835" y="3837"/>
                    <a:pt x="7704" y="3753"/>
                  </a:cubicBezTo>
                  <a:lnTo>
                    <a:pt x="7668" y="3718"/>
                  </a:lnTo>
                  <a:lnTo>
                    <a:pt x="7680" y="3706"/>
                  </a:lnTo>
                  <a:cubicBezTo>
                    <a:pt x="7716" y="3658"/>
                    <a:pt x="7739" y="3658"/>
                    <a:pt x="7775" y="3646"/>
                  </a:cubicBezTo>
                  <a:close/>
                  <a:moveTo>
                    <a:pt x="4257" y="0"/>
                  </a:moveTo>
                  <a:cubicBezTo>
                    <a:pt x="4208" y="0"/>
                    <a:pt x="4158" y="1"/>
                    <a:pt x="4108" y="3"/>
                  </a:cubicBezTo>
                  <a:cubicBezTo>
                    <a:pt x="3037" y="50"/>
                    <a:pt x="2048" y="491"/>
                    <a:pt x="1286" y="1241"/>
                  </a:cubicBezTo>
                  <a:cubicBezTo>
                    <a:pt x="524" y="1991"/>
                    <a:pt x="96" y="2991"/>
                    <a:pt x="48" y="4063"/>
                  </a:cubicBezTo>
                  <a:cubicBezTo>
                    <a:pt x="0" y="5122"/>
                    <a:pt x="358" y="6158"/>
                    <a:pt x="1048" y="6968"/>
                  </a:cubicBezTo>
                  <a:cubicBezTo>
                    <a:pt x="1072" y="7016"/>
                    <a:pt x="1120" y="7027"/>
                    <a:pt x="1179" y="7027"/>
                  </a:cubicBezTo>
                  <a:cubicBezTo>
                    <a:pt x="1227" y="7027"/>
                    <a:pt x="1251" y="7016"/>
                    <a:pt x="1286" y="6980"/>
                  </a:cubicBezTo>
                  <a:cubicBezTo>
                    <a:pt x="1358" y="6920"/>
                    <a:pt x="1358" y="6813"/>
                    <a:pt x="1298" y="6742"/>
                  </a:cubicBezTo>
                  <a:cubicBezTo>
                    <a:pt x="679" y="6004"/>
                    <a:pt x="346" y="5051"/>
                    <a:pt x="393" y="4063"/>
                  </a:cubicBezTo>
                  <a:cubicBezTo>
                    <a:pt x="441" y="3087"/>
                    <a:pt x="834" y="2158"/>
                    <a:pt x="1536" y="1455"/>
                  </a:cubicBezTo>
                  <a:cubicBezTo>
                    <a:pt x="2239" y="765"/>
                    <a:pt x="3156" y="360"/>
                    <a:pt x="4144" y="312"/>
                  </a:cubicBezTo>
                  <a:cubicBezTo>
                    <a:pt x="4200" y="309"/>
                    <a:pt x="4256" y="308"/>
                    <a:pt x="4312" y="308"/>
                  </a:cubicBezTo>
                  <a:cubicBezTo>
                    <a:pt x="4478" y="308"/>
                    <a:pt x="4641" y="321"/>
                    <a:pt x="4811" y="348"/>
                  </a:cubicBezTo>
                  <a:lnTo>
                    <a:pt x="5037" y="622"/>
                  </a:lnTo>
                  <a:lnTo>
                    <a:pt x="4942" y="848"/>
                  </a:lnTo>
                  <a:lnTo>
                    <a:pt x="4811" y="610"/>
                  </a:lnTo>
                  <a:cubicBezTo>
                    <a:pt x="4787" y="550"/>
                    <a:pt x="4727" y="527"/>
                    <a:pt x="4668" y="527"/>
                  </a:cubicBezTo>
                  <a:lnTo>
                    <a:pt x="4132" y="527"/>
                  </a:lnTo>
                  <a:cubicBezTo>
                    <a:pt x="4072" y="527"/>
                    <a:pt x="4013" y="550"/>
                    <a:pt x="3977" y="610"/>
                  </a:cubicBezTo>
                  <a:lnTo>
                    <a:pt x="3608" y="1324"/>
                  </a:lnTo>
                  <a:cubicBezTo>
                    <a:pt x="3560" y="1432"/>
                    <a:pt x="3560" y="1539"/>
                    <a:pt x="3608" y="1634"/>
                  </a:cubicBezTo>
                  <a:cubicBezTo>
                    <a:pt x="3668" y="1729"/>
                    <a:pt x="3751" y="1801"/>
                    <a:pt x="3858" y="1801"/>
                  </a:cubicBezTo>
                  <a:lnTo>
                    <a:pt x="4156" y="1836"/>
                  </a:lnTo>
                  <a:cubicBezTo>
                    <a:pt x="4215" y="1836"/>
                    <a:pt x="4275" y="1813"/>
                    <a:pt x="4310" y="1753"/>
                  </a:cubicBezTo>
                  <a:lnTo>
                    <a:pt x="4430" y="1598"/>
                  </a:lnTo>
                  <a:lnTo>
                    <a:pt x="4489" y="1670"/>
                  </a:lnTo>
                  <a:lnTo>
                    <a:pt x="4441" y="1955"/>
                  </a:lnTo>
                  <a:lnTo>
                    <a:pt x="3929" y="2027"/>
                  </a:lnTo>
                  <a:cubicBezTo>
                    <a:pt x="3906" y="2027"/>
                    <a:pt x="3894" y="2039"/>
                    <a:pt x="3858" y="2051"/>
                  </a:cubicBezTo>
                  <a:lnTo>
                    <a:pt x="3203" y="2527"/>
                  </a:lnTo>
                  <a:cubicBezTo>
                    <a:pt x="3179" y="2563"/>
                    <a:pt x="3144" y="2586"/>
                    <a:pt x="3144" y="2622"/>
                  </a:cubicBezTo>
                  <a:lnTo>
                    <a:pt x="3072" y="2920"/>
                  </a:lnTo>
                  <a:lnTo>
                    <a:pt x="2846" y="2884"/>
                  </a:lnTo>
                  <a:cubicBezTo>
                    <a:pt x="2836" y="2883"/>
                    <a:pt x="2826" y="2883"/>
                    <a:pt x="2816" y="2883"/>
                  </a:cubicBezTo>
                  <a:cubicBezTo>
                    <a:pt x="2686" y="2883"/>
                    <a:pt x="2580" y="2954"/>
                    <a:pt x="2525" y="3087"/>
                  </a:cubicBezTo>
                  <a:lnTo>
                    <a:pt x="2382" y="3456"/>
                  </a:lnTo>
                  <a:cubicBezTo>
                    <a:pt x="2358" y="3527"/>
                    <a:pt x="2358" y="3622"/>
                    <a:pt x="2405" y="3694"/>
                  </a:cubicBezTo>
                  <a:cubicBezTo>
                    <a:pt x="2441" y="3765"/>
                    <a:pt x="2501" y="3825"/>
                    <a:pt x="2596" y="3860"/>
                  </a:cubicBezTo>
                  <a:cubicBezTo>
                    <a:pt x="2441" y="3932"/>
                    <a:pt x="2322" y="4075"/>
                    <a:pt x="2322" y="4241"/>
                  </a:cubicBezTo>
                  <a:lnTo>
                    <a:pt x="2322" y="4313"/>
                  </a:lnTo>
                  <a:lnTo>
                    <a:pt x="1870" y="4849"/>
                  </a:lnTo>
                  <a:cubicBezTo>
                    <a:pt x="1786" y="4932"/>
                    <a:pt x="1763" y="5051"/>
                    <a:pt x="1763" y="5146"/>
                  </a:cubicBezTo>
                  <a:lnTo>
                    <a:pt x="1763" y="5777"/>
                  </a:lnTo>
                  <a:cubicBezTo>
                    <a:pt x="1763" y="5944"/>
                    <a:pt x="1822" y="6087"/>
                    <a:pt x="1941" y="6194"/>
                  </a:cubicBezTo>
                  <a:lnTo>
                    <a:pt x="2382" y="6623"/>
                  </a:lnTo>
                  <a:cubicBezTo>
                    <a:pt x="2489" y="6718"/>
                    <a:pt x="2608" y="6777"/>
                    <a:pt x="2739" y="6789"/>
                  </a:cubicBezTo>
                  <a:lnTo>
                    <a:pt x="4049" y="6908"/>
                  </a:lnTo>
                  <a:lnTo>
                    <a:pt x="4049" y="6956"/>
                  </a:lnTo>
                  <a:cubicBezTo>
                    <a:pt x="4037" y="7111"/>
                    <a:pt x="4096" y="7266"/>
                    <a:pt x="4227" y="7373"/>
                  </a:cubicBezTo>
                  <a:lnTo>
                    <a:pt x="4465" y="7551"/>
                  </a:lnTo>
                  <a:lnTo>
                    <a:pt x="4453" y="7587"/>
                  </a:lnTo>
                  <a:cubicBezTo>
                    <a:pt x="4394" y="7766"/>
                    <a:pt x="4453" y="7944"/>
                    <a:pt x="4584" y="8063"/>
                  </a:cubicBezTo>
                  <a:lnTo>
                    <a:pt x="4668" y="8123"/>
                  </a:lnTo>
                  <a:cubicBezTo>
                    <a:pt x="4608" y="8123"/>
                    <a:pt x="4561" y="8147"/>
                    <a:pt x="4501" y="8147"/>
                  </a:cubicBezTo>
                  <a:cubicBezTo>
                    <a:pt x="4451" y="8148"/>
                    <a:pt x="4402" y="8149"/>
                    <a:pt x="4353" y="8149"/>
                  </a:cubicBezTo>
                  <a:cubicBezTo>
                    <a:pt x="3418" y="8149"/>
                    <a:pt x="2523" y="7829"/>
                    <a:pt x="1822" y="7230"/>
                  </a:cubicBezTo>
                  <a:cubicBezTo>
                    <a:pt x="1793" y="7206"/>
                    <a:pt x="1759" y="7195"/>
                    <a:pt x="1724" y="7195"/>
                  </a:cubicBezTo>
                  <a:cubicBezTo>
                    <a:pt x="1672" y="7195"/>
                    <a:pt x="1619" y="7218"/>
                    <a:pt x="1584" y="7254"/>
                  </a:cubicBezTo>
                  <a:cubicBezTo>
                    <a:pt x="1524" y="7325"/>
                    <a:pt x="1536" y="7432"/>
                    <a:pt x="1596" y="7492"/>
                  </a:cubicBezTo>
                  <a:cubicBezTo>
                    <a:pt x="2358" y="8123"/>
                    <a:pt x="3322" y="8480"/>
                    <a:pt x="4322" y="8480"/>
                  </a:cubicBezTo>
                  <a:lnTo>
                    <a:pt x="4501" y="8480"/>
                  </a:lnTo>
                  <a:cubicBezTo>
                    <a:pt x="5573" y="8444"/>
                    <a:pt x="6573" y="7992"/>
                    <a:pt x="7323" y="7254"/>
                  </a:cubicBezTo>
                  <a:cubicBezTo>
                    <a:pt x="8085" y="6492"/>
                    <a:pt x="8513" y="5492"/>
                    <a:pt x="8561" y="4420"/>
                  </a:cubicBezTo>
                  <a:cubicBezTo>
                    <a:pt x="8573" y="3289"/>
                    <a:pt x="8216" y="2265"/>
                    <a:pt x="7537" y="1455"/>
                  </a:cubicBezTo>
                  <a:cubicBezTo>
                    <a:pt x="7506" y="1418"/>
                    <a:pt x="7462" y="1400"/>
                    <a:pt x="7417" y="1400"/>
                  </a:cubicBezTo>
                  <a:cubicBezTo>
                    <a:pt x="7375" y="1400"/>
                    <a:pt x="7333" y="1415"/>
                    <a:pt x="7299" y="1443"/>
                  </a:cubicBezTo>
                  <a:cubicBezTo>
                    <a:pt x="7228" y="1503"/>
                    <a:pt x="7228" y="1610"/>
                    <a:pt x="7287" y="1682"/>
                  </a:cubicBezTo>
                  <a:cubicBezTo>
                    <a:pt x="7728" y="2217"/>
                    <a:pt x="8025" y="2860"/>
                    <a:pt x="8144" y="3539"/>
                  </a:cubicBezTo>
                  <a:lnTo>
                    <a:pt x="8097" y="3503"/>
                  </a:lnTo>
                  <a:cubicBezTo>
                    <a:pt x="8018" y="3424"/>
                    <a:pt x="7923" y="3378"/>
                    <a:pt x="7804" y="3378"/>
                  </a:cubicBezTo>
                  <a:cubicBezTo>
                    <a:pt x="7780" y="3378"/>
                    <a:pt x="7754" y="3380"/>
                    <a:pt x="7728" y="3384"/>
                  </a:cubicBezTo>
                  <a:cubicBezTo>
                    <a:pt x="7597" y="3396"/>
                    <a:pt x="7478" y="3468"/>
                    <a:pt x="7406" y="3587"/>
                  </a:cubicBezTo>
                  <a:lnTo>
                    <a:pt x="7370" y="3634"/>
                  </a:lnTo>
                  <a:cubicBezTo>
                    <a:pt x="7299" y="3634"/>
                    <a:pt x="7228" y="3658"/>
                    <a:pt x="7168" y="3718"/>
                  </a:cubicBezTo>
                  <a:lnTo>
                    <a:pt x="6942" y="3468"/>
                  </a:lnTo>
                  <a:cubicBezTo>
                    <a:pt x="6911" y="3430"/>
                    <a:pt x="6866" y="3412"/>
                    <a:pt x="6821" y="3412"/>
                  </a:cubicBezTo>
                  <a:cubicBezTo>
                    <a:pt x="6780" y="3412"/>
                    <a:pt x="6738" y="3427"/>
                    <a:pt x="6704" y="3456"/>
                  </a:cubicBezTo>
                  <a:cubicBezTo>
                    <a:pt x="6632" y="3515"/>
                    <a:pt x="6632" y="3622"/>
                    <a:pt x="6692" y="3694"/>
                  </a:cubicBezTo>
                  <a:lnTo>
                    <a:pt x="7013" y="4099"/>
                  </a:lnTo>
                  <a:cubicBezTo>
                    <a:pt x="7049" y="4122"/>
                    <a:pt x="7085" y="4146"/>
                    <a:pt x="7132" y="4146"/>
                  </a:cubicBezTo>
                  <a:cubicBezTo>
                    <a:pt x="7180" y="4146"/>
                    <a:pt x="7228" y="4134"/>
                    <a:pt x="7251" y="4110"/>
                  </a:cubicBezTo>
                  <a:lnTo>
                    <a:pt x="7358" y="4003"/>
                  </a:lnTo>
                  <a:lnTo>
                    <a:pt x="7489" y="4099"/>
                  </a:lnTo>
                  <a:lnTo>
                    <a:pt x="7001" y="5075"/>
                  </a:lnTo>
                  <a:lnTo>
                    <a:pt x="6966" y="5075"/>
                  </a:lnTo>
                  <a:cubicBezTo>
                    <a:pt x="6930" y="5075"/>
                    <a:pt x="6894" y="5063"/>
                    <a:pt x="6870" y="5027"/>
                  </a:cubicBezTo>
                  <a:lnTo>
                    <a:pt x="6215" y="4230"/>
                  </a:lnTo>
                  <a:cubicBezTo>
                    <a:pt x="6181" y="4188"/>
                    <a:pt x="6129" y="4170"/>
                    <a:pt x="6079" y="4170"/>
                  </a:cubicBezTo>
                  <a:cubicBezTo>
                    <a:pt x="6043" y="4170"/>
                    <a:pt x="6007" y="4179"/>
                    <a:pt x="5977" y="4194"/>
                  </a:cubicBezTo>
                  <a:cubicBezTo>
                    <a:pt x="5894" y="4253"/>
                    <a:pt x="5894" y="4360"/>
                    <a:pt x="5942" y="4432"/>
                  </a:cubicBezTo>
                  <a:lnTo>
                    <a:pt x="6596" y="5242"/>
                  </a:lnTo>
                  <a:cubicBezTo>
                    <a:pt x="6684" y="5351"/>
                    <a:pt x="6811" y="5410"/>
                    <a:pt x="6932" y="5410"/>
                  </a:cubicBezTo>
                  <a:cubicBezTo>
                    <a:pt x="6944" y="5410"/>
                    <a:pt x="6955" y="5409"/>
                    <a:pt x="6966" y="5408"/>
                  </a:cubicBezTo>
                  <a:lnTo>
                    <a:pt x="7180" y="5384"/>
                  </a:lnTo>
                  <a:lnTo>
                    <a:pt x="6525" y="6908"/>
                  </a:lnTo>
                  <a:cubicBezTo>
                    <a:pt x="6477" y="7016"/>
                    <a:pt x="6418" y="7111"/>
                    <a:pt x="6335" y="7206"/>
                  </a:cubicBezTo>
                  <a:lnTo>
                    <a:pt x="5811" y="7825"/>
                  </a:lnTo>
                  <a:cubicBezTo>
                    <a:pt x="5537" y="7944"/>
                    <a:pt x="5275" y="8028"/>
                    <a:pt x="4989" y="8087"/>
                  </a:cubicBezTo>
                  <a:lnTo>
                    <a:pt x="4703" y="7825"/>
                  </a:lnTo>
                  <a:cubicBezTo>
                    <a:pt x="4680" y="7801"/>
                    <a:pt x="4668" y="7754"/>
                    <a:pt x="4680" y="7706"/>
                  </a:cubicBezTo>
                  <a:lnTo>
                    <a:pt x="4727" y="7551"/>
                  </a:lnTo>
                  <a:cubicBezTo>
                    <a:pt x="4739" y="7468"/>
                    <a:pt x="4727" y="7408"/>
                    <a:pt x="4668" y="7373"/>
                  </a:cubicBezTo>
                  <a:lnTo>
                    <a:pt x="4334" y="7123"/>
                  </a:lnTo>
                  <a:cubicBezTo>
                    <a:pt x="4310" y="7099"/>
                    <a:pt x="4287" y="7075"/>
                    <a:pt x="4287" y="7027"/>
                  </a:cubicBezTo>
                  <a:lnTo>
                    <a:pt x="4322" y="6813"/>
                  </a:lnTo>
                  <a:cubicBezTo>
                    <a:pt x="4322" y="6777"/>
                    <a:pt x="4322" y="6730"/>
                    <a:pt x="4287" y="6694"/>
                  </a:cubicBezTo>
                  <a:cubicBezTo>
                    <a:pt x="4263" y="6670"/>
                    <a:pt x="4215" y="6635"/>
                    <a:pt x="4168" y="6635"/>
                  </a:cubicBezTo>
                  <a:lnTo>
                    <a:pt x="2679" y="6504"/>
                  </a:lnTo>
                  <a:cubicBezTo>
                    <a:pt x="2620" y="6504"/>
                    <a:pt x="2560" y="6480"/>
                    <a:pt x="2536" y="6432"/>
                  </a:cubicBezTo>
                  <a:lnTo>
                    <a:pt x="2084" y="6004"/>
                  </a:lnTo>
                  <a:cubicBezTo>
                    <a:pt x="2048" y="5956"/>
                    <a:pt x="2013" y="5884"/>
                    <a:pt x="2013" y="5825"/>
                  </a:cubicBezTo>
                  <a:lnTo>
                    <a:pt x="2013" y="5194"/>
                  </a:lnTo>
                  <a:cubicBezTo>
                    <a:pt x="2013" y="5170"/>
                    <a:pt x="2024" y="5134"/>
                    <a:pt x="2048" y="5122"/>
                  </a:cubicBezTo>
                  <a:lnTo>
                    <a:pt x="2548" y="4539"/>
                  </a:lnTo>
                  <a:cubicBezTo>
                    <a:pt x="2584" y="4515"/>
                    <a:pt x="2596" y="4480"/>
                    <a:pt x="2596" y="4432"/>
                  </a:cubicBezTo>
                  <a:lnTo>
                    <a:pt x="2596" y="4301"/>
                  </a:lnTo>
                  <a:cubicBezTo>
                    <a:pt x="2596" y="4253"/>
                    <a:pt x="2620" y="4218"/>
                    <a:pt x="2667" y="4194"/>
                  </a:cubicBezTo>
                  <a:lnTo>
                    <a:pt x="3072" y="4015"/>
                  </a:lnTo>
                  <a:lnTo>
                    <a:pt x="3810" y="4003"/>
                  </a:lnTo>
                  <a:cubicBezTo>
                    <a:pt x="3834" y="4003"/>
                    <a:pt x="3846" y="4015"/>
                    <a:pt x="3846" y="4039"/>
                  </a:cubicBezTo>
                  <a:cubicBezTo>
                    <a:pt x="3858" y="4170"/>
                    <a:pt x="3965" y="4289"/>
                    <a:pt x="4096" y="4313"/>
                  </a:cubicBezTo>
                  <a:lnTo>
                    <a:pt x="4632" y="4491"/>
                  </a:lnTo>
                  <a:cubicBezTo>
                    <a:pt x="4668" y="4503"/>
                    <a:pt x="4705" y="4510"/>
                    <a:pt x="4741" y="4510"/>
                  </a:cubicBezTo>
                  <a:cubicBezTo>
                    <a:pt x="4813" y="4510"/>
                    <a:pt x="4882" y="4484"/>
                    <a:pt x="4930" y="4420"/>
                  </a:cubicBezTo>
                  <a:cubicBezTo>
                    <a:pt x="5001" y="4360"/>
                    <a:pt x="5037" y="4253"/>
                    <a:pt x="5025" y="4170"/>
                  </a:cubicBezTo>
                  <a:lnTo>
                    <a:pt x="5692" y="4110"/>
                  </a:lnTo>
                  <a:cubicBezTo>
                    <a:pt x="5823" y="4099"/>
                    <a:pt x="5930" y="4039"/>
                    <a:pt x="6013" y="3932"/>
                  </a:cubicBezTo>
                  <a:cubicBezTo>
                    <a:pt x="6096" y="3825"/>
                    <a:pt x="6120" y="3694"/>
                    <a:pt x="6096" y="3575"/>
                  </a:cubicBezTo>
                  <a:lnTo>
                    <a:pt x="6073" y="3479"/>
                  </a:lnTo>
                  <a:cubicBezTo>
                    <a:pt x="6050" y="3344"/>
                    <a:pt x="5931" y="3240"/>
                    <a:pt x="5776" y="3240"/>
                  </a:cubicBezTo>
                  <a:cubicBezTo>
                    <a:pt x="5768" y="3240"/>
                    <a:pt x="5760" y="3241"/>
                    <a:pt x="5751" y="3241"/>
                  </a:cubicBezTo>
                  <a:lnTo>
                    <a:pt x="5406" y="3277"/>
                  </a:lnTo>
                  <a:lnTo>
                    <a:pt x="5346" y="3217"/>
                  </a:lnTo>
                  <a:lnTo>
                    <a:pt x="5811" y="2753"/>
                  </a:lnTo>
                  <a:cubicBezTo>
                    <a:pt x="5870" y="2694"/>
                    <a:pt x="5870" y="2586"/>
                    <a:pt x="5811" y="2515"/>
                  </a:cubicBezTo>
                  <a:cubicBezTo>
                    <a:pt x="5781" y="2485"/>
                    <a:pt x="5739" y="2470"/>
                    <a:pt x="5696" y="2470"/>
                  </a:cubicBezTo>
                  <a:cubicBezTo>
                    <a:pt x="5653" y="2470"/>
                    <a:pt x="5608" y="2485"/>
                    <a:pt x="5573" y="2515"/>
                  </a:cubicBezTo>
                  <a:lnTo>
                    <a:pt x="5001" y="3063"/>
                  </a:lnTo>
                  <a:lnTo>
                    <a:pt x="4811" y="3146"/>
                  </a:lnTo>
                  <a:lnTo>
                    <a:pt x="4287" y="2741"/>
                  </a:lnTo>
                  <a:cubicBezTo>
                    <a:pt x="4260" y="2714"/>
                    <a:pt x="4220" y="2701"/>
                    <a:pt x="4181" y="2701"/>
                  </a:cubicBezTo>
                  <a:cubicBezTo>
                    <a:pt x="4168" y="2701"/>
                    <a:pt x="4156" y="2703"/>
                    <a:pt x="4144" y="2706"/>
                  </a:cubicBezTo>
                  <a:lnTo>
                    <a:pt x="3418" y="2944"/>
                  </a:lnTo>
                  <a:cubicBezTo>
                    <a:pt x="3394" y="2944"/>
                    <a:pt x="3370" y="2967"/>
                    <a:pt x="3358" y="2979"/>
                  </a:cubicBezTo>
                  <a:lnTo>
                    <a:pt x="3394" y="2753"/>
                  </a:lnTo>
                  <a:lnTo>
                    <a:pt x="3977" y="2336"/>
                  </a:lnTo>
                  <a:lnTo>
                    <a:pt x="4572" y="2253"/>
                  </a:lnTo>
                  <a:cubicBezTo>
                    <a:pt x="4644" y="2229"/>
                    <a:pt x="4703" y="2170"/>
                    <a:pt x="4703" y="2110"/>
                  </a:cubicBezTo>
                  <a:lnTo>
                    <a:pt x="4787" y="1634"/>
                  </a:lnTo>
                  <a:cubicBezTo>
                    <a:pt x="4787" y="1598"/>
                    <a:pt x="4787" y="1551"/>
                    <a:pt x="4751" y="1515"/>
                  </a:cubicBezTo>
                  <a:lnTo>
                    <a:pt x="4513" y="1205"/>
                  </a:lnTo>
                  <a:cubicBezTo>
                    <a:pt x="4489" y="1158"/>
                    <a:pt x="4430" y="1146"/>
                    <a:pt x="4382" y="1146"/>
                  </a:cubicBezTo>
                  <a:cubicBezTo>
                    <a:pt x="4322" y="1146"/>
                    <a:pt x="4275" y="1182"/>
                    <a:pt x="4251" y="1217"/>
                  </a:cubicBezTo>
                  <a:lnTo>
                    <a:pt x="4072" y="1491"/>
                  </a:lnTo>
                  <a:lnTo>
                    <a:pt x="3870" y="1479"/>
                  </a:lnTo>
                  <a:lnTo>
                    <a:pt x="4203" y="860"/>
                  </a:lnTo>
                  <a:lnTo>
                    <a:pt x="4525" y="860"/>
                  </a:lnTo>
                  <a:lnTo>
                    <a:pt x="4787" y="1324"/>
                  </a:lnTo>
                  <a:cubicBezTo>
                    <a:pt x="4811" y="1384"/>
                    <a:pt x="4870" y="1420"/>
                    <a:pt x="4930" y="1420"/>
                  </a:cubicBezTo>
                  <a:cubicBezTo>
                    <a:pt x="4989" y="1420"/>
                    <a:pt x="5049" y="1372"/>
                    <a:pt x="5084" y="1312"/>
                  </a:cubicBezTo>
                  <a:lnTo>
                    <a:pt x="5323" y="765"/>
                  </a:lnTo>
                  <a:cubicBezTo>
                    <a:pt x="5358" y="658"/>
                    <a:pt x="5346" y="550"/>
                    <a:pt x="5287" y="467"/>
                  </a:cubicBezTo>
                  <a:lnTo>
                    <a:pt x="5287" y="467"/>
                  </a:lnTo>
                  <a:cubicBezTo>
                    <a:pt x="5834" y="610"/>
                    <a:pt x="6346" y="884"/>
                    <a:pt x="6787" y="1253"/>
                  </a:cubicBezTo>
                  <a:cubicBezTo>
                    <a:pt x="6825" y="1280"/>
                    <a:pt x="6864" y="1292"/>
                    <a:pt x="6903" y="1292"/>
                  </a:cubicBezTo>
                  <a:cubicBezTo>
                    <a:pt x="6949" y="1292"/>
                    <a:pt x="6992" y="1274"/>
                    <a:pt x="7025" y="1241"/>
                  </a:cubicBezTo>
                  <a:cubicBezTo>
                    <a:pt x="7085" y="1158"/>
                    <a:pt x="7073" y="1062"/>
                    <a:pt x="7013" y="1003"/>
                  </a:cubicBezTo>
                  <a:cubicBezTo>
                    <a:pt x="6253" y="345"/>
                    <a:pt x="5266" y="0"/>
                    <a:pt x="425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</p:grpSp>
      <p:grpSp>
        <p:nvGrpSpPr>
          <p:cNvPr id="10074" name="Google Shape;10074;p73"/>
          <p:cNvGrpSpPr/>
          <p:nvPr/>
        </p:nvGrpSpPr>
        <p:grpSpPr>
          <a:xfrm>
            <a:off x="1719081" y="3669297"/>
            <a:ext cx="544208" cy="399711"/>
            <a:chOff x="1289311" y="2926222"/>
            <a:chExt cx="408156" cy="299783"/>
          </a:xfrm>
          <a:solidFill>
            <a:srgbClr val="E084C6"/>
          </a:solidFill>
        </p:grpSpPr>
        <p:sp>
          <p:nvSpPr>
            <p:cNvPr id="10075" name="Google Shape;10075;p73"/>
            <p:cNvSpPr/>
            <p:nvPr/>
          </p:nvSpPr>
          <p:spPr>
            <a:xfrm>
              <a:off x="1334029" y="2952385"/>
              <a:ext cx="318339" cy="216395"/>
            </a:xfrm>
            <a:custGeom>
              <a:avLst/>
              <a:gdLst/>
              <a:ahLst/>
              <a:cxnLst/>
              <a:rect l="l" t="t" r="r" b="b"/>
              <a:pathLst>
                <a:path w="10002" h="6799" extrusionOk="0">
                  <a:moveTo>
                    <a:pt x="3203" y="1369"/>
                  </a:moveTo>
                  <a:cubicBezTo>
                    <a:pt x="3429" y="1369"/>
                    <a:pt x="3620" y="1548"/>
                    <a:pt x="3620" y="1786"/>
                  </a:cubicBezTo>
                  <a:lnTo>
                    <a:pt x="3620" y="2179"/>
                  </a:lnTo>
                  <a:cubicBezTo>
                    <a:pt x="3620" y="2524"/>
                    <a:pt x="3334" y="2798"/>
                    <a:pt x="3012" y="2798"/>
                  </a:cubicBezTo>
                  <a:cubicBezTo>
                    <a:pt x="2679" y="2798"/>
                    <a:pt x="2381" y="2524"/>
                    <a:pt x="2381" y="2179"/>
                  </a:cubicBezTo>
                  <a:lnTo>
                    <a:pt x="2381" y="1786"/>
                  </a:lnTo>
                  <a:cubicBezTo>
                    <a:pt x="2381" y="1560"/>
                    <a:pt x="2560" y="1369"/>
                    <a:pt x="2798" y="1369"/>
                  </a:cubicBezTo>
                  <a:close/>
                  <a:moveTo>
                    <a:pt x="8013" y="1191"/>
                  </a:moveTo>
                  <a:cubicBezTo>
                    <a:pt x="8132" y="1191"/>
                    <a:pt x="8215" y="1274"/>
                    <a:pt x="8215" y="1393"/>
                  </a:cubicBezTo>
                  <a:lnTo>
                    <a:pt x="8215" y="1989"/>
                  </a:lnTo>
                  <a:cubicBezTo>
                    <a:pt x="8215" y="2060"/>
                    <a:pt x="8168" y="2131"/>
                    <a:pt x="8108" y="2167"/>
                  </a:cubicBezTo>
                  <a:cubicBezTo>
                    <a:pt x="8061" y="2203"/>
                    <a:pt x="8025" y="2262"/>
                    <a:pt x="8025" y="2334"/>
                  </a:cubicBezTo>
                  <a:lnTo>
                    <a:pt x="8025" y="2632"/>
                  </a:lnTo>
                  <a:cubicBezTo>
                    <a:pt x="8025" y="2715"/>
                    <a:pt x="8085" y="2798"/>
                    <a:pt x="8168" y="2810"/>
                  </a:cubicBezTo>
                  <a:lnTo>
                    <a:pt x="8680" y="2929"/>
                  </a:lnTo>
                  <a:cubicBezTo>
                    <a:pt x="8763" y="2953"/>
                    <a:pt x="8847" y="3036"/>
                    <a:pt x="8847" y="3132"/>
                  </a:cubicBezTo>
                  <a:lnTo>
                    <a:pt x="8847" y="3191"/>
                  </a:lnTo>
                  <a:lnTo>
                    <a:pt x="6799" y="3191"/>
                  </a:lnTo>
                  <a:lnTo>
                    <a:pt x="6799" y="3132"/>
                  </a:lnTo>
                  <a:cubicBezTo>
                    <a:pt x="6799" y="3024"/>
                    <a:pt x="6858" y="2953"/>
                    <a:pt x="6965" y="2929"/>
                  </a:cubicBezTo>
                  <a:lnTo>
                    <a:pt x="7477" y="2810"/>
                  </a:lnTo>
                  <a:cubicBezTo>
                    <a:pt x="7561" y="2798"/>
                    <a:pt x="7620" y="2715"/>
                    <a:pt x="7620" y="2632"/>
                  </a:cubicBezTo>
                  <a:lnTo>
                    <a:pt x="7620" y="2334"/>
                  </a:lnTo>
                  <a:cubicBezTo>
                    <a:pt x="7596" y="2274"/>
                    <a:pt x="7561" y="2215"/>
                    <a:pt x="7501" y="2167"/>
                  </a:cubicBezTo>
                  <a:cubicBezTo>
                    <a:pt x="7430" y="2120"/>
                    <a:pt x="7406" y="2060"/>
                    <a:pt x="7406" y="1989"/>
                  </a:cubicBezTo>
                  <a:lnTo>
                    <a:pt x="7406" y="1393"/>
                  </a:lnTo>
                  <a:cubicBezTo>
                    <a:pt x="7406" y="1274"/>
                    <a:pt x="7489" y="1191"/>
                    <a:pt x="7608" y="1191"/>
                  </a:cubicBezTo>
                  <a:close/>
                  <a:moveTo>
                    <a:pt x="9620" y="369"/>
                  </a:moveTo>
                  <a:lnTo>
                    <a:pt x="9620" y="3191"/>
                  </a:lnTo>
                  <a:lnTo>
                    <a:pt x="9192" y="3191"/>
                  </a:lnTo>
                  <a:lnTo>
                    <a:pt x="9192" y="3132"/>
                  </a:lnTo>
                  <a:cubicBezTo>
                    <a:pt x="9192" y="2870"/>
                    <a:pt x="9013" y="2632"/>
                    <a:pt x="8739" y="2572"/>
                  </a:cubicBezTo>
                  <a:lnTo>
                    <a:pt x="8382" y="2477"/>
                  </a:lnTo>
                  <a:lnTo>
                    <a:pt x="8382" y="2417"/>
                  </a:lnTo>
                  <a:cubicBezTo>
                    <a:pt x="8501" y="2322"/>
                    <a:pt x="8573" y="2155"/>
                    <a:pt x="8573" y="1977"/>
                  </a:cubicBezTo>
                  <a:lnTo>
                    <a:pt x="8573" y="1381"/>
                  </a:lnTo>
                  <a:cubicBezTo>
                    <a:pt x="8573" y="1048"/>
                    <a:pt x="8311" y="786"/>
                    <a:pt x="7977" y="786"/>
                  </a:cubicBezTo>
                  <a:lnTo>
                    <a:pt x="7584" y="786"/>
                  </a:lnTo>
                  <a:cubicBezTo>
                    <a:pt x="7251" y="786"/>
                    <a:pt x="6989" y="1048"/>
                    <a:pt x="6989" y="1381"/>
                  </a:cubicBezTo>
                  <a:lnTo>
                    <a:pt x="6989" y="1977"/>
                  </a:lnTo>
                  <a:cubicBezTo>
                    <a:pt x="6989" y="2143"/>
                    <a:pt x="7061" y="2298"/>
                    <a:pt x="7180" y="2417"/>
                  </a:cubicBezTo>
                  <a:lnTo>
                    <a:pt x="7180" y="2477"/>
                  </a:lnTo>
                  <a:lnTo>
                    <a:pt x="6822" y="2572"/>
                  </a:lnTo>
                  <a:cubicBezTo>
                    <a:pt x="6549" y="2632"/>
                    <a:pt x="6370" y="2870"/>
                    <a:pt x="6370" y="3132"/>
                  </a:cubicBezTo>
                  <a:lnTo>
                    <a:pt x="6370" y="3191"/>
                  </a:lnTo>
                  <a:lnTo>
                    <a:pt x="5941" y="3191"/>
                  </a:lnTo>
                  <a:lnTo>
                    <a:pt x="5941" y="369"/>
                  </a:lnTo>
                  <a:close/>
                  <a:moveTo>
                    <a:pt x="3227" y="3179"/>
                  </a:moveTo>
                  <a:lnTo>
                    <a:pt x="3227" y="3274"/>
                  </a:lnTo>
                  <a:cubicBezTo>
                    <a:pt x="3203" y="3346"/>
                    <a:pt x="3239" y="3405"/>
                    <a:pt x="3262" y="3465"/>
                  </a:cubicBezTo>
                  <a:lnTo>
                    <a:pt x="3012" y="3715"/>
                  </a:lnTo>
                  <a:lnTo>
                    <a:pt x="3001" y="3715"/>
                  </a:lnTo>
                  <a:lnTo>
                    <a:pt x="2739" y="3465"/>
                  </a:lnTo>
                  <a:cubicBezTo>
                    <a:pt x="2774" y="3405"/>
                    <a:pt x="2798" y="3346"/>
                    <a:pt x="2798" y="3274"/>
                  </a:cubicBezTo>
                  <a:lnTo>
                    <a:pt x="2798" y="3179"/>
                  </a:lnTo>
                  <a:close/>
                  <a:moveTo>
                    <a:pt x="3572" y="3667"/>
                  </a:moveTo>
                  <a:lnTo>
                    <a:pt x="3953" y="3822"/>
                  </a:lnTo>
                  <a:cubicBezTo>
                    <a:pt x="4108" y="3882"/>
                    <a:pt x="4215" y="4048"/>
                    <a:pt x="4215" y="4203"/>
                  </a:cubicBezTo>
                  <a:lnTo>
                    <a:pt x="4215" y="5394"/>
                  </a:lnTo>
                  <a:cubicBezTo>
                    <a:pt x="4215" y="5513"/>
                    <a:pt x="4132" y="5608"/>
                    <a:pt x="4013" y="5608"/>
                  </a:cubicBezTo>
                  <a:lnTo>
                    <a:pt x="3191" y="5608"/>
                  </a:lnTo>
                  <a:lnTo>
                    <a:pt x="3191" y="5382"/>
                  </a:lnTo>
                  <a:lnTo>
                    <a:pt x="3608" y="5382"/>
                  </a:lnTo>
                  <a:cubicBezTo>
                    <a:pt x="3715" y="5382"/>
                    <a:pt x="3798" y="5299"/>
                    <a:pt x="3798" y="5191"/>
                  </a:cubicBezTo>
                  <a:lnTo>
                    <a:pt x="3798" y="4596"/>
                  </a:lnTo>
                  <a:cubicBezTo>
                    <a:pt x="3798" y="4489"/>
                    <a:pt x="3715" y="4406"/>
                    <a:pt x="3608" y="4406"/>
                  </a:cubicBezTo>
                  <a:cubicBezTo>
                    <a:pt x="3501" y="4406"/>
                    <a:pt x="3417" y="4489"/>
                    <a:pt x="3417" y="4596"/>
                  </a:cubicBezTo>
                  <a:lnTo>
                    <a:pt x="3417" y="5013"/>
                  </a:lnTo>
                  <a:lnTo>
                    <a:pt x="2584" y="5013"/>
                  </a:lnTo>
                  <a:lnTo>
                    <a:pt x="2584" y="4596"/>
                  </a:lnTo>
                  <a:cubicBezTo>
                    <a:pt x="2584" y="4489"/>
                    <a:pt x="2489" y="4406"/>
                    <a:pt x="2381" y="4406"/>
                  </a:cubicBezTo>
                  <a:cubicBezTo>
                    <a:pt x="2286" y="4406"/>
                    <a:pt x="2191" y="4489"/>
                    <a:pt x="2191" y="4596"/>
                  </a:cubicBezTo>
                  <a:lnTo>
                    <a:pt x="2191" y="5191"/>
                  </a:lnTo>
                  <a:cubicBezTo>
                    <a:pt x="2191" y="5299"/>
                    <a:pt x="2286" y="5382"/>
                    <a:pt x="2381" y="5382"/>
                  </a:cubicBezTo>
                  <a:lnTo>
                    <a:pt x="2798" y="5382"/>
                  </a:lnTo>
                  <a:lnTo>
                    <a:pt x="2798" y="5608"/>
                  </a:lnTo>
                  <a:lnTo>
                    <a:pt x="1989" y="5608"/>
                  </a:lnTo>
                  <a:cubicBezTo>
                    <a:pt x="1869" y="5608"/>
                    <a:pt x="1774" y="5513"/>
                    <a:pt x="1774" y="5394"/>
                  </a:cubicBezTo>
                  <a:lnTo>
                    <a:pt x="1774" y="4203"/>
                  </a:lnTo>
                  <a:cubicBezTo>
                    <a:pt x="1774" y="4048"/>
                    <a:pt x="1881" y="3882"/>
                    <a:pt x="2048" y="3822"/>
                  </a:cubicBezTo>
                  <a:lnTo>
                    <a:pt x="2417" y="3667"/>
                  </a:lnTo>
                  <a:lnTo>
                    <a:pt x="2727" y="3989"/>
                  </a:lnTo>
                  <a:cubicBezTo>
                    <a:pt x="2798" y="4060"/>
                    <a:pt x="2905" y="4108"/>
                    <a:pt x="3001" y="4108"/>
                  </a:cubicBezTo>
                  <a:cubicBezTo>
                    <a:pt x="3096" y="4108"/>
                    <a:pt x="3191" y="4060"/>
                    <a:pt x="3262" y="3989"/>
                  </a:cubicBezTo>
                  <a:lnTo>
                    <a:pt x="3572" y="3667"/>
                  </a:lnTo>
                  <a:close/>
                  <a:moveTo>
                    <a:pt x="5632" y="5596"/>
                  </a:moveTo>
                  <a:lnTo>
                    <a:pt x="5632" y="6406"/>
                  </a:lnTo>
                  <a:lnTo>
                    <a:pt x="381" y="6406"/>
                  </a:lnTo>
                  <a:lnTo>
                    <a:pt x="381" y="5596"/>
                  </a:lnTo>
                  <a:lnTo>
                    <a:pt x="1429" y="5596"/>
                  </a:lnTo>
                  <a:cubicBezTo>
                    <a:pt x="1512" y="5834"/>
                    <a:pt x="1727" y="5989"/>
                    <a:pt x="2000" y="5989"/>
                  </a:cubicBezTo>
                  <a:lnTo>
                    <a:pt x="4013" y="5989"/>
                  </a:lnTo>
                  <a:cubicBezTo>
                    <a:pt x="4263" y="5989"/>
                    <a:pt x="4489" y="5834"/>
                    <a:pt x="4572" y="5596"/>
                  </a:cubicBezTo>
                  <a:close/>
                  <a:moveTo>
                    <a:pt x="8025" y="4406"/>
                  </a:moveTo>
                  <a:cubicBezTo>
                    <a:pt x="8144" y="4406"/>
                    <a:pt x="8227" y="4489"/>
                    <a:pt x="8227" y="4608"/>
                  </a:cubicBezTo>
                  <a:lnTo>
                    <a:pt x="8227" y="5203"/>
                  </a:lnTo>
                  <a:cubicBezTo>
                    <a:pt x="8227" y="5275"/>
                    <a:pt x="8192" y="5358"/>
                    <a:pt x="8132" y="5382"/>
                  </a:cubicBezTo>
                  <a:cubicBezTo>
                    <a:pt x="8073" y="5418"/>
                    <a:pt x="8037" y="5477"/>
                    <a:pt x="8037" y="5549"/>
                  </a:cubicBezTo>
                  <a:lnTo>
                    <a:pt x="8037" y="5846"/>
                  </a:lnTo>
                  <a:cubicBezTo>
                    <a:pt x="8037" y="5930"/>
                    <a:pt x="8096" y="6013"/>
                    <a:pt x="8192" y="6025"/>
                  </a:cubicBezTo>
                  <a:lnTo>
                    <a:pt x="8692" y="6144"/>
                  </a:lnTo>
                  <a:cubicBezTo>
                    <a:pt x="8787" y="6168"/>
                    <a:pt x="8858" y="6251"/>
                    <a:pt x="8858" y="6346"/>
                  </a:cubicBezTo>
                  <a:lnTo>
                    <a:pt x="8858" y="6406"/>
                  </a:lnTo>
                  <a:lnTo>
                    <a:pt x="6787" y="6406"/>
                  </a:lnTo>
                  <a:lnTo>
                    <a:pt x="6787" y="6346"/>
                  </a:lnTo>
                  <a:cubicBezTo>
                    <a:pt x="6787" y="6251"/>
                    <a:pt x="6846" y="6168"/>
                    <a:pt x="6953" y="6144"/>
                  </a:cubicBezTo>
                  <a:lnTo>
                    <a:pt x="7465" y="6025"/>
                  </a:lnTo>
                  <a:cubicBezTo>
                    <a:pt x="7549" y="6013"/>
                    <a:pt x="7608" y="5930"/>
                    <a:pt x="7608" y="5846"/>
                  </a:cubicBezTo>
                  <a:lnTo>
                    <a:pt x="7608" y="5549"/>
                  </a:lnTo>
                  <a:cubicBezTo>
                    <a:pt x="7608" y="5489"/>
                    <a:pt x="7584" y="5418"/>
                    <a:pt x="7513" y="5382"/>
                  </a:cubicBezTo>
                  <a:cubicBezTo>
                    <a:pt x="7442" y="5334"/>
                    <a:pt x="7418" y="5275"/>
                    <a:pt x="7418" y="5203"/>
                  </a:cubicBezTo>
                  <a:lnTo>
                    <a:pt x="7418" y="4608"/>
                  </a:lnTo>
                  <a:cubicBezTo>
                    <a:pt x="7418" y="4489"/>
                    <a:pt x="7501" y="4406"/>
                    <a:pt x="7620" y="4406"/>
                  </a:cubicBezTo>
                  <a:close/>
                  <a:moveTo>
                    <a:pt x="9585" y="3584"/>
                  </a:moveTo>
                  <a:lnTo>
                    <a:pt x="9585" y="6406"/>
                  </a:lnTo>
                  <a:lnTo>
                    <a:pt x="9204" y="6406"/>
                  </a:lnTo>
                  <a:lnTo>
                    <a:pt x="9204" y="6346"/>
                  </a:lnTo>
                  <a:cubicBezTo>
                    <a:pt x="9204" y="6084"/>
                    <a:pt x="9025" y="5846"/>
                    <a:pt x="8751" y="5787"/>
                  </a:cubicBezTo>
                  <a:lnTo>
                    <a:pt x="8394" y="5691"/>
                  </a:lnTo>
                  <a:lnTo>
                    <a:pt x="8394" y="5632"/>
                  </a:lnTo>
                  <a:cubicBezTo>
                    <a:pt x="8513" y="5537"/>
                    <a:pt x="8596" y="5370"/>
                    <a:pt x="8596" y="5191"/>
                  </a:cubicBezTo>
                  <a:lnTo>
                    <a:pt x="8596" y="4596"/>
                  </a:lnTo>
                  <a:cubicBezTo>
                    <a:pt x="8596" y="4263"/>
                    <a:pt x="8323" y="4001"/>
                    <a:pt x="8001" y="4001"/>
                  </a:cubicBezTo>
                  <a:lnTo>
                    <a:pt x="7596" y="4001"/>
                  </a:lnTo>
                  <a:cubicBezTo>
                    <a:pt x="7263" y="4001"/>
                    <a:pt x="7001" y="4263"/>
                    <a:pt x="7001" y="4596"/>
                  </a:cubicBezTo>
                  <a:lnTo>
                    <a:pt x="7001" y="5191"/>
                  </a:lnTo>
                  <a:cubicBezTo>
                    <a:pt x="7001" y="5358"/>
                    <a:pt x="7072" y="5513"/>
                    <a:pt x="7192" y="5632"/>
                  </a:cubicBezTo>
                  <a:lnTo>
                    <a:pt x="7192" y="5691"/>
                  </a:lnTo>
                  <a:lnTo>
                    <a:pt x="6834" y="5787"/>
                  </a:lnTo>
                  <a:cubicBezTo>
                    <a:pt x="6572" y="5846"/>
                    <a:pt x="6394" y="6084"/>
                    <a:pt x="6394" y="6346"/>
                  </a:cubicBezTo>
                  <a:lnTo>
                    <a:pt x="6394" y="6406"/>
                  </a:lnTo>
                  <a:lnTo>
                    <a:pt x="5953" y="6406"/>
                  </a:lnTo>
                  <a:lnTo>
                    <a:pt x="5953" y="3584"/>
                  </a:lnTo>
                  <a:close/>
                  <a:moveTo>
                    <a:pt x="203" y="0"/>
                  </a:moveTo>
                  <a:cubicBezTo>
                    <a:pt x="95" y="0"/>
                    <a:pt x="0" y="84"/>
                    <a:pt x="0" y="191"/>
                  </a:cubicBezTo>
                  <a:lnTo>
                    <a:pt x="0" y="6596"/>
                  </a:lnTo>
                  <a:cubicBezTo>
                    <a:pt x="0" y="6703"/>
                    <a:pt x="95" y="6799"/>
                    <a:pt x="203" y="6799"/>
                  </a:cubicBezTo>
                  <a:lnTo>
                    <a:pt x="9811" y="6799"/>
                  </a:lnTo>
                  <a:cubicBezTo>
                    <a:pt x="9918" y="6799"/>
                    <a:pt x="10001" y="6703"/>
                    <a:pt x="10001" y="6596"/>
                  </a:cubicBezTo>
                  <a:lnTo>
                    <a:pt x="10001" y="191"/>
                  </a:lnTo>
                  <a:cubicBezTo>
                    <a:pt x="10001" y="84"/>
                    <a:pt x="9918" y="0"/>
                    <a:pt x="9811" y="0"/>
                  </a:cubicBezTo>
                  <a:lnTo>
                    <a:pt x="1584" y="0"/>
                  </a:lnTo>
                  <a:cubicBezTo>
                    <a:pt x="1477" y="0"/>
                    <a:pt x="1381" y="84"/>
                    <a:pt x="1381" y="191"/>
                  </a:cubicBezTo>
                  <a:cubicBezTo>
                    <a:pt x="1381" y="286"/>
                    <a:pt x="1477" y="381"/>
                    <a:pt x="1584" y="381"/>
                  </a:cubicBezTo>
                  <a:lnTo>
                    <a:pt x="5596" y="381"/>
                  </a:lnTo>
                  <a:lnTo>
                    <a:pt x="5596" y="5215"/>
                  </a:lnTo>
                  <a:lnTo>
                    <a:pt x="4572" y="5215"/>
                  </a:lnTo>
                  <a:lnTo>
                    <a:pt x="4572" y="4203"/>
                  </a:lnTo>
                  <a:cubicBezTo>
                    <a:pt x="4572" y="3882"/>
                    <a:pt x="4370" y="3584"/>
                    <a:pt x="4072" y="3477"/>
                  </a:cubicBezTo>
                  <a:lnTo>
                    <a:pt x="3572" y="3286"/>
                  </a:lnTo>
                  <a:lnTo>
                    <a:pt x="3572" y="3274"/>
                  </a:lnTo>
                  <a:lnTo>
                    <a:pt x="3572" y="2989"/>
                  </a:lnTo>
                  <a:cubicBezTo>
                    <a:pt x="3810" y="2810"/>
                    <a:pt x="3977" y="2512"/>
                    <a:pt x="3977" y="2203"/>
                  </a:cubicBezTo>
                  <a:lnTo>
                    <a:pt x="3977" y="1798"/>
                  </a:lnTo>
                  <a:cubicBezTo>
                    <a:pt x="3977" y="1369"/>
                    <a:pt x="3620" y="1012"/>
                    <a:pt x="3191" y="1012"/>
                  </a:cubicBezTo>
                  <a:lnTo>
                    <a:pt x="2786" y="1012"/>
                  </a:lnTo>
                  <a:cubicBezTo>
                    <a:pt x="2358" y="1012"/>
                    <a:pt x="2000" y="1369"/>
                    <a:pt x="2000" y="1798"/>
                  </a:cubicBezTo>
                  <a:lnTo>
                    <a:pt x="2000" y="2203"/>
                  </a:lnTo>
                  <a:cubicBezTo>
                    <a:pt x="2000" y="2524"/>
                    <a:pt x="2167" y="2810"/>
                    <a:pt x="2405" y="2989"/>
                  </a:cubicBezTo>
                  <a:lnTo>
                    <a:pt x="2405" y="3274"/>
                  </a:lnTo>
                  <a:lnTo>
                    <a:pt x="2405" y="3286"/>
                  </a:lnTo>
                  <a:lnTo>
                    <a:pt x="1905" y="3477"/>
                  </a:lnTo>
                  <a:cubicBezTo>
                    <a:pt x="1608" y="3596"/>
                    <a:pt x="1405" y="3894"/>
                    <a:pt x="1405" y="4203"/>
                  </a:cubicBezTo>
                  <a:lnTo>
                    <a:pt x="1405" y="5215"/>
                  </a:lnTo>
                  <a:lnTo>
                    <a:pt x="381" y="5215"/>
                  </a:lnTo>
                  <a:lnTo>
                    <a:pt x="381" y="381"/>
                  </a:lnTo>
                  <a:lnTo>
                    <a:pt x="798" y="381"/>
                  </a:lnTo>
                  <a:cubicBezTo>
                    <a:pt x="893" y="381"/>
                    <a:pt x="988" y="286"/>
                    <a:pt x="988" y="191"/>
                  </a:cubicBezTo>
                  <a:cubicBezTo>
                    <a:pt x="988" y="84"/>
                    <a:pt x="893" y="0"/>
                    <a:pt x="79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076" name="Google Shape;10076;p73"/>
            <p:cNvSpPr/>
            <p:nvPr/>
          </p:nvSpPr>
          <p:spPr>
            <a:xfrm>
              <a:off x="1289311" y="2926222"/>
              <a:ext cx="408156" cy="299783"/>
            </a:xfrm>
            <a:custGeom>
              <a:avLst/>
              <a:gdLst/>
              <a:ahLst/>
              <a:cxnLst/>
              <a:rect l="l" t="t" r="r" b="b"/>
              <a:pathLst>
                <a:path w="12824" h="9419" extrusionOk="0">
                  <a:moveTo>
                    <a:pt x="11621" y="382"/>
                  </a:moveTo>
                  <a:cubicBezTo>
                    <a:pt x="11740" y="382"/>
                    <a:pt x="11823" y="477"/>
                    <a:pt x="11823" y="596"/>
                  </a:cubicBezTo>
                  <a:lnTo>
                    <a:pt x="11823" y="8037"/>
                  </a:lnTo>
                  <a:lnTo>
                    <a:pt x="11406" y="8037"/>
                  </a:lnTo>
                  <a:cubicBezTo>
                    <a:pt x="11299" y="8037"/>
                    <a:pt x="11216" y="8121"/>
                    <a:pt x="11216" y="8228"/>
                  </a:cubicBezTo>
                  <a:cubicBezTo>
                    <a:pt x="11216" y="8335"/>
                    <a:pt x="11299" y="8418"/>
                    <a:pt x="11406" y="8418"/>
                  </a:cubicBezTo>
                  <a:lnTo>
                    <a:pt x="12407" y="8418"/>
                  </a:lnTo>
                  <a:cubicBezTo>
                    <a:pt x="12407" y="8418"/>
                    <a:pt x="12418" y="8418"/>
                    <a:pt x="12418" y="8442"/>
                  </a:cubicBezTo>
                  <a:lnTo>
                    <a:pt x="12418" y="8835"/>
                  </a:lnTo>
                  <a:cubicBezTo>
                    <a:pt x="12442" y="8942"/>
                    <a:pt x="12347" y="9049"/>
                    <a:pt x="12228" y="9049"/>
                  </a:cubicBezTo>
                  <a:lnTo>
                    <a:pt x="596" y="9049"/>
                  </a:lnTo>
                  <a:cubicBezTo>
                    <a:pt x="476" y="9049"/>
                    <a:pt x="381" y="8954"/>
                    <a:pt x="381" y="8835"/>
                  </a:cubicBezTo>
                  <a:lnTo>
                    <a:pt x="381" y="8442"/>
                  </a:lnTo>
                  <a:cubicBezTo>
                    <a:pt x="381" y="8442"/>
                    <a:pt x="381" y="8418"/>
                    <a:pt x="393" y="8418"/>
                  </a:cubicBezTo>
                  <a:lnTo>
                    <a:pt x="10621" y="8418"/>
                  </a:lnTo>
                  <a:cubicBezTo>
                    <a:pt x="10728" y="8418"/>
                    <a:pt x="10811" y="8335"/>
                    <a:pt x="10811" y="8228"/>
                  </a:cubicBezTo>
                  <a:cubicBezTo>
                    <a:pt x="10811" y="8121"/>
                    <a:pt x="10728" y="8037"/>
                    <a:pt x="10621" y="8037"/>
                  </a:cubicBezTo>
                  <a:lnTo>
                    <a:pt x="977" y="8037"/>
                  </a:lnTo>
                  <a:lnTo>
                    <a:pt x="977" y="596"/>
                  </a:lnTo>
                  <a:cubicBezTo>
                    <a:pt x="977" y="477"/>
                    <a:pt x="1072" y="382"/>
                    <a:pt x="1179" y="382"/>
                  </a:cubicBezTo>
                  <a:close/>
                  <a:moveTo>
                    <a:pt x="1191" y="1"/>
                  </a:moveTo>
                  <a:cubicBezTo>
                    <a:pt x="857" y="1"/>
                    <a:pt x="596" y="263"/>
                    <a:pt x="596" y="596"/>
                  </a:cubicBezTo>
                  <a:lnTo>
                    <a:pt x="596" y="8037"/>
                  </a:lnTo>
                  <a:lnTo>
                    <a:pt x="381" y="8037"/>
                  </a:lnTo>
                  <a:cubicBezTo>
                    <a:pt x="179" y="8037"/>
                    <a:pt x="0" y="8216"/>
                    <a:pt x="0" y="8418"/>
                  </a:cubicBezTo>
                  <a:lnTo>
                    <a:pt x="0" y="8823"/>
                  </a:lnTo>
                  <a:cubicBezTo>
                    <a:pt x="0" y="9157"/>
                    <a:pt x="262" y="9419"/>
                    <a:pt x="596" y="9419"/>
                  </a:cubicBezTo>
                  <a:lnTo>
                    <a:pt x="12228" y="9419"/>
                  </a:lnTo>
                  <a:cubicBezTo>
                    <a:pt x="12561" y="9419"/>
                    <a:pt x="12823" y="9157"/>
                    <a:pt x="12823" y="8823"/>
                  </a:cubicBezTo>
                  <a:lnTo>
                    <a:pt x="12823" y="8418"/>
                  </a:lnTo>
                  <a:cubicBezTo>
                    <a:pt x="12811" y="8216"/>
                    <a:pt x="12645" y="8037"/>
                    <a:pt x="12418" y="8037"/>
                  </a:cubicBezTo>
                  <a:lnTo>
                    <a:pt x="12216" y="8037"/>
                  </a:lnTo>
                  <a:lnTo>
                    <a:pt x="12216" y="596"/>
                  </a:lnTo>
                  <a:cubicBezTo>
                    <a:pt x="12216" y="263"/>
                    <a:pt x="11942" y="1"/>
                    <a:pt x="1162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</p:grpSp>
      <p:grpSp>
        <p:nvGrpSpPr>
          <p:cNvPr id="10077" name="Google Shape;10077;p73"/>
          <p:cNvGrpSpPr/>
          <p:nvPr/>
        </p:nvGrpSpPr>
        <p:grpSpPr>
          <a:xfrm>
            <a:off x="10637954" y="2393523"/>
            <a:ext cx="481529" cy="481063"/>
            <a:chOff x="7978465" y="1969392"/>
            <a:chExt cx="361147" cy="360797"/>
          </a:xfrm>
          <a:solidFill>
            <a:srgbClr val="E084C6"/>
          </a:solidFill>
        </p:grpSpPr>
        <p:sp>
          <p:nvSpPr>
            <p:cNvPr id="10078" name="Google Shape;10078;p73"/>
            <p:cNvSpPr/>
            <p:nvPr/>
          </p:nvSpPr>
          <p:spPr>
            <a:xfrm>
              <a:off x="8136871" y="2285821"/>
              <a:ext cx="44368" cy="44368"/>
            </a:xfrm>
            <a:custGeom>
              <a:avLst/>
              <a:gdLst/>
              <a:ahLst/>
              <a:cxnLst/>
              <a:rect l="l" t="t" r="r" b="b"/>
              <a:pathLst>
                <a:path w="1394" h="1394" extrusionOk="0">
                  <a:moveTo>
                    <a:pt x="691" y="322"/>
                  </a:moveTo>
                  <a:cubicBezTo>
                    <a:pt x="905" y="322"/>
                    <a:pt x="1072" y="488"/>
                    <a:pt x="1072" y="703"/>
                  </a:cubicBezTo>
                  <a:cubicBezTo>
                    <a:pt x="1072" y="905"/>
                    <a:pt x="893" y="1072"/>
                    <a:pt x="691" y="1072"/>
                  </a:cubicBezTo>
                  <a:cubicBezTo>
                    <a:pt x="488" y="1072"/>
                    <a:pt x="322" y="905"/>
                    <a:pt x="322" y="703"/>
                  </a:cubicBezTo>
                  <a:cubicBezTo>
                    <a:pt x="322" y="488"/>
                    <a:pt x="488" y="322"/>
                    <a:pt x="691" y="322"/>
                  </a:cubicBezTo>
                  <a:close/>
                  <a:moveTo>
                    <a:pt x="691" y="0"/>
                  </a:moveTo>
                  <a:cubicBezTo>
                    <a:pt x="310" y="0"/>
                    <a:pt x="0" y="310"/>
                    <a:pt x="0" y="703"/>
                  </a:cubicBezTo>
                  <a:cubicBezTo>
                    <a:pt x="0" y="1084"/>
                    <a:pt x="310" y="1393"/>
                    <a:pt x="691" y="1393"/>
                  </a:cubicBezTo>
                  <a:cubicBezTo>
                    <a:pt x="1084" y="1393"/>
                    <a:pt x="1393" y="1084"/>
                    <a:pt x="1393" y="703"/>
                  </a:cubicBezTo>
                  <a:cubicBezTo>
                    <a:pt x="1393" y="310"/>
                    <a:pt x="1084" y="0"/>
                    <a:pt x="69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079" name="Google Shape;10079;p73"/>
            <p:cNvSpPr/>
            <p:nvPr/>
          </p:nvSpPr>
          <p:spPr>
            <a:xfrm>
              <a:off x="8210010" y="2121719"/>
              <a:ext cx="56112" cy="56112"/>
            </a:xfrm>
            <a:custGeom>
              <a:avLst/>
              <a:gdLst/>
              <a:ahLst/>
              <a:cxnLst/>
              <a:rect l="l" t="t" r="r" b="b"/>
              <a:pathLst>
                <a:path w="1763" h="1763" extrusionOk="0">
                  <a:moveTo>
                    <a:pt x="881" y="334"/>
                  </a:moveTo>
                  <a:cubicBezTo>
                    <a:pt x="1191" y="334"/>
                    <a:pt x="1429" y="572"/>
                    <a:pt x="1429" y="882"/>
                  </a:cubicBezTo>
                  <a:cubicBezTo>
                    <a:pt x="1417" y="1180"/>
                    <a:pt x="1179" y="1430"/>
                    <a:pt x="881" y="1430"/>
                  </a:cubicBezTo>
                  <a:cubicBezTo>
                    <a:pt x="583" y="1430"/>
                    <a:pt x="333" y="1191"/>
                    <a:pt x="333" y="882"/>
                  </a:cubicBezTo>
                  <a:cubicBezTo>
                    <a:pt x="333" y="584"/>
                    <a:pt x="572" y="334"/>
                    <a:pt x="881" y="334"/>
                  </a:cubicBezTo>
                  <a:close/>
                  <a:moveTo>
                    <a:pt x="881" y="1"/>
                  </a:moveTo>
                  <a:cubicBezTo>
                    <a:pt x="405" y="1"/>
                    <a:pt x="0" y="394"/>
                    <a:pt x="0" y="882"/>
                  </a:cubicBezTo>
                  <a:cubicBezTo>
                    <a:pt x="0" y="1358"/>
                    <a:pt x="393" y="1763"/>
                    <a:pt x="881" y="1763"/>
                  </a:cubicBezTo>
                  <a:cubicBezTo>
                    <a:pt x="1357" y="1763"/>
                    <a:pt x="1762" y="1370"/>
                    <a:pt x="1762" y="882"/>
                  </a:cubicBezTo>
                  <a:cubicBezTo>
                    <a:pt x="1762" y="406"/>
                    <a:pt x="1357" y="1"/>
                    <a:pt x="88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080" name="Google Shape;10080;p73"/>
            <p:cNvSpPr/>
            <p:nvPr/>
          </p:nvSpPr>
          <p:spPr>
            <a:xfrm>
              <a:off x="8051987" y="2121719"/>
              <a:ext cx="55730" cy="56112"/>
            </a:xfrm>
            <a:custGeom>
              <a:avLst/>
              <a:gdLst/>
              <a:ahLst/>
              <a:cxnLst/>
              <a:rect l="l" t="t" r="r" b="b"/>
              <a:pathLst>
                <a:path w="1751" h="1763" extrusionOk="0">
                  <a:moveTo>
                    <a:pt x="881" y="334"/>
                  </a:moveTo>
                  <a:cubicBezTo>
                    <a:pt x="1179" y="334"/>
                    <a:pt x="1429" y="572"/>
                    <a:pt x="1429" y="882"/>
                  </a:cubicBezTo>
                  <a:cubicBezTo>
                    <a:pt x="1417" y="1180"/>
                    <a:pt x="1179" y="1430"/>
                    <a:pt x="881" y="1430"/>
                  </a:cubicBezTo>
                  <a:cubicBezTo>
                    <a:pt x="584" y="1430"/>
                    <a:pt x="322" y="1191"/>
                    <a:pt x="322" y="882"/>
                  </a:cubicBezTo>
                  <a:cubicBezTo>
                    <a:pt x="322" y="572"/>
                    <a:pt x="560" y="334"/>
                    <a:pt x="881" y="334"/>
                  </a:cubicBezTo>
                  <a:close/>
                  <a:moveTo>
                    <a:pt x="881" y="1"/>
                  </a:moveTo>
                  <a:cubicBezTo>
                    <a:pt x="405" y="1"/>
                    <a:pt x="0" y="394"/>
                    <a:pt x="0" y="882"/>
                  </a:cubicBezTo>
                  <a:cubicBezTo>
                    <a:pt x="0" y="1358"/>
                    <a:pt x="381" y="1763"/>
                    <a:pt x="881" y="1763"/>
                  </a:cubicBezTo>
                  <a:cubicBezTo>
                    <a:pt x="1357" y="1763"/>
                    <a:pt x="1750" y="1370"/>
                    <a:pt x="1750" y="882"/>
                  </a:cubicBezTo>
                  <a:cubicBezTo>
                    <a:pt x="1750" y="406"/>
                    <a:pt x="1357" y="1"/>
                    <a:pt x="88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081" name="Google Shape;10081;p73"/>
            <p:cNvSpPr/>
            <p:nvPr/>
          </p:nvSpPr>
          <p:spPr>
            <a:xfrm>
              <a:off x="7978465" y="2285821"/>
              <a:ext cx="44749" cy="44368"/>
            </a:xfrm>
            <a:custGeom>
              <a:avLst/>
              <a:gdLst/>
              <a:ahLst/>
              <a:cxnLst/>
              <a:rect l="l" t="t" r="r" b="b"/>
              <a:pathLst>
                <a:path w="1406" h="1394" extrusionOk="0">
                  <a:moveTo>
                    <a:pt x="703" y="322"/>
                  </a:moveTo>
                  <a:cubicBezTo>
                    <a:pt x="905" y="322"/>
                    <a:pt x="1072" y="488"/>
                    <a:pt x="1072" y="703"/>
                  </a:cubicBezTo>
                  <a:cubicBezTo>
                    <a:pt x="1072" y="905"/>
                    <a:pt x="893" y="1072"/>
                    <a:pt x="703" y="1072"/>
                  </a:cubicBezTo>
                  <a:cubicBezTo>
                    <a:pt x="489" y="1072"/>
                    <a:pt x="334" y="905"/>
                    <a:pt x="334" y="703"/>
                  </a:cubicBezTo>
                  <a:cubicBezTo>
                    <a:pt x="334" y="488"/>
                    <a:pt x="489" y="322"/>
                    <a:pt x="703" y="322"/>
                  </a:cubicBezTo>
                  <a:close/>
                  <a:moveTo>
                    <a:pt x="703" y="0"/>
                  </a:moveTo>
                  <a:cubicBezTo>
                    <a:pt x="310" y="0"/>
                    <a:pt x="0" y="310"/>
                    <a:pt x="0" y="703"/>
                  </a:cubicBezTo>
                  <a:cubicBezTo>
                    <a:pt x="0" y="1084"/>
                    <a:pt x="310" y="1393"/>
                    <a:pt x="703" y="1393"/>
                  </a:cubicBezTo>
                  <a:cubicBezTo>
                    <a:pt x="1084" y="1393"/>
                    <a:pt x="1405" y="1084"/>
                    <a:pt x="1405" y="703"/>
                  </a:cubicBezTo>
                  <a:cubicBezTo>
                    <a:pt x="1405" y="310"/>
                    <a:pt x="1084" y="0"/>
                    <a:pt x="70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082" name="Google Shape;10082;p73"/>
            <p:cNvSpPr/>
            <p:nvPr/>
          </p:nvSpPr>
          <p:spPr>
            <a:xfrm>
              <a:off x="8294894" y="2285821"/>
              <a:ext cx="44718" cy="44368"/>
            </a:xfrm>
            <a:custGeom>
              <a:avLst/>
              <a:gdLst/>
              <a:ahLst/>
              <a:cxnLst/>
              <a:rect l="l" t="t" r="r" b="b"/>
              <a:pathLst>
                <a:path w="1405" h="1394" extrusionOk="0">
                  <a:moveTo>
                    <a:pt x="703" y="322"/>
                  </a:moveTo>
                  <a:cubicBezTo>
                    <a:pt x="905" y="322"/>
                    <a:pt x="1072" y="488"/>
                    <a:pt x="1072" y="703"/>
                  </a:cubicBezTo>
                  <a:cubicBezTo>
                    <a:pt x="1072" y="905"/>
                    <a:pt x="893" y="1072"/>
                    <a:pt x="703" y="1072"/>
                  </a:cubicBezTo>
                  <a:cubicBezTo>
                    <a:pt x="488" y="1072"/>
                    <a:pt x="333" y="905"/>
                    <a:pt x="333" y="703"/>
                  </a:cubicBezTo>
                  <a:cubicBezTo>
                    <a:pt x="333" y="488"/>
                    <a:pt x="488" y="322"/>
                    <a:pt x="703" y="322"/>
                  </a:cubicBezTo>
                  <a:close/>
                  <a:moveTo>
                    <a:pt x="703" y="0"/>
                  </a:moveTo>
                  <a:cubicBezTo>
                    <a:pt x="310" y="0"/>
                    <a:pt x="0" y="310"/>
                    <a:pt x="0" y="703"/>
                  </a:cubicBezTo>
                  <a:cubicBezTo>
                    <a:pt x="0" y="1084"/>
                    <a:pt x="310" y="1393"/>
                    <a:pt x="703" y="1393"/>
                  </a:cubicBezTo>
                  <a:cubicBezTo>
                    <a:pt x="1084" y="1393"/>
                    <a:pt x="1405" y="1084"/>
                    <a:pt x="1405" y="703"/>
                  </a:cubicBezTo>
                  <a:cubicBezTo>
                    <a:pt x="1405" y="310"/>
                    <a:pt x="1084" y="0"/>
                    <a:pt x="70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083" name="Google Shape;10083;p73"/>
            <p:cNvSpPr/>
            <p:nvPr/>
          </p:nvSpPr>
          <p:spPr>
            <a:xfrm>
              <a:off x="8119811" y="1969392"/>
              <a:ext cx="78455" cy="78487"/>
            </a:xfrm>
            <a:custGeom>
              <a:avLst/>
              <a:gdLst/>
              <a:ahLst/>
              <a:cxnLst/>
              <a:rect l="l" t="t" r="r" b="b"/>
              <a:pathLst>
                <a:path w="2465" h="2466" extrusionOk="0">
                  <a:moveTo>
                    <a:pt x="1227" y="346"/>
                  </a:moveTo>
                  <a:cubicBezTo>
                    <a:pt x="1727" y="346"/>
                    <a:pt x="2120" y="739"/>
                    <a:pt x="2120" y="1239"/>
                  </a:cubicBezTo>
                  <a:cubicBezTo>
                    <a:pt x="2120" y="1727"/>
                    <a:pt x="1727" y="2132"/>
                    <a:pt x="1227" y="2132"/>
                  </a:cubicBezTo>
                  <a:cubicBezTo>
                    <a:pt x="739" y="2132"/>
                    <a:pt x="334" y="1727"/>
                    <a:pt x="334" y="1239"/>
                  </a:cubicBezTo>
                  <a:cubicBezTo>
                    <a:pt x="334" y="739"/>
                    <a:pt x="739" y="346"/>
                    <a:pt x="1227" y="346"/>
                  </a:cubicBezTo>
                  <a:close/>
                  <a:moveTo>
                    <a:pt x="1227" y="1"/>
                  </a:moveTo>
                  <a:cubicBezTo>
                    <a:pt x="548" y="1"/>
                    <a:pt x="0" y="548"/>
                    <a:pt x="0" y="1239"/>
                  </a:cubicBezTo>
                  <a:cubicBezTo>
                    <a:pt x="0" y="1917"/>
                    <a:pt x="548" y="2465"/>
                    <a:pt x="1227" y="2465"/>
                  </a:cubicBezTo>
                  <a:cubicBezTo>
                    <a:pt x="1917" y="2465"/>
                    <a:pt x="2465" y="1917"/>
                    <a:pt x="2465" y="1239"/>
                  </a:cubicBezTo>
                  <a:cubicBezTo>
                    <a:pt x="2465" y="548"/>
                    <a:pt x="1905" y="1"/>
                    <a:pt x="12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084" name="Google Shape;10084;p73"/>
            <p:cNvSpPr/>
            <p:nvPr/>
          </p:nvSpPr>
          <p:spPr>
            <a:xfrm>
              <a:off x="8012202" y="2189575"/>
              <a:ext cx="134917" cy="89690"/>
            </a:xfrm>
            <a:custGeom>
              <a:avLst/>
              <a:gdLst/>
              <a:ahLst/>
              <a:cxnLst/>
              <a:rect l="l" t="t" r="r" b="b"/>
              <a:pathLst>
                <a:path w="4239" h="2818" extrusionOk="0">
                  <a:moveTo>
                    <a:pt x="2107" y="0"/>
                  </a:moveTo>
                  <a:cubicBezTo>
                    <a:pt x="2024" y="0"/>
                    <a:pt x="1953" y="71"/>
                    <a:pt x="1953" y="167"/>
                  </a:cubicBezTo>
                  <a:lnTo>
                    <a:pt x="1953" y="1417"/>
                  </a:lnTo>
                  <a:lnTo>
                    <a:pt x="1072" y="1417"/>
                  </a:lnTo>
                  <a:cubicBezTo>
                    <a:pt x="822" y="1417"/>
                    <a:pt x="583" y="1560"/>
                    <a:pt x="464" y="1786"/>
                  </a:cubicBezTo>
                  <a:lnTo>
                    <a:pt x="48" y="2560"/>
                  </a:lnTo>
                  <a:cubicBezTo>
                    <a:pt x="0" y="2631"/>
                    <a:pt x="24" y="2738"/>
                    <a:pt x="119" y="2786"/>
                  </a:cubicBezTo>
                  <a:cubicBezTo>
                    <a:pt x="143" y="2798"/>
                    <a:pt x="167" y="2798"/>
                    <a:pt x="191" y="2798"/>
                  </a:cubicBezTo>
                  <a:cubicBezTo>
                    <a:pt x="250" y="2798"/>
                    <a:pt x="310" y="2774"/>
                    <a:pt x="345" y="2715"/>
                  </a:cubicBezTo>
                  <a:lnTo>
                    <a:pt x="762" y="1941"/>
                  </a:lnTo>
                  <a:cubicBezTo>
                    <a:pt x="822" y="1822"/>
                    <a:pt x="953" y="1738"/>
                    <a:pt x="1083" y="1738"/>
                  </a:cubicBezTo>
                  <a:lnTo>
                    <a:pt x="3167" y="1738"/>
                  </a:lnTo>
                  <a:cubicBezTo>
                    <a:pt x="3298" y="1738"/>
                    <a:pt x="3417" y="1822"/>
                    <a:pt x="3500" y="1941"/>
                  </a:cubicBezTo>
                  <a:lnTo>
                    <a:pt x="3917" y="2727"/>
                  </a:lnTo>
                  <a:cubicBezTo>
                    <a:pt x="3943" y="2778"/>
                    <a:pt x="4006" y="2817"/>
                    <a:pt x="4066" y="2817"/>
                  </a:cubicBezTo>
                  <a:cubicBezTo>
                    <a:pt x="4089" y="2817"/>
                    <a:pt x="4112" y="2811"/>
                    <a:pt x="4131" y="2798"/>
                  </a:cubicBezTo>
                  <a:cubicBezTo>
                    <a:pt x="4215" y="2774"/>
                    <a:pt x="4239" y="2667"/>
                    <a:pt x="4191" y="2572"/>
                  </a:cubicBezTo>
                  <a:lnTo>
                    <a:pt x="3774" y="1786"/>
                  </a:lnTo>
                  <a:cubicBezTo>
                    <a:pt x="3655" y="1560"/>
                    <a:pt x="3417" y="1417"/>
                    <a:pt x="3155" y="1417"/>
                  </a:cubicBezTo>
                  <a:lnTo>
                    <a:pt x="2274" y="1417"/>
                  </a:lnTo>
                  <a:lnTo>
                    <a:pt x="2274" y="167"/>
                  </a:lnTo>
                  <a:cubicBezTo>
                    <a:pt x="2274" y="71"/>
                    <a:pt x="2203" y="0"/>
                    <a:pt x="210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085" name="Google Shape;10085;p73"/>
            <p:cNvSpPr/>
            <p:nvPr/>
          </p:nvSpPr>
          <p:spPr>
            <a:xfrm>
              <a:off x="8099346" y="2059973"/>
              <a:ext cx="119385" cy="56016"/>
            </a:xfrm>
            <a:custGeom>
              <a:avLst/>
              <a:gdLst/>
              <a:ahLst/>
              <a:cxnLst/>
              <a:rect l="l" t="t" r="r" b="b"/>
              <a:pathLst>
                <a:path w="3751" h="1760" extrusionOk="0">
                  <a:moveTo>
                    <a:pt x="1870" y="0"/>
                  </a:moveTo>
                  <a:cubicBezTo>
                    <a:pt x="1786" y="0"/>
                    <a:pt x="1715" y="72"/>
                    <a:pt x="1715" y="155"/>
                  </a:cubicBezTo>
                  <a:lnTo>
                    <a:pt x="1715" y="714"/>
                  </a:lnTo>
                  <a:lnTo>
                    <a:pt x="774" y="714"/>
                  </a:lnTo>
                  <a:cubicBezTo>
                    <a:pt x="584" y="714"/>
                    <a:pt x="405" y="810"/>
                    <a:pt x="310" y="988"/>
                  </a:cubicBezTo>
                  <a:lnTo>
                    <a:pt x="48" y="1512"/>
                  </a:lnTo>
                  <a:cubicBezTo>
                    <a:pt x="0" y="1584"/>
                    <a:pt x="24" y="1691"/>
                    <a:pt x="120" y="1738"/>
                  </a:cubicBezTo>
                  <a:cubicBezTo>
                    <a:pt x="141" y="1753"/>
                    <a:pt x="167" y="1760"/>
                    <a:pt x="192" y="1760"/>
                  </a:cubicBezTo>
                  <a:cubicBezTo>
                    <a:pt x="251" y="1760"/>
                    <a:pt x="313" y="1725"/>
                    <a:pt x="346" y="1667"/>
                  </a:cubicBezTo>
                  <a:lnTo>
                    <a:pt x="608" y="1143"/>
                  </a:lnTo>
                  <a:cubicBezTo>
                    <a:pt x="643" y="1084"/>
                    <a:pt x="715" y="1036"/>
                    <a:pt x="774" y="1036"/>
                  </a:cubicBezTo>
                  <a:lnTo>
                    <a:pt x="2977" y="1036"/>
                  </a:lnTo>
                  <a:cubicBezTo>
                    <a:pt x="3048" y="1036"/>
                    <a:pt x="3108" y="1084"/>
                    <a:pt x="3144" y="1143"/>
                  </a:cubicBezTo>
                  <a:lnTo>
                    <a:pt x="3406" y="1667"/>
                  </a:lnTo>
                  <a:cubicBezTo>
                    <a:pt x="3441" y="1727"/>
                    <a:pt x="3501" y="1750"/>
                    <a:pt x="3560" y="1750"/>
                  </a:cubicBezTo>
                  <a:cubicBezTo>
                    <a:pt x="3584" y="1750"/>
                    <a:pt x="3620" y="1750"/>
                    <a:pt x="3632" y="1738"/>
                  </a:cubicBezTo>
                  <a:cubicBezTo>
                    <a:pt x="3715" y="1691"/>
                    <a:pt x="3751" y="1584"/>
                    <a:pt x="3703" y="1512"/>
                  </a:cubicBezTo>
                  <a:lnTo>
                    <a:pt x="3441" y="988"/>
                  </a:lnTo>
                  <a:cubicBezTo>
                    <a:pt x="3346" y="810"/>
                    <a:pt x="3168" y="714"/>
                    <a:pt x="2977" y="714"/>
                  </a:cubicBezTo>
                  <a:lnTo>
                    <a:pt x="2036" y="714"/>
                  </a:lnTo>
                  <a:lnTo>
                    <a:pt x="2036" y="155"/>
                  </a:lnTo>
                  <a:cubicBezTo>
                    <a:pt x="2036" y="72"/>
                    <a:pt x="1965" y="0"/>
                    <a:pt x="187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086" name="Google Shape;10086;p73"/>
            <p:cNvSpPr/>
            <p:nvPr/>
          </p:nvSpPr>
          <p:spPr>
            <a:xfrm>
              <a:off x="8170194" y="2189925"/>
              <a:ext cx="135331" cy="89849"/>
            </a:xfrm>
            <a:custGeom>
              <a:avLst/>
              <a:gdLst/>
              <a:ahLst/>
              <a:cxnLst/>
              <a:rect l="l" t="t" r="r" b="b"/>
              <a:pathLst>
                <a:path w="4252" h="2823" extrusionOk="0">
                  <a:moveTo>
                    <a:pt x="2132" y="1"/>
                  </a:moveTo>
                  <a:cubicBezTo>
                    <a:pt x="2049" y="1"/>
                    <a:pt x="1965" y="84"/>
                    <a:pt x="1965" y="168"/>
                  </a:cubicBezTo>
                  <a:lnTo>
                    <a:pt x="1965" y="1418"/>
                  </a:lnTo>
                  <a:lnTo>
                    <a:pt x="1096" y="1418"/>
                  </a:lnTo>
                  <a:cubicBezTo>
                    <a:pt x="834" y="1418"/>
                    <a:pt x="596" y="1573"/>
                    <a:pt x="465" y="1787"/>
                  </a:cubicBezTo>
                  <a:lnTo>
                    <a:pt x="49" y="2585"/>
                  </a:lnTo>
                  <a:cubicBezTo>
                    <a:pt x="1" y="2656"/>
                    <a:pt x="37" y="2763"/>
                    <a:pt x="120" y="2799"/>
                  </a:cubicBezTo>
                  <a:cubicBezTo>
                    <a:pt x="148" y="2815"/>
                    <a:pt x="177" y="2823"/>
                    <a:pt x="205" y="2823"/>
                  </a:cubicBezTo>
                  <a:cubicBezTo>
                    <a:pt x="262" y="2823"/>
                    <a:pt x="314" y="2791"/>
                    <a:pt x="346" y="2727"/>
                  </a:cubicBezTo>
                  <a:lnTo>
                    <a:pt x="763" y="1942"/>
                  </a:lnTo>
                  <a:cubicBezTo>
                    <a:pt x="822" y="1823"/>
                    <a:pt x="953" y="1751"/>
                    <a:pt x="1096" y="1751"/>
                  </a:cubicBezTo>
                  <a:lnTo>
                    <a:pt x="3180" y="1751"/>
                  </a:lnTo>
                  <a:cubicBezTo>
                    <a:pt x="3311" y="1751"/>
                    <a:pt x="3430" y="1823"/>
                    <a:pt x="3501" y="1942"/>
                  </a:cubicBezTo>
                  <a:lnTo>
                    <a:pt x="3918" y="2716"/>
                  </a:lnTo>
                  <a:cubicBezTo>
                    <a:pt x="3954" y="2775"/>
                    <a:pt x="4013" y="2799"/>
                    <a:pt x="4073" y="2799"/>
                  </a:cubicBezTo>
                  <a:cubicBezTo>
                    <a:pt x="4097" y="2799"/>
                    <a:pt x="4132" y="2799"/>
                    <a:pt x="4144" y="2787"/>
                  </a:cubicBezTo>
                  <a:cubicBezTo>
                    <a:pt x="4216" y="2763"/>
                    <a:pt x="4251" y="2656"/>
                    <a:pt x="4204" y="2561"/>
                  </a:cubicBezTo>
                  <a:lnTo>
                    <a:pt x="3787" y="1787"/>
                  </a:lnTo>
                  <a:cubicBezTo>
                    <a:pt x="3668" y="1573"/>
                    <a:pt x="3430" y="1418"/>
                    <a:pt x="3180" y="1418"/>
                  </a:cubicBezTo>
                  <a:lnTo>
                    <a:pt x="2299" y="1418"/>
                  </a:lnTo>
                  <a:lnTo>
                    <a:pt x="2299" y="168"/>
                  </a:lnTo>
                  <a:cubicBezTo>
                    <a:pt x="2299" y="84"/>
                    <a:pt x="2227" y="1"/>
                    <a:pt x="213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</p:grpSp>
      <p:sp>
        <p:nvSpPr>
          <p:cNvPr id="10087" name="Google Shape;10087;p73"/>
          <p:cNvSpPr/>
          <p:nvPr/>
        </p:nvSpPr>
        <p:spPr>
          <a:xfrm>
            <a:off x="2941810" y="3621810"/>
            <a:ext cx="496212" cy="496212"/>
          </a:xfrm>
          <a:custGeom>
            <a:avLst/>
            <a:gdLst/>
            <a:ahLst/>
            <a:cxnLst/>
            <a:rect l="l" t="t" r="r" b="b"/>
            <a:pathLst>
              <a:path w="11693" h="11693" extrusionOk="0">
                <a:moveTo>
                  <a:pt x="10252" y="584"/>
                </a:moveTo>
                <a:lnTo>
                  <a:pt x="10252" y="1263"/>
                </a:lnTo>
                <a:cubicBezTo>
                  <a:pt x="10252" y="1358"/>
                  <a:pt x="10323" y="1429"/>
                  <a:pt x="10406" y="1429"/>
                </a:cubicBezTo>
                <a:lnTo>
                  <a:pt x="11097" y="1429"/>
                </a:lnTo>
                <a:lnTo>
                  <a:pt x="9609" y="2918"/>
                </a:lnTo>
                <a:lnTo>
                  <a:pt x="9001" y="2918"/>
                </a:lnTo>
                <a:lnTo>
                  <a:pt x="9978" y="1941"/>
                </a:lnTo>
                <a:cubicBezTo>
                  <a:pt x="10037" y="1882"/>
                  <a:pt x="10037" y="1751"/>
                  <a:pt x="9978" y="1691"/>
                </a:cubicBezTo>
                <a:cubicBezTo>
                  <a:pt x="9948" y="1667"/>
                  <a:pt x="9903" y="1656"/>
                  <a:pt x="9859" y="1656"/>
                </a:cubicBezTo>
                <a:cubicBezTo>
                  <a:pt x="9814" y="1656"/>
                  <a:pt x="9769" y="1667"/>
                  <a:pt x="9740" y="1691"/>
                </a:cubicBezTo>
                <a:lnTo>
                  <a:pt x="8763" y="2679"/>
                </a:lnTo>
                <a:lnTo>
                  <a:pt x="8763" y="2072"/>
                </a:lnTo>
                <a:lnTo>
                  <a:pt x="10252" y="584"/>
                </a:lnTo>
                <a:close/>
                <a:moveTo>
                  <a:pt x="4739" y="2537"/>
                </a:moveTo>
                <a:cubicBezTo>
                  <a:pt x="5894" y="2537"/>
                  <a:pt x="6942" y="2977"/>
                  <a:pt x="7739" y="3703"/>
                </a:cubicBezTo>
                <a:lnTo>
                  <a:pt x="4620" y="6811"/>
                </a:lnTo>
                <a:cubicBezTo>
                  <a:pt x="4560" y="6870"/>
                  <a:pt x="4560" y="7001"/>
                  <a:pt x="4620" y="7049"/>
                </a:cubicBezTo>
                <a:cubicBezTo>
                  <a:pt x="4656" y="7085"/>
                  <a:pt x="4703" y="7097"/>
                  <a:pt x="4739" y="7097"/>
                </a:cubicBezTo>
                <a:cubicBezTo>
                  <a:pt x="4787" y="7097"/>
                  <a:pt x="4834" y="7085"/>
                  <a:pt x="4858" y="7049"/>
                </a:cubicBezTo>
                <a:lnTo>
                  <a:pt x="5632" y="6275"/>
                </a:lnTo>
                <a:cubicBezTo>
                  <a:pt x="5775" y="6478"/>
                  <a:pt x="5846" y="6692"/>
                  <a:pt x="5846" y="6930"/>
                </a:cubicBezTo>
                <a:cubicBezTo>
                  <a:pt x="5846" y="7549"/>
                  <a:pt x="5358" y="8037"/>
                  <a:pt x="4739" y="8037"/>
                </a:cubicBezTo>
                <a:cubicBezTo>
                  <a:pt x="4132" y="8037"/>
                  <a:pt x="3644" y="7549"/>
                  <a:pt x="3644" y="6930"/>
                </a:cubicBezTo>
                <a:cubicBezTo>
                  <a:pt x="3644" y="6323"/>
                  <a:pt x="4132" y="5835"/>
                  <a:pt x="4739" y="5835"/>
                </a:cubicBezTo>
                <a:cubicBezTo>
                  <a:pt x="4822" y="5835"/>
                  <a:pt x="4882" y="5835"/>
                  <a:pt x="4953" y="5847"/>
                </a:cubicBezTo>
                <a:cubicBezTo>
                  <a:pt x="4962" y="5848"/>
                  <a:pt x="4970" y="5848"/>
                  <a:pt x="4979" y="5848"/>
                </a:cubicBezTo>
                <a:cubicBezTo>
                  <a:pt x="5055" y="5848"/>
                  <a:pt x="5133" y="5801"/>
                  <a:pt x="5144" y="5716"/>
                </a:cubicBezTo>
                <a:cubicBezTo>
                  <a:pt x="5156" y="5620"/>
                  <a:pt x="5096" y="5537"/>
                  <a:pt x="5013" y="5525"/>
                </a:cubicBezTo>
                <a:cubicBezTo>
                  <a:pt x="4918" y="5513"/>
                  <a:pt x="4834" y="5489"/>
                  <a:pt x="4739" y="5489"/>
                </a:cubicBezTo>
                <a:cubicBezTo>
                  <a:pt x="3941" y="5489"/>
                  <a:pt x="3298" y="6144"/>
                  <a:pt x="3298" y="6942"/>
                </a:cubicBezTo>
                <a:cubicBezTo>
                  <a:pt x="3298" y="7740"/>
                  <a:pt x="3953" y="8383"/>
                  <a:pt x="4739" y="8383"/>
                </a:cubicBezTo>
                <a:cubicBezTo>
                  <a:pt x="5549" y="8383"/>
                  <a:pt x="6192" y="7728"/>
                  <a:pt x="6192" y="6942"/>
                </a:cubicBezTo>
                <a:cubicBezTo>
                  <a:pt x="6192" y="6609"/>
                  <a:pt x="6084" y="6299"/>
                  <a:pt x="5870" y="6049"/>
                </a:cubicBezTo>
                <a:lnTo>
                  <a:pt x="6406" y="5513"/>
                </a:lnTo>
                <a:cubicBezTo>
                  <a:pt x="6751" y="5906"/>
                  <a:pt x="6942" y="6418"/>
                  <a:pt x="6942" y="6942"/>
                </a:cubicBezTo>
                <a:cubicBezTo>
                  <a:pt x="6942" y="8156"/>
                  <a:pt x="5965" y="9133"/>
                  <a:pt x="4739" y="9133"/>
                </a:cubicBezTo>
                <a:cubicBezTo>
                  <a:pt x="3525" y="9133"/>
                  <a:pt x="2536" y="8156"/>
                  <a:pt x="2536" y="6942"/>
                </a:cubicBezTo>
                <a:cubicBezTo>
                  <a:pt x="2536" y="5716"/>
                  <a:pt x="3525" y="4739"/>
                  <a:pt x="4739" y="4739"/>
                </a:cubicBezTo>
                <a:cubicBezTo>
                  <a:pt x="5120" y="4739"/>
                  <a:pt x="5477" y="4823"/>
                  <a:pt x="5787" y="5001"/>
                </a:cubicBezTo>
                <a:cubicBezTo>
                  <a:pt x="5812" y="5016"/>
                  <a:pt x="5840" y="5022"/>
                  <a:pt x="5868" y="5022"/>
                </a:cubicBezTo>
                <a:cubicBezTo>
                  <a:pt x="5930" y="5022"/>
                  <a:pt x="5992" y="4988"/>
                  <a:pt x="6025" y="4930"/>
                </a:cubicBezTo>
                <a:cubicBezTo>
                  <a:pt x="6073" y="4834"/>
                  <a:pt x="6037" y="4739"/>
                  <a:pt x="5953" y="4692"/>
                </a:cubicBezTo>
                <a:cubicBezTo>
                  <a:pt x="5572" y="4501"/>
                  <a:pt x="5156" y="4370"/>
                  <a:pt x="4739" y="4370"/>
                </a:cubicBezTo>
                <a:cubicBezTo>
                  <a:pt x="3346" y="4370"/>
                  <a:pt x="2203" y="5525"/>
                  <a:pt x="2203" y="6918"/>
                </a:cubicBezTo>
                <a:cubicBezTo>
                  <a:pt x="2203" y="8323"/>
                  <a:pt x="3346" y="9466"/>
                  <a:pt x="4739" y="9466"/>
                </a:cubicBezTo>
                <a:cubicBezTo>
                  <a:pt x="6144" y="9466"/>
                  <a:pt x="7287" y="8323"/>
                  <a:pt x="7287" y="6918"/>
                </a:cubicBezTo>
                <a:cubicBezTo>
                  <a:pt x="7287" y="6299"/>
                  <a:pt x="7061" y="5716"/>
                  <a:pt x="6668" y="5239"/>
                </a:cubicBezTo>
                <a:lnTo>
                  <a:pt x="7204" y="4704"/>
                </a:lnTo>
                <a:cubicBezTo>
                  <a:pt x="7751" y="5311"/>
                  <a:pt x="8049" y="6085"/>
                  <a:pt x="8049" y="6918"/>
                </a:cubicBezTo>
                <a:cubicBezTo>
                  <a:pt x="8049" y="8740"/>
                  <a:pt x="6561" y="10228"/>
                  <a:pt x="4739" y="10228"/>
                </a:cubicBezTo>
                <a:cubicBezTo>
                  <a:pt x="2929" y="10228"/>
                  <a:pt x="1441" y="8740"/>
                  <a:pt x="1441" y="6918"/>
                </a:cubicBezTo>
                <a:cubicBezTo>
                  <a:pt x="1441" y="5108"/>
                  <a:pt x="2929" y="3620"/>
                  <a:pt x="4739" y="3620"/>
                </a:cubicBezTo>
                <a:cubicBezTo>
                  <a:pt x="5382" y="3620"/>
                  <a:pt x="5989" y="3799"/>
                  <a:pt x="6525" y="4132"/>
                </a:cubicBezTo>
                <a:cubicBezTo>
                  <a:pt x="6558" y="4151"/>
                  <a:pt x="6594" y="4161"/>
                  <a:pt x="6628" y="4161"/>
                </a:cubicBezTo>
                <a:cubicBezTo>
                  <a:pt x="6679" y="4161"/>
                  <a:pt x="6727" y="4139"/>
                  <a:pt x="6763" y="4096"/>
                </a:cubicBezTo>
                <a:cubicBezTo>
                  <a:pt x="6811" y="4025"/>
                  <a:pt x="6799" y="3918"/>
                  <a:pt x="6727" y="3858"/>
                </a:cubicBezTo>
                <a:cubicBezTo>
                  <a:pt x="6144" y="3477"/>
                  <a:pt x="5453" y="3275"/>
                  <a:pt x="4763" y="3275"/>
                </a:cubicBezTo>
                <a:cubicBezTo>
                  <a:pt x="2751" y="3275"/>
                  <a:pt x="1108" y="4918"/>
                  <a:pt x="1108" y="6918"/>
                </a:cubicBezTo>
                <a:cubicBezTo>
                  <a:pt x="1108" y="8930"/>
                  <a:pt x="2751" y="10573"/>
                  <a:pt x="4763" y="10573"/>
                </a:cubicBezTo>
                <a:cubicBezTo>
                  <a:pt x="6763" y="10573"/>
                  <a:pt x="8406" y="8930"/>
                  <a:pt x="8406" y="6918"/>
                </a:cubicBezTo>
                <a:cubicBezTo>
                  <a:pt x="8406" y="6013"/>
                  <a:pt x="8061" y="5132"/>
                  <a:pt x="7454" y="4465"/>
                </a:cubicBezTo>
                <a:lnTo>
                  <a:pt x="7989" y="3930"/>
                </a:lnTo>
                <a:cubicBezTo>
                  <a:pt x="8704" y="4739"/>
                  <a:pt x="9144" y="5775"/>
                  <a:pt x="9144" y="6942"/>
                </a:cubicBezTo>
                <a:cubicBezTo>
                  <a:pt x="9144" y="9359"/>
                  <a:pt x="7168" y="11347"/>
                  <a:pt x="4739" y="11347"/>
                </a:cubicBezTo>
                <a:cubicBezTo>
                  <a:pt x="2322" y="11347"/>
                  <a:pt x="334" y="9359"/>
                  <a:pt x="334" y="6942"/>
                </a:cubicBezTo>
                <a:cubicBezTo>
                  <a:pt x="334" y="4513"/>
                  <a:pt x="2322" y="2537"/>
                  <a:pt x="4739" y="2537"/>
                </a:cubicBezTo>
                <a:close/>
                <a:moveTo>
                  <a:pt x="10403" y="1"/>
                </a:moveTo>
                <a:cubicBezTo>
                  <a:pt x="10360" y="1"/>
                  <a:pt x="10315" y="16"/>
                  <a:pt x="10275" y="48"/>
                </a:cubicBezTo>
                <a:lnTo>
                  <a:pt x="8466" y="1882"/>
                </a:lnTo>
                <a:cubicBezTo>
                  <a:pt x="8430" y="1906"/>
                  <a:pt x="8418" y="1953"/>
                  <a:pt x="8418" y="1989"/>
                </a:cubicBezTo>
                <a:lnTo>
                  <a:pt x="8418" y="3025"/>
                </a:lnTo>
                <a:lnTo>
                  <a:pt x="7978" y="3465"/>
                </a:lnTo>
                <a:cubicBezTo>
                  <a:pt x="7120" y="2679"/>
                  <a:pt x="5989" y="2203"/>
                  <a:pt x="4739" y="2203"/>
                </a:cubicBezTo>
                <a:cubicBezTo>
                  <a:pt x="2120" y="2203"/>
                  <a:pt x="0" y="4334"/>
                  <a:pt x="0" y="6954"/>
                </a:cubicBezTo>
                <a:cubicBezTo>
                  <a:pt x="0" y="9573"/>
                  <a:pt x="2120" y="11692"/>
                  <a:pt x="4739" y="11692"/>
                </a:cubicBezTo>
                <a:cubicBezTo>
                  <a:pt x="7358" y="11692"/>
                  <a:pt x="9490" y="9573"/>
                  <a:pt x="9490" y="6954"/>
                </a:cubicBezTo>
                <a:cubicBezTo>
                  <a:pt x="9490" y="5704"/>
                  <a:pt x="9013" y="4573"/>
                  <a:pt x="8228" y="3715"/>
                </a:cubicBezTo>
                <a:lnTo>
                  <a:pt x="8668" y="3275"/>
                </a:lnTo>
                <a:lnTo>
                  <a:pt x="9704" y="3275"/>
                </a:lnTo>
                <a:cubicBezTo>
                  <a:pt x="9740" y="3275"/>
                  <a:pt x="9787" y="3263"/>
                  <a:pt x="9823" y="3227"/>
                </a:cubicBezTo>
                <a:lnTo>
                  <a:pt x="11645" y="1394"/>
                </a:lnTo>
                <a:cubicBezTo>
                  <a:pt x="11680" y="1346"/>
                  <a:pt x="11692" y="1263"/>
                  <a:pt x="11668" y="1203"/>
                </a:cubicBezTo>
                <a:cubicBezTo>
                  <a:pt x="11633" y="1144"/>
                  <a:pt x="11573" y="1096"/>
                  <a:pt x="11502" y="1096"/>
                </a:cubicBezTo>
                <a:lnTo>
                  <a:pt x="10573" y="1096"/>
                </a:lnTo>
                <a:lnTo>
                  <a:pt x="10573" y="179"/>
                </a:lnTo>
                <a:cubicBezTo>
                  <a:pt x="10573" y="108"/>
                  <a:pt x="10537" y="48"/>
                  <a:pt x="10466" y="12"/>
                </a:cubicBezTo>
                <a:cubicBezTo>
                  <a:pt x="10446" y="5"/>
                  <a:pt x="10425" y="1"/>
                  <a:pt x="10403" y="1"/>
                </a:cubicBezTo>
                <a:close/>
              </a:path>
            </a:pathLst>
          </a:custGeom>
          <a:solidFill>
            <a:srgbClr val="E084C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grpSp>
        <p:nvGrpSpPr>
          <p:cNvPr id="10088" name="Google Shape;10088;p73"/>
          <p:cNvGrpSpPr/>
          <p:nvPr/>
        </p:nvGrpSpPr>
        <p:grpSpPr>
          <a:xfrm>
            <a:off x="1139015" y="3646084"/>
            <a:ext cx="503299" cy="447664"/>
            <a:chOff x="854261" y="2908813"/>
            <a:chExt cx="377474" cy="335748"/>
          </a:xfrm>
          <a:solidFill>
            <a:srgbClr val="E084C6"/>
          </a:solidFill>
        </p:grpSpPr>
        <p:sp>
          <p:nvSpPr>
            <p:cNvPr id="10089" name="Google Shape;10089;p73"/>
            <p:cNvSpPr/>
            <p:nvPr/>
          </p:nvSpPr>
          <p:spPr>
            <a:xfrm>
              <a:off x="896337" y="3079695"/>
              <a:ext cx="47391" cy="17091"/>
            </a:xfrm>
            <a:custGeom>
              <a:avLst/>
              <a:gdLst/>
              <a:ahLst/>
              <a:cxnLst/>
              <a:rect l="l" t="t" r="r" b="b"/>
              <a:pathLst>
                <a:path w="1489" h="537" extrusionOk="0">
                  <a:moveTo>
                    <a:pt x="179" y="1"/>
                  </a:moveTo>
                  <a:cubicBezTo>
                    <a:pt x="96" y="1"/>
                    <a:pt x="0" y="72"/>
                    <a:pt x="0" y="179"/>
                  </a:cubicBezTo>
                  <a:cubicBezTo>
                    <a:pt x="0" y="263"/>
                    <a:pt x="84" y="358"/>
                    <a:pt x="179" y="358"/>
                  </a:cubicBezTo>
                  <a:cubicBezTo>
                    <a:pt x="381" y="358"/>
                    <a:pt x="941" y="382"/>
                    <a:pt x="1227" y="525"/>
                  </a:cubicBezTo>
                  <a:cubicBezTo>
                    <a:pt x="1251" y="537"/>
                    <a:pt x="1274" y="537"/>
                    <a:pt x="1298" y="537"/>
                  </a:cubicBezTo>
                  <a:cubicBezTo>
                    <a:pt x="1358" y="537"/>
                    <a:pt x="1417" y="501"/>
                    <a:pt x="1453" y="441"/>
                  </a:cubicBezTo>
                  <a:cubicBezTo>
                    <a:pt x="1489" y="358"/>
                    <a:pt x="1465" y="251"/>
                    <a:pt x="1370" y="203"/>
                  </a:cubicBezTo>
                  <a:cubicBezTo>
                    <a:pt x="977" y="1"/>
                    <a:pt x="215" y="1"/>
                    <a:pt x="17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090" name="Google Shape;10090;p73"/>
            <p:cNvSpPr/>
            <p:nvPr/>
          </p:nvSpPr>
          <p:spPr>
            <a:xfrm>
              <a:off x="878514" y="3191855"/>
              <a:ext cx="11426" cy="52706"/>
            </a:xfrm>
            <a:custGeom>
              <a:avLst/>
              <a:gdLst/>
              <a:ahLst/>
              <a:cxnLst/>
              <a:rect l="l" t="t" r="r" b="b"/>
              <a:pathLst>
                <a:path w="359" h="1656" extrusionOk="0">
                  <a:moveTo>
                    <a:pt x="179" y="1"/>
                  </a:moveTo>
                  <a:cubicBezTo>
                    <a:pt x="84" y="1"/>
                    <a:pt x="1" y="72"/>
                    <a:pt x="1" y="180"/>
                  </a:cubicBezTo>
                  <a:lnTo>
                    <a:pt x="1" y="1477"/>
                  </a:lnTo>
                  <a:cubicBezTo>
                    <a:pt x="1" y="1561"/>
                    <a:pt x="72" y="1656"/>
                    <a:pt x="179" y="1656"/>
                  </a:cubicBezTo>
                  <a:cubicBezTo>
                    <a:pt x="287" y="1656"/>
                    <a:pt x="358" y="1585"/>
                    <a:pt x="358" y="1477"/>
                  </a:cubicBezTo>
                  <a:lnTo>
                    <a:pt x="358" y="180"/>
                  </a:lnTo>
                  <a:cubicBezTo>
                    <a:pt x="358" y="72"/>
                    <a:pt x="287" y="1"/>
                    <a:pt x="17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091" name="Google Shape;10091;p73"/>
            <p:cNvSpPr/>
            <p:nvPr/>
          </p:nvSpPr>
          <p:spPr>
            <a:xfrm>
              <a:off x="854261" y="3050159"/>
              <a:ext cx="219451" cy="194052"/>
            </a:xfrm>
            <a:custGeom>
              <a:avLst/>
              <a:gdLst/>
              <a:ahLst/>
              <a:cxnLst/>
              <a:rect l="l" t="t" r="r" b="b"/>
              <a:pathLst>
                <a:path w="6895" h="6097" extrusionOk="0">
                  <a:moveTo>
                    <a:pt x="6406" y="679"/>
                  </a:moveTo>
                  <a:lnTo>
                    <a:pt x="6466" y="929"/>
                  </a:lnTo>
                  <a:cubicBezTo>
                    <a:pt x="6490" y="1000"/>
                    <a:pt x="6478" y="1072"/>
                    <a:pt x="6418" y="1119"/>
                  </a:cubicBezTo>
                  <a:lnTo>
                    <a:pt x="6311" y="1226"/>
                  </a:lnTo>
                  <a:lnTo>
                    <a:pt x="6073" y="988"/>
                  </a:lnTo>
                  <a:lnTo>
                    <a:pt x="6406" y="679"/>
                  </a:lnTo>
                  <a:close/>
                  <a:moveTo>
                    <a:pt x="3192" y="345"/>
                  </a:moveTo>
                  <a:lnTo>
                    <a:pt x="3192" y="1060"/>
                  </a:lnTo>
                  <a:cubicBezTo>
                    <a:pt x="3192" y="1179"/>
                    <a:pt x="3156" y="1298"/>
                    <a:pt x="3108" y="1405"/>
                  </a:cubicBezTo>
                  <a:lnTo>
                    <a:pt x="3025" y="1584"/>
                  </a:lnTo>
                  <a:cubicBezTo>
                    <a:pt x="3013" y="1607"/>
                    <a:pt x="3013" y="1619"/>
                    <a:pt x="3013" y="1655"/>
                  </a:cubicBezTo>
                  <a:lnTo>
                    <a:pt x="3013" y="2024"/>
                  </a:lnTo>
                  <a:cubicBezTo>
                    <a:pt x="2989" y="2286"/>
                    <a:pt x="2894" y="2524"/>
                    <a:pt x="2715" y="2703"/>
                  </a:cubicBezTo>
                  <a:cubicBezTo>
                    <a:pt x="2537" y="2881"/>
                    <a:pt x="2275" y="2965"/>
                    <a:pt x="2025" y="2965"/>
                  </a:cubicBezTo>
                  <a:cubicBezTo>
                    <a:pt x="1525" y="2953"/>
                    <a:pt x="1120" y="2500"/>
                    <a:pt x="1120" y="1988"/>
                  </a:cubicBezTo>
                  <a:lnTo>
                    <a:pt x="1120" y="1655"/>
                  </a:lnTo>
                  <a:cubicBezTo>
                    <a:pt x="1120" y="1619"/>
                    <a:pt x="1120" y="1596"/>
                    <a:pt x="1108" y="1584"/>
                  </a:cubicBezTo>
                  <a:lnTo>
                    <a:pt x="1001" y="1369"/>
                  </a:lnTo>
                  <a:cubicBezTo>
                    <a:pt x="953" y="1298"/>
                    <a:pt x="941" y="1203"/>
                    <a:pt x="941" y="1119"/>
                  </a:cubicBezTo>
                  <a:lnTo>
                    <a:pt x="941" y="1107"/>
                  </a:lnTo>
                  <a:cubicBezTo>
                    <a:pt x="941" y="691"/>
                    <a:pt x="1287" y="345"/>
                    <a:pt x="1703" y="345"/>
                  </a:cubicBezTo>
                  <a:close/>
                  <a:moveTo>
                    <a:pt x="2442" y="3227"/>
                  </a:moveTo>
                  <a:cubicBezTo>
                    <a:pt x="2454" y="3298"/>
                    <a:pt x="2477" y="3334"/>
                    <a:pt x="2489" y="3381"/>
                  </a:cubicBezTo>
                  <a:lnTo>
                    <a:pt x="2323" y="3548"/>
                  </a:lnTo>
                  <a:cubicBezTo>
                    <a:pt x="2251" y="3620"/>
                    <a:pt x="2156" y="3655"/>
                    <a:pt x="2059" y="3655"/>
                  </a:cubicBezTo>
                  <a:cubicBezTo>
                    <a:pt x="1962" y="3655"/>
                    <a:pt x="1864" y="3620"/>
                    <a:pt x="1787" y="3548"/>
                  </a:cubicBezTo>
                  <a:lnTo>
                    <a:pt x="1644" y="3393"/>
                  </a:lnTo>
                  <a:cubicBezTo>
                    <a:pt x="1656" y="3358"/>
                    <a:pt x="1668" y="3286"/>
                    <a:pt x="1668" y="3227"/>
                  </a:cubicBezTo>
                  <a:cubicBezTo>
                    <a:pt x="1775" y="3262"/>
                    <a:pt x="1894" y="3286"/>
                    <a:pt x="2013" y="3286"/>
                  </a:cubicBezTo>
                  <a:lnTo>
                    <a:pt x="2061" y="3286"/>
                  </a:lnTo>
                  <a:cubicBezTo>
                    <a:pt x="2192" y="3286"/>
                    <a:pt x="2323" y="3274"/>
                    <a:pt x="2442" y="3227"/>
                  </a:cubicBezTo>
                  <a:close/>
                  <a:moveTo>
                    <a:pt x="1680" y="0"/>
                  </a:moveTo>
                  <a:cubicBezTo>
                    <a:pt x="1072" y="0"/>
                    <a:pt x="584" y="500"/>
                    <a:pt x="584" y="1107"/>
                  </a:cubicBezTo>
                  <a:lnTo>
                    <a:pt x="584" y="1119"/>
                  </a:lnTo>
                  <a:cubicBezTo>
                    <a:pt x="584" y="1250"/>
                    <a:pt x="608" y="1405"/>
                    <a:pt x="668" y="1524"/>
                  </a:cubicBezTo>
                  <a:lnTo>
                    <a:pt x="763" y="1703"/>
                  </a:lnTo>
                  <a:lnTo>
                    <a:pt x="763" y="1988"/>
                  </a:lnTo>
                  <a:cubicBezTo>
                    <a:pt x="763" y="2429"/>
                    <a:pt x="977" y="2834"/>
                    <a:pt x="1311" y="3072"/>
                  </a:cubicBezTo>
                  <a:lnTo>
                    <a:pt x="1311" y="3215"/>
                  </a:lnTo>
                  <a:cubicBezTo>
                    <a:pt x="1311" y="3310"/>
                    <a:pt x="1251" y="3381"/>
                    <a:pt x="1156" y="3417"/>
                  </a:cubicBezTo>
                  <a:lnTo>
                    <a:pt x="537" y="3596"/>
                  </a:lnTo>
                  <a:cubicBezTo>
                    <a:pt x="227" y="3679"/>
                    <a:pt x="1" y="3965"/>
                    <a:pt x="1" y="4286"/>
                  </a:cubicBezTo>
                  <a:lnTo>
                    <a:pt x="1" y="5917"/>
                  </a:lnTo>
                  <a:cubicBezTo>
                    <a:pt x="1" y="6001"/>
                    <a:pt x="72" y="6096"/>
                    <a:pt x="179" y="6096"/>
                  </a:cubicBezTo>
                  <a:cubicBezTo>
                    <a:pt x="287" y="6096"/>
                    <a:pt x="358" y="6013"/>
                    <a:pt x="358" y="5917"/>
                  </a:cubicBezTo>
                  <a:lnTo>
                    <a:pt x="358" y="4310"/>
                  </a:lnTo>
                  <a:cubicBezTo>
                    <a:pt x="358" y="4143"/>
                    <a:pt x="477" y="3977"/>
                    <a:pt x="644" y="3929"/>
                  </a:cubicBezTo>
                  <a:lnTo>
                    <a:pt x="1263" y="3751"/>
                  </a:lnTo>
                  <a:cubicBezTo>
                    <a:pt x="1322" y="3739"/>
                    <a:pt x="1370" y="3715"/>
                    <a:pt x="1418" y="3679"/>
                  </a:cubicBezTo>
                  <a:lnTo>
                    <a:pt x="1513" y="3786"/>
                  </a:lnTo>
                  <a:cubicBezTo>
                    <a:pt x="1668" y="3929"/>
                    <a:pt x="1846" y="3989"/>
                    <a:pt x="2037" y="3989"/>
                  </a:cubicBezTo>
                  <a:cubicBezTo>
                    <a:pt x="2227" y="3989"/>
                    <a:pt x="2406" y="3917"/>
                    <a:pt x="2561" y="3786"/>
                  </a:cubicBezTo>
                  <a:lnTo>
                    <a:pt x="2727" y="3620"/>
                  </a:lnTo>
                  <a:cubicBezTo>
                    <a:pt x="2799" y="3655"/>
                    <a:pt x="2870" y="3679"/>
                    <a:pt x="2966" y="3679"/>
                  </a:cubicBezTo>
                  <a:lnTo>
                    <a:pt x="3001" y="3679"/>
                  </a:lnTo>
                  <a:cubicBezTo>
                    <a:pt x="3144" y="3679"/>
                    <a:pt x="3275" y="3620"/>
                    <a:pt x="3382" y="3524"/>
                  </a:cubicBezTo>
                  <a:lnTo>
                    <a:pt x="5823" y="1226"/>
                  </a:lnTo>
                  <a:lnTo>
                    <a:pt x="6061" y="1465"/>
                  </a:lnTo>
                  <a:lnTo>
                    <a:pt x="3239" y="4274"/>
                  </a:lnTo>
                  <a:cubicBezTo>
                    <a:pt x="3061" y="4453"/>
                    <a:pt x="2977" y="4679"/>
                    <a:pt x="2977" y="4917"/>
                  </a:cubicBezTo>
                  <a:lnTo>
                    <a:pt x="2977" y="5906"/>
                  </a:lnTo>
                  <a:cubicBezTo>
                    <a:pt x="2977" y="6001"/>
                    <a:pt x="3049" y="6096"/>
                    <a:pt x="3156" y="6096"/>
                  </a:cubicBezTo>
                  <a:cubicBezTo>
                    <a:pt x="3239" y="6096"/>
                    <a:pt x="3335" y="6013"/>
                    <a:pt x="3335" y="5906"/>
                  </a:cubicBezTo>
                  <a:lnTo>
                    <a:pt x="3335" y="4917"/>
                  </a:lnTo>
                  <a:cubicBezTo>
                    <a:pt x="3335" y="4763"/>
                    <a:pt x="3394" y="4620"/>
                    <a:pt x="3501" y="4513"/>
                  </a:cubicBezTo>
                  <a:lnTo>
                    <a:pt x="6656" y="1357"/>
                  </a:lnTo>
                  <a:cubicBezTo>
                    <a:pt x="6787" y="1226"/>
                    <a:pt x="6847" y="1024"/>
                    <a:pt x="6799" y="834"/>
                  </a:cubicBezTo>
                  <a:lnTo>
                    <a:pt x="6704" y="405"/>
                  </a:lnTo>
                  <a:lnTo>
                    <a:pt x="6823" y="298"/>
                  </a:lnTo>
                  <a:cubicBezTo>
                    <a:pt x="6895" y="238"/>
                    <a:pt x="6895" y="119"/>
                    <a:pt x="6823" y="60"/>
                  </a:cubicBezTo>
                  <a:cubicBezTo>
                    <a:pt x="6793" y="24"/>
                    <a:pt x="6749" y="6"/>
                    <a:pt x="6704" y="6"/>
                  </a:cubicBezTo>
                  <a:cubicBezTo>
                    <a:pt x="6659" y="6"/>
                    <a:pt x="6615" y="24"/>
                    <a:pt x="6585" y="60"/>
                  </a:cubicBezTo>
                  <a:lnTo>
                    <a:pt x="3156" y="3274"/>
                  </a:lnTo>
                  <a:cubicBezTo>
                    <a:pt x="3132" y="3310"/>
                    <a:pt x="3073" y="3334"/>
                    <a:pt x="3025" y="3334"/>
                  </a:cubicBezTo>
                  <a:lnTo>
                    <a:pt x="2977" y="3334"/>
                  </a:lnTo>
                  <a:cubicBezTo>
                    <a:pt x="2870" y="3334"/>
                    <a:pt x="2787" y="3250"/>
                    <a:pt x="2787" y="3143"/>
                  </a:cubicBezTo>
                  <a:lnTo>
                    <a:pt x="2787" y="3084"/>
                  </a:lnTo>
                  <a:cubicBezTo>
                    <a:pt x="2846" y="3036"/>
                    <a:pt x="2906" y="3000"/>
                    <a:pt x="2942" y="2953"/>
                  </a:cubicBezTo>
                  <a:cubicBezTo>
                    <a:pt x="3204" y="2715"/>
                    <a:pt x="3335" y="2381"/>
                    <a:pt x="3335" y="2024"/>
                  </a:cubicBezTo>
                  <a:lnTo>
                    <a:pt x="3335" y="1703"/>
                  </a:lnTo>
                  <a:lnTo>
                    <a:pt x="3406" y="1572"/>
                  </a:lnTo>
                  <a:cubicBezTo>
                    <a:pt x="3477" y="1417"/>
                    <a:pt x="3525" y="1238"/>
                    <a:pt x="3525" y="1072"/>
                  </a:cubicBezTo>
                  <a:lnTo>
                    <a:pt x="3525" y="179"/>
                  </a:lnTo>
                  <a:cubicBezTo>
                    <a:pt x="3525" y="95"/>
                    <a:pt x="3454" y="0"/>
                    <a:pt x="334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092" name="Google Shape;10092;p73"/>
            <p:cNvSpPr/>
            <p:nvPr/>
          </p:nvSpPr>
          <p:spPr>
            <a:xfrm>
              <a:off x="1008115" y="2908813"/>
              <a:ext cx="223620" cy="188355"/>
            </a:xfrm>
            <a:custGeom>
              <a:avLst/>
              <a:gdLst/>
              <a:ahLst/>
              <a:cxnLst/>
              <a:rect l="l" t="t" r="r" b="b"/>
              <a:pathLst>
                <a:path w="7026" h="5918" extrusionOk="0">
                  <a:moveTo>
                    <a:pt x="560" y="0"/>
                  </a:moveTo>
                  <a:cubicBezTo>
                    <a:pt x="263" y="0"/>
                    <a:pt x="1" y="238"/>
                    <a:pt x="1" y="548"/>
                  </a:cubicBezTo>
                  <a:lnTo>
                    <a:pt x="1" y="5251"/>
                  </a:lnTo>
                  <a:cubicBezTo>
                    <a:pt x="1" y="5334"/>
                    <a:pt x="84" y="5429"/>
                    <a:pt x="179" y="5429"/>
                  </a:cubicBezTo>
                  <a:cubicBezTo>
                    <a:pt x="287" y="5429"/>
                    <a:pt x="358" y="5358"/>
                    <a:pt x="358" y="5251"/>
                  </a:cubicBezTo>
                  <a:lnTo>
                    <a:pt x="358" y="548"/>
                  </a:lnTo>
                  <a:cubicBezTo>
                    <a:pt x="358" y="441"/>
                    <a:pt x="453" y="357"/>
                    <a:pt x="560" y="357"/>
                  </a:cubicBezTo>
                  <a:lnTo>
                    <a:pt x="6478" y="357"/>
                  </a:lnTo>
                  <a:cubicBezTo>
                    <a:pt x="6585" y="357"/>
                    <a:pt x="6668" y="441"/>
                    <a:pt x="6668" y="548"/>
                  </a:cubicBezTo>
                  <a:lnTo>
                    <a:pt x="6668" y="5370"/>
                  </a:lnTo>
                  <a:cubicBezTo>
                    <a:pt x="6668" y="5477"/>
                    <a:pt x="6585" y="5560"/>
                    <a:pt x="6478" y="5560"/>
                  </a:cubicBezTo>
                  <a:lnTo>
                    <a:pt x="2525" y="5560"/>
                  </a:lnTo>
                  <a:cubicBezTo>
                    <a:pt x="2430" y="5560"/>
                    <a:pt x="2346" y="5632"/>
                    <a:pt x="2346" y="5739"/>
                  </a:cubicBezTo>
                  <a:cubicBezTo>
                    <a:pt x="2346" y="5846"/>
                    <a:pt x="2418" y="5917"/>
                    <a:pt x="2525" y="5917"/>
                  </a:cubicBezTo>
                  <a:lnTo>
                    <a:pt x="6478" y="5917"/>
                  </a:lnTo>
                  <a:cubicBezTo>
                    <a:pt x="6775" y="5917"/>
                    <a:pt x="7025" y="5679"/>
                    <a:pt x="7025" y="5370"/>
                  </a:cubicBezTo>
                  <a:lnTo>
                    <a:pt x="7025" y="548"/>
                  </a:lnTo>
                  <a:cubicBezTo>
                    <a:pt x="7025" y="226"/>
                    <a:pt x="6787" y="0"/>
                    <a:pt x="649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093" name="Google Shape;10093;p73"/>
            <p:cNvSpPr/>
            <p:nvPr/>
          </p:nvSpPr>
          <p:spPr>
            <a:xfrm>
              <a:off x="1037301" y="2944046"/>
              <a:ext cx="165248" cy="105763"/>
            </a:xfrm>
            <a:custGeom>
              <a:avLst/>
              <a:gdLst/>
              <a:ahLst/>
              <a:cxnLst/>
              <a:rect l="l" t="t" r="r" b="b"/>
              <a:pathLst>
                <a:path w="5192" h="3323" extrusionOk="0">
                  <a:moveTo>
                    <a:pt x="4084" y="0"/>
                  </a:moveTo>
                  <a:cubicBezTo>
                    <a:pt x="4001" y="0"/>
                    <a:pt x="3906" y="84"/>
                    <a:pt x="3906" y="179"/>
                  </a:cubicBezTo>
                  <a:cubicBezTo>
                    <a:pt x="3906" y="286"/>
                    <a:pt x="3989" y="358"/>
                    <a:pt x="4084" y="358"/>
                  </a:cubicBezTo>
                  <a:lnTo>
                    <a:pt x="4596" y="358"/>
                  </a:lnTo>
                  <a:lnTo>
                    <a:pt x="2691" y="2263"/>
                  </a:lnTo>
                  <a:lnTo>
                    <a:pt x="1882" y="1465"/>
                  </a:lnTo>
                  <a:cubicBezTo>
                    <a:pt x="1846" y="1429"/>
                    <a:pt x="1801" y="1411"/>
                    <a:pt x="1758" y="1411"/>
                  </a:cubicBezTo>
                  <a:cubicBezTo>
                    <a:pt x="1715" y="1411"/>
                    <a:pt x="1673" y="1429"/>
                    <a:pt x="1644" y="1465"/>
                  </a:cubicBezTo>
                  <a:lnTo>
                    <a:pt x="72" y="3036"/>
                  </a:lnTo>
                  <a:cubicBezTo>
                    <a:pt x="1" y="3120"/>
                    <a:pt x="1" y="3215"/>
                    <a:pt x="72" y="3275"/>
                  </a:cubicBezTo>
                  <a:cubicBezTo>
                    <a:pt x="96" y="3310"/>
                    <a:pt x="143" y="3322"/>
                    <a:pt x="191" y="3322"/>
                  </a:cubicBezTo>
                  <a:cubicBezTo>
                    <a:pt x="239" y="3322"/>
                    <a:pt x="274" y="3310"/>
                    <a:pt x="310" y="3275"/>
                  </a:cubicBezTo>
                  <a:lnTo>
                    <a:pt x="1763" y="1822"/>
                  </a:lnTo>
                  <a:lnTo>
                    <a:pt x="2572" y="2620"/>
                  </a:lnTo>
                  <a:cubicBezTo>
                    <a:pt x="2608" y="2661"/>
                    <a:pt x="2653" y="2682"/>
                    <a:pt x="2696" y="2682"/>
                  </a:cubicBezTo>
                  <a:cubicBezTo>
                    <a:pt x="2739" y="2682"/>
                    <a:pt x="2781" y="2661"/>
                    <a:pt x="2810" y="2620"/>
                  </a:cubicBezTo>
                  <a:lnTo>
                    <a:pt x="4835" y="596"/>
                  </a:lnTo>
                  <a:lnTo>
                    <a:pt x="4835" y="1108"/>
                  </a:lnTo>
                  <a:cubicBezTo>
                    <a:pt x="4835" y="1191"/>
                    <a:pt x="4906" y="1286"/>
                    <a:pt x="5013" y="1286"/>
                  </a:cubicBezTo>
                  <a:cubicBezTo>
                    <a:pt x="5120" y="1286"/>
                    <a:pt x="5192" y="1215"/>
                    <a:pt x="5192" y="1108"/>
                  </a:cubicBezTo>
                  <a:lnTo>
                    <a:pt x="5192" y="179"/>
                  </a:lnTo>
                  <a:cubicBezTo>
                    <a:pt x="5192" y="84"/>
                    <a:pt x="5120" y="0"/>
                    <a:pt x="50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</p:grpSp>
      <p:grpSp>
        <p:nvGrpSpPr>
          <p:cNvPr id="10094" name="Google Shape;10094;p73"/>
          <p:cNvGrpSpPr/>
          <p:nvPr/>
        </p:nvGrpSpPr>
        <p:grpSpPr>
          <a:xfrm>
            <a:off x="2332971" y="3627369"/>
            <a:ext cx="515903" cy="484584"/>
            <a:chOff x="1749728" y="2894777"/>
            <a:chExt cx="386927" cy="363438"/>
          </a:xfrm>
          <a:solidFill>
            <a:srgbClr val="E084C6"/>
          </a:solidFill>
        </p:grpSpPr>
        <p:sp>
          <p:nvSpPr>
            <p:cNvPr id="10095" name="Google Shape;10095;p73"/>
            <p:cNvSpPr/>
            <p:nvPr/>
          </p:nvSpPr>
          <p:spPr>
            <a:xfrm>
              <a:off x="1809595" y="3025333"/>
              <a:ext cx="97424" cy="32432"/>
            </a:xfrm>
            <a:custGeom>
              <a:avLst/>
              <a:gdLst/>
              <a:ahLst/>
              <a:cxnLst/>
              <a:rect l="l" t="t" r="r" b="b"/>
              <a:pathLst>
                <a:path w="3061" h="1019" extrusionOk="0">
                  <a:moveTo>
                    <a:pt x="1208" y="0"/>
                  </a:moveTo>
                  <a:cubicBezTo>
                    <a:pt x="852" y="0"/>
                    <a:pt x="531" y="35"/>
                    <a:pt x="322" y="66"/>
                  </a:cubicBezTo>
                  <a:cubicBezTo>
                    <a:pt x="143" y="101"/>
                    <a:pt x="1" y="244"/>
                    <a:pt x="1" y="423"/>
                  </a:cubicBezTo>
                  <a:lnTo>
                    <a:pt x="1" y="840"/>
                  </a:lnTo>
                  <a:cubicBezTo>
                    <a:pt x="1" y="947"/>
                    <a:pt x="84" y="1018"/>
                    <a:pt x="179" y="1018"/>
                  </a:cubicBezTo>
                  <a:cubicBezTo>
                    <a:pt x="286" y="1018"/>
                    <a:pt x="358" y="947"/>
                    <a:pt x="358" y="840"/>
                  </a:cubicBezTo>
                  <a:lnTo>
                    <a:pt x="358" y="423"/>
                  </a:lnTo>
                  <a:cubicBezTo>
                    <a:pt x="358" y="423"/>
                    <a:pt x="358" y="411"/>
                    <a:pt x="382" y="411"/>
                  </a:cubicBezTo>
                  <a:cubicBezTo>
                    <a:pt x="549" y="383"/>
                    <a:pt x="870" y="340"/>
                    <a:pt x="1231" y="340"/>
                  </a:cubicBezTo>
                  <a:cubicBezTo>
                    <a:pt x="1330" y="340"/>
                    <a:pt x="1433" y="344"/>
                    <a:pt x="1536" y="351"/>
                  </a:cubicBezTo>
                  <a:cubicBezTo>
                    <a:pt x="2084" y="387"/>
                    <a:pt x="2489" y="530"/>
                    <a:pt x="2727" y="768"/>
                  </a:cubicBezTo>
                  <a:cubicBezTo>
                    <a:pt x="2763" y="804"/>
                    <a:pt x="2807" y="822"/>
                    <a:pt x="2852" y="822"/>
                  </a:cubicBezTo>
                  <a:cubicBezTo>
                    <a:pt x="2897" y="822"/>
                    <a:pt x="2941" y="804"/>
                    <a:pt x="2977" y="768"/>
                  </a:cubicBezTo>
                  <a:cubicBezTo>
                    <a:pt x="3060" y="709"/>
                    <a:pt x="3060" y="590"/>
                    <a:pt x="2977" y="530"/>
                  </a:cubicBezTo>
                  <a:cubicBezTo>
                    <a:pt x="2554" y="107"/>
                    <a:pt x="1828" y="0"/>
                    <a:pt x="12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096" name="Google Shape;10096;p73"/>
            <p:cNvSpPr/>
            <p:nvPr/>
          </p:nvSpPr>
          <p:spPr>
            <a:xfrm>
              <a:off x="1749728" y="2974346"/>
              <a:ext cx="216777" cy="283869"/>
            </a:xfrm>
            <a:custGeom>
              <a:avLst/>
              <a:gdLst/>
              <a:ahLst/>
              <a:cxnLst/>
              <a:rect l="l" t="t" r="r" b="b"/>
              <a:pathLst>
                <a:path w="6811" h="8919" extrusionOk="0">
                  <a:moveTo>
                    <a:pt x="5311" y="334"/>
                  </a:moveTo>
                  <a:lnTo>
                    <a:pt x="5311" y="2061"/>
                  </a:lnTo>
                  <a:cubicBezTo>
                    <a:pt x="5311" y="2311"/>
                    <a:pt x="5251" y="2561"/>
                    <a:pt x="5132" y="2799"/>
                  </a:cubicBezTo>
                  <a:cubicBezTo>
                    <a:pt x="5120" y="2835"/>
                    <a:pt x="5120" y="2846"/>
                    <a:pt x="5120" y="2882"/>
                  </a:cubicBezTo>
                  <a:lnTo>
                    <a:pt x="5120" y="3382"/>
                  </a:lnTo>
                  <a:cubicBezTo>
                    <a:pt x="5120" y="3858"/>
                    <a:pt x="4918" y="4311"/>
                    <a:pt x="4560" y="4644"/>
                  </a:cubicBezTo>
                  <a:cubicBezTo>
                    <a:pt x="4227" y="4955"/>
                    <a:pt x="3811" y="5111"/>
                    <a:pt x="3369" y="5111"/>
                  </a:cubicBezTo>
                  <a:cubicBezTo>
                    <a:pt x="3338" y="5111"/>
                    <a:pt x="3306" y="5110"/>
                    <a:pt x="3275" y="5109"/>
                  </a:cubicBezTo>
                  <a:cubicBezTo>
                    <a:pt x="2382" y="5061"/>
                    <a:pt x="1679" y="4275"/>
                    <a:pt x="1679" y="3323"/>
                  </a:cubicBezTo>
                  <a:lnTo>
                    <a:pt x="1679" y="2882"/>
                  </a:lnTo>
                  <a:cubicBezTo>
                    <a:pt x="1679" y="2846"/>
                    <a:pt x="1679" y="2823"/>
                    <a:pt x="1667" y="2799"/>
                  </a:cubicBezTo>
                  <a:cubicBezTo>
                    <a:pt x="1548" y="2561"/>
                    <a:pt x="1489" y="2311"/>
                    <a:pt x="1489" y="2061"/>
                  </a:cubicBezTo>
                  <a:lnTo>
                    <a:pt x="1489" y="1668"/>
                  </a:lnTo>
                  <a:cubicBezTo>
                    <a:pt x="1489" y="930"/>
                    <a:pt x="2096" y="334"/>
                    <a:pt x="2822" y="334"/>
                  </a:cubicBezTo>
                  <a:close/>
                  <a:moveTo>
                    <a:pt x="4358" y="5240"/>
                  </a:moveTo>
                  <a:lnTo>
                    <a:pt x="4358" y="5573"/>
                  </a:lnTo>
                  <a:lnTo>
                    <a:pt x="3406" y="6228"/>
                  </a:lnTo>
                  <a:lnTo>
                    <a:pt x="2441" y="5573"/>
                  </a:lnTo>
                  <a:lnTo>
                    <a:pt x="2441" y="5240"/>
                  </a:lnTo>
                  <a:cubicBezTo>
                    <a:pt x="2691" y="5371"/>
                    <a:pt x="2977" y="5466"/>
                    <a:pt x="3251" y="5478"/>
                  </a:cubicBezTo>
                  <a:lnTo>
                    <a:pt x="3394" y="5478"/>
                  </a:lnTo>
                  <a:cubicBezTo>
                    <a:pt x="3727" y="5478"/>
                    <a:pt x="4060" y="5406"/>
                    <a:pt x="4358" y="5240"/>
                  </a:cubicBezTo>
                  <a:close/>
                  <a:moveTo>
                    <a:pt x="2286" y="5883"/>
                  </a:moveTo>
                  <a:lnTo>
                    <a:pt x="3120" y="6466"/>
                  </a:lnTo>
                  <a:lnTo>
                    <a:pt x="2679" y="6906"/>
                  </a:lnTo>
                  <a:lnTo>
                    <a:pt x="2655" y="6906"/>
                  </a:lnTo>
                  <a:lnTo>
                    <a:pt x="2108" y="6073"/>
                  </a:lnTo>
                  <a:lnTo>
                    <a:pt x="2286" y="5883"/>
                  </a:lnTo>
                  <a:close/>
                  <a:moveTo>
                    <a:pt x="4525" y="5883"/>
                  </a:moveTo>
                  <a:lnTo>
                    <a:pt x="4703" y="6073"/>
                  </a:lnTo>
                  <a:lnTo>
                    <a:pt x="4144" y="6906"/>
                  </a:lnTo>
                  <a:lnTo>
                    <a:pt x="4132" y="6906"/>
                  </a:lnTo>
                  <a:lnTo>
                    <a:pt x="3691" y="6466"/>
                  </a:lnTo>
                  <a:lnTo>
                    <a:pt x="4525" y="5883"/>
                  </a:lnTo>
                  <a:close/>
                  <a:moveTo>
                    <a:pt x="2834" y="1"/>
                  </a:moveTo>
                  <a:cubicBezTo>
                    <a:pt x="1905" y="1"/>
                    <a:pt x="1143" y="763"/>
                    <a:pt x="1143" y="1703"/>
                  </a:cubicBezTo>
                  <a:lnTo>
                    <a:pt x="1143" y="2084"/>
                  </a:lnTo>
                  <a:cubicBezTo>
                    <a:pt x="1143" y="2382"/>
                    <a:pt x="1203" y="2680"/>
                    <a:pt x="1334" y="2954"/>
                  </a:cubicBezTo>
                  <a:lnTo>
                    <a:pt x="1334" y="3358"/>
                  </a:lnTo>
                  <a:cubicBezTo>
                    <a:pt x="1334" y="4025"/>
                    <a:pt x="1631" y="4620"/>
                    <a:pt x="2096" y="5025"/>
                  </a:cubicBezTo>
                  <a:lnTo>
                    <a:pt x="2096" y="5621"/>
                  </a:lnTo>
                  <a:lnTo>
                    <a:pt x="1762" y="5954"/>
                  </a:lnTo>
                  <a:cubicBezTo>
                    <a:pt x="1739" y="6002"/>
                    <a:pt x="1703" y="6049"/>
                    <a:pt x="1727" y="6097"/>
                  </a:cubicBezTo>
                  <a:lnTo>
                    <a:pt x="619" y="6490"/>
                  </a:lnTo>
                  <a:cubicBezTo>
                    <a:pt x="250" y="6633"/>
                    <a:pt x="0" y="6990"/>
                    <a:pt x="0" y="7371"/>
                  </a:cubicBezTo>
                  <a:lnTo>
                    <a:pt x="0" y="8740"/>
                  </a:lnTo>
                  <a:cubicBezTo>
                    <a:pt x="0" y="8847"/>
                    <a:pt x="72" y="8919"/>
                    <a:pt x="179" y="8919"/>
                  </a:cubicBezTo>
                  <a:cubicBezTo>
                    <a:pt x="274" y="8919"/>
                    <a:pt x="358" y="8847"/>
                    <a:pt x="358" y="8740"/>
                  </a:cubicBezTo>
                  <a:lnTo>
                    <a:pt x="358" y="7371"/>
                  </a:lnTo>
                  <a:cubicBezTo>
                    <a:pt x="358" y="7133"/>
                    <a:pt x="500" y="6906"/>
                    <a:pt x="739" y="6823"/>
                  </a:cubicBezTo>
                  <a:lnTo>
                    <a:pt x="1905" y="6406"/>
                  </a:lnTo>
                  <a:lnTo>
                    <a:pt x="2382" y="7121"/>
                  </a:lnTo>
                  <a:cubicBezTo>
                    <a:pt x="2441" y="7204"/>
                    <a:pt x="2536" y="7264"/>
                    <a:pt x="2644" y="7287"/>
                  </a:cubicBezTo>
                  <a:lnTo>
                    <a:pt x="2679" y="7287"/>
                  </a:lnTo>
                  <a:cubicBezTo>
                    <a:pt x="2774" y="7287"/>
                    <a:pt x="2870" y="7240"/>
                    <a:pt x="2929" y="7180"/>
                  </a:cubicBezTo>
                  <a:lnTo>
                    <a:pt x="3227" y="6883"/>
                  </a:lnTo>
                  <a:lnTo>
                    <a:pt x="3227" y="8740"/>
                  </a:lnTo>
                  <a:cubicBezTo>
                    <a:pt x="3227" y="8847"/>
                    <a:pt x="3298" y="8919"/>
                    <a:pt x="3406" y="8919"/>
                  </a:cubicBezTo>
                  <a:cubicBezTo>
                    <a:pt x="3513" y="8919"/>
                    <a:pt x="3584" y="8847"/>
                    <a:pt x="3584" y="8740"/>
                  </a:cubicBezTo>
                  <a:lnTo>
                    <a:pt x="3584" y="6883"/>
                  </a:lnTo>
                  <a:lnTo>
                    <a:pt x="3882" y="7180"/>
                  </a:lnTo>
                  <a:cubicBezTo>
                    <a:pt x="3953" y="7252"/>
                    <a:pt x="4048" y="7287"/>
                    <a:pt x="4132" y="7287"/>
                  </a:cubicBezTo>
                  <a:lnTo>
                    <a:pt x="4168" y="7287"/>
                  </a:lnTo>
                  <a:cubicBezTo>
                    <a:pt x="4263" y="7264"/>
                    <a:pt x="4370" y="7204"/>
                    <a:pt x="4429" y="7121"/>
                  </a:cubicBezTo>
                  <a:lnTo>
                    <a:pt x="4906" y="6406"/>
                  </a:lnTo>
                  <a:lnTo>
                    <a:pt x="6073" y="6823"/>
                  </a:lnTo>
                  <a:cubicBezTo>
                    <a:pt x="6287" y="6906"/>
                    <a:pt x="6454" y="7121"/>
                    <a:pt x="6454" y="7371"/>
                  </a:cubicBezTo>
                  <a:lnTo>
                    <a:pt x="6454" y="8740"/>
                  </a:lnTo>
                  <a:cubicBezTo>
                    <a:pt x="6454" y="8847"/>
                    <a:pt x="6525" y="8919"/>
                    <a:pt x="6632" y="8919"/>
                  </a:cubicBezTo>
                  <a:cubicBezTo>
                    <a:pt x="6739" y="8919"/>
                    <a:pt x="6811" y="8847"/>
                    <a:pt x="6811" y="8740"/>
                  </a:cubicBezTo>
                  <a:lnTo>
                    <a:pt x="6811" y="7371"/>
                  </a:lnTo>
                  <a:cubicBezTo>
                    <a:pt x="6811" y="6954"/>
                    <a:pt x="6573" y="6609"/>
                    <a:pt x="6203" y="6478"/>
                  </a:cubicBezTo>
                  <a:lnTo>
                    <a:pt x="5096" y="6073"/>
                  </a:lnTo>
                  <a:cubicBezTo>
                    <a:pt x="5096" y="6037"/>
                    <a:pt x="5084" y="5966"/>
                    <a:pt x="5060" y="5942"/>
                  </a:cubicBezTo>
                  <a:lnTo>
                    <a:pt x="4727" y="5597"/>
                  </a:lnTo>
                  <a:lnTo>
                    <a:pt x="4727" y="5025"/>
                  </a:lnTo>
                  <a:cubicBezTo>
                    <a:pt x="4763" y="4990"/>
                    <a:pt x="4799" y="4966"/>
                    <a:pt x="4834" y="4930"/>
                  </a:cubicBezTo>
                  <a:cubicBezTo>
                    <a:pt x="5251" y="4549"/>
                    <a:pt x="5489" y="3978"/>
                    <a:pt x="5489" y="3418"/>
                  </a:cubicBezTo>
                  <a:lnTo>
                    <a:pt x="5489" y="2954"/>
                  </a:lnTo>
                  <a:cubicBezTo>
                    <a:pt x="5608" y="2680"/>
                    <a:pt x="5680" y="2382"/>
                    <a:pt x="5680" y="2084"/>
                  </a:cubicBezTo>
                  <a:lnTo>
                    <a:pt x="5680" y="179"/>
                  </a:lnTo>
                  <a:cubicBezTo>
                    <a:pt x="5680" y="84"/>
                    <a:pt x="5608" y="1"/>
                    <a:pt x="550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097" name="Google Shape;10097;p73"/>
            <p:cNvSpPr/>
            <p:nvPr/>
          </p:nvSpPr>
          <p:spPr>
            <a:xfrm>
              <a:off x="1785725" y="3222186"/>
              <a:ext cx="11394" cy="35647"/>
            </a:xfrm>
            <a:custGeom>
              <a:avLst/>
              <a:gdLst/>
              <a:ahLst/>
              <a:cxnLst/>
              <a:rect l="l" t="t" r="r" b="b"/>
              <a:pathLst>
                <a:path w="358" h="1120" extrusionOk="0">
                  <a:moveTo>
                    <a:pt x="179" y="0"/>
                  </a:moveTo>
                  <a:cubicBezTo>
                    <a:pt x="72" y="0"/>
                    <a:pt x="0" y="72"/>
                    <a:pt x="0" y="179"/>
                  </a:cubicBezTo>
                  <a:lnTo>
                    <a:pt x="0" y="941"/>
                  </a:lnTo>
                  <a:cubicBezTo>
                    <a:pt x="0" y="1048"/>
                    <a:pt x="72" y="1120"/>
                    <a:pt x="179" y="1120"/>
                  </a:cubicBezTo>
                  <a:cubicBezTo>
                    <a:pt x="274" y="1120"/>
                    <a:pt x="358" y="1048"/>
                    <a:pt x="358" y="941"/>
                  </a:cubicBezTo>
                  <a:lnTo>
                    <a:pt x="358" y="179"/>
                  </a:lnTo>
                  <a:cubicBezTo>
                    <a:pt x="358" y="72"/>
                    <a:pt x="274" y="0"/>
                    <a:pt x="1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098" name="Google Shape;10098;p73"/>
            <p:cNvSpPr/>
            <p:nvPr/>
          </p:nvSpPr>
          <p:spPr>
            <a:xfrm>
              <a:off x="1919114" y="3222186"/>
              <a:ext cx="11394" cy="35647"/>
            </a:xfrm>
            <a:custGeom>
              <a:avLst/>
              <a:gdLst/>
              <a:ahLst/>
              <a:cxnLst/>
              <a:rect l="l" t="t" r="r" b="b"/>
              <a:pathLst>
                <a:path w="358" h="1120" extrusionOk="0">
                  <a:moveTo>
                    <a:pt x="179" y="0"/>
                  </a:moveTo>
                  <a:cubicBezTo>
                    <a:pt x="72" y="0"/>
                    <a:pt x="0" y="72"/>
                    <a:pt x="0" y="179"/>
                  </a:cubicBezTo>
                  <a:lnTo>
                    <a:pt x="0" y="941"/>
                  </a:lnTo>
                  <a:cubicBezTo>
                    <a:pt x="0" y="1048"/>
                    <a:pt x="72" y="1120"/>
                    <a:pt x="179" y="1120"/>
                  </a:cubicBezTo>
                  <a:cubicBezTo>
                    <a:pt x="286" y="1120"/>
                    <a:pt x="358" y="1048"/>
                    <a:pt x="358" y="941"/>
                  </a:cubicBezTo>
                  <a:lnTo>
                    <a:pt x="358" y="179"/>
                  </a:lnTo>
                  <a:cubicBezTo>
                    <a:pt x="358" y="72"/>
                    <a:pt x="274" y="0"/>
                    <a:pt x="1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099" name="Google Shape;10099;p73"/>
            <p:cNvSpPr/>
            <p:nvPr/>
          </p:nvSpPr>
          <p:spPr>
            <a:xfrm>
              <a:off x="1956257" y="2931156"/>
              <a:ext cx="180398" cy="188737"/>
            </a:xfrm>
            <a:custGeom>
              <a:avLst/>
              <a:gdLst/>
              <a:ahLst/>
              <a:cxnLst/>
              <a:rect l="l" t="t" r="r" b="b"/>
              <a:pathLst>
                <a:path w="5668" h="5930" extrusionOk="0">
                  <a:moveTo>
                    <a:pt x="738" y="1"/>
                  </a:moveTo>
                  <a:cubicBezTo>
                    <a:pt x="322" y="1"/>
                    <a:pt x="0" y="346"/>
                    <a:pt x="0" y="751"/>
                  </a:cubicBezTo>
                  <a:lnTo>
                    <a:pt x="0" y="3799"/>
                  </a:lnTo>
                  <a:cubicBezTo>
                    <a:pt x="0" y="4215"/>
                    <a:pt x="334" y="4549"/>
                    <a:pt x="738" y="4549"/>
                  </a:cubicBezTo>
                  <a:lnTo>
                    <a:pt x="1084" y="4549"/>
                  </a:lnTo>
                  <a:lnTo>
                    <a:pt x="810" y="5585"/>
                  </a:lnTo>
                  <a:cubicBezTo>
                    <a:pt x="786" y="5704"/>
                    <a:pt x="834" y="5811"/>
                    <a:pt x="929" y="5882"/>
                  </a:cubicBezTo>
                  <a:cubicBezTo>
                    <a:pt x="977" y="5918"/>
                    <a:pt x="1036" y="5930"/>
                    <a:pt x="1084" y="5930"/>
                  </a:cubicBezTo>
                  <a:cubicBezTo>
                    <a:pt x="1143" y="5930"/>
                    <a:pt x="1203" y="5918"/>
                    <a:pt x="1250" y="5870"/>
                  </a:cubicBezTo>
                  <a:lnTo>
                    <a:pt x="3072" y="4525"/>
                  </a:lnTo>
                  <a:lnTo>
                    <a:pt x="4918" y="4525"/>
                  </a:lnTo>
                  <a:cubicBezTo>
                    <a:pt x="5334" y="4525"/>
                    <a:pt x="5668" y="4192"/>
                    <a:pt x="5668" y="3787"/>
                  </a:cubicBezTo>
                  <a:lnTo>
                    <a:pt x="5668" y="751"/>
                  </a:lnTo>
                  <a:cubicBezTo>
                    <a:pt x="5656" y="334"/>
                    <a:pt x="5322" y="12"/>
                    <a:pt x="4906" y="12"/>
                  </a:cubicBezTo>
                  <a:lnTo>
                    <a:pt x="3953" y="12"/>
                  </a:lnTo>
                  <a:cubicBezTo>
                    <a:pt x="3846" y="12"/>
                    <a:pt x="3775" y="84"/>
                    <a:pt x="3775" y="191"/>
                  </a:cubicBezTo>
                  <a:cubicBezTo>
                    <a:pt x="3775" y="286"/>
                    <a:pt x="3846" y="370"/>
                    <a:pt x="3953" y="370"/>
                  </a:cubicBezTo>
                  <a:lnTo>
                    <a:pt x="4906" y="370"/>
                  </a:lnTo>
                  <a:cubicBezTo>
                    <a:pt x="5132" y="370"/>
                    <a:pt x="5299" y="548"/>
                    <a:pt x="5299" y="751"/>
                  </a:cubicBezTo>
                  <a:lnTo>
                    <a:pt x="5299" y="3799"/>
                  </a:lnTo>
                  <a:cubicBezTo>
                    <a:pt x="5299" y="4025"/>
                    <a:pt x="5120" y="4192"/>
                    <a:pt x="4906" y="4192"/>
                  </a:cubicBezTo>
                  <a:lnTo>
                    <a:pt x="3001" y="4192"/>
                  </a:lnTo>
                  <a:cubicBezTo>
                    <a:pt x="2953" y="4192"/>
                    <a:pt x="2929" y="4203"/>
                    <a:pt x="2893" y="4215"/>
                  </a:cubicBezTo>
                  <a:lnTo>
                    <a:pt x="1203" y="5454"/>
                  </a:lnTo>
                  <a:lnTo>
                    <a:pt x="1203" y="5454"/>
                  </a:lnTo>
                  <a:lnTo>
                    <a:pt x="1465" y="4418"/>
                  </a:lnTo>
                  <a:cubicBezTo>
                    <a:pt x="1489" y="4358"/>
                    <a:pt x="1465" y="4311"/>
                    <a:pt x="1441" y="4263"/>
                  </a:cubicBezTo>
                  <a:cubicBezTo>
                    <a:pt x="1405" y="4215"/>
                    <a:pt x="1346" y="4192"/>
                    <a:pt x="1310" y="4192"/>
                  </a:cubicBezTo>
                  <a:lnTo>
                    <a:pt x="738" y="4192"/>
                  </a:lnTo>
                  <a:cubicBezTo>
                    <a:pt x="512" y="4192"/>
                    <a:pt x="357" y="4013"/>
                    <a:pt x="357" y="3799"/>
                  </a:cubicBezTo>
                  <a:lnTo>
                    <a:pt x="357" y="751"/>
                  </a:lnTo>
                  <a:cubicBezTo>
                    <a:pt x="357" y="524"/>
                    <a:pt x="536" y="370"/>
                    <a:pt x="738" y="370"/>
                  </a:cubicBezTo>
                  <a:lnTo>
                    <a:pt x="1691" y="370"/>
                  </a:lnTo>
                  <a:cubicBezTo>
                    <a:pt x="1798" y="370"/>
                    <a:pt x="1870" y="286"/>
                    <a:pt x="1870" y="179"/>
                  </a:cubicBezTo>
                  <a:cubicBezTo>
                    <a:pt x="1870" y="84"/>
                    <a:pt x="1798" y="1"/>
                    <a:pt x="169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100" name="Google Shape;10100;p73"/>
            <p:cNvSpPr/>
            <p:nvPr/>
          </p:nvSpPr>
          <p:spPr>
            <a:xfrm>
              <a:off x="2027487" y="2894777"/>
              <a:ext cx="36029" cy="108786"/>
            </a:xfrm>
            <a:custGeom>
              <a:avLst/>
              <a:gdLst/>
              <a:ahLst/>
              <a:cxnLst/>
              <a:rect l="l" t="t" r="r" b="b"/>
              <a:pathLst>
                <a:path w="1132" h="3418" extrusionOk="0">
                  <a:moveTo>
                    <a:pt x="775" y="358"/>
                  </a:moveTo>
                  <a:lnTo>
                    <a:pt x="596" y="3049"/>
                  </a:lnTo>
                  <a:lnTo>
                    <a:pt x="560" y="3049"/>
                  </a:lnTo>
                  <a:lnTo>
                    <a:pt x="394" y="358"/>
                  </a:lnTo>
                  <a:close/>
                  <a:moveTo>
                    <a:pt x="179" y="1"/>
                  </a:moveTo>
                  <a:cubicBezTo>
                    <a:pt x="143" y="1"/>
                    <a:pt x="96" y="24"/>
                    <a:pt x="48" y="60"/>
                  </a:cubicBezTo>
                  <a:cubicBezTo>
                    <a:pt x="24" y="96"/>
                    <a:pt x="1" y="155"/>
                    <a:pt x="1" y="203"/>
                  </a:cubicBezTo>
                  <a:lnTo>
                    <a:pt x="203" y="3251"/>
                  </a:lnTo>
                  <a:cubicBezTo>
                    <a:pt x="203" y="3334"/>
                    <a:pt x="286" y="3418"/>
                    <a:pt x="382" y="3418"/>
                  </a:cubicBezTo>
                  <a:lnTo>
                    <a:pt x="763" y="3418"/>
                  </a:lnTo>
                  <a:cubicBezTo>
                    <a:pt x="858" y="3418"/>
                    <a:pt x="941" y="3334"/>
                    <a:pt x="941" y="3251"/>
                  </a:cubicBezTo>
                  <a:lnTo>
                    <a:pt x="1132" y="203"/>
                  </a:lnTo>
                  <a:cubicBezTo>
                    <a:pt x="1132" y="155"/>
                    <a:pt x="1120" y="96"/>
                    <a:pt x="1072" y="60"/>
                  </a:cubicBezTo>
                  <a:cubicBezTo>
                    <a:pt x="1048" y="36"/>
                    <a:pt x="1001" y="1"/>
                    <a:pt x="94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101" name="Google Shape;10101;p73"/>
            <p:cNvSpPr/>
            <p:nvPr/>
          </p:nvSpPr>
          <p:spPr>
            <a:xfrm>
              <a:off x="2027487" y="3009992"/>
              <a:ext cx="36029" cy="36029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345"/>
                  </a:moveTo>
                  <a:cubicBezTo>
                    <a:pt x="691" y="345"/>
                    <a:pt x="775" y="429"/>
                    <a:pt x="775" y="548"/>
                  </a:cubicBezTo>
                  <a:cubicBezTo>
                    <a:pt x="775" y="667"/>
                    <a:pt x="691" y="762"/>
                    <a:pt x="572" y="762"/>
                  </a:cubicBezTo>
                  <a:cubicBezTo>
                    <a:pt x="453" y="762"/>
                    <a:pt x="358" y="667"/>
                    <a:pt x="358" y="548"/>
                  </a:cubicBezTo>
                  <a:cubicBezTo>
                    <a:pt x="358" y="429"/>
                    <a:pt x="453" y="345"/>
                    <a:pt x="572" y="345"/>
                  </a:cubicBezTo>
                  <a:close/>
                  <a:moveTo>
                    <a:pt x="572" y="0"/>
                  </a:moveTo>
                  <a:cubicBezTo>
                    <a:pt x="263" y="0"/>
                    <a:pt x="1" y="250"/>
                    <a:pt x="1" y="572"/>
                  </a:cubicBezTo>
                  <a:cubicBezTo>
                    <a:pt x="1" y="881"/>
                    <a:pt x="263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</p:grpSp>
      <p:grpSp>
        <p:nvGrpSpPr>
          <p:cNvPr id="10102" name="Google Shape;10102;p73"/>
          <p:cNvGrpSpPr/>
          <p:nvPr/>
        </p:nvGrpSpPr>
        <p:grpSpPr>
          <a:xfrm>
            <a:off x="9465217" y="2393523"/>
            <a:ext cx="479535" cy="482080"/>
            <a:chOff x="7098912" y="1969392"/>
            <a:chExt cx="359651" cy="361560"/>
          </a:xfrm>
          <a:solidFill>
            <a:srgbClr val="E084C6"/>
          </a:solidFill>
        </p:grpSpPr>
        <p:sp>
          <p:nvSpPr>
            <p:cNvPr id="10103" name="Google Shape;10103;p73"/>
            <p:cNvSpPr/>
            <p:nvPr/>
          </p:nvSpPr>
          <p:spPr>
            <a:xfrm>
              <a:off x="7098912" y="2127607"/>
              <a:ext cx="134567" cy="202582"/>
            </a:xfrm>
            <a:custGeom>
              <a:avLst/>
              <a:gdLst/>
              <a:ahLst/>
              <a:cxnLst/>
              <a:rect l="l" t="t" r="r" b="b"/>
              <a:pathLst>
                <a:path w="4228" h="6365" extrusionOk="0">
                  <a:moveTo>
                    <a:pt x="2108" y="331"/>
                  </a:moveTo>
                  <a:cubicBezTo>
                    <a:pt x="2153" y="331"/>
                    <a:pt x="2198" y="334"/>
                    <a:pt x="2239" y="340"/>
                  </a:cubicBezTo>
                  <a:cubicBezTo>
                    <a:pt x="2978" y="399"/>
                    <a:pt x="3537" y="1042"/>
                    <a:pt x="3537" y="1780"/>
                  </a:cubicBezTo>
                  <a:cubicBezTo>
                    <a:pt x="3537" y="2483"/>
                    <a:pt x="3704" y="3138"/>
                    <a:pt x="3847" y="3483"/>
                  </a:cubicBezTo>
                  <a:lnTo>
                    <a:pt x="3847" y="3495"/>
                  </a:lnTo>
                  <a:cubicBezTo>
                    <a:pt x="3656" y="3602"/>
                    <a:pt x="3335" y="3793"/>
                    <a:pt x="2787" y="3912"/>
                  </a:cubicBezTo>
                  <a:lnTo>
                    <a:pt x="2787" y="3864"/>
                  </a:lnTo>
                  <a:lnTo>
                    <a:pt x="2787" y="3531"/>
                  </a:lnTo>
                  <a:cubicBezTo>
                    <a:pt x="3001" y="3412"/>
                    <a:pt x="3180" y="3233"/>
                    <a:pt x="3299" y="3007"/>
                  </a:cubicBezTo>
                  <a:cubicBezTo>
                    <a:pt x="3537" y="2590"/>
                    <a:pt x="3454" y="2066"/>
                    <a:pt x="3108" y="1745"/>
                  </a:cubicBezTo>
                  <a:cubicBezTo>
                    <a:pt x="2870" y="1518"/>
                    <a:pt x="2430" y="1245"/>
                    <a:pt x="1727" y="1245"/>
                  </a:cubicBezTo>
                  <a:cubicBezTo>
                    <a:pt x="1680" y="1245"/>
                    <a:pt x="1632" y="1268"/>
                    <a:pt x="1608" y="1292"/>
                  </a:cubicBezTo>
                  <a:lnTo>
                    <a:pt x="1251" y="1649"/>
                  </a:lnTo>
                  <a:cubicBezTo>
                    <a:pt x="1192" y="1709"/>
                    <a:pt x="1192" y="1816"/>
                    <a:pt x="1251" y="1888"/>
                  </a:cubicBezTo>
                  <a:cubicBezTo>
                    <a:pt x="1281" y="1917"/>
                    <a:pt x="1323" y="1932"/>
                    <a:pt x="1366" y="1932"/>
                  </a:cubicBezTo>
                  <a:cubicBezTo>
                    <a:pt x="1409" y="1932"/>
                    <a:pt x="1454" y="1917"/>
                    <a:pt x="1489" y="1888"/>
                  </a:cubicBezTo>
                  <a:lnTo>
                    <a:pt x="1799" y="1578"/>
                  </a:lnTo>
                  <a:cubicBezTo>
                    <a:pt x="2239" y="1590"/>
                    <a:pt x="2608" y="1721"/>
                    <a:pt x="2882" y="1983"/>
                  </a:cubicBezTo>
                  <a:cubicBezTo>
                    <a:pt x="3120" y="2185"/>
                    <a:pt x="3180" y="2542"/>
                    <a:pt x="3025" y="2828"/>
                  </a:cubicBezTo>
                  <a:cubicBezTo>
                    <a:pt x="2823" y="3173"/>
                    <a:pt x="2466" y="3376"/>
                    <a:pt x="2085" y="3376"/>
                  </a:cubicBezTo>
                  <a:cubicBezTo>
                    <a:pt x="1489" y="3376"/>
                    <a:pt x="1013" y="2900"/>
                    <a:pt x="1013" y="2304"/>
                  </a:cubicBezTo>
                  <a:cubicBezTo>
                    <a:pt x="1013" y="2209"/>
                    <a:pt x="942" y="2138"/>
                    <a:pt x="846" y="2138"/>
                  </a:cubicBezTo>
                  <a:cubicBezTo>
                    <a:pt x="763" y="2138"/>
                    <a:pt x="680" y="2209"/>
                    <a:pt x="680" y="2304"/>
                  </a:cubicBezTo>
                  <a:cubicBezTo>
                    <a:pt x="680" y="2828"/>
                    <a:pt x="965" y="3292"/>
                    <a:pt x="1394" y="3519"/>
                  </a:cubicBezTo>
                  <a:lnTo>
                    <a:pt x="1394" y="3852"/>
                  </a:lnTo>
                  <a:lnTo>
                    <a:pt x="1394" y="3900"/>
                  </a:lnTo>
                  <a:cubicBezTo>
                    <a:pt x="834" y="3781"/>
                    <a:pt x="501" y="3602"/>
                    <a:pt x="370" y="3495"/>
                  </a:cubicBezTo>
                  <a:cubicBezTo>
                    <a:pt x="370" y="3495"/>
                    <a:pt x="358" y="3495"/>
                    <a:pt x="370" y="3483"/>
                  </a:cubicBezTo>
                  <a:cubicBezTo>
                    <a:pt x="525" y="3138"/>
                    <a:pt x="680" y="2483"/>
                    <a:pt x="680" y="1780"/>
                  </a:cubicBezTo>
                  <a:cubicBezTo>
                    <a:pt x="680" y="1042"/>
                    <a:pt x="1251" y="399"/>
                    <a:pt x="1977" y="340"/>
                  </a:cubicBezTo>
                  <a:cubicBezTo>
                    <a:pt x="2019" y="334"/>
                    <a:pt x="2064" y="331"/>
                    <a:pt x="2108" y="331"/>
                  </a:cubicBezTo>
                  <a:close/>
                  <a:moveTo>
                    <a:pt x="2442" y="3662"/>
                  </a:moveTo>
                  <a:lnTo>
                    <a:pt x="2442" y="3852"/>
                  </a:lnTo>
                  <a:cubicBezTo>
                    <a:pt x="2442" y="4043"/>
                    <a:pt x="2549" y="4221"/>
                    <a:pt x="2727" y="4316"/>
                  </a:cubicBezTo>
                  <a:lnTo>
                    <a:pt x="2823" y="4376"/>
                  </a:lnTo>
                  <a:cubicBezTo>
                    <a:pt x="2680" y="4626"/>
                    <a:pt x="2382" y="4793"/>
                    <a:pt x="2073" y="4793"/>
                  </a:cubicBezTo>
                  <a:cubicBezTo>
                    <a:pt x="1751" y="4793"/>
                    <a:pt x="1477" y="4626"/>
                    <a:pt x="1311" y="4376"/>
                  </a:cubicBezTo>
                  <a:lnTo>
                    <a:pt x="1418" y="4316"/>
                  </a:lnTo>
                  <a:cubicBezTo>
                    <a:pt x="1596" y="4221"/>
                    <a:pt x="1692" y="4043"/>
                    <a:pt x="1692" y="3852"/>
                  </a:cubicBezTo>
                  <a:lnTo>
                    <a:pt x="1692" y="3662"/>
                  </a:lnTo>
                  <a:cubicBezTo>
                    <a:pt x="1811" y="3685"/>
                    <a:pt x="1930" y="3709"/>
                    <a:pt x="2073" y="3709"/>
                  </a:cubicBezTo>
                  <a:cubicBezTo>
                    <a:pt x="2192" y="3709"/>
                    <a:pt x="2323" y="3685"/>
                    <a:pt x="2442" y="3662"/>
                  </a:cubicBezTo>
                  <a:close/>
                  <a:moveTo>
                    <a:pt x="2096" y="0"/>
                  </a:moveTo>
                  <a:cubicBezTo>
                    <a:pt x="2040" y="0"/>
                    <a:pt x="1983" y="6"/>
                    <a:pt x="1930" y="18"/>
                  </a:cubicBezTo>
                  <a:cubicBezTo>
                    <a:pt x="1037" y="102"/>
                    <a:pt x="334" y="875"/>
                    <a:pt x="334" y="1780"/>
                  </a:cubicBezTo>
                  <a:cubicBezTo>
                    <a:pt x="334" y="2435"/>
                    <a:pt x="180" y="3042"/>
                    <a:pt x="60" y="3364"/>
                  </a:cubicBezTo>
                  <a:cubicBezTo>
                    <a:pt x="1" y="3507"/>
                    <a:pt x="37" y="3673"/>
                    <a:pt x="180" y="3781"/>
                  </a:cubicBezTo>
                  <a:cubicBezTo>
                    <a:pt x="311" y="3888"/>
                    <a:pt x="596" y="4043"/>
                    <a:pt x="1037" y="4162"/>
                  </a:cubicBezTo>
                  <a:lnTo>
                    <a:pt x="382" y="4495"/>
                  </a:lnTo>
                  <a:cubicBezTo>
                    <a:pt x="144" y="4614"/>
                    <a:pt x="1" y="4852"/>
                    <a:pt x="1" y="5114"/>
                  </a:cubicBezTo>
                  <a:lnTo>
                    <a:pt x="1" y="6209"/>
                  </a:lnTo>
                  <a:cubicBezTo>
                    <a:pt x="1" y="6293"/>
                    <a:pt x="72" y="6364"/>
                    <a:pt x="156" y="6364"/>
                  </a:cubicBezTo>
                  <a:cubicBezTo>
                    <a:pt x="251" y="6364"/>
                    <a:pt x="322" y="6293"/>
                    <a:pt x="322" y="6209"/>
                  </a:cubicBezTo>
                  <a:lnTo>
                    <a:pt x="322" y="5114"/>
                  </a:lnTo>
                  <a:cubicBezTo>
                    <a:pt x="322" y="4983"/>
                    <a:pt x="394" y="4852"/>
                    <a:pt x="537" y="4793"/>
                  </a:cubicBezTo>
                  <a:lnTo>
                    <a:pt x="1049" y="4519"/>
                  </a:lnTo>
                  <a:cubicBezTo>
                    <a:pt x="1275" y="4900"/>
                    <a:pt x="1680" y="5138"/>
                    <a:pt x="2108" y="5138"/>
                  </a:cubicBezTo>
                  <a:cubicBezTo>
                    <a:pt x="2561" y="5138"/>
                    <a:pt x="2942" y="4900"/>
                    <a:pt x="3168" y="4519"/>
                  </a:cubicBezTo>
                  <a:lnTo>
                    <a:pt x="3692" y="4793"/>
                  </a:lnTo>
                  <a:cubicBezTo>
                    <a:pt x="3811" y="4852"/>
                    <a:pt x="3894" y="4983"/>
                    <a:pt x="3894" y="5114"/>
                  </a:cubicBezTo>
                  <a:lnTo>
                    <a:pt x="3894" y="6209"/>
                  </a:lnTo>
                  <a:cubicBezTo>
                    <a:pt x="3894" y="6293"/>
                    <a:pt x="3966" y="6364"/>
                    <a:pt x="4061" y="6364"/>
                  </a:cubicBezTo>
                  <a:cubicBezTo>
                    <a:pt x="4144" y="6364"/>
                    <a:pt x="4228" y="6293"/>
                    <a:pt x="4228" y="6209"/>
                  </a:cubicBezTo>
                  <a:lnTo>
                    <a:pt x="4228" y="5114"/>
                  </a:lnTo>
                  <a:cubicBezTo>
                    <a:pt x="4192" y="4852"/>
                    <a:pt x="4049" y="4614"/>
                    <a:pt x="3811" y="4495"/>
                  </a:cubicBezTo>
                  <a:lnTo>
                    <a:pt x="3156" y="4162"/>
                  </a:lnTo>
                  <a:cubicBezTo>
                    <a:pt x="3597" y="4043"/>
                    <a:pt x="3870" y="3888"/>
                    <a:pt x="4013" y="3781"/>
                  </a:cubicBezTo>
                  <a:cubicBezTo>
                    <a:pt x="4156" y="3685"/>
                    <a:pt x="4192" y="3507"/>
                    <a:pt x="4132" y="3364"/>
                  </a:cubicBezTo>
                  <a:cubicBezTo>
                    <a:pt x="4001" y="3042"/>
                    <a:pt x="3847" y="2435"/>
                    <a:pt x="3847" y="1780"/>
                  </a:cubicBezTo>
                  <a:cubicBezTo>
                    <a:pt x="3847" y="875"/>
                    <a:pt x="3156" y="90"/>
                    <a:pt x="2263" y="18"/>
                  </a:cubicBezTo>
                  <a:cubicBezTo>
                    <a:pt x="2210" y="6"/>
                    <a:pt x="2153" y="0"/>
                    <a:pt x="20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104" name="Google Shape;10104;p73"/>
            <p:cNvSpPr/>
            <p:nvPr/>
          </p:nvSpPr>
          <p:spPr>
            <a:xfrm>
              <a:off x="7120141" y="2297184"/>
              <a:ext cx="10662" cy="33005"/>
            </a:xfrm>
            <a:custGeom>
              <a:avLst/>
              <a:gdLst/>
              <a:ahLst/>
              <a:cxnLst/>
              <a:rect l="l" t="t" r="r" b="b"/>
              <a:pathLst>
                <a:path w="335" h="1037" extrusionOk="0">
                  <a:moveTo>
                    <a:pt x="167" y="0"/>
                  </a:moveTo>
                  <a:cubicBezTo>
                    <a:pt x="72" y="0"/>
                    <a:pt x="1" y="72"/>
                    <a:pt x="1" y="167"/>
                  </a:cubicBezTo>
                  <a:lnTo>
                    <a:pt x="1" y="881"/>
                  </a:lnTo>
                  <a:cubicBezTo>
                    <a:pt x="1" y="965"/>
                    <a:pt x="72" y="1036"/>
                    <a:pt x="167" y="1036"/>
                  </a:cubicBezTo>
                  <a:cubicBezTo>
                    <a:pt x="251" y="1036"/>
                    <a:pt x="334" y="965"/>
                    <a:pt x="334" y="881"/>
                  </a:cubicBezTo>
                  <a:lnTo>
                    <a:pt x="334" y="167"/>
                  </a:lnTo>
                  <a:cubicBezTo>
                    <a:pt x="334" y="72"/>
                    <a:pt x="251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105" name="Google Shape;10105;p73"/>
            <p:cNvSpPr/>
            <p:nvPr/>
          </p:nvSpPr>
          <p:spPr>
            <a:xfrm>
              <a:off x="7199360" y="2297184"/>
              <a:ext cx="10248" cy="33005"/>
            </a:xfrm>
            <a:custGeom>
              <a:avLst/>
              <a:gdLst/>
              <a:ahLst/>
              <a:cxnLst/>
              <a:rect l="l" t="t" r="r" b="b"/>
              <a:pathLst>
                <a:path w="322" h="1037" extrusionOk="0">
                  <a:moveTo>
                    <a:pt x="167" y="0"/>
                  </a:moveTo>
                  <a:cubicBezTo>
                    <a:pt x="72" y="0"/>
                    <a:pt x="0" y="72"/>
                    <a:pt x="0" y="167"/>
                  </a:cubicBezTo>
                  <a:lnTo>
                    <a:pt x="0" y="881"/>
                  </a:lnTo>
                  <a:cubicBezTo>
                    <a:pt x="0" y="965"/>
                    <a:pt x="72" y="1036"/>
                    <a:pt x="167" y="1036"/>
                  </a:cubicBezTo>
                  <a:cubicBezTo>
                    <a:pt x="250" y="1036"/>
                    <a:pt x="322" y="965"/>
                    <a:pt x="322" y="881"/>
                  </a:cubicBezTo>
                  <a:lnTo>
                    <a:pt x="322" y="167"/>
                  </a:lnTo>
                  <a:cubicBezTo>
                    <a:pt x="322" y="72"/>
                    <a:pt x="250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106" name="Google Shape;10106;p73"/>
            <p:cNvSpPr/>
            <p:nvPr/>
          </p:nvSpPr>
          <p:spPr>
            <a:xfrm>
              <a:off x="7357001" y="2165704"/>
              <a:ext cx="56876" cy="17823"/>
            </a:xfrm>
            <a:custGeom>
              <a:avLst/>
              <a:gdLst/>
              <a:ahLst/>
              <a:cxnLst/>
              <a:rect l="l" t="t" r="r" b="b"/>
              <a:pathLst>
                <a:path w="1787" h="560" extrusionOk="0">
                  <a:moveTo>
                    <a:pt x="630" y="0"/>
                  </a:moveTo>
                  <a:cubicBezTo>
                    <a:pt x="478" y="0"/>
                    <a:pt x="311" y="14"/>
                    <a:pt x="131" y="48"/>
                  </a:cubicBezTo>
                  <a:cubicBezTo>
                    <a:pt x="60" y="71"/>
                    <a:pt x="0" y="143"/>
                    <a:pt x="0" y="214"/>
                  </a:cubicBezTo>
                  <a:lnTo>
                    <a:pt x="0" y="393"/>
                  </a:lnTo>
                  <a:cubicBezTo>
                    <a:pt x="0" y="488"/>
                    <a:pt x="72" y="560"/>
                    <a:pt x="167" y="560"/>
                  </a:cubicBezTo>
                  <a:cubicBezTo>
                    <a:pt x="250" y="560"/>
                    <a:pt x="322" y="488"/>
                    <a:pt x="322" y="393"/>
                  </a:cubicBezTo>
                  <a:lnTo>
                    <a:pt x="322" y="345"/>
                  </a:lnTo>
                  <a:cubicBezTo>
                    <a:pt x="436" y="334"/>
                    <a:pt x="543" y="328"/>
                    <a:pt x="642" y="328"/>
                  </a:cubicBezTo>
                  <a:cubicBezTo>
                    <a:pt x="851" y="328"/>
                    <a:pt x="1022" y="352"/>
                    <a:pt x="1143" y="393"/>
                  </a:cubicBezTo>
                  <a:cubicBezTo>
                    <a:pt x="1369" y="452"/>
                    <a:pt x="1488" y="524"/>
                    <a:pt x="1488" y="524"/>
                  </a:cubicBezTo>
                  <a:cubicBezTo>
                    <a:pt x="1512" y="548"/>
                    <a:pt x="1548" y="560"/>
                    <a:pt x="1572" y="560"/>
                  </a:cubicBezTo>
                  <a:cubicBezTo>
                    <a:pt x="1631" y="560"/>
                    <a:pt x="1679" y="524"/>
                    <a:pt x="1715" y="488"/>
                  </a:cubicBezTo>
                  <a:cubicBezTo>
                    <a:pt x="1786" y="405"/>
                    <a:pt x="1762" y="310"/>
                    <a:pt x="1679" y="262"/>
                  </a:cubicBezTo>
                  <a:cubicBezTo>
                    <a:pt x="1660" y="252"/>
                    <a:pt x="1280" y="0"/>
                    <a:pt x="63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107" name="Google Shape;10107;p73"/>
            <p:cNvSpPr/>
            <p:nvPr/>
          </p:nvSpPr>
          <p:spPr>
            <a:xfrm>
              <a:off x="7312666" y="2133113"/>
              <a:ext cx="145897" cy="197840"/>
            </a:xfrm>
            <a:custGeom>
              <a:avLst/>
              <a:gdLst/>
              <a:ahLst/>
              <a:cxnLst/>
              <a:rect l="l" t="t" r="r" b="b"/>
              <a:pathLst>
                <a:path w="4584" h="6216" extrusionOk="0">
                  <a:moveTo>
                    <a:pt x="3536" y="345"/>
                  </a:moveTo>
                  <a:lnTo>
                    <a:pt x="3536" y="1167"/>
                  </a:lnTo>
                  <a:cubicBezTo>
                    <a:pt x="3536" y="1298"/>
                    <a:pt x="3512" y="1453"/>
                    <a:pt x="3453" y="1572"/>
                  </a:cubicBezTo>
                  <a:lnTo>
                    <a:pt x="3393" y="1703"/>
                  </a:lnTo>
                  <a:cubicBezTo>
                    <a:pt x="3370" y="1726"/>
                    <a:pt x="3370" y="1750"/>
                    <a:pt x="3370" y="1774"/>
                  </a:cubicBezTo>
                  <a:lnTo>
                    <a:pt x="3370" y="2131"/>
                  </a:lnTo>
                  <a:cubicBezTo>
                    <a:pt x="3358" y="2417"/>
                    <a:pt x="3239" y="2703"/>
                    <a:pt x="3036" y="2905"/>
                  </a:cubicBezTo>
                  <a:cubicBezTo>
                    <a:pt x="2834" y="3108"/>
                    <a:pt x="2568" y="3204"/>
                    <a:pt x="2288" y="3204"/>
                  </a:cubicBezTo>
                  <a:cubicBezTo>
                    <a:pt x="2271" y="3204"/>
                    <a:pt x="2255" y="3203"/>
                    <a:pt x="2238" y="3203"/>
                  </a:cubicBezTo>
                  <a:cubicBezTo>
                    <a:pt x="1667" y="3191"/>
                    <a:pt x="1203" y="2679"/>
                    <a:pt x="1203" y="2072"/>
                  </a:cubicBezTo>
                  <a:lnTo>
                    <a:pt x="1203" y="1774"/>
                  </a:lnTo>
                  <a:cubicBezTo>
                    <a:pt x="1203" y="1750"/>
                    <a:pt x="1203" y="1726"/>
                    <a:pt x="1191" y="1703"/>
                  </a:cubicBezTo>
                  <a:lnTo>
                    <a:pt x="1131" y="1572"/>
                  </a:lnTo>
                  <a:cubicBezTo>
                    <a:pt x="1072" y="1453"/>
                    <a:pt x="1036" y="1298"/>
                    <a:pt x="1036" y="1167"/>
                  </a:cubicBezTo>
                  <a:cubicBezTo>
                    <a:pt x="1036" y="702"/>
                    <a:pt x="1405" y="345"/>
                    <a:pt x="1857" y="345"/>
                  </a:cubicBezTo>
                  <a:close/>
                  <a:moveTo>
                    <a:pt x="1726" y="3417"/>
                  </a:moveTo>
                  <a:cubicBezTo>
                    <a:pt x="1869" y="3489"/>
                    <a:pt x="2048" y="3512"/>
                    <a:pt x="2227" y="3536"/>
                  </a:cubicBezTo>
                  <a:lnTo>
                    <a:pt x="2274" y="3536"/>
                  </a:lnTo>
                  <a:cubicBezTo>
                    <a:pt x="2465" y="3536"/>
                    <a:pt x="2643" y="3489"/>
                    <a:pt x="2822" y="3429"/>
                  </a:cubicBezTo>
                  <a:lnTo>
                    <a:pt x="2822" y="3655"/>
                  </a:lnTo>
                  <a:cubicBezTo>
                    <a:pt x="2822" y="3691"/>
                    <a:pt x="2834" y="3750"/>
                    <a:pt x="2834" y="3798"/>
                  </a:cubicBezTo>
                  <a:lnTo>
                    <a:pt x="2274" y="4227"/>
                  </a:lnTo>
                  <a:lnTo>
                    <a:pt x="1703" y="3798"/>
                  </a:lnTo>
                  <a:cubicBezTo>
                    <a:pt x="1726" y="3750"/>
                    <a:pt x="1726" y="3715"/>
                    <a:pt x="1726" y="3655"/>
                  </a:cubicBezTo>
                  <a:lnTo>
                    <a:pt x="1726" y="3417"/>
                  </a:lnTo>
                  <a:close/>
                  <a:moveTo>
                    <a:pt x="1857" y="0"/>
                  </a:moveTo>
                  <a:cubicBezTo>
                    <a:pt x="1215" y="0"/>
                    <a:pt x="691" y="524"/>
                    <a:pt x="691" y="1167"/>
                  </a:cubicBezTo>
                  <a:cubicBezTo>
                    <a:pt x="691" y="1357"/>
                    <a:pt x="738" y="1548"/>
                    <a:pt x="834" y="1715"/>
                  </a:cubicBezTo>
                  <a:lnTo>
                    <a:pt x="869" y="1810"/>
                  </a:lnTo>
                  <a:lnTo>
                    <a:pt x="869" y="2072"/>
                  </a:lnTo>
                  <a:cubicBezTo>
                    <a:pt x="869" y="2536"/>
                    <a:pt x="1084" y="2941"/>
                    <a:pt x="1405" y="3215"/>
                  </a:cubicBezTo>
                  <a:lnTo>
                    <a:pt x="1405" y="3667"/>
                  </a:lnTo>
                  <a:cubicBezTo>
                    <a:pt x="1405" y="3739"/>
                    <a:pt x="1369" y="3810"/>
                    <a:pt x="1286" y="3846"/>
                  </a:cubicBezTo>
                  <a:lnTo>
                    <a:pt x="441" y="4155"/>
                  </a:lnTo>
                  <a:cubicBezTo>
                    <a:pt x="179" y="4262"/>
                    <a:pt x="0" y="4512"/>
                    <a:pt x="0" y="4810"/>
                  </a:cubicBezTo>
                  <a:lnTo>
                    <a:pt x="0" y="6048"/>
                  </a:lnTo>
                  <a:cubicBezTo>
                    <a:pt x="0" y="6132"/>
                    <a:pt x="72" y="6215"/>
                    <a:pt x="155" y="6215"/>
                  </a:cubicBezTo>
                  <a:cubicBezTo>
                    <a:pt x="250" y="6215"/>
                    <a:pt x="322" y="6132"/>
                    <a:pt x="322" y="6048"/>
                  </a:cubicBezTo>
                  <a:lnTo>
                    <a:pt x="322" y="4810"/>
                  </a:lnTo>
                  <a:cubicBezTo>
                    <a:pt x="322" y="4655"/>
                    <a:pt x="417" y="4524"/>
                    <a:pt x="560" y="4465"/>
                  </a:cubicBezTo>
                  <a:lnTo>
                    <a:pt x="1405" y="4155"/>
                  </a:lnTo>
                  <a:cubicBezTo>
                    <a:pt x="1453" y="4143"/>
                    <a:pt x="1500" y="4108"/>
                    <a:pt x="1524" y="4084"/>
                  </a:cubicBezTo>
                  <a:lnTo>
                    <a:pt x="2119" y="4524"/>
                  </a:lnTo>
                  <a:lnTo>
                    <a:pt x="2119" y="6036"/>
                  </a:lnTo>
                  <a:cubicBezTo>
                    <a:pt x="2119" y="6120"/>
                    <a:pt x="2203" y="6191"/>
                    <a:pt x="2286" y="6191"/>
                  </a:cubicBezTo>
                  <a:cubicBezTo>
                    <a:pt x="2369" y="6191"/>
                    <a:pt x="2453" y="6120"/>
                    <a:pt x="2453" y="6036"/>
                  </a:cubicBezTo>
                  <a:lnTo>
                    <a:pt x="2453" y="4512"/>
                  </a:lnTo>
                  <a:lnTo>
                    <a:pt x="3048" y="4072"/>
                  </a:lnTo>
                  <a:cubicBezTo>
                    <a:pt x="3084" y="4096"/>
                    <a:pt x="3120" y="4108"/>
                    <a:pt x="3167" y="4143"/>
                  </a:cubicBezTo>
                  <a:lnTo>
                    <a:pt x="4012" y="4453"/>
                  </a:lnTo>
                  <a:cubicBezTo>
                    <a:pt x="4155" y="4512"/>
                    <a:pt x="4251" y="4643"/>
                    <a:pt x="4251" y="4798"/>
                  </a:cubicBezTo>
                  <a:lnTo>
                    <a:pt x="4251" y="6036"/>
                  </a:lnTo>
                  <a:cubicBezTo>
                    <a:pt x="4251" y="6120"/>
                    <a:pt x="4322" y="6191"/>
                    <a:pt x="4417" y="6191"/>
                  </a:cubicBezTo>
                  <a:cubicBezTo>
                    <a:pt x="4501" y="6191"/>
                    <a:pt x="4572" y="6120"/>
                    <a:pt x="4572" y="6036"/>
                  </a:cubicBezTo>
                  <a:lnTo>
                    <a:pt x="4572" y="4798"/>
                  </a:lnTo>
                  <a:cubicBezTo>
                    <a:pt x="4584" y="4512"/>
                    <a:pt x="4382" y="4251"/>
                    <a:pt x="4120" y="4143"/>
                  </a:cubicBezTo>
                  <a:lnTo>
                    <a:pt x="3274" y="3834"/>
                  </a:lnTo>
                  <a:cubicBezTo>
                    <a:pt x="3191" y="3798"/>
                    <a:pt x="3155" y="3727"/>
                    <a:pt x="3155" y="3655"/>
                  </a:cubicBezTo>
                  <a:lnTo>
                    <a:pt x="3155" y="3215"/>
                  </a:lnTo>
                  <a:cubicBezTo>
                    <a:pt x="3179" y="3191"/>
                    <a:pt x="3227" y="3155"/>
                    <a:pt x="3250" y="3131"/>
                  </a:cubicBezTo>
                  <a:cubicBezTo>
                    <a:pt x="3536" y="2858"/>
                    <a:pt x="3691" y="2500"/>
                    <a:pt x="3691" y="2119"/>
                  </a:cubicBezTo>
                  <a:lnTo>
                    <a:pt x="3691" y="1810"/>
                  </a:lnTo>
                  <a:lnTo>
                    <a:pt x="3727" y="1715"/>
                  </a:lnTo>
                  <a:cubicBezTo>
                    <a:pt x="3822" y="1548"/>
                    <a:pt x="3870" y="1357"/>
                    <a:pt x="3870" y="1167"/>
                  </a:cubicBezTo>
                  <a:lnTo>
                    <a:pt x="3870" y="167"/>
                  </a:lnTo>
                  <a:cubicBezTo>
                    <a:pt x="3870" y="71"/>
                    <a:pt x="3786" y="0"/>
                    <a:pt x="370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108" name="Google Shape;10108;p73"/>
            <p:cNvSpPr/>
            <p:nvPr/>
          </p:nvSpPr>
          <p:spPr>
            <a:xfrm>
              <a:off x="7340324" y="2291486"/>
              <a:ext cx="10630" cy="38702"/>
            </a:xfrm>
            <a:custGeom>
              <a:avLst/>
              <a:gdLst/>
              <a:ahLst/>
              <a:cxnLst/>
              <a:rect l="l" t="t" r="r" b="b"/>
              <a:pathLst>
                <a:path w="334" h="1216" extrusionOk="0">
                  <a:moveTo>
                    <a:pt x="167" y="1"/>
                  </a:moveTo>
                  <a:cubicBezTo>
                    <a:pt x="84" y="1"/>
                    <a:pt x="0" y="72"/>
                    <a:pt x="0" y="167"/>
                  </a:cubicBezTo>
                  <a:lnTo>
                    <a:pt x="0" y="1060"/>
                  </a:lnTo>
                  <a:cubicBezTo>
                    <a:pt x="0" y="1144"/>
                    <a:pt x="84" y="1215"/>
                    <a:pt x="167" y="1215"/>
                  </a:cubicBezTo>
                  <a:cubicBezTo>
                    <a:pt x="262" y="1215"/>
                    <a:pt x="334" y="1144"/>
                    <a:pt x="334" y="1060"/>
                  </a:cubicBezTo>
                  <a:lnTo>
                    <a:pt x="334" y="167"/>
                  </a:lnTo>
                  <a:cubicBezTo>
                    <a:pt x="334" y="72"/>
                    <a:pt x="262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109" name="Google Shape;10109;p73"/>
            <p:cNvSpPr/>
            <p:nvPr/>
          </p:nvSpPr>
          <p:spPr>
            <a:xfrm>
              <a:off x="7419511" y="2291486"/>
              <a:ext cx="10630" cy="38702"/>
            </a:xfrm>
            <a:custGeom>
              <a:avLst/>
              <a:gdLst/>
              <a:ahLst/>
              <a:cxnLst/>
              <a:rect l="l" t="t" r="r" b="b"/>
              <a:pathLst>
                <a:path w="334" h="1216" extrusionOk="0">
                  <a:moveTo>
                    <a:pt x="167" y="1"/>
                  </a:moveTo>
                  <a:cubicBezTo>
                    <a:pt x="72" y="1"/>
                    <a:pt x="1" y="72"/>
                    <a:pt x="1" y="167"/>
                  </a:cubicBezTo>
                  <a:lnTo>
                    <a:pt x="1" y="1060"/>
                  </a:lnTo>
                  <a:cubicBezTo>
                    <a:pt x="1" y="1144"/>
                    <a:pt x="72" y="1215"/>
                    <a:pt x="167" y="1215"/>
                  </a:cubicBezTo>
                  <a:cubicBezTo>
                    <a:pt x="251" y="1215"/>
                    <a:pt x="334" y="1144"/>
                    <a:pt x="334" y="1060"/>
                  </a:cubicBezTo>
                  <a:lnTo>
                    <a:pt x="334" y="167"/>
                  </a:lnTo>
                  <a:cubicBezTo>
                    <a:pt x="334" y="72"/>
                    <a:pt x="251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110" name="Google Shape;10110;p73"/>
            <p:cNvSpPr/>
            <p:nvPr/>
          </p:nvSpPr>
          <p:spPr>
            <a:xfrm>
              <a:off x="7153878" y="1969392"/>
              <a:ext cx="225498" cy="188355"/>
            </a:xfrm>
            <a:custGeom>
              <a:avLst/>
              <a:gdLst/>
              <a:ahLst/>
              <a:cxnLst/>
              <a:rect l="l" t="t" r="r" b="b"/>
              <a:pathLst>
                <a:path w="7085" h="5918" extrusionOk="0">
                  <a:moveTo>
                    <a:pt x="2441" y="4227"/>
                  </a:moveTo>
                  <a:lnTo>
                    <a:pt x="2346" y="4608"/>
                  </a:lnTo>
                  <a:lnTo>
                    <a:pt x="2132" y="4608"/>
                  </a:lnTo>
                  <a:cubicBezTo>
                    <a:pt x="1917" y="4608"/>
                    <a:pt x="1751" y="4442"/>
                    <a:pt x="1751" y="4239"/>
                  </a:cubicBezTo>
                  <a:lnTo>
                    <a:pt x="1751" y="4227"/>
                  </a:lnTo>
                  <a:close/>
                  <a:moveTo>
                    <a:pt x="5668" y="310"/>
                  </a:moveTo>
                  <a:cubicBezTo>
                    <a:pt x="5882" y="310"/>
                    <a:pt x="6037" y="477"/>
                    <a:pt x="6037" y="679"/>
                  </a:cubicBezTo>
                  <a:lnTo>
                    <a:pt x="6037" y="3525"/>
                  </a:lnTo>
                  <a:cubicBezTo>
                    <a:pt x="6037" y="3739"/>
                    <a:pt x="5882" y="3894"/>
                    <a:pt x="5668" y="3894"/>
                  </a:cubicBezTo>
                  <a:lnTo>
                    <a:pt x="4251" y="3894"/>
                  </a:lnTo>
                  <a:cubicBezTo>
                    <a:pt x="4227" y="3894"/>
                    <a:pt x="4179" y="3918"/>
                    <a:pt x="4156" y="3930"/>
                  </a:cubicBezTo>
                  <a:lnTo>
                    <a:pt x="2572" y="5084"/>
                  </a:lnTo>
                  <a:lnTo>
                    <a:pt x="2810" y="4108"/>
                  </a:lnTo>
                  <a:cubicBezTo>
                    <a:pt x="2822" y="4061"/>
                    <a:pt x="2810" y="4001"/>
                    <a:pt x="2786" y="3953"/>
                  </a:cubicBezTo>
                  <a:cubicBezTo>
                    <a:pt x="2751" y="3918"/>
                    <a:pt x="2703" y="3894"/>
                    <a:pt x="2644" y="3894"/>
                  </a:cubicBezTo>
                  <a:lnTo>
                    <a:pt x="703" y="3894"/>
                  </a:lnTo>
                  <a:cubicBezTo>
                    <a:pt x="489" y="3894"/>
                    <a:pt x="322" y="3739"/>
                    <a:pt x="322" y="3525"/>
                  </a:cubicBezTo>
                  <a:lnTo>
                    <a:pt x="322" y="679"/>
                  </a:lnTo>
                  <a:cubicBezTo>
                    <a:pt x="322" y="477"/>
                    <a:pt x="489" y="310"/>
                    <a:pt x="703" y="310"/>
                  </a:cubicBezTo>
                  <a:close/>
                  <a:moveTo>
                    <a:pt x="6382" y="1036"/>
                  </a:moveTo>
                  <a:cubicBezTo>
                    <a:pt x="6585" y="1036"/>
                    <a:pt x="6751" y="1203"/>
                    <a:pt x="6751" y="1417"/>
                  </a:cubicBezTo>
                  <a:lnTo>
                    <a:pt x="6751" y="4251"/>
                  </a:lnTo>
                  <a:lnTo>
                    <a:pt x="6739" y="4251"/>
                  </a:lnTo>
                  <a:cubicBezTo>
                    <a:pt x="6739" y="4465"/>
                    <a:pt x="6573" y="4632"/>
                    <a:pt x="6370" y="4632"/>
                  </a:cubicBezTo>
                  <a:lnTo>
                    <a:pt x="4953" y="4632"/>
                  </a:lnTo>
                  <a:cubicBezTo>
                    <a:pt x="4906" y="4632"/>
                    <a:pt x="4870" y="4644"/>
                    <a:pt x="4822" y="4692"/>
                  </a:cubicBezTo>
                  <a:cubicBezTo>
                    <a:pt x="4787" y="4727"/>
                    <a:pt x="4775" y="4775"/>
                    <a:pt x="4787" y="4823"/>
                  </a:cubicBezTo>
                  <a:lnTo>
                    <a:pt x="4906" y="5501"/>
                  </a:lnTo>
                  <a:lnTo>
                    <a:pt x="3691" y="4692"/>
                  </a:lnTo>
                  <a:lnTo>
                    <a:pt x="4299" y="4239"/>
                  </a:lnTo>
                  <a:lnTo>
                    <a:pt x="5668" y="4239"/>
                  </a:lnTo>
                  <a:cubicBezTo>
                    <a:pt x="6049" y="4239"/>
                    <a:pt x="6370" y="3930"/>
                    <a:pt x="6370" y="3537"/>
                  </a:cubicBezTo>
                  <a:lnTo>
                    <a:pt x="6370" y="1036"/>
                  </a:lnTo>
                  <a:close/>
                  <a:moveTo>
                    <a:pt x="703" y="1"/>
                  </a:moveTo>
                  <a:cubicBezTo>
                    <a:pt x="310" y="1"/>
                    <a:pt x="0" y="310"/>
                    <a:pt x="0" y="703"/>
                  </a:cubicBezTo>
                  <a:lnTo>
                    <a:pt x="0" y="3537"/>
                  </a:lnTo>
                  <a:cubicBezTo>
                    <a:pt x="0" y="3930"/>
                    <a:pt x="310" y="4239"/>
                    <a:pt x="703" y="4239"/>
                  </a:cubicBezTo>
                  <a:lnTo>
                    <a:pt x="1405" y="4239"/>
                  </a:lnTo>
                  <a:lnTo>
                    <a:pt x="1405" y="4251"/>
                  </a:lnTo>
                  <a:cubicBezTo>
                    <a:pt x="1405" y="4644"/>
                    <a:pt x="1727" y="4954"/>
                    <a:pt x="2108" y="4954"/>
                  </a:cubicBezTo>
                  <a:lnTo>
                    <a:pt x="2263" y="4954"/>
                  </a:lnTo>
                  <a:lnTo>
                    <a:pt x="2203" y="5227"/>
                  </a:lnTo>
                  <a:cubicBezTo>
                    <a:pt x="2167" y="5323"/>
                    <a:pt x="2215" y="5430"/>
                    <a:pt x="2298" y="5489"/>
                  </a:cubicBezTo>
                  <a:cubicBezTo>
                    <a:pt x="2346" y="5525"/>
                    <a:pt x="2394" y="5537"/>
                    <a:pt x="2453" y="5537"/>
                  </a:cubicBezTo>
                  <a:cubicBezTo>
                    <a:pt x="2513" y="5537"/>
                    <a:pt x="2560" y="5525"/>
                    <a:pt x="2596" y="5489"/>
                  </a:cubicBezTo>
                  <a:lnTo>
                    <a:pt x="3334" y="4954"/>
                  </a:lnTo>
                  <a:lnTo>
                    <a:pt x="3489" y="4954"/>
                  </a:lnTo>
                  <a:lnTo>
                    <a:pt x="4882" y="5882"/>
                  </a:lnTo>
                  <a:cubicBezTo>
                    <a:pt x="4918" y="5906"/>
                    <a:pt x="4965" y="5918"/>
                    <a:pt x="5013" y="5918"/>
                  </a:cubicBezTo>
                  <a:cubicBezTo>
                    <a:pt x="5061" y="5918"/>
                    <a:pt x="5096" y="5906"/>
                    <a:pt x="5144" y="5882"/>
                  </a:cubicBezTo>
                  <a:cubicBezTo>
                    <a:pt x="5239" y="5823"/>
                    <a:pt x="5287" y="5727"/>
                    <a:pt x="5263" y="5620"/>
                  </a:cubicBezTo>
                  <a:lnTo>
                    <a:pt x="5168" y="4954"/>
                  </a:lnTo>
                  <a:lnTo>
                    <a:pt x="6382" y="4954"/>
                  </a:lnTo>
                  <a:cubicBezTo>
                    <a:pt x="6763" y="4954"/>
                    <a:pt x="7085" y="4644"/>
                    <a:pt x="7085" y="4251"/>
                  </a:cubicBezTo>
                  <a:lnTo>
                    <a:pt x="7085" y="1417"/>
                  </a:lnTo>
                  <a:cubicBezTo>
                    <a:pt x="7085" y="1024"/>
                    <a:pt x="6775" y="715"/>
                    <a:pt x="6382" y="715"/>
                  </a:cubicBezTo>
                  <a:cubicBezTo>
                    <a:pt x="6370" y="310"/>
                    <a:pt x="6061" y="1"/>
                    <a:pt x="566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111" name="Google Shape;10111;p73"/>
            <p:cNvSpPr/>
            <p:nvPr/>
          </p:nvSpPr>
          <p:spPr>
            <a:xfrm>
              <a:off x="7193663" y="2003511"/>
              <a:ext cx="27308" cy="10248"/>
            </a:xfrm>
            <a:custGeom>
              <a:avLst/>
              <a:gdLst/>
              <a:ahLst/>
              <a:cxnLst/>
              <a:rect l="l" t="t" r="r" b="b"/>
              <a:pathLst>
                <a:path w="858" h="322" extrusionOk="0">
                  <a:moveTo>
                    <a:pt x="167" y="0"/>
                  </a:moveTo>
                  <a:cubicBezTo>
                    <a:pt x="72" y="0"/>
                    <a:pt x="1" y="72"/>
                    <a:pt x="1" y="167"/>
                  </a:cubicBezTo>
                  <a:cubicBezTo>
                    <a:pt x="1" y="250"/>
                    <a:pt x="72" y="322"/>
                    <a:pt x="167" y="322"/>
                  </a:cubicBezTo>
                  <a:lnTo>
                    <a:pt x="703" y="322"/>
                  </a:lnTo>
                  <a:cubicBezTo>
                    <a:pt x="786" y="322"/>
                    <a:pt x="858" y="250"/>
                    <a:pt x="858" y="167"/>
                  </a:cubicBezTo>
                  <a:cubicBezTo>
                    <a:pt x="858" y="72"/>
                    <a:pt x="786" y="0"/>
                    <a:pt x="70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112" name="Google Shape;10112;p73"/>
            <p:cNvSpPr/>
            <p:nvPr/>
          </p:nvSpPr>
          <p:spPr>
            <a:xfrm>
              <a:off x="7233065" y="2003511"/>
              <a:ext cx="83802" cy="10248"/>
            </a:xfrm>
            <a:custGeom>
              <a:avLst/>
              <a:gdLst/>
              <a:ahLst/>
              <a:cxnLst/>
              <a:rect l="l" t="t" r="r" b="b"/>
              <a:pathLst>
                <a:path w="2633" h="322" extrusionOk="0">
                  <a:moveTo>
                    <a:pt x="156" y="0"/>
                  </a:moveTo>
                  <a:cubicBezTo>
                    <a:pt x="72" y="0"/>
                    <a:pt x="1" y="72"/>
                    <a:pt x="1" y="167"/>
                  </a:cubicBezTo>
                  <a:cubicBezTo>
                    <a:pt x="1" y="250"/>
                    <a:pt x="72" y="322"/>
                    <a:pt x="156" y="322"/>
                  </a:cubicBezTo>
                  <a:lnTo>
                    <a:pt x="2465" y="322"/>
                  </a:lnTo>
                  <a:cubicBezTo>
                    <a:pt x="2561" y="322"/>
                    <a:pt x="2632" y="250"/>
                    <a:pt x="2632" y="167"/>
                  </a:cubicBezTo>
                  <a:cubicBezTo>
                    <a:pt x="2632" y="72"/>
                    <a:pt x="2573" y="0"/>
                    <a:pt x="24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113" name="Google Shape;10113;p73"/>
            <p:cNvSpPr/>
            <p:nvPr/>
          </p:nvSpPr>
          <p:spPr>
            <a:xfrm>
              <a:off x="7193281" y="2031933"/>
              <a:ext cx="123936" cy="10248"/>
            </a:xfrm>
            <a:custGeom>
              <a:avLst/>
              <a:gdLst/>
              <a:ahLst/>
              <a:cxnLst/>
              <a:rect l="l" t="t" r="r" b="b"/>
              <a:pathLst>
                <a:path w="3894" h="322" extrusionOk="0">
                  <a:moveTo>
                    <a:pt x="155" y="0"/>
                  </a:moveTo>
                  <a:cubicBezTo>
                    <a:pt x="72" y="0"/>
                    <a:pt x="1" y="71"/>
                    <a:pt x="1" y="167"/>
                  </a:cubicBezTo>
                  <a:cubicBezTo>
                    <a:pt x="1" y="250"/>
                    <a:pt x="72" y="322"/>
                    <a:pt x="155" y="322"/>
                  </a:cubicBezTo>
                  <a:lnTo>
                    <a:pt x="3715" y="322"/>
                  </a:lnTo>
                  <a:cubicBezTo>
                    <a:pt x="3811" y="322"/>
                    <a:pt x="3882" y="250"/>
                    <a:pt x="3882" y="167"/>
                  </a:cubicBezTo>
                  <a:cubicBezTo>
                    <a:pt x="3894" y="71"/>
                    <a:pt x="3823" y="0"/>
                    <a:pt x="371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114" name="Google Shape;10114;p73"/>
            <p:cNvSpPr/>
            <p:nvPr/>
          </p:nvSpPr>
          <p:spPr>
            <a:xfrm>
              <a:off x="7193663" y="2059973"/>
              <a:ext cx="83770" cy="10248"/>
            </a:xfrm>
            <a:custGeom>
              <a:avLst/>
              <a:gdLst/>
              <a:ahLst/>
              <a:cxnLst/>
              <a:rect l="l" t="t" r="r" b="b"/>
              <a:pathLst>
                <a:path w="2632" h="322" extrusionOk="0">
                  <a:moveTo>
                    <a:pt x="167" y="0"/>
                  </a:moveTo>
                  <a:cubicBezTo>
                    <a:pt x="72" y="0"/>
                    <a:pt x="1" y="72"/>
                    <a:pt x="1" y="155"/>
                  </a:cubicBezTo>
                  <a:cubicBezTo>
                    <a:pt x="1" y="250"/>
                    <a:pt x="72" y="322"/>
                    <a:pt x="167" y="322"/>
                  </a:cubicBezTo>
                  <a:lnTo>
                    <a:pt x="2465" y="322"/>
                  </a:lnTo>
                  <a:cubicBezTo>
                    <a:pt x="2560" y="322"/>
                    <a:pt x="2632" y="250"/>
                    <a:pt x="2632" y="155"/>
                  </a:cubicBezTo>
                  <a:cubicBezTo>
                    <a:pt x="2632" y="72"/>
                    <a:pt x="2560" y="0"/>
                    <a:pt x="24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115" name="Google Shape;10115;p73"/>
            <p:cNvSpPr/>
            <p:nvPr/>
          </p:nvSpPr>
          <p:spPr>
            <a:xfrm>
              <a:off x="7289145" y="2059973"/>
              <a:ext cx="27722" cy="10248"/>
            </a:xfrm>
            <a:custGeom>
              <a:avLst/>
              <a:gdLst/>
              <a:ahLst/>
              <a:cxnLst/>
              <a:rect l="l" t="t" r="r" b="b"/>
              <a:pathLst>
                <a:path w="871" h="322" extrusionOk="0">
                  <a:moveTo>
                    <a:pt x="168" y="0"/>
                  </a:moveTo>
                  <a:cubicBezTo>
                    <a:pt x="84" y="0"/>
                    <a:pt x="1" y="72"/>
                    <a:pt x="1" y="155"/>
                  </a:cubicBezTo>
                  <a:cubicBezTo>
                    <a:pt x="1" y="250"/>
                    <a:pt x="84" y="322"/>
                    <a:pt x="168" y="322"/>
                  </a:cubicBezTo>
                  <a:lnTo>
                    <a:pt x="703" y="322"/>
                  </a:lnTo>
                  <a:cubicBezTo>
                    <a:pt x="799" y="322"/>
                    <a:pt x="870" y="250"/>
                    <a:pt x="870" y="155"/>
                  </a:cubicBezTo>
                  <a:cubicBezTo>
                    <a:pt x="870" y="72"/>
                    <a:pt x="811" y="0"/>
                    <a:pt x="70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</p:grpSp>
      <p:sp>
        <p:nvSpPr>
          <p:cNvPr id="10116" name="Google Shape;10116;p73"/>
          <p:cNvSpPr/>
          <p:nvPr/>
        </p:nvSpPr>
        <p:spPr>
          <a:xfrm>
            <a:off x="4125623" y="3627879"/>
            <a:ext cx="525536" cy="482039"/>
          </a:xfrm>
          <a:custGeom>
            <a:avLst/>
            <a:gdLst/>
            <a:ahLst/>
            <a:cxnLst/>
            <a:rect l="l" t="t" r="r" b="b"/>
            <a:pathLst>
              <a:path w="12384" h="11359" extrusionOk="0">
                <a:moveTo>
                  <a:pt x="2775" y="1024"/>
                </a:moveTo>
                <a:cubicBezTo>
                  <a:pt x="3346" y="1024"/>
                  <a:pt x="3811" y="1501"/>
                  <a:pt x="3811" y="2060"/>
                </a:cubicBezTo>
                <a:cubicBezTo>
                  <a:pt x="3811" y="2298"/>
                  <a:pt x="3727" y="2536"/>
                  <a:pt x="3573" y="2727"/>
                </a:cubicBezTo>
                <a:cubicBezTo>
                  <a:pt x="3525" y="2786"/>
                  <a:pt x="3513" y="2870"/>
                  <a:pt x="3549" y="2941"/>
                </a:cubicBezTo>
                <a:cubicBezTo>
                  <a:pt x="3573" y="3013"/>
                  <a:pt x="3644" y="3060"/>
                  <a:pt x="3727" y="3060"/>
                </a:cubicBezTo>
                <a:lnTo>
                  <a:pt x="4096" y="3060"/>
                </a:lnTo>
                <a:cubicBezTo>
                  <a:pt x="4120" y="3060"/>
                  <a:pt x="4156" y="3084"/>
                  <a:pt x="4156" y="3120"/>
                </a:cubicBezTo>
                <a:lnTo>
                  <a:pt x="4156" y="3370"/>
                </a:lnTo>
                <a:cubicBezTo>
                  <a:pt x="4156" y="3406"/>
                  <a:pt x="4120" y="3429"/>
                  <a:pt x="4096" y="3429"/>
                </a:cubicBezTo>
                <a:lnTo>
                  <a:pt x="1846" y="3429"/>
                </a:lnTo>
                <a:lnTo>
                  <a:pt x="1453" y="3418"/>
                </a:lnTo>
                <a:cubicBezTo>
                  <a:pt x="1418" y="3418"/>
                  <a:pt x="1394" y="3382"/>
                  <a:pt x="1394" y="3358"/>
                </a:cubicBezTo>
                <a:lnTo>
                  <a:pt x="1394" y="3096"/>
                </a:lnTo>
                <a:cubicBezTo>
                  <a:pt x="1394" y="3072"/>
                  <a:pt x="1418" y="3037"/>
                  <a:pt x="1453" y="3037"/>
                </a:cubicBezTo>
                <a:lnTo>
                  <a:pt x="3132" y="3037"/>
                </a:lnTo>
                <a:cubicBezTo>
                  <a:pt x="3239" y="3037"/>
                  <a:pt x="3323" y="2953"/>
                  <a:pt x="3323" y="2846"/>
                </a:cubicBezTo>
                <a:cubicBezTo>
                  <a:pt x="3323" y="2739"/>
                  <a:pt x="3227" y="2656"/>
                  <a:pt x="3132" y="2656"/>
                </a:cubicBezTo>
                <a:lnTo>
                  <a:pt x="1906" y="2656"/>
                </a:lnTo>
                <a:cubicBezTo>
                  <a:pt x="1787" y="2477"/>
                  <a:pt x="1727" y="2275"/>
                  <a:pt x="1727" y="2060"/>
                </a:cubicBezTo>
                <a:cubicBezTo>
                  <a:pt x="1727" y="1477"/>
                  <a:pt x="2203" y="1024"/>
                  <a:pt x="2775" y="1024"/>
                </a:cubicBezTo>
                <a:close/>
                <a:moveTo>
                  <a:pt x="9597" y="1024"/>
                </a:moveTo>
                <a:cubicBezTo>
                  <a:pt x="10169" y="1024"/>
                  <a:pt x="10645" y="1501"/>
                  <a:pt x="10645" y="2060"/>
                </a:cubicBezTo>
                <a:cubicBezTo>
                  <a:pt x="10645" y="2298"/>
                  <a:pt x="10550" y="2536"/>
                  <a:pt x="10407" y="2727"/>
                </a:cubicBezTo>
                <a:cubicBezTo>
                  <a:pt x="10359" y="2786"/>
                  <a:pt x="10347" y="2870"/>
                  <a:pt x="10371" y="2941"/>
                </a:cubicBezTo>
                <a:cubicBezTo>
                  <a:pt x="10407" y="3013"/>
                  <a:pt x="10478" y="3060"/>
                  <a:pt x="10550" y="3060"/>
                </a:cubicBezTo>
                <a:lnTo>
                  <a:pt x="10931" y="3060"/>
                </a:lnTo>
                <a:cubicBezTo>
                  <a:pt x="10954" y="3060"/>
                  <a:pt x="10990" y="3084"/>
                  <a:pt x="10990" y="3120"/>
                </a:cubicBezTo>
                <a:lnTo>
                  <a:pt x="10990" y="3370"/>
                </a:lnTo>
                <a:cubicBezTo>
                  <a:pt x="10990" y="3406"/>
                  <a:pt x="10954" y="3429"/>
                  <a:pt x="10931" y="3429"/>
                </a:cubicBezTo>
                <a:lnTo>
                  <a:pt x="8276" y="3429"/>
                </a:lnTo>
                <a:lnTo>
                  <a:pt x="8276" y="3418"/>
                </a:lnTo>
                <a:cubicBezTo>
                  <a:pt x="8252" y="3418"/>
                  <a:pt x="8216" y="3382"/>
                  <a:pt x="8216" y="3358"/>
                </a:cubicBezTo>
                <a:lnTo>
                  <a:pt x="8216" y="3096"/>
                </a:lnTo>
                <a:cubicBezTo>
                  <a:pt x="8216" y="3072"/>
                  <a:pt x="8252" y="3037"/>
                  <a:pt x="8276" y="3037"/>
                </a:cubicBezTo>
                <a:lnTo>
                  <a:pt x="9954" y="3037"/>
                </a:lnTo>
                <a:cubicBezTo>
                  <a:pt x="10061" y="3037"/>
                  <a:pt x="10157" y="2953"/>
                  <a:pt x="10157" y="2846"/>
                </a:cubicBezTo>
                <a:cubicBezTo>
                  <a:pt x="10157" y="2739"/>
                  <a:pt x="10061" y="2656"/>
                  <a:pt x="9954" y="2656"/>
                </a:cubicBezTo>
                <a:lnTo>
                  <a:pt x="8740" y="2656"/>
                </a:lnTo>
                <a:cubicBezTo>
                  <a:pt x="8621" y="2477"/>
                  <a:pt x="8561" y="2275"/>
                  <a:pt x="8561" y="2060"/>
                </a:cubicBezTo>
                <a:cubicBezTo>
                  <a:pt x="8561" y="1477"/>
                  <a:pt x="9038" y="1024"/>
                  <a:pt x="9597" y="1024"/>
                </a:cubicBezTo>
                <a:close/>
                <a:moveTo>
                  <a:pt x="6192" y="2691"/>
                </a:moveTo>
                <a:cubicBezTo>
                  <a:pt x="6763" y="2691"/>
                  <a:pt x="7240" y="3167"/>
                  <a:pt x="7240" y="3727"/>
                </a:cubicBezTo>
                <a:cubicBezTo>
                  <a:pt x="7240" y="3965"/>
                  <a:pt x="7144" y="4203"/>
                  <a:pt x="7002" y="4394"/>
                </a:cubicBezTo>
                <a:cubicBezTo>
                  <a:pt x="6954" y="4453"/>
                  <a:pt x="6942" y="4537"/>
                  <a:pt x="6966" y="4608"/>
                </a:cubicBezTo>
                <a:cubicBezTo>
                  <a:pt x="7002" y="4680"/>
                  <a:pt x="7073" y="4727"/>
                  <a:pt x="7144" y="4727"/>
                </a:cubicBezTo>
                <a:lnTo>
                  <a:pt x="7514" y="4727"/>
                </a:lnTo>
                <a:cubicBezTo>
                  <a:pt x="7549" y="4727"/>
                  <a:pt x="7573" y="4751"/>
                  <a:pt x="7573" y="4787"/>
                </a:cubicBezTo>
                <a:lnTo>
                  <a:pt x="7573" y="5037"/>
                </a:lnTo>
                <a:cubicBezTo>
                  <a:pt x="7573" y="5072"/>
                  <a:pt x="7549" y="5096"/>
                  <a:pt x="7514" y="5096"/>
                </a:cubicBezTo>
                <a:lnTo>
                  <a:pt x="4870" y="5096"/>
                </a:lnTo>
                <a:lnTo>
                  <a:pt x="4870" y="5084"/>
                </a:lnTo>
                <a:cubicBezTo>
                  <a:pt x="4847" y="5084"/>
                  <a:pt x="4811" y="5049"/>
                  <a:pt x="4811" y="5025"/>
                </a:cubicBezTo>
                <a:lnTo>
                  <a:pt x="4811" y="4775"/>
                </a:lnTo>
                <a:cubicBezTo>
                  <a:pt x="4811" y="4739"/>
                  <a:pt x="4847" y="4715"/>
                  <a:pt x="4870" y="4715"/>
                </a:cubicBezTo>
                <a:lnTo>
                  <a:pt x="6549" y="4715"/>
                </a:lnTo>
                <a:cubicBezTo>
                  <a:pt x="6656" y="4715"/>
                  <a:pt x="6740" y="4620"/>
                  <a:pt x="6740" y="4513"/>
                </a:cubicBezTo>
                <a:cubicBezTo>
                  <a:pt x="6740" y="4418"/>
                  <a:pt x="6656" y="4322"/>
                  <a:pt x="6549" y="4322"/>
                </a:cubicBezTo>
                <a:lnTo>
                  <a:pt x="5335" y="4322"/>
                </a:lnTo>
                <a:cubicBezTo>
                  <a:pt x="5216" y="4144"/>
                  <a:pt x="5156" y="3941"/>
                  <a:pt x="5156" y="3727"/>
                </a:cubicBezTo>
                <a:cubicBezTo>
                  <a:pt x="5156" y="3144"/>
                  <a:pt x="5632" y="2691"/>
                  <a:pt x="6192" y="2691"/>
                </a:cubicBezTo>
                <a:close/>
                <a:moveTo>
                  <a:pt x="3477" y="3799"/>
                </a:moveTo>
                <a:cubicBezTo>
                  <a:pt x="3442" y="4203"/>
                  <a:pt x="3442" y="5072"/>
                  <a:pt x="3870" y="6335"/>
                </a:cubicBezTo>
                <a:lnTo>
                  <a:pt x="1703" y="6335"/>
                </a:lnTo>
                <a:cubicBezTo>
                  <a:pt x="2132" y="5072"/>
                  <a:pt x="2132" y="4203"/>
                  <a:pt x="2108" y="3799"/>
                </a:cubicBezTo>
                <a:close/>
                <a:moveTo>
                  <a:pt x="10288" y="3799"/>
                </a:moveTo>
                <a:cubicBezTo>
                  <a:pt x="10264" y="4203"/>
                  <a:pt x="10264" y="5072"/>
                  <a:pt x="10693" y="6335"/>
                </a:cubicBezTo>
                <a:lnTo>
                  <a:pt x="8514" y="6335"/>
                </a:lnTo>
                <a:cubicBezTo>
                  <a:pt x="8954" y="5072"/>
                  <a:pt x="8966" y="4203"/>
                  <a:pt x="8918" y="3799"/>
                </a:cubicBezTo>
                <a:close/>
                <a:moveTo>
                  <a:pt x="4037" y="6739"/>
                </a:moveTo>
                <a:lnTo>
                  <a:pt x="4096" y="7097"/>
                </a:lnTo>
                <a:lnTo>
                  <a:pt x="1489" y="7097"/>
                </a:lnTo>
                <a:lnTo>
                  <a:pt x="1549" y="6739"/>
                </a:lnTo>
                <a:close/>
                <a:moveTo>
                  <a:pt x="10859" y="6739"/>
                </a:moveTo>
                <a:lnTo>
                  <a:pt x="10919" y="7097"/>
                </a:lnTo>
                <a:lnTo>
                  <a:pt x="8311" y="7097"/>
                </a:lnTo>
                <a:lnTo>
                  <a:pt x="8371" y="6739"/>
                </a:lnTo>
                <a:close/>
                <a:moveTo>
                  <a:pt x="6883" y="5465"/>
                </a:moveTo>
                <a:cubicBezTo>
                  <a:pt x="6847" y="5870"/>
                  <a:pt x="6847" y="6739"/>
                  <a:pt x="7287" y="8001"/>
                </a:cubicBezTo>
                <a:lnTo>
                  <a:pt x="5108" y="8001"/>
                </a:lnTo>
                <a:cubicBezTo>
                  <a:pt x="5537" y="6751"/>
                  <a:pt x="5537" y="5870"/>
                  <a:pt x="5513" y="5465"/>
                </a:cubicBezTo>
                <a:close/>
                <a:moveTo>
                  <a:pt x="4513" y="7478"/>
                </a:moveTo>
                <a:lnTo>
                  <a:pt x="4668" y="8049"/>
                </a:lnTo>
                <a:lnTo>
                  <a:pt x="4668" y="8061"/>
                </a:lnTo>
                <a:cubicBezTo>
                  <a:pt x="4632" y="8085"/>
                  <a:pt x="4608" y="8132"/>
                  <a:pt x="4608" y="8180"/>
                </a:cubicBezTo>
                <a:lnTo>
                  <a:pt x="4525" y="8561"/>
                </a:lnTo>
                <a:lnTo>
                  <a:pt x="775" y="8561"/>
                </a:lnTo>
                <a:lnTo>
                  <a:pt x="1072" y="7478"/>
                </a:lnTo>
                <a:close/>
                <a:moveTo>
                  <a:pt x="11335" y="7478"/>
                </a:moveTo>
                <a:lnTo>
                  <a:pt x="11633" y="8561"/>
                </a:lnTo>
                <a:lnTo>
                  <a:pt x="7883" y="8561"/>
                </a:lnTo>
                <a:lnTo>
                  <a:pt x="7799" y="8180"/>
                </a:lnTo>
                <a:cubicBezTo>
                  <a:pt x="7787" y="8120"/>
                  <a:pt x="7764" y="8085"/>
                  <a:pt x="7740" y="8049"/>
                </a:cubicBezTo>
                <a:lnTo>
                  <a:pt x="7895" y="7478"/>
                </a:lnTo>
                <a:close/>
                <a:moveTo>
                  <a:pt x="7442" y="8394"/>
                </a:moveTo>
                <a:lnTo>
                  <a:pt x="7502" y="8752"/>
                </a:lnTo>
                <a:lnTo>
                  <a:pt x="4906" y="8752"/>
                </a:lnTo>
                <a:lnTo>
                  <a:pt x="4966" y="8394"/>
                </a:lnTo>
                <a:close/>
                <a:moveTo>
                  <a:pt x="4132" y="8954"/>
                </a:moveTo>
                <a:lnTo>
                  <a:pt x="4037" y="9311"/>
                </a:lnTo>
                <a:lnTo>
                  <a:pt x="406" y="9311"/>
                </a:lnTo>
                <a:lnTo>
                  <a:pt x="406" y="8954"/>
                </a:lnTo>
                <a:close/>
                <a:moveTo>
                  <a:pt x="12002" y="8954"/>
                </a:moveTo>
                <a:lnTo>
                  <a:pt x="12002" y="9311"/>
                </a:lnTo>
                <a:lnTo>
                  <a:pt x="8371" y="9311"/>
                </a:lnTo>
                <a:lnTo>
                  <a:pt x="8276" y="8954"/>
                </a:lnTo>
                <a:close/>
                <a:moveTo>
                  <a:pt x="7906" y="9144"/>
                </a:moveTo>
                <a:lnTo>
                  <a:pt x="8204" y="10228"/>
                </a:lnTo>
                <a:lnTo>
                  <a:pt x="4192" y="10228"/>
                </a:lnTo>
                <a:lnTo>
                  <a:pt x="4489" y="9144"/>
                </a:lnTo>
                <a:close/>
                <a:moveTo>
                  <a:pt x="8573" y="10621"/>
                </a:moveTo>
                <a:lnTo>
                  <a:pt x="8573" y="10978"/>
                </a:lnTo>
                <a:lnTo>
                  <a:pt x="3799" y="10978"/>
                </a:lnTo>
                <a:lnTo>
                  <a:pt x="3799" y="10621"/>
                </a:lnTo>
                <a:close/>
                <a:moveTo>
                  <a:pt x="9621" y="0"/>
                </a:moveTo>
                <a:cubicBezTo>
                  <a:pt x="9514" y="0"/>
                  <a:pt x="9430" y="96"/>
                  <a:pt x="9430" y="203"/>
                </a:cubicBezTo>
                <a:lnTo>
                  <a:pt x="9430" y="596"/>
                </a:lnTo>
                <a:cubicBezTo>
                  <a:pt x="8728" y="691"/>
                  <a:pt x="8180" y="1298"/>
                  <a:pt x="8180" y="2024"/>
                </a:cubicBezTo>
                <a:cubicBezTo>
                  <a:pt x="8180" y="2239"/>
                  <a:pt x="8216" y="2441"/>
                  <a:pt x="8311" y="2620"/>
                </a:cubicBezTo>
                <a:lnTo>
                  <a:pt x="8299" y="2620"/>
                </a:lnTo>
                <a:cubicBezTo>
                  <a:pt x="8037" y="2620"/>
                  <a:pt x="7835" y="2834"/>
                  <a:pt x="7835" y="3084"/>
                </a:cubicBezTo>
                <a:lnTo>
                  <a:pt x="7835" y="3334"/>
                </a:lnTo>
                <a:cubicBezTo>
                  <a:pt x="7835" y="3596"/>
                  <a:pt x="8037" y="3799"/>
                  <a:pt x="8299" y="3799"/>
                </a:cubicBezTo>
                <a:lnTo>
                  <a:pt x="8549" y="3799"/>
                </a:lnTo>
                <a:cubicBezTo>
                  <a:pt x="8573" y="4144"/>
                  <a:pt x="8597" y="5037"/>
                  <a:pt x="8121" y="6358"/>
                </a:cubicBezTo>
                <a:cubicBezTo>
                  <a:pt x="8073" y="6394"/>
                  <a:pt x="8037" y="6442"/>
                  <a:pt x="8026" y="6501"/>
                </a:cubicBezTo>
                <a:lnTo>
                  <a:pt x="7918" y="7073"/>
                </a:lnTo>
                <a:lnTo>
                  <a:pt x="7764" y="7073"/>
                </a:lnTo>
                <a:cubicBezTo>
                  <a:pt x="7668" y="7073"/>
                  <a:pt x="7597" y="7132"/>
                  <a:pt x="7561" y="7228"/>
                </a:cubicBezTo>
                <a:lnTo>
                  <a:pt x="7525" y="7394"/>
                </a:lnTo>
                <a:cubicBezTo>
                  <a:pt x="7252" y="6418"/>
                  <a:pt x="7264" y="5751"/>
                  <a:pt x="7299" y="5465"/>
                </a:cubicBezTo>
                <a:lnTo>
                  <a:pt x="7549" y="5465"/>
                </a:lnTo>
                <a:cubicBezTo>
                  <a:pt x="7799" y="5465"/>
                  <a:pt x="8014" y="5263"/>
                  <a:pt x="8014" y="5013"/>
                </a:cubicBezTo>
                <a:lnTo>
                  <a:pt x="8014" y="4751"/>
                </a:lnTo>
                <a:cubicBezTo>
                  <a:pt x="8014" y="4501"/>
                  <a:pt x="7799" y="4287"/>
                  <a:pt x="7549" y="4287"/>
                </a:cubicBezTo>
                <a:lnTo>
                  <a:pt x="7537" y="4287"/>
                </a:lnTo>
                <a:cubicBezTo>
                  <a:pt x="7621" y="4108"/>
                  <a:pt x="7668" y="3906"/>
                  <a:pt x="7668" y="3691"/>
                </a:cubicBezTo>
                <a:cubicBezTo>
                  <a:pt x="7668" y="2965"/>
                  <a:pt x="7121" y="2358"/>
                  <a:pt x="6418" y="2263"/>
                </a:cubicBezTo>
                <a:lnTo>
                  <a:pt x="6418" y="1882"/>
                </a:lnTo>
                <a:cubicBezTo>
                  <a:pt x="6418" y="1774"/>
                  <a:pt x="6335" y="1691"/>
                  <a:pt x="6228" y="1691"/>
                </a:cubicBezTo>
                <a:cubicBezTo>
                  <a:pt x="6121" y="1691"/>
                  <a:pt x="6037" y="1774"/>
                  <a:pt x="6037" y="1882"/>
                </a:cubicBezTo>
                <a:lnTo>
                  <a:pt x="6037" y="2286"/>
                </a:lnTo>
                <a:cubicBezTo>
                  <a:pt x="5335" y="2370"/>
                  <a:pt x="4787" y="2989"/>
                  <a:pt x="4787" y="3715"/>
                </a:cubicBezTo>
                <a:cubicBezTo>
                  <a:pt x="4787" y="3918"/>
                  <a:pt x="4823" y="4132"/>
                  <a:pt x="4918" y="4310"/>
                </a:cubicBezTo>
                <a:lnTo>
                  <a:pt x="4906" y="4310"/>
                </a:lnTo>
                <a:cubicBezTo>
                  <a:pt x="4644" y="4310"/>
                  <a:pt x="4442" y="4513"/>
                  <a:pt x="4442" y="4775"/>
                </a:cubicBezTo>
                <a:lnTo>
                  <a:pt x="4442" y="5025"/>
                </a:lnTo>
                <a:cubicBezTo>
                  <a:pt x="4442" y="5275"/>
                  <a:pt x="4644" y="5489"/>
                  <a:pt x="4906" y="5489"/>
                </a:cubicBezTo>
                <a:lnTo>
                  <a:pt x="5156" y="5489"/>
                </a:lnTo>
                <a:cubicBezTo>
                  <a:pt x="5180" y="5763"/>
                  <a:pt x="5180" y="6442"/>
                  <a:pt x="4930" y="7406"/>
                </a:cubicBezTo>
                <a:lnTo>
                  <a:pt x="4882" y="7239"/>
                </a:lnTo>
                <a:cubicBezTo>
                  <a:pt x="4858" y="7156"/>
                  <a:pt x="4787" y="7097"/>
                  <a:pt x="4692" y="7097"/>
                </a:cubicBezTo>
                <a:lnTo>
                  <a:pt x="4525" y="7097"/>
                </a:lnTo>
                <a:lnTo>
                  <a:pt x="4430" y="6513"/>
                </a:lnTo>
                <a:cubicBezTo>
                  <a:pt x="4406" y="6454"/>
                  <a:pt x="4382" y="6406"/>
                  <a:pt x="4335" y="6382"/>
                </a:cubicBezTo>
                <a:cubicBezTo>
                  <a:pt x="3858" y="5049"/>
                  <a:pt x="3870" y="4156"/>
                  <a:pt x="3906" y="3822"/>
                </a:cubicBezTo>
                <a:lnTo>
                  <a:pt x="4156" y="3822"/>
                </a:lnTo>
                <a:cubicBezTo>
                  <a:pt x="4406" y="3822"/>
                  <a:pt x="4620" y="3608"/>
                  <a:pt x="4620" y="3358"/>
                </a:cubicBezTo>
                <a:lnTo>
                  <a:pt x="4620" y="3108"/>
                </a:lnTo>
                <a:cubicBezTo>
                  <a:pt x="4620" y="2846"/>
                  <a:pt x="4406" y="2644"/>
                  <a:pt x="4156" y="2644"/>
                </a:cubicBezTo>
                <a:lnTo>
                  <a:pt x="4144" y="2644"/>
                </a:lnTo>
                <a:cubicBezTo>
                  <a:pt x="4227" y="2465"/>
                  <a:pt x="4275" y="2251"/>
                  <a:pt x="4275" y="2048"/>
                </a:cubicBezTo>
                <a:cubicBezTo>
                  <a:pt x="4275" y="1322"/>
                  <a:pt x="3727" y="703"/>
                  <a:pt x="3025" y="620"/>
                </a:cubicBezTo>
                <a:lnTo>
                  <a:pt x="3025" y="215"/>
                </a:lnTo>
                <a:cubicBezTo>
                  <a:pt x="3025" y="108"/>
                  <a:pt x="2942" y="24"/>
                  <a:pt x="2834" y="24"/>
                </a:cubicBezTo>
                <a:cubicBezTo>
                  <a:pt x="2727" y="24"/>
                  <a:pt x="2644" y="108"/>
                  <a:pt x="2644" y="215"/>
                </a:cubicBezTo>
                <a:lnTo>
                  <a:pt x="2644" y="620"/>
                </a:lnTo>
                <a:cubicBezTo>
                  <a:pt x="1941" y="703"/>
                  <a:pt x="1394" y="1322"/>
                  <a:pt x="1394" y="2048"/>
                </a:cubicBezTo>
                <a:cubicBezTo>
                  <a:pt x="1394" y="2251"/>
                  <a:pt x="1429" y="2465"/>
                  <a:pt x="1525" y="2644"/>
                </a:cubicBezTo>
                <a:lnTo>
                  <a:pt x="1513" y="2644"/>
                </a:lnTo>
                <a:cubicBezTo>
                  <a:pt x="1251" y="2644"/>
                  <a:pt x="1048" y="2846"/>
                  <a:pt x="1048" y="3108"/>
                </a:cubicBezTo>
                <a:lnTo>
                  <a:pt x="1048" y="3358"/>
                </a:lnTo>
                <a:cubicBezTo>
                  <a:pt x="1048" y="3608"/>
                  <a:pt x="1251" y="3822"/>
                  <a:pt x="1513" y="3822"/>
                </a:cubicBezTo>
                <a:lnTo>
                  <a:pt x="1763" y="3822"/>
                </a:lnTo>
                <a:cubicBezTo>
                  <a:pt x="1787" y="4156"/>
                  <a:pt x="1810" y="5049"/>
                  <a:pt x="1334" y="6382"/>
                </a:cubicBezTo>
                <a:cubicBezTo>
                  <a:pt x="1287" y="6406"/>
                  <a:pt x="1251" y="6454"/>
                  <a:pt x="1239" y="6513"/>
                </a:cubicBezTo>
                <a:lnTo>
                  <a:pt x="1132" y="7097"/>
                </a:lnTo>
                <a:lnTo>
                  <a:pt x="977" y="7097"/>
                </a:lnTo>
                <a:cubicBezTo>
                  <a:pt x="882" y="7097"/>
                  <a:pt x="810" y="7156"/>
                  <a:pt x="775" y="7239"/>
                </a:cubicBezTo>
                <a:lnTo>
                  <a:pt x="417" y="8561"/>
                </a:lnTo>
                <a:lnTo>
                  <a:pt x="203" y="8561"/>
                </a:lnTo>
                <a:cubicBezTo>
                  <a:pt x="96" y="8561"/>
                  <a:pt x="1" y="8656"/>
                  <a:pt x="1" y="8763"/>
                </a:cubicBezTo>
                <a:lnTo>
                  <a:pt x="1" y="9502"/>
                </a:lnTo>
                <a:cubicBezTo>
                  <a:pt x="1" y="9609"/>
                  <a:pt x="96" y="9692"/>
                  <a:pt x="203" y="9692"/>
                </a:cubicBezTo>
                <a:lnTo>
                  <a:pt x="3918" y="9692"/>
                </a:lnTo>
                <a:lnTo>
                  <a:pt x="3775" y="10228"/>
                </a:lnTo>
                <a:lnTo>
                  <a:pt x="3620" y="10228"/>
                </a:lnTo>
                <a:cubicBezTo>
                  <a:pt x="3513" y="10228"/>
                  <a:pt x="3430" y="10323"/>
                  <a:pt x="3430" y="10430"/>
                </a:cubicBezTo>
                <a:lnTo>
                  <a:pt x="3430" y="11168"/>
                </a:lnTo>
                <a:cubicBezTo>
                  <a:pt x="3430" y="11276"/>
                  <a:pt x="3513" y="11359"/>
                  <a:pt x="3620" y="11359"/>
                </a:cubicBezTo>
                <a:lnTo>
                  <a:pt x="8788" y="11359"/>
                </a:lnTo>
                <a:cubicBezTo>
                  <a:pt x="8895" y="11359"/>
                  <a:pt x="8978" y="11276"/>
                  <a:pt x="8978" y="11168"/>
                </a:cubicBezTo>
                <a:lnTo>
                  <a:pt x="8978" y="10430"/>
                </a:lnTo>
                <a:cubicBezTo>
                  <a:pt x="8978" y="10323"/>
                  <a:pt x="8895" y="10228"/>
                  <a:pt x="8788" y="10228"/>
                </a:cubicBezTo>
                <a:lnTo>
                  <a:pt x="8621" y="10228"/>
                </a:lnTo>
                <a:lnTo>
                  <a:pt x="8478" y="9692"/>
                </a:lnTo>
                <a:lnTo>
                  <a:pt x="12193" y="9692"/>
                </a:lnTo>
                <a:cubicBezTo>
                  <a:pt x="12300" y="9692"/>
                  <a:pt x="12383" y="9609"/>
                  <a:pt x="12383" y="9502"/>
                </a:cubicBezTo>
                <a:lnTo>
                  <a:pt x="12383" y="8763"/>
                </a:lnTo>
                <a:cubicBezTo>
                  <a:pt x="12383" y="8656"/>
                  <a:pt x="12300" y="8561"/>
                  <a:pt x="12193" y="8561"/>
                </a:cubicBezTo>
                <a:lnTo>
                  <a:pt x="12026" y="8561"/>
                </a:lnTo>
                <a:lnTo>
                  <a:pt x="11669" y="7239"/>
                </a:lnTo>
                <a:cubicBezTo>
                  <a:pt x="11645" y="7156"/>
                  <a:pt x="11574" y="7097"/>
                  <a:pt x="11478" y="7097"/>
                </a:cubicBezTo>
                <a:lnTo>
                  <a:pt x="11312" y="7097"/>
                </a:lnTo>
                <a:lnTo>
                  <a:pt x="11216" y="6501"/>
                </a:lnTo>
                <a:cubicBezTo>
                  <a:pt x="11193" y="6442"/>
                  <a:pt x="11169" y="6394"/>
                  <a:pt x="11121" y="6358"/>
                </a:cubicBezTo>
                <a:cubicBezTo>
                  <a:pt x="10645" y="5037"/>
                  <a:pt x="10657" y="4144"/>
                  <a:pt x="10693" y="3799"/>
                </a:cubicBezTo>
                <a:lnTo>
                  <a:pt x="10943" y="3799"/>
                </a:lnTo>
                <a:cubicBezTo>
                  <a:pt x="11193" y="3799"/>
                  <a:pt x="11407" y="3596"/>
                  <a:pt x="11407" y="3334"/>
                </a:cubicBezTo>
                <a:lnTo>
                  <a:pt x="11407" y="3084"/>
                </a:lnTo>
                <a:cubicBezTo>
                  <a:pt x="11407" y="2834"/>
                  <a:pt x="11193" y="2620"/>
                  <a:pt x="10943" y="2620"/>
                </a:cubicBezTo>
                <a:lnTo>
                  <a:pt x="10931" y="2620"/>
                </a:lnTo>
                <a:cubicBezTo>
                  <a:pt x="11014" y="2441"/>
                  <a:pt x="11062" y="2239"/>
                  <a:pt x="11062" y="2024"/>
                </a:cubicBezTo>
                <a:cubicBezTo>
                  <a:pt x="11062" y="1298"/>
                  <a:pt x="10514" y="691"/>
                  <a:pt x="9811" y="596"/>
                </a:cubicBezTo>
                <a:lnTo>
                  <a:pt x="9811" y="203"/>
                </a:lnTo>
                <a:cubicBezTo>
                  <a:pt x="9811" y="96"/>
                  <a:pt x="9728" y="0"/>
                  <a:pt x="9621" y="0"/>
                </a:cubicBezTo>
                <a:close/>
              </a:path>
            </a:pathLst>
          </a:custGeom>
          <a:solidFill>
            <a:srgbClr val="E084C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grpSp>
        <p:nvGrpSpPr>
          <p:cNvPr id="10117" name="Google Shape;10117;p73"/>
          <p:cNvGrpSpPr/>
          <p:nvPr/>
        </p:nvGrpSpPr>
        <p:grpSpPr>
          <a:xfrm>
            <a:off x="7136972" y="2421319"/>
            <a:ext cx="436121" cy="430011"/>
            <a:chOff x="5352728" y="1990239"/>
            <a:chExt cx="327091" cy="322508"/>
          </a:xfrm>
          <a:solidFill>
            <a:srgbClr val="E084C6"/>
          </a:solidFill>
        </p:grpSpPr>
        <p:sp>
          <p:nvSpPr>
            <p:cNvPr id="10118" name="Google Shape;10118;p73"/>
            <p:cNvSpPr/>
            <p:nvPr/>
          </p:nvSpPr>
          <p:spPr>
            <a:xfrm>
              <a:off x="5575935" y="2093297"/>
              <a:ext cx="103885" cy="217923"/>
            </a:xfrm>
            <a:custGeom>
              <a:avLst/>
              <a:gdLst/>
              <a:ahLst/>
              <a:cxnLst/>
              <a:rect l="l" t="t" r="r" b="b"/>
              <a:pathLst>
                <a:path w="3264" h="6847" extrusionOk="0">
                  <a:moveTo>
                    <a:pt x="1084" y="322"/>
                  </a:moveTo>
                  <a:cubicBezTo>
                    <a:pt x="1144" y="322"/>
                    <a:pt x="1203" y="358"/>
                    <a:pt x="1203" y="441"/>
                  </a:cubicBezTo>
                  <a:lnTo>
                    <a:pt x="1203" y="513"/>
                  </a:lnTo>
                  <a:lnTo>
                    <a:pt x="1203" y="1061"/>
                  </a:lnTo>
                  <a:cubicBezTo>
                    <a:pt x="1203" y="1156"/>
                    <a:pt x="1275" y="1227"/>
                    <a:pt x="1370" y="1227"/>
                  </a:cubicBezTo>
                  <a:cubicBezTo>
                    <a:pt x="1453" y="1227"/>
                    <a:pt x="1537" y="1156"/>
                    <a:pt x="1537" y="1061"/>
                  </a:cubicBezTo>
                  <a:lnTo>
                    <a:pt x="1537" y="537"/>
                  </a:lnTo>
                  <a:cubicBezTo>
                    <a:pt x="1549" y="513"/>
                    <a:pt x="1596" y="477"/>
                    <a:pt x="1632" y="477"/>
                  </a:cubicBezTo>
                  <a:lnTo>
                    <a:pt x="1656" y="477"/>
                  </a:lnTo>
                  <a:cubicBezTo>
                    <a:pt x="1715" y="477"/>
                    <a:pt x="1775" y="525"/>
                    <a:pt x="1775" y="596"/>
                  </a:cubicBezTo>
                  <a:lnTo>
                    <a:pt x="1775" y="632"/>
                  </a:lnTo>
                  <a:lnTo>
                    <a:pt x="1775" y="1061"/>
                  </a:lnTo>
                  <a:cubicBezTo>
                    <a:pt x="1775" y="1156"/>
                    <a:pt x="1846" y="1227"/>
                    <a:pt x="1930" y="1227"/>
                  </a:cubicBezTo>
                  <a:cubicBezTo>
                    <a:pt x="2025" y="1227"/>
                    <a:pt x="2096" y="1156"/>
                    <a:pt x="2096" y="1061"/>
                  </a:cubicBezTo>
                  <a:lnTo>
                    <a:pt x="2096" y="656"/>
                  </a:lnTo>
                  <a:cubicBezTo>
                    <a:pt x="2108" y="620"/>
                    <a:pt x="2156" y="596"/>
                    <a:pt x="2203" y="596"/>
                  </a:cubicBezTo>
                  <a:lnTo>
                    <a:pt x="2215" y="596"/>
                  </a:lnTo>
                  <a:cubicBezTo>
                    <a:pt x="2275" y="596"/>
                    <a:pt x="2334" y="644"/>
                    <a:pt x="2334" y="715"/>
                  </a:cubicBezTo>
                  <a:lnTo>
                    <a:pt x="2334" y="822"/>
                  </a:lnTo>
                  <a:lnTo>
                    <a:pt x="2334" y="1156"/>
                  </a:lnTo>
                  <a:cubicBezTo>
                    <a:pt x="2334" y="1239"/>
                    <a:pt x="2406" y="1311"/>
                    <a:pt x="2501" y="1311"/>
                  </a:cubicBezTo>
                  <a:cubicBezTo>
                    <a:pt x="2584" y="1311"/>
                    <a:pt x="2668" y="1239"/>
                    <a:pt x="2668" y="1156"/>
                  </a:cubicBezTo>
                  <a:lnTo>
                    <a:pt x="2668" y="822"/>
                  </a:lnTo>
                  <a:cubicBezTo>
                    <a:pt x="2668" y="763"/>
                    <a:pt x="2703" y="703"/>
                    <a:pt x="2787" y="703"/>
                  </a:cubicBezTo>
                  <a:lnTo>
                    <a:pt x="2799" y="703"/>
                  </a:lnTo>
                  <a:cubicBezTo>
                    <a:pt x="2858" y="703"/>
                    <a:pt x="2918" y="751"/>
                    <a:pt x="2918" y="822"/>
                  </a:cubicBezTo>
                  <a:lnTo>
                    <a:pt x="2918" y="1584"/>
                  </a:lnTo>
                  <a:lnTo>
                    <a:pt x="2918" y="1596"/>
                  </a:lnTo>
                  <a:cubicBezTo>
                    <a:pt x="2930" y="1787"/>
                    <a:pt x="2918" y="2346"/>
                    <a:pt x="2632" y="2596"/>
                  </a:cubicBezTo>
                  <a:cubicBezTo>
                    <a:pt x="2608" y="2620"/>
                    <a:pt x="2572" y="2668"/>
                    <a:pt x="2572" y="2715"/>
                  </a:cubicBezTo>
                  <a:lnTo>
                    <a:pt x="2572" y="3216"/>
                  </a:lnTo>
                  <a:lnTo>
                    <a:pt x="1025" y="3216"/>
                  </a:lnTo>
                  <a:lnTo>
                    <a:pt x="1025" y="2858"/>
                  </a:lnTo>
                  <a:cubicBezTo>
                    <a:pt x="1025" y="2823"/>
                    <a:pt x="1001" y="2763"/>
                    <a:pt x="965" y="2727"/>
                  </a:cubicBezTo>
                  <a:cubicBezTo>
                    <a:pt x="929" y="2727"/>
                    <a:pt x="394" y="2311"/>
                    <a:pt x="358" y="1870"/>
                  </a:cubicBezTo>
                  <a:cubicBezTo>
                    <a:pt x="346" y="1608"/>
                    <a:pt x="334" y="1287"/>
                    <a:pt x="417" y="1215"/>
                  </a:cubicBezTo>
                  <a:cubicBezTo>
                    <a:pt x="453" y="1189"/>
                    <a:pt x="496" y="1175"/>
                    <a:pt x="560" y="1175"/>
                  </a:cubicBezTo>
                  <a:cubicBezTo>
                    <a:pt x="581" y="1175"/>
                    <a:pt x="605" y="1177"/>
                    <a:pt x="632" y="1180"/>
                  </a:cubicBezTo>
                  <a:lnTo>
                    <a:pt x="632" y="1406"/>
                  </a:lnTo>
                  <a:cubicBezTo>
                    <a:pt x="632" y="1489"/>
                    <a:pt x="703" y="1572"/>
                    <a:pt x="787" y="1572"/>
                  </a:cubicBezTo>
                  <a:cubicBezTo>
                    <a:pt x="882" y="1572"/>
                    <a:pt x="953" y="1489"/>
                    <a:pt x="953" y="1406"/>
                  </a:cubicBezTo>
                  <a:lnTo>
                    <a:pt x="953" y="441"/>
                  </a:lnTo>
                  <a:cubicBezTo>
                    <a:pt x="953" y="382"/>
                    <a:pt x="1001" y="322"/>
                    <a:pt x="1072" y="322"/>
                  </a:cubicBezTo>
                  <a:close/>
                  <a:moveTo>
                    <a:pt x="2799" y="3537"/>
                  </a:moveTo>
                  <a:lnTo>
                    <a:pt x="2799" y="4037"/>
                  </a:lnTo>
                  <a:lnTo>
                    <a:pt x="751" y="4037"/>
                  </a:lnTo>
                  <a:lnTo>
                    <a:pt x="751" y="3537"/>
                  </a:lnTo>
                  <a:close/>
                  <a:moveTo>
                    <a:pt x="2799" y="4370"/>
                  </a:moveTo>
                  <a:lnTo>
                    <a:pt x="2799" y="6525"/>
                  </a:lnTo>
                  <a:lnTo>
                    <a:pt x="751" y="6525"/>
                  </a:lnTo>
                  <a:lnTo>
                    <a:pt x="751" y="4370"/>
                  </a:lnTo>
                  <a:close/>
                  <a:moveTo>
                    <a:pt x="1072" y="1"/>
                  </a:moveTo>
                  <a:cubicBezTo>
                    <a:pt x="834" y="1"/>
                    <a:pt x="644" y="203"/>
                    <a:pt x="644" y="429"/>
                  </a:cubicBezTo>
                  <a:lnTo>
                    <a:pt x="644" y="846"/>
                  </a:lnTo>
                  <a:cubicBezTo>
                    <a:pt x="621" y="845"/>
                    <a:pt x="600" y="844"/>
                    <a:pt x="579" y="844"/>
                  </a:cubicBezTo>
                  <a:cubicBezTo>
                    <a:pt x="433" y="844"/>
                    <a:pt x="321" y="880"/>
                    <a:pt x="227" y="953"/>
                  </a:cubicBezTo>
                  <a:cubicBezTo>
                    <a:pt x="1" y="1144"/>
                    <a:pt x="13" y="1525"/>
                    <a:pt x="48" y="1882"/>
                  </a:cubicBezTo>
                  <a:cubicBezTo>
                    <a:pt x="72" y="2370"/>
                    <a:pt x="525" y="2787"/>
                    <a:pt x="679" y="2930"/>
                  </a:cubicBezTo>
                  <a:lnTo>
                    <a:pt x="679" y="3216"/>
                  </a:lnTo>
                  <a:lnTo>
                    <a:pt x="596" y="3216"/>
                  </a:lnTo>
                  <a:cubicBezTo>
                    <a:pt x="513" y="3216"/>
                    <a:pt x="429" y="3287"/>
                    <a:pt x="429" y="3382"/>
                  </a:cubicBezTo>
                  <a:lnTo>
                    <a:pt x="429" y="4216"/>
                  </a:lnTo>
                  <a:lnTo>
                    <a:pt x="429" y="6692"/>
                  </a:lnTo>
                  <a:cubicBezTo>
                    <a:pt x="429" y="6775"/>
                    <a:pt x="513" y="6847"/>
                    <a:pt x="596" y="6847"/>
                  </a:cubicBezTo>
                  <a:lnTo>
                    <a:pt x="2977" y="6847"/>
                  </a:lnTo>
                  <a:cubicBezTo>
                    <a:pt x="3061" y="6847"/>
                    <a:pt x="3144" y="6775"/>
                    <a:pt x="3144" y="6692"/>
                  </a:cubicBezTo>
                  <a:lnTo>
                    <a:pt x="3144" y="4204"/>
                  </a:lnTo>
                  <a:lnTo>
                    <a:pt x="3144" y="3370"/>
                  </a:lnTo>
                  <a:cubicBezTo>
                    <a:pt x="3120" y="3275"/>
                    <a:pt x="3049" y="3204"/>
                    <a:pt x="2965" y="3204"/>
                  </a:cubicBezTo>
                  <a:lnTo>
                    <a:pt x="2858" y="3204"/>
                  </a:lnTo>
                  <a:lnTo>
                    <a:pt x="2858" y="2763"/>
                  </a:lnTo>
                  <a:cubicBezTo>
                    <a:pt x="3263" y="2358"/>
                    <a:pt x="3215" y="1644"/>
                    <a:pt x="3204" y="1549"/>
                  </a:cubicBezTo>
                  <a:lnTo>
                    <a:pt x="3204" y="810"/>
                  </a:lnTo>
                  <a:cubicBezTo>
                    <a:pt x="3204" y="572"/>
                    <a:pt x="3013" y="382"/>
                    <a:pt x="2763" y="382"/>
                  </a:cubicBezTo>
                  <a:lnTo>
                    <a:pt x="2751" y="382"/>
                  </a:lnTo>
                  <a:cubicBezTo>
                    <a:pt x="2680" y="382"/>
                    <a:pt x="2608" y="394"/>
                    <a:pt x="2549" y="441"/>
                  </a:cubicBezTo>
                  <a:cubicBezTo>
                    <a:pt x="2465" y="334"/>
                    <a:pt x="2334" y="275"/>
                    <a:pt x="2203" y="275"/>
                  </a:cubicBezTo>
                  <a:lnTo>
                    <a:pt x="2191" y="275"/>
                  </a:lnTo>
                  <a:cubicBezTo>
                    <a:pt x="2120" y="275"/>
                    <a:pt x="2037" y="287"/>
                    <a:pt x="1977" y="322"/>
                  </a:cubicBezTo>
                  <a:cubicBezTo>
                    <a:pt x="1906" y="227"/>
                    <a:pt x="1787" y="168"/>
                    <a:pt x="1656" y="168"/>
                  </a:cubicBezTo>
                  <a:lnTo>
                    <a:pt x="1632" y="168"/>
                  </a:lnTo>
                  <a:cubicBezTo>
                    <a:pt x="1572" y="168"/>
                    <a:pt x="1525" y="179"/>
                    <a:pt x="1453" y="203"/>
                  </a:cubicBezTo>
                  <a:cubicBezTo>
                    <a:pt x="1382" y="84"/>
                    <a:pt x="1251" y="1"/>
                    <a:pt x="108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119" name="Google Shape;10119;p73"/>
            <p:cNvSpPr/>
            <p:nvPr/>
          </p:nvSpPr>
          <p:spPr>
            <a:xfrm>
              <a:off x="5426250" y="1990239"/>
              <a:ext cx="191029" cy="322508"/>
            </a:xfrm>
            <a:custGeom>
              <a:avLst/>
              <a:gdLst/>
              <a:ahLst/>
              <a:cxnLst/>
              <a:rect l="l" t="t" r="r" b="b"/>
              <a:pathLst>
                <a:path w="6002" h="10133" extrusionOk="0">
                  <a:moveTo>
                    <a:pt x="584" y="298"/>
                  </a:moveTo>
                  <a:lnTo>
                    <a:pt x="977" y="322"/>
                  </a:lnTo>
                  <a:lnTo>
                    <a:pt x="870" y="584"/>
                  </a:lnTo>
                  <a:lnTo>
                    <a:pt x="584" y="298"/>
                  </a:lnTo>
                  <a:close/>
                  <a:moveTo>
                    <a:pt x="1299" y="381"/>
                  </a:moveTo>
                  <a:lnTo>
                    <a:pt x="2322" y="810"/>
                  </a:lnTo>
                  <a:lnTo>
                    <a:pt x="2203" y="1239"/>
                  </a:lnTo>
                  <a:lnTo>
                    <a:pt x="1120" y="774"/>
                  </a:lnTo>
                  <a:lnTo>
                    <a:pt x="1299" y="381"/>
                  </a:lnTo>
                  <a:close/>
                  <a:moveTo>
                    <a:pt x="4739" y="1834"/>
                  </a:moveTo>
                  <a:lnTo>
                    <a:pt x="5097" y="1977"/>
                  </a:lnTo>
                  <a:lnTo>
                    <a:pt x="4918" y="2382"/>
                  </a:lnTo>
                  <a:lnTo>
                    <a:pt x="4620" y="2263"/>
                  </a:lnTo>
                  <a:cubicBezTo>
                    <a:pt x="4632" y="2251"/>
                    <a:pt x="4632" y="2227"/>
                    <a:pt x="4632" y="2227"/>
                  </a:cubicBezTo>
                  <a:lnTo>
                    <a:pt x="4739" y="1834"/>
                  </a:lnTo>
                  <a:close/>
                  <a:moveTo>
                    <a:pt x="5406" y="2108"/>
                  </a:moveTo>
                  <a:lnTo>
                    <a:pt x="5585" y="2191"/>
                  </a:lnTo>
                  <a:cubicBezTo>
                    <a:pt x="5609" y="2203"/>
                    <a:pt x="5632" y="2215"/>
                    <a:pt x="5644" y="2251"/>
                  </a:cubicBezTo>
                  <a:cubicBezTo>
                    <a:pt x="5656" y="2274"/>
                    <a:pt x="5656" y="2298"/>
                    <a:pt x="5644" y="2322"/>
                  </a:cubicBezTo>
                  <a:lnTo>
                    <a:pt x="5549" y="2524"/>
                  </a:lnTo>
                  <a:cubicBezTo>
                    <a:pt x="5537" y="2560"/>
                    <a:pt x="5525" y="2572"/>
                    <a:pt x="5490" y="2584"/>
                  </a:cubicBezTo>
                  <a:cubicBezTo>
                    <a:pt x="5478" y="2590"/>
                    <a:pt x="5463" y="2593"/>
                    <a:pt x="5449" y="2593"/>
                  </a:cubicBezTo>
                  <a:cubicBezTo>
                    <a:pt x="5436" y="2593"/>
                    <a:pt x="5424" y="2590"/>
                    <a:pt x="5418" y="2584"/>
                  </a:cubicBezTo>
                  <a:lnTo>
                    <a:pt x="5228" y="2513"/>
                  </a:lnTo>
                  <a:lnTo>
                    <a:pt x="5406" y="2108"/>
                  </a:lnTo>
                  <a:close/>
                  <a:moveTo>
                    <a:pt x="2906" y="405"/>
                  </a:moveTo>
                  <a:cubicBezTo>
                    <a:pt x="2930" y="405"/>
                    <a:pt x="2965" y="429"/>
                    <a:pt x="2977" y="441"/>
                  </a:cubicBezTo>
                  <a:cubicBezTo>
                    <a:pt x="2989" y="477"/>
                    <a:pt x="2989" y="500"/>
                    <a:pt x="2989" y="536"/>
                  </a:cubicBezTo>
                  <a:lnTo>
                    <a:pt x="2977" y="608"/>
                  </a:lnTo>
                  <a:lnTo>
                    <a:pt x="2787" y="1262"/>
                  </a:lnTo>
                  <a:cubicBezTo>
                    <a:pt x="2751" y="1358"/>
                    <a:pt x="2811" y="1441"/>
                    <a:pt x="2882" y="1453"/>
                  </a:cubicBezTo>
                  <a:lnTo>
                    <a:pt x="2930" y="1453"/>
                  </a:lnTo>
                  <a:cubicBezTo>
                    <a:pt x="3001" y="1453"/>
                    <a:pt x="3061" y="1417"/>
                    <a:pt x="3084" y="1334"/>
                  </a:cubicBezTo>
                  <a:lnTo>
                    <a:pt x="3263" y="703"/>
                  </a:lnTo>
                  <a:cubicBezTo>
                    <a:pt x="3287" y="667"/>
                    <a:pt x="3335" y="655"/>
                    <a:pt x="3382" y="655"/>
                  </a:cubicBezTo>
                  <a:lnTo>
                    <a:pt x="3394" y="655"/>
                  </a:lnTo>
                  <a:cubicBezTo>
                    <a:pt x="3418" y="655"/>
                    <a:pt x="3454" y="679"/>
                    <a:pt x="3465" y="703"/>
                  </a:cubicBezTo>
                  <a:cubicBezTo>
                    <a:pt x="3477" y="727"/>
                    <a:pt x="3477" y="762"/>
                    <a:pt x="3477" y="786"/>
                  </a:cubicBezTo>
                  <a:lnTo>
                    <a:pt x="3323" y="1358"/>
                  </a:lnTo>
                  <a:cubicBezTo>
                    <a:pt x="3287" y="1441"/>
                    <a:pt x="3346" y="1536"/>
                    <a:pt x="3418" y="1548"/>
                  </a:cubicBezTo>
                  <a:lnTo>
                    <a:pt x="3465" y="1548"/>
                  </a:lnTo>
                  <a:cubicBezTo>
                    <a:pt x="3537" y="1548"/>
                    <a:pt x="3596" y="1501"/>
                    <a:pt x="3620" y="1429"/>
                  </a:cubicBezTo>
                  <a:lnTo>
                    <a:pt x="3763" y="905"/>
                  </a:lnTo>
                  <a:cubicBezTo>
                    <a:pt x="3794" y="885"/>
                    <a:pt x="3825" y="855"/>
                    <a:pt x="3863" y="855"/>
                  </a:cubicBezTo>
                  <a:cubicBezTo>
                    <a:pt x="3869" y="855"/>
                    <a:pt x="3876" y="856"/>
                    <a:pt x="3882" y="858"/>
                  </a:cubicBezTo>
                  <a:lnTo>
                    <a:pt x="3894" y="858"/>
                  </a:lnTo>
                  <a:cubicBezTo>
                    <a:pt x="3954" y="881"/>
                    <a:pt x="4001" y="941"/>
                    <a:pt x="3989" y="1000"/>
                  </a:cubicBezTo>
                  <a:lnTo>
                    <a:pt x="3954" y="1096"/>
                  </a:lnTo>
                  <a:lnTo>
                    <a:pt x="3823" y="1536"/>
                  </a:lnTo>
                  <a:cubicBezTo>
                    <a:pt x="3799" y="1620"/>
                    <a:pt x="3835" y="1703"/>
                    <a:pt x="3930" y="1739"/>
                  </a:cubicBezTo>
                  <a:lnTo>
                    <a:pt x="3977" y="1739"/>
                  </a:lnTo>
                  <a:cubicBezTo>
                    <a:pt x="4049" y="1739"/>
                    <a:pt x="4108" y="1691"/>
                    <a:pt x="4120" y="1620"/>
                  </a:cubicBezTo>
                  <a:lnTo>
                    <a:pt x="4251" y="1167"/>
                  </a:lnTo>
                  <a:cubicBezTo>
                    <a:pt x="4272" y="1115"/>
                    <a:pt x="4320" y="1082"/>
                    <a:pt x="4371" y="1082"/>
                  </a:cubicBezTo>
                  <a:cubicBezTo>
                    <a:pt x="4379" y="1082"/>
                    <a:pt x="4386" y="1082"/>
                    <a:pt x="4394" y="1084"/>
                  </a:cubicBezTo>
                  <a:lnTo>
                    <a:pt x="4406" y="1084"/>
                  </a:lnTo>
                  <a:cubicBezTo>
                    <a:pt x="4466" y="1096"/>
                    <a:pt x="4513" y="1155"/>
                    <a:pt x="4489" y="1215"/>
                  </a:cubicBezTo>
                  <a:lnTo>
                    <a:pt x="4251" y="2084"/>
                  </a:lnTo>
                  <a:lnTo>
                    <a:pt x="4251" y="2096"/>
                  </a:lnTo>
                  <a:cubicBezTo>
                    <a:pt x="4323" y="2191"/>
                    <a:pt x="4216" y="2870"/>
                    <a:pt x="3811" y="3084"/>
                  </a:cubicBezTo>
                  <a:cubicBezTo>
                    <a:pt x="3751" y="3108"/>
                    <a:pt x="3727" y="3167"/>
                    <a:pt x="3727" y="3227"/>
                  </a:cubicBezTo>
                  <a:lnTo>
                    <a:pt x="3727" y="3715"/>
                  </a:lnTo>
                  <a:lnTo>
                    <a:pt x="2192" y="3715"/>
                  </a:lnTo>
                  <a:lnTo>
                    <a:pt x="2192" y="2941"/>
                  </a:lnTo>
                  <a:cubicBezTo>
                    <a:pt x="2192" y="2905"/>
                    <a:pt x="2180" y="2870"/>
                    <a:pt x="2144" y="2846"/>
                  </a:cubicBezTo>
                  <a:cubicBezTo>
                    <a:pt x="2144" y="2846"/>
                    <a:pt x="1715" y="2310"/>
                    <a:pt x="1787" y="1870"/>
                  </a:cubicBezTo>
                  <a:cubicBezTo>
                    <a:pt x="1822" y="1739"/>
                    <a:pt x="1834" y="1572"/>
                    <a:pt x="1870" y="1453"/>
                  </a:cubicBezTo>
                  <a:lnTo>
                    <a:pt x="2168" y="1572"/>
                  </a:lnTo>
                  <a:cubicBezTo>
                    <a:pt x="2192" y="1620"/>
                    <a:pt x="2239" y="1667"/>
                    <a:pt x="2275" y="1679"/>
                  </a:cubicBezTo>
                  <a:cubicBezTo>
                    <a:pt x="2294" y="1686"/>
                    <a:pt x="2312" y="1690"/>
                    <a:pt x="2330" y="1690"/>
                  </a:cubicBezTo>
                  <a:cubicBezTo>
                    <a:pt x="2401" y="1690"/>
                    <a:pt x="2456" y="1636"/>
                    <a:pt x="2465" y="1560"/>
                  </a:cubicBezTo>
                  <a:lnTo>
                    <a:pt x="2751" y="489"/>
                  </a:lnTo>
                  <a:cubicBezTo>
                    <a:pt x="2751" y="465"/>
                    <a:pt x="2787" y="429"/>
                    <a:pt x="2799" y="417"/>
                  </a:cubicBezTo>
                  <a:cubicBezTo>
                    <a:pt x="2834" y="405"/>
                    <a:pt x="2858" y="405"/>
                    <a:pt x="2882" y="405"/>
                  </a:cubicBezTo>
                  <a:close/>
                  <a:moveTo>
                    <a:pt x="3942" y="4048"/>
                  </a:moveTo>
                  <a:lnTo>
                    <a:pt x="3942" y="4549"/>
                  </a:lnTo>
                  <a:lnTo>
                    <a:pt x="1894" y="4549"/>
                  </a:lnTo>
                  <a:lnTo>
                    <a:pt x="1894" y="4048"/>
                  </a:lnTo>
                  <a:close/>
                  <a:moveTo>
                    <a:pt x="191" y="0"/>
                  </a:moveTo>
                  <a:cubicBezTo>
                    <a:pt x="120" y="0"/>
                    <a:pt x="60" y="24"/>
                    <a:pt x="36" y="84"/>
                  </a:cubicBezTo>
                  <a:cubicBezTo>
                    <a:pt x="1" y="143"/>
                    <a:pt x="13" y="227"/>
                    <a:pt x="60" y="262"/>
                  </a:cubicBezTo>
                  <a:lnTo>
                    <a:pt x="822" y="1012"/>
                  </a:lnTo>
                  <a:lnTo>
                    <a:pt x="834" y="1024"/>
                  </a:lnTo>
                  <a:lnTo>
                    <a:pt x="846" y="1024"/>
                  </a:lnTo>
                  <a:cubicBezTo>
                    <a:pt x="870" y="1036"/>
                    <a:pt x="894" y="1060"/>
                    <a:pt x="906" y="1060"/>
                  </a:cubicBezTo>
                  <a:lnTo>
                    <a:pt x="1596" y="1358"/>
                  </a:lnTo>
                  <a:cubicBezTo>
                    <a:pt x="1549" y="1501"/>
                    <a:pt x="1501" y="1679"/>
                    <a:pt x="1489" y="1846"/>
                  </a:cubicBezTo>
                  <a:cubicBezTo>
                    <a:pt x="1406" y="2346"/>
                    <a:pt x="1763" y="2870"/>
                    <a:pt x="1870" y="3036"/>
                  </a:cubicBezTo>
                  <a:lnTo>
                    <a:pt x="1870" y="3763"/>
                  </a:lnTo>
                  <a:lnTo>
                    <a:pt x="1739" y="3763"/>
                  </a:lnTo>
                  <a:cubicBezTo>
                    <a:pt x="1656" y="3763"/>
                    <a:pt x="1572" y="3834"/>
                    <a:pt x="1572" y="3929"/>
                  </a:cubicBezTo>
                  <a:lnTo>
                    <a:pt x="1572" y="4763"/>
                  </a:lnTo>
                  <a:lnTo>
                    <a:pt x="1572" y="9966"/>
                  </a:lnTo>
                  <a:cubicBezTo>
                    <a:pt x="1572" y="10061"/>
                    <a:pt x="1656" y="10133"/>
                    <a:pt x="1739" y="10133"/>
                  </a:cubicBezTo>
                  <a:lnTo>
                    <a:pt x="4120" y="10133"/>
                  </a:lnTo>
                  <a:cubicBezTo>
                    <a:pt x="4216" y="10133"/>
                    <a:pt x="4287" y="10061"/>
                    <a:pt x="4287" y="9966"/>
                  </a:cubicBezTo>
                  <a:lnTo>
                    <a:pt x="4287" y="5942"/>
                  </a:lnTo>
                  <a:cubicBezTo>
                    <a:pt x="4287" y="5846"/>
                    <a:pt x="4216" y="5775"/>
                    <a:pt x="4120" y="5775"/>
                  </a:cubicBezTo>
                  <a:cubicBezTo>
                    <a:pt x="4037" y="5775"/>
                    <a:pt x="3954" y="5846"/>
                    <a:pt x="3954" y="5942"/>
                  </a:cubicBezTo>
                  <a:lnTo>
                    <a:pt x="3954" y="9811"/>
                  </a:lnTo>
                  <a:lnTo>
                    <a:pt x="1906" y="9811"/>
                  </a:lnTo>
                  <a:lnTo>
                    <a:pt x="1906" y="4930"/>
                  </a:lnTo>
                  <a:lnTo>
                    <a:pt x="3954" y="4930"/>
                  </a:lnTo>
                  <a:lnTo>
                    <a:pt x="3954" y="5191"/>
                  </a:lnTo>
                  <a:lnTo>
                    <a:pt x="3954" y="5370"/>
                  </a:lnTo>
                  <a:cubicBezTo>
                    <a:pt x="3954" y="5465"/>
                    <a:pt x="4037" y="5537"/>
                    <a:pt x="4120" y="5537"/>
                  </a:cubicBezTo>
                  <a:cubicBezTo>
                    <a:pt x="4216" y="5537"/>
                    <a:pt x="4287" y="5465"/>
                    <a:pt x="4287" y="5370"/>
                  </a:cubicBezTo>
                  <a:lnTo>
                    <a:pt x="4287" y="5191"/>
                  </a:lnTo>
                  <a:lnTo>
                    <a:pt x="4287" y="4715"/>
                  </a:lnTo>
                  <a:lnTo>
                    <a:pt x="4287" y="3882"/>
                  </a:lnTo>
                  <a:cubicBezTo>
                    <a:pt x="4287" y="3787"/>
                    <a:pt x="4216" y="3715"/>
                    <a:pt x="4120" y="3715"/>
                  </a:cubicBezTo>
                  <a:lnTo>
                    <a:pt x="4049" y="3715"/>
                  </a:lnTo>
                  <a:lnTo>
                    <a:pt x="4049" y="3298"/>
                  </a:lnTo>
                  <a:cubicBezTo>
                    <a:pt x="4323" y="3120"/>
                    <a:pt x="4466" y="2810"/>
                    <a:pt x="4549" y="2572"/>
                  </a:cubicBezTo>
                  <a:lnTo>
                    <a:pt x="5299" y="2882"/>
                  </a:lnTo>
                  <a:cubicBezTo>
                    <a:pt x="5359" y="2917"/>
                    <a:pt x="5406" y="2917"/>
                    <a:pt x="5466" y="2917"/>
                  </a:cubicBezTo>
                  <a:cubicBezTo>
                    <a:pt x="5525" y="2917"/>
                    <a:pt x="5561" y="2905"/>
                    <a:pt x="5621" y="2882"/>
                  </a:cubicBezTo>
                  <a:cubicBezTo>
                    <a:pt x="5728" y="2846"/>
                    <a:pt x="5823" y="2763"/>
                    <a:pt x="5859" y="2667"/>
                  </a:cubicBezTo>
                  <a:lnTo>
                    <a:pt x="5954" y="2453"/>
                  </a:lnTo>
                  <a:cubicBezTo>
                    <a:pt x="6002" y="2346"/>
                    <a:pt x="6002" y="2227"/>
                    <a:pt x="5954" y="2132"/>
                  </a:cubicBezTo>
                  <a:cubicBezTo>
                    <a:pt x="5906" y="2024"/>
                    <a:pt x="5835" y="1929"/>
                    <a:pt x="5728" y="1893"/>
                  </a:cubicBezTo>
                  <a:lnTo>
                    <a:pt x="4847" y="1512"/>
                  </a:lnTo>
                  <a:lnTo>
                    <a:pt x="4894" y="1370"/>
                  </a:lnTo>
                  <a:cubicBezTo>
                    <a:pt x="4930" y="1251"/>
                    <a:pt x="4906" y="1131"/>
                    <a:pt x="4835" y="1036"/>
                  </a:cubicBezTo>
                  <a:cubicBezTo>
                    <a:pt x="4775" y="941"/>
                    <a:pt x="4668" y="881"/>
                    <a:pt x="4573" y="846"/>
                  </a:cubicBezTo>
                  <a:lnTo>
                    <a:pt x="4549" y="846"/>
                  </a:lnTo>
                  <a:cubicBezTo>
                    <a:pt x="4513" y="840"/>
                    <a:pt x="4478" y="837"/>
                    <a:pt x="4442" y="837"/>
                  </a:cubicBezTo>
                  <a:cubicBezTo>
                    <a:pt x="4406" y="837"/>
                    <a:pt x="4370" y="840"/>
                    <a:pt x="4335" y="846"/>
                  </a:cubicBezTo>
                  <a:cubicBezTo>
                    <a:pt x="4275" y="727"/>
                    <a:pt x="4168" y="643"/>
                    <a:pt x="4037" y="608"/>
                  </a:cubicBezTo>
                  <a:lnTo>
                    <a:pt x="4013" y="608"/>
                  </a:lnTo>
                  <a:cubicBezTo>
                    <a:pt x="3977" y="602"/>
                    <a:pt x="3942" y="599"/>
                    <a:pt x="3907" y="599"/>
                  </a:cubicBezTo>
                  <a:cubicBezTo>
                    <a:pt x="3873" y="599"/>
                    <a:pt x="3841" y="602"/>
                    <a:pt x="3811" y="608"/>
                  </a:cubicBezTo>
                  <a:cubicBezTo>
                    <a:pt x="3811" y="596"/>
                    <a:pt x="3799" y="596"/>
                    <a:pt x="3799" y="584"/>
                  </a:cubicBezTo>
                  <a:cubicBezTo>
                    <a:pt x="3739" y="477"/>
                    <a:pt x="3632" y="417"/>
                    <a:pt x="3525" y="381"/>
                  </a:cubicBezTo>
                  <a:lnTo>
                    <a:pt x="3513" y="381"/>
                  </a:lnTo>
                  <a:cubicBezTo>
                    <a:pt x="3483" y="375"/>
                    <a:pt x="3454" y="372"/>
                    <a:pt x="3424" y="372"/>
                  </a:cubicBezTo>
                  <a:cubicBezTo>
                    <a:pt x="3394" y="372"/>
                    <a:pt x="3364" y="375"/>
                    <a:pt x="3335" y="381"/>
                  </a:cubicBezTo>
                  <a:cubicBezTo>
                    <a:pt x="3323" y="358"/>
                    <a:pt x="3299" y="322"/>
                    <a:pt x="3287" y="310"/>
                  </a:cubicBezTo>
                  <a:cubicBezTo>
                    <a:pt x="3227" y="203"/>
                    <a:pt x="3120" y="143"/>
                    <a:pt x="3025" y="119"/>
                  </a:cubicBezTo>
                  <a:lnTo>
                    <a:pt x="3001" y="119"/>
                  </a:lnTo>
                  <a:cubicBezTo>
                    <a:pt x="2964" y="108"/>
                    <a:pt x="2927" y="103"/>
                    <a:pt x="2892" y="103"/>
                  </a:cubicBezTo>
                  <a:cubicBezTo>
                    <a:pt x="2812" y="103"/>
                    <a:pt x="2737" y="130"/>
                    <a:pt x="2680" y="179"/>
                  </a:cubicBezTo>
                  <a:cubicBezTo>
                    <a:pt x="2573" y="238"/>
                    <a:pt x="2513" y="346"/>
                    <a:pt x="2489" y="441"/>
                  </a:cubicBezTo>
                  <a:lnTo>
                    <a:pt x="2453" y="548"/>
                  </a:lnTo>
                  <a:lnTo>
                    <a:pt x="1322" y="72"/>
                  </a:lnTo>
                  <a:lnTo>
                    <a:pt x="1263" y="72"/>
                  </a:lnTo>
                  <a:lnTo>
                    <a:pt x="19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120" name="Google Shape;10120;p73"/>
            <p:cNvSpPr/>
            <p:nvPr/>
          </p:nvSpPr>
          <p:spPr>
            <a:xfrm>
              <a:off x="5352728" y="2121719"/>
              <a:ext cx="103503" cy="189501"/>
            </a:xfrm>
            <a:custGeom>
              <a:avLst/>
              <a:gdLst/>
              <a:ahLst/>
              <a:cxnLst/>
              <a:rect l="l" t="t" r="r" b="b"/>
              <a:pathLst>
                <a:path w="3252" h="5954" extrusionOk="0">
                  <a:moveTo>
                    <a:pt x="1073" y="322"/>
                  </a:moveTo>
                  <a:cubicBezTo>
                    <a:pt x="1132" y="322"/>
                    <a:pt x="1192" y="358"/>
                    <a:pt x="1192" y="441"/>
                  </a:cubicBezTo>
                  <a:lnTo>
                    <a:pt x="1192" y="513"/>
                  </a:lnTo>
                  <a:lnTo>
                    <a:pt x="1192" y="1060"/>
                  </a:lnTo>
                  <a:cubicBezTo>
                    <a:pt x="1192" y="1156"/>
                    <a:pt x="1263" y="1227"/>
                    <a:pt x="1358" y="1227"/>
                  </a:cubicBezTo>
                  <a:cubicBezTo>
                    <a:pt x="1442" y="1227"/>
                    <a:pt x="1525" y="1156"/>
                    <a:pt x="1525" y="1060"/>
                  </a:cubicBezTo>
                  <a:lnTo>
                    <a:pt x="1525" y="537"/>
                  </a:lnTo>
                  <a:cubicBezTo>
                    <a:pt x="1537" y="513"/>
                    <a:pt x="1584" y="477"/>
                    <a:pt x="1620" y="477"/>
                  </a:cubicBezTo>
                  <a:lnTo>
                    <a:pt x="1644" y="477"/>
                  </a:lnTo>
                  <a:cubicBezTo>
                    <a:pt x="1704" y="477"/>
                    <a:pt x="1763" y="525"/>
                    <a:pt x="1763" y="596"/>
                  </a:cubicBezTo>
                  <a:lnTo>
                    <a:pt x="1763" y="632"/>
                  </a:lnTo>
                  <a:lnTo>
                    <a:pt x="1763" y="1060"/>
                  </a:lnTo>
                  <a:cubicBezTo>
                    <a:pt x="1763" y="1156"/>
                    <a:pt x="1835" y="1227"/>
                    <a:pt x="1918" y="1227"/>
                  </a:cubicBezTo>
                  <a:cubicBezTo>
                    <a:pt x="2013" y="1227"/>
                    <a:pt x="2085" y="1156"/>
                    <a:pt x="2085" y="1060"/>
                  </a:cubicBezTo>
                  <a:lnTo>
                    <a:pt x="2085" y="656"/>
                  </a:lnTo>
                  <a:cubicBezTo>
                    <a:pt x="2096" y="620"/>
                    <a:pt x="2144" y="596"/>
                    <a:pt x="2192" y="596"/>
                  </a:cubicBezTo>
                  <a:lnTo>
                    <a:pt x="2204" y="596"/>
                  </a:lnTo>
                  <a:cubicBezTo>
                    <a:pt x="2263" y="596"/>
                    <a:pt x="2323" y="644"/>
                    <a:pt x="2323" y="715"/>
                  </a:cubicBezTo>
                  <a:lnTo>
                    <a:pt x="2323" y="822"/>
                  </a:lnTo>
                  <a:lnTo>
                    <a:pt x="2323" y="1156"/>
                  </a:lnTo>
                  <a:cubicBezTo>
                    <a:pt x="2323" y="1239"/>
                    <a:pt x="2394" y="1311"/>
                    <a:pt x="2489" y="1311"/>
                  </a:cubicBezTo>
                  <a:cubicBezTo>
                    <a:pt x="2573" y="1311"/>
                    <a:pt x="2656" y="1239"/>
                    <a:pt x="2656" y="1156"/>
                  </a:cubicBezTo>
                  <a:lnTo>
                    <a:pt x="2656" y="822"/>
                  </a:lnTo>
                  <a:cubicBezTo>
                    <a:pt x="2656" y="763"/>
                    <a:pt x="2692" y="703"/>
                    <a:pt x="2775" y="703"/>
                  </a:cubicBezTo>
                  <a:lnTo>
                    <a:pt x="2787" y="703"/>
                  </a:lnTo>
                  <a:cubicBezTo>
                    <a:pt x="2847" y="703"/>
                    <a:pt x="2906" y="751"/>
                    <a:pt x="2906" y="822"/>
                  </a:cubicBezTo>
                  <a:lnTo>
                    <a:pt x="2906" y="1584"/>
                  </a:lnTo>
                  <a:lnTo>
                    <a:pt x="2906" y="1596"/>
                  </a:lnTo>
                  <a:cubicBezTo>
                    <a:pt x="2894" y="1775"/>
                    <a:pt x="2882" y="2323"/>
                    <a:pt x="2597" y="2584"/>
                  </a:cubicBezTo>
                  <a:cubicBezTo>
                    <a:pt x="2561" y="2608"/>
                    <a:pt x="2537" y="2656"/>
                    <a:pt x="2537" y="2704"/>
                  </a:cubicBezTo>
                  <a:lnTo>
                    <a:pt x="2537" y="3204"/>
                  </a:lnTo>
                  <a:lnTo>
                    <a:pt x="989" y="3204"/>
                  </a:lnTo>
                  <a:lnTo>
                    <a:pt x="989" y="2846"/>
                  </a:lnTo>
                  <a:cubicBezTo>
                    <a:pt x="989" y="2799"/>
                    <a:pt x="953" y="2739"/>
                    <a:pt x="930" y="2715"/>
                  </a:cubicBezTo>
                  <a:cubicBezTo>
                    <a:pt x="775" y="2596"/>
                    <a:pt x="370" y="2227"/>
                    <a:pt x="346" y="1846"/>
                  </a:cubicBezTo>
                  <a:cubicBezTo>
                    <a:pt x="334" y="1596"/>
                    <a:pt x="311" y="1275"/>
                    <a:pt x="406" y="1191"/>
                  </a:cubicBezTo>
                  <a:cubicBezTo>
                    <a:pt x="441" y="1174"/>
                    <a:pt x="482" y="1163"/>
                    <a:pt x="539" y="1163"/>
                  </a:cubicBezTo>
                  <a:cubicBezTo>
                    <a:pt x="560" y="1163"/>
                    <a:pt x="583" y="1164"/>
                    <a:pt x="608" y="1168"/>
                  </a:cubicBezTo>
                  <a:lnTo>
                    <a:pt x="608" y="1394"/>
                  </a:lnTo>
                  <a:cubicBezTo>
                    <a:pt x="608" y="1477"/>
                    <a:pt x="692" y="1549"/>
                    <a:pt x="775" y="1549"/>
                  </a:cubicBezTo>
                  <a:cubicBezTo>
                    <a:pt x="870" y="1549"/>
                    <a:pt x="942" y="1477"/>
                    <a:pt x="942" y="1394"/>
                  </a:cubicBezTo>
                  <a:lnTo>
                    <a:pt x="942" y="441"/>
                  </a:lnTo>
                  <a:cubicBezTo>
                    <a:pt x="942" y="382"/>
                    <a:pt x="989" y="322"/>
                    <a:pt x="1061" y="322"/>
                  </a:cubicBezTo>
                  <a:close/>
                  <a:moveTo>
                    <a:pt x="2799" y="3537"/>
                  </a:moveTo>
                  <a:lnTo>
                    <a:pt x="2799" y="4037"/>
                  </a:lnTo>
                  <a:lnTo>
                    <a:pt x="751" y="4037"/>
                  </a:lnTo>
                  <a:lnTo>
                    <a:pt x="751" y="3537"/>
                  </a:lnTo>
                  <a:close/>
                  <a:moveTo>
                    <a:pt x="2799" y="4347"/>
                  </a:moveTo>
                  <a:lnTo>
                    <a:pt x="2799" y="5632"/>
                  </a:lnTo>
                  <a:lnTo>
                    <a:pt x="751" y="5632"/>
                  </a:lnTo>
                  <a:lnTo>
                    <a:pt x="751" y="4347"/>
                  </a:lnTo>
                  <a:close/>
                  <a:moveTo>
                    <a:pt x="1073" y="1"/>
                  </a:moveTo>
                  <a:cubicBezTo>
                    <a:pt x="834" y="1"/>
                    <a:pt x="644" y="203"/>
                    <a:pt x="644" y="429"/>
                  </a:cubicBezTo>
                  <a:lnTo>
                    <a:pt x="644" y="846"/>
                  </a:lnTo>
                  <a:cubicBezTo>
                    <a:pt x="622" y="845"/>
                    <a:pt x="600" y="844"/>
                    <a:pt x="579" y="844"/>
                  </a:cubicBezTo>
                  <a:cubicBezTo>
                    <a:pt x="433" y="844"/>
                    <a:pt x="321" y="880"/>
                    <a:pt x="227" y="953"/>
                  </a:cubicBezTo>
                  <a:cubicBezTo>
                    <a:pt x="1" y="1144"/>
                    <a:pt x="13" y="1525"/>
                    <a:pt x="49" y="1882"/>
                  </a:cubicBezTo>
                  <a:cubicBezTo>
                    <a:pt x="84" y="2370"/>
                    <a:pt x="525" y="2787"/>
                    <a:pt x="692" y="2930"/>
                  </a:cubicBezTo>
                  <a:lnTo>
                    <a:pt x="692" y="3216"/>
                  </a:lnTo>
                  <a:lnTo>
                    <a:pt x="596" y="3216"/>
                  </a:lnTo>
                  <a:cubicBezTo>
                    <a:pt x="513" y="3216"/>
                    <a:pt x="441" y="3287"/>
                    <a:pt x="441" y="3382"/>
                  </a:cubicBezTo>
                  <a:lnTo>
                    <a:pt x="441" y="4216"/>
                  </a:lnTo>
                  <a:lnTo>
                    <a:pt x="441" y="5799"/>
                  </a:lnTo>
                  <a:cubicBezTo>
                    <a:pt x="441" y="5882"/>
                    <a:pt x="513" y="5954"/>
                    <a:pt x="596" y="5954"/>
                  </a:cubicBezTo>
                  <a:lnTo>
                    <a:pt x="2978" y="5954"/>
                  </a:lnTo>
                  <a:cubicBezTo>
                    <a:pt x="3073" y="5954"/>
                    <a:pt x="3144" y="5882"/>
                    <a:pt x="3144" y="5799"/>
                  </a:cubicBezTo>
                  <a:lnTo>
                    <a:pt x="3144" y="4204"/>
                  </a:lnTo>
                  <a:lnTo>
                    <a:pt x="3144" y="3370"/>
                  </a:lnTo>
                  <a:cubicBezTo>
                    <a:pt x="3144" y="3275"/>
                    <a:pt x="3073" y="3204"/>
                    <a:pt x="2978" y="3204"/>
                  </a:cubicBezTo>
                  <a:lnTo>
                    <a:pt x="2882" y="3204"/>
                  </a:lnTo>
                  <a:lnTo>
                    <a:pt x="2882" y="2763"/>
                  </a:lnTo>
                  <a:cubicBezTo>
                    <a:pt x="3251" y="2370"/>
                    <a:pt x="3204" y="1644"/>
                    <a:pt x="3204" y="1549"/>
                  </a:cubicBezTo>
                  <a:lnTo>
                    <a:pt x="3204" y="810"/>
                  </a:lnTo>
                  <a:cubicBezTo>
                    <a:pt x="3204" y="572"/>
                    <a:pt x="3013" y="382"/>
                    <a:pt x="2775" y="382"/>
                  </a:cubicBezTo>
                  <a:lnTo>
                    <a:pt x="2763" y="382"/>
                  </a:lnTo>
                  <a:cubicBezTo>
                    <a:pt x="2680" y="382"/>
                    <a:pt x="2608" y="394"/>
                    <a:pt x="2549" y="441"/>
                  </a:cubicBezTo>
                  <a:cubicBezTo>
                    <a:pt x="2477" y="334"/>
                    <a:pt x="2335" y="275"/>
                    <a:pt x="2204" y="275"/>
                  </a:cubicBezTo>
                  <a:lnTo>
                    <a:pt x="2192" y="275"/>
                  </a:lnTo>
                  <a:cubicBezTo>
                    <a:pt x="2120" y="275"/>
                    <a:pt x="2049" y="287"/>
                    <a:pt x="1989" y="322"/>
                  </a:cubicBezTo>
                  <a:cubicBezTo>
                    <a:pt x="1906" y="227"/>
                    <a:pt x="1787" y="168"/>
                    <a:pt x="1656" y="168"/>
                  </a:cubicBezTo>
                  <a:lnTo>
                    <a:pt x="1644" y="168"/>
                  </a:lnTo>
                  <a:cubicBezTo>
                    <a:pt x="1584" y="168"/>
                    <a:pt x="1525" y="179"/>
                    <a:pt x="1465" y="203"/>
                  </a:cubicBezTo>
                  <a:cubicBezTo>
                    <a:pt x="1394" y="84"/>
                    <a:pt x="1251" y="1"/>
                    <a:pt x="109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</p:grpSp>
      <p:grpSp>
        <p:nvGrpSpPr>
          <p:cNvPr id="10121" name="Google Shape;10121;p73"/>
          <p:cNvGrpSpPr/>
          <p:nvPr/>
        </p:nvGrpSpPr>
        <p:grpSpPr>
          <a:xfrm>
            <a:off x="10051862" y="2394542"/>
            <a:ext cx="481529" cy="482039"/>
            <a:chOff x="7538896" y="1970156"/>
            <a:chExt cx="361147" cy="361529"/>
          </a:xfrm>
          <a:solidFill>
            <a:srgbClr val="E084C6"/>
          </a:solidFill>
        </p:grpSpPr>
        <p:sp>
          <p:nvSpPr>
            <p:cNvPr id="10122" name="Google Shape;10122;p73"/>
            <p:cNvSpPr/>
            <p:nvPr/>
          </p:nvSpPr>
          <p:spPr>
            <a:xfrm>
              <a:off x="7538896" y="1970156"/>
              <a:ext cx="361147" cy="361529"/>
            </a:xfrm>
            <a:custGeom>
              <a:avLst/>
              <a:gdLst/>
              <a:ahLst/>
              <a:cxnLst/>
              <a:rect l="l" t="t" r="r" b="b"/>
              <a:pathLst>
                <a:path w="11347" h="11359" extrusionOk="0">
                  <a:moveTo>
                    <a:pt x="8918" y="584"/>
                  </a:moveTo>
                  <a:lnTo>
                    <a:pt x="9477" y="1155"/>
                  </a:lnTo>
                  <a:lnTo>
                    <a:pt x="9632" y="1298"/>
                  </a:lnTo>
                  <a:lnTo>
                    <a:pt x="10239" y="1905"/>
                  </a:lnTo>
                  <a:lnTo>
                    <a:pt x="10704" y="2370"/>
                  </a:lnTo>
                  <a:lnTo>
                    <a:pt x="8918" y="2370"/>
                  </a:lnTo>
                  <a:lnTo>
                    <a:pt x="8918" y="584"/>
                  </a:lnTo>
                  <a:close/>
                  <a:moveTo>
                    <a:pt x="2631" y="4644"/>
                  </a:moveTo>
                  <a:cubicBezTo>
                    <a:pt x="3322" y="4644"/>
                    <a:pt x="3882" y="5215"/>
                    <a:pt x="3882" y="5894"/>
                  </a:cubicBezTo>
                  <a:lnTo>
                    <a:pt x="3882" y="6192"/>
                  </a:lnTo>
                  <a:lnTo>
                    <a:pt x="3810" y="6192"/>
                  </a:lnTo>
                  <a:cubicBezTo>
                    <a:pt x="3429" y="6108"/>
                    <a:pt x="3310" y="5596"/>
                    <a:pt x="3286" y="5596"/>
                  </a:cubicBezTo>
                  <a:cubicBezTo>
                    <a:pt x="3274" y="5525"/>
                    <a:pt x="3215" y="5477"/>
                    <a:pt x="3155" y="5465"/>
                  </a:cubicBezTo>
                  <a:cubicBezTo>
                    <a:pt x="3143" y="5463"/>
                    <a:pt x="3132" y="5462"/>
                    <a:pt x="3121" y="5462"/>
                  </a:cubicBezTo>
                  <a:cubicBezTo>
                    <a:pt x="3064" y="5462"/>
                    <a:pt x="3016" y="5487"/>
                    <a:pt x="2977" y="5537"/>
                  </a:cubicBezTo>
                  <a:cubicBezTo>
                    <a:pt x="2477" y="6156"/>
                    <a:pt x="1429" y="6156"/>
                    <a:pt x="1417" y="6156"/>
                  </a:cubicBezTo>
                  <a:lnTo>
                    <a:pt x="1298" y="6156"/>
                  </a:lnTo>
                  <a:lnTo>
                    <a:pt x="1286" y="6168"/>
                  </a:lnTo>
                  <a:lnTo>
                    <a:pt x="1262" y="6180"/>
                  </a:lnTo>
                  <a:lnTo>
                    <a:pt x="1262" y="5894"/>
                  </a:lnTo>
                  <a:cubicBezTo>
                    <a:pt x="1262" y="5215"/>
                    <a:pt x="1834" y="4644"/>
                    <a:pt x="2512" y="4644"/>
                  </a:cubicBezTo>
                  <a:close/>
                  <a:moveTo>
                    <a:pt x="1238" y="6644"/>
                  </a:moveTo>
                  <a:lnTo>
                    <a:pt x="1238" y="7192"/>
                  </a:lnTo>
                  <a:cubicBezTo>
                    <a:pt x="1107" y="7180"/>
                    <a:pt x="1000" y="7061"/>
                    <a:pt x="1000" y="6930"/>
                  </a:cubicBezTo>
                  <a:cubicBezTo>
                    <a:pt x="1000" y="6846"/>
                    <a:pt x="1024" y="6775"/>
                    <a:pt x="1084" y="6715"/>
                  </a:cubicBezTo>
                  <a:cubicBezTo>
                    <a:pt x="1143" y="6715"/>
                    <a:pt x="1191" y="6692"/>
                    <a:pt x="1226" y="6644"/>
                  </a:cubicBezTo>
                  <a:close/>
                  <a:moveTo>
                    <a:pt x="3929" y="6656"/>
                  </a:moveTo>
                  <a:cubicBezTo>
                    <a:pt x="3965" y="6680"/>
                    <a:pt x="4001" y="6715"/>
                    <a:pt x="4048" y="6715"/>
                  </a:cubicBezTo>
                  <a:cubicBezTo>
                    <a:pt x="4108" y="6763"/>
                    <a:pt x="4132" y="6835"/>
                    <a:pt x="4132" y="6918"/>
                  </a:cubicBezTo>
                  <a:cubicBezTo>
                    <a:pt x="4155" y="7061"/>
                    <a:pt x="4048" y="7180"/>
                    <a:pt x="3917" y="7192"/>
                  </a:cubicBezTo>
                  <a:lnTo>
                    <a:pt x="3917" y="6656"/>
                  </a:lnTo>
                  <a:close/>
                  <a:moveTo>
                    <a:pt x="3036" y="5942"/>
                  </a:moveTo>
                  <a:cubicBezTo>
                    <a:pt x="3120" y="6132"/>
                    <a:pt x="3286" y="6358"/>
                    <a:pt x="3572" y="6465"/>
                  </a:cubicBezTo>
                  <a:lnTo>
                    <a:pt x="3572" y="7227"/>
                  </a:lnTo>
                  <a:cubicBezTo>
                    <a:pt x="3560" y="7704"/>
                    <a:pt x="3167" y="8085"/>
                    <a:pt x="2691" y="8085"/>
                  </a:cubicBezTo>
                  <a:lnTo>
                    <a:pt x="2477" y="8085"/>
                  </a:lnTo>
                  <a:cubicBezTo>
                    <a:pt x="2000" y="8085"/>
                    <a:pt x="1607" y="7692"/>
                    <a:pt x="1607" y="7227"/>
                  </a:cubicBezTo>
                  <a:lnTo>
                    <a:pt x="1607" y="6501"/>
                  </a:lnTo>
                  <a:cubicBezTo>
                    <a:pt x="1917" y="6477"/>
                    <a:pt x="2572" y="6370"/>
                    <a:pt x="3036" y="5942"/>
                  </a:cubicBezTo>
                  <a:close/>
                  <a:moveTo>
                    <a:pt x="2917" y="8418"/>
                  </a:moveTo>
                  <a:lnTo>
                    <a:pt x="2917" y="8656"/>
                  </a:lnTo>
                  <a:lnTo>
                    <a:pt x="2917" y="8668"/>
                  </a:lnTo>
                  <a:lnTo>
                    <a:pt x="2572" y="9025"/>
                  </a:lnTo>
                  <a:lnTo>
                    <a:pt x="2250" y="8692"/>
                  </a:lnTo>
                  <a:lnTo>
                    <a:pt x="2250" y="8418"/>
                  </a:lnTo>
                  <a:cubicBezTo>
                    <a:pt x="2322" y="8430"/>
                    <a:pt x="2393" y="8430"/>
                    <a:pt x="2477" y="8430"/>
                  </a:cubicBezTo>
                  <a:lnTo>
                    <a:pt x="2691" y="8430"/>
                  </a:lnTo>
                  <a:cubicBezTo>
                    <a:pt x="2774" y="8430"/>
                    <a:pt x="2846" y="8418"/>
                    <a:pt x="2917" y="8418"/>
                  </a:cubicBezTo>
                  <a:close/>
                  <a:moveTo>
                    <a:pt x="8561" y="346"/>
                  </a:moveTo>
                  <a:lnTo>
                    <a:pt x="8561" y="2560"/>
                  </a:lnTo>
                  <a:cubicBezTo>
                    <a:pt x="8561" y="2667"/>
                    <a:pt x="8632" y="2739"/>
                    <a:pt x="8739" y="2739"/>
                  </a:cubicBezTo>
                  <a:lnTo>
                    <a:pt x="10954" y="2739"/>
                  </a:lnTo>
                  <a:lnTo>
                    <a:pt x="10954" y="10954"/>
                  </a:lnTo>
                  <a:lnTo>
                    <a:pt x="5167" y="10954"/>
                  </a:lnTo>
                  <a:lnTo>
                    <a:pt x="5167" y="10263"/>
                  </a:lnTo>
                  <a:cubicBezTo>
                    <a:pt x="5167" y="9454"/>
                    <a:pt x="4608" y="9049"/>
                    <a:pt x="4310" y="8954"/>
                  </a:cubicBezTo>
                  <a:lnTo>
                    <a:pt x="3274" y="8537"/>
                  </a:lnTo>
                  <a:lnTo>
                    <a:pt x="3274" y="8311"/>
                  </a:lnTo>
                  <a:cubicBezTo>
                    <a:pt x="3560" y="8156"/>
                    <a:pt x="3786" y="7894"/>
                    <a:pt x="3870" y="7561"/>
                  </a:cubicBezTo>
                  <a:cubicBezTo>
                    <a:pt x="4215" y="7561"/>
                    <a:pt x="4489" y="7287"/>
                    <a:pt x="4489" y="6930"/>
                  </a:cubicBezTo>
                  <a:cubicBezTo>
                    <a:pt x="4489" y="6715"/>
                    <a:pt x="4394" y="6525"/>
                    <a:pt x="4239" y="6418"/>
                  </a:cubicBezTo>
                  <a:lnTo>
                    <a:pt x="4239" y="5942"/>
                  </a:lnTo>
                  <a:cubicBezTo>
                    <a:pt x="4239" y="5108"/>
                    <a:pt x="3620" y="4429"/>
                    <a:pt x="2810" y="4346"/>
                  </a:cubicBezTo>
                  <a:lnTo>
                    <a:pt x="2810" y="346"/>
                  </a:lnTo>
                  <a:close/>
                  <a:moveTo>
                    <a:pt x="2679" y="0"/>
                  </a:moveTo>
                  <a:cubicBezTo>
                    <a:pt x="2572" y="0"/>
                    <a:pt x="2500" y="72"/>
                    <a:pt x="2500" y="179"/>
                  </a:cubicBezTo>
                  <a:lnTo>
                    <a:pt x="2500" y="4358"/>
                  </a:lnTo>
                  <a:cubicBezTo>
                    <a:pt x="1643" y="4394"/>
                    <a:pt x="953" y="5108"/>
                    <a:pt x="953" y="5965"/>
                  </a:cubicBezTo>
                  <a:lnTo>
                    <a:pt x="953" y="6442"/>
                  </a:lnTo>
                  <a:cubicBezTo>
                    <a:pt x="786" y="6561"/>
                    <a:pt x="691" y="6739"/>
                    <a:pt x="691" y="6954"/>
                  </a:cubicBezTo>
                  <a:cubicBezTo>
                    <a:pt x="691" y="7299"/>
                    <a:pt x="965" y="7597"/>
                    <a:pt x="1322" y="7597"/>
                  </a:cubicBezTo>
                  <a:cubicBezTo>
                    <a:pt x="1417" y="7918"/>
                    <a:pt x="1643" y="8192"/>
                    <a:pt x="1917" y="8335"/>
                  </a:cubicBezTo>
                  <a:lnTo>
                    <a:pt x="1917" y="8561"/>
                  </a:lnTo>
                  <a:lnTo>
                    <a:pt x="845" y="8978"/>
                  </a:lnTo>
                  <a:cubicBezTo>
                    <a:pt x="548" y="9085"/>
                    <a:pt x="0" y="9478"/>
                    <a:pt x="0" y="10287"/>
                  </a:cubicBezTo>
                  <a:lnTo>
                    <a:pt x="0" y="11180"/>
                  </a:lnTo>
                  <a:cubicBezTo>
                    <a:pt x="0" y="11287"/>
                    <a:pt x="72" y="11359"/>
                    <a:pt x="179" y="11359"/>
                  </a:cubicBezTo>
                  <a:lnTo>
                    <a:pt x="965" y="11359"/>
                  </a:lnTo>
                  <a:cubicBezTo>
                    <a:pt x="1072" y="11359"/>
                    <a:pt x="1143" y="11287"/>
                    <a:pt x="1143" y="11180"/>
                  </a:cubicBezTo>
                  <a:cubicBezTo>
                    <a:pt x="1143" y="11073"/>
                    <a:pt x="1072" y="11002"/>
                    <a:pt x="965" y="11002"/>
                  </a:cubicBezTo>
                  <a:lnTo>
                    <a:pt x="357" y="11002"/>
                  </a:lnTo>
                  <a:lnTo>
                    <a:pt x="357" y="10263"/>
                  </a:lnTo>
                  <a:cubicBezTo>
                    <a:pt x="357" y="9513"/>
                    <a:pt x="941" y="9287"/>
                    <a:pt x="965" y="9287"/>
                  </a:cubicBezTo>
                  <a:lnTo>
                    <a:pt x="988" y="9287"/>
                  </a:lnTo>
                  <a:lnTo>
                    <a:pt x="1965" y="8906"/>
                  </a:lnTo>
                  <a:lnTo>
                    <a:pt x="1977" y="8918"/>
                  </a:lnTo>
                  <a:lnTo>
                    <a:pt x="2500" y="9430"/>
                  </a:lnTo>
                  <a:cubicBezTo>
                    <a:pt x="2536" y="9454"/>
                    <a:pt x="2572" y="9466"/>
                    <a:pt x="2619" y="9466"/>
                  </a:cubicBezTo>
                  <a:cubicBezTo>
                    <a:pt x="2667" y="9466"/>
                    <a:pt x="2715" y="9454"/>
                    <a:pt x="2739" y="9406"/>
                  </a:cubicBezTo>
                  <a:lnTo>
                    <a:pt x="3251" y="8894"/>
                  </a:lnTo>
                  <a:lnTo>
                    <a:pt x="4227" y="9275"/>
                  </a:lnTo>
                  <a:lnTo>
                    <a:pt x="4239" y="9275"/>
                  </a:lnTo>
                  <a:cubicBezTo>
                    <a:pt x="4239" y="9275"/>
                    <a:pt x="4858" y="9490"/>
                    <a:pt x="4858" y="10240"/>
                  </a:cubicBezTo>
                  <a:lnTo>
                    <a:pt x="4858" y="10954"/>
                  </a:lnTo>
                  <a:lnTo>
                    <a:pt x="1607" y="10954"/>
                  </a:lnTo>
                  <a:cubicBezTo>
                    <a:pt x="1500" y="10954"/>
                    <a:pt x="1429" y="11037"/>
                    <a:pt x="1429" y="11133"/>
                  </a:cubicBezTo>
                  <a:cubicBezTo>
                    <a:pt x="1429" y="11240"/>
                    <a:pt x="1500" y="11311"/>
                    <a:pt x="1607" y="11311"/>
                  </a:cubicBezTo>
                  <a:lnTo>
                    <a:pt x="11168" y="11311"/>
                  </a:lnTo>
                  <a:cubicBezTo>
                    <a:pt x="11263" y="11311"/>
                    <a:pt x="11347" y="11240"/>
                    <a:pt x="11347" y="11133"/>
                  </a:cubicBezTo>
                  <a:lnTo>
                    <a:pt x="11311" y="2536"/>
                  </a:lnTo>
                  <a:lnTo>
                    <a:pt x="11311" y="2501"/>
                  </a:lnTo>
                  <a:lnTo>
                    <a:pt x="11311" y="2489"/>
                  </a:lnTo>
                  <a:cubicBezTo>
                    <a:pt x="11311" y="2489"/>
                    <a:pt x="11311" y="2477"/>
                    <a:pt x="11299" y="2477"/>
                  </a:cubicBezTo>
                  <a:lnTo>
                    <a:pt x="11287" y="2465"/>
                  </a:lnTo>
                  <a:lnTo>
                    <a:pt x="11263" y="2441"/>
                  </a:lnTo>
                  <a:lnTo>
                    <a:pt x="9882" y="1060"/>
                  </a:lnTo>
                  <a:lnTo>
                    <a:pt x="8870" y="48"/>
                  </a:lnTo>
                  <a:lnTo>
                    <a:pt x="8858" y="36"/>
                  </a:lnTo>
                  <a:lnTo>
                    <a:pt x="8846" y="12"/>
                  </a:lnTo>
                  <a:cubicBezTo>
                    <a:pt x="8846" y="12"/>
                    <a:pt x="8823" y="12"/>
                    <a:pt x="88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123" name="Google Shape;10123;p73"/>
            <p:cNvSpPr/>
            <p:nvPr/>
          </p:nvSpPr>
          <p:spPr>
            <a:xfrm>
              <a:off x="7685907" y="2066784"/>
              <a:ext cx="101211" cy="11394"/>
            </a:xfrm>
            <a:custGeom>
              <a:avLst/>
              <a:gdLst/>
              <a:ahLst/>
              <a:cxnLst/>
              <a:rect l="l" t="t" r="r" b="b"/>
              <a:pathLst>
                <a:path w="3180" h="358" extrusionOk="0">
                  <a:moveTo>
                    <a:pt x="179" y="0"/>
                  </a:moveTo>
                  <a:cubicBezTo>
                    <a:pt x="72" y="0"/>
                    <a:pt x="1" y="84"/>
                    <a:pt x="1" y="179"/>
                  </a:cubicBezTo>
                  <a:cubicBezTo>
                    <a:pt x="1" y="286"/>
                    <a:pt x="72" y="358"/>
                    <a:pt x="179" y="358"/>
                  </a:cubicBezTo>
                  <a:lnTo>
                    <a:pt x="3001" y="358"/>
                  </a:lnTo>
                  <a:cubicBezTo>
                    <a:pt x="3108" y="358"/>
                    <a:pt x="3180" y="286"/>
                    <a:pt x="3180" y="179"/>
                  </a:cubicBezTo>
                  <a:cubicBezTo>
                    <a:pt x="3180" y="84"/>
                    <a:pt x="3108" y="0"/>
                    <a:pt x="300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124" name="Google Shape;10124;p73"/>
            <p:cNvSpPr/>
            <p:nvPr/>
          </p:nvSpPr>
          <p:spPr>
            <a:xfrm>
              <a:off x="7685907" y="2106187"/>
              <a:ext cx="147075" cy="11394"/>
            </a:xfrm>
            <a:custGeom>
              <a:avLst/>
              <a:gdLst/>
              <a:ahLst/>
              <a:cxnLst/>
              <a:rect l="l" t="t" r="r" b="b"/>
              <a:pathLst>
                <a:path w="4621" h="358" extrusionOk="0">
                  <a:moveTo>
                    <a:pt x="179" y="1"/>
                  </a:moveTo>
                  <a:cubicBezTo>
                    <a:pt x="72" y="1"/>
                    <a:pt x="1" y="72"/>
                    <a:pt x="1" y="179"/>
                  </a:cubicBezTo>
                  <a:cubicBezTo>
                    <a:pt x="1" y="286"/>
                    <a:pt x="72" y="358"/>
                    <a:pt x="179" y="358"/>
                  </a:cubicBezTo>
                  <a:lnTo>
                    <a:pt x="4442" y="358"/>
                  </a:lnTo>
                  <a:cubicBezTo>
                    <a:pt x="4549" y="358"/>
                    <a:pt x="4620" y="286"/>
                    <a:pt x="4620" y="179"/>
                  </a:cubicBezTo>
                  <a:cubicBezTo>
                    <a:pt x="4620" y="72"/>
                    <a:pt x="4549" y="1"/>
                    <a:pt x="444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125" name="Google Shape;10125;p73"/>
            <p:cNvSpPr/>
            <p:nvPr/>
          </p:nvSpPr>
          <p:spPr>
            <a:xfrm>
              <a:off x="7685907" y="2145239"/>
              <a:ext cx="147075" cy="11394"/>
            </a:xfrm>
            <a:custGeom>
              <a:avLst/>
              <a:gdLst/>
              <a:ahLst/>
              <a:cxnLst/>
              <a:rect l="l" t="t" r="r" b="b"/>
              <a:pathLst>
                <a:path w="4621" h="358" extrusionOk="0">
                  <a:moveTo>
                    <a:pt x="179" y="0"/>
                  </a:moveTo>
                  <a:cubicBezTo>
                    <a:pt x="72" y="0"/>
                    <a:pt x="1" y="71"/>
                    <a:pt x="1" y="179"/>
                  </a:cubicBezTo>
                  <a:cubicBezTo>
                    <a:pt x="1" y="274"/>
                    <a:pt x="72" y="357"/>
                    <a:pt x="179" y="357"/>
                  </a:cubicBezTo>
                  <a:lnTo>
                    <a:pt x="4442" y="357"/>
                  </a:lnTo>
                  <a:cubicBezTo>
                    <a:pt x="4549" y="357"/>
                    <a:pt x="4620" y="274"/>
                    <a:pt x="4620" y="179"/>
                  </a:cubicBezTo>
                  <a:cubicBezTo>
                    <a:pt x="4620" y="83"/>
                    <a:pt x="4537" y="0"/>
                    <a:pt x="444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126" name="Google Shape;10126;p73"/>
            <p:cNvSpPr/>
            <p:nvPr/>
          </p:nvSpPr>
          <p:spPr>
            <a:xfrm>
              <a:off x="7685907" y="2184260"/>
              <a:ext cx="147075" cy="11394"/>
            </a:xfrm>
            <a:custGeom>
              <a:avLst/>
              <a:gdLst/>
              <a:ahLst/>
              <a:cxnLst/>
              <a:rect l="l" t="t" r="r" b="b"/>
              <a:pathLst>
                <a:path w="4621" h="358" extrusionOk="0">
                  <a:moveTo>
                    <a:pt x="179" y="0"/>
                  </a:moveTo>
                  <a:cubicBezTo>
                    <a:pt x="72" y="0"/>
                    <a:pt x="1" y="84"/>
                    <a:pt x="1" y="179"/>
                  </a:cubicBezTo>
                  <a:cubicBezTo>
                    <a:pt x="1" y="286"/>
                    <a:pt x="72" y="358"/>
                    <a:pt x="179" y="358"/>
                  </a:cubicBezTo>
                  <a:lnTo>
                    <a:pt x="4442" y="358"/>
                  </a:lnTo>
                  <a:cubicBezTo>
                    <a:pt x="4549" y="358"/>
                    <a:pt x="4620" y="286"/>
                    <a:pt x="4620" y="179"/>
                  </a:cubicBezTo>
                  <a:cubicBezTo>
                    <a:pt x="4620" y="84"/>
                    <a:pt x="4537" y="0"/>
                    <a:pt x="444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127" name="Google Shape;10127;p73"/>
            <p:cNvSpPr/>
            <p:nvPr/>
          </p:nvSpPr>
          <p:spPr>
            <a:xfrm>
              <a:off x="7685907" y="2223280"/>
              <a:ext cx="147075" cy="11394"/>
            </a:xfrm>
            <a:custGeom>
              <a:avLst/>
              <a:gdLst/>
              <a:ahLst/>
              <a:cxnLst/>
              <a:rect l="l" t="t" r="r" b="b"/>
              <a:pathLst>
                <a:path w="4621" h="358" extrusionOk="0">
                  <a:moveTo>
                    <a:pt x="179" y="1"/>
                  </a:moveTo>
                  <a:cubicBezTo>
                    <a:pt x="72" y="1"/>
                    <a:pt x="1" y="72"/>
                    <a:pt x="1" y="179"/>
                  </a:cubicBezTo>
                  <a:cubicBezTo>
                    <a:pt x="1" y="286"/>
                    <a:pt x="72" y="358"/>
                    <a:pt x="179" y="358"/>
                  </a:cubicBezTo>
                  <a:lnTo>
                    <a:pt x="4442" y="358"/>
                  </a:lnTo>
                  <a:cubicBezTo>
                    <a:pt x="4549" y="358"/>
                    <a:pt x="4620" y="286"/>
                    <a:pt x="4620" y="179"/>
                  </a:cubicBezTo>
                  <a:cubicBezTo>
                    <a:pt x="4620" y="84"/>
                    <a:pt x="4537" y="1"/>
                    <a:pt x="444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</p:grpSp>
      <p:grpSp>
        <p:nvGrpSpPr>
          <p:cNvPr id="10128" name="Google Shape;10128;p73"/>
          <p:cNvGrpSpPr/>
          <p:nvPr/>
        </p:nvGrpSpPr>
        <p:grpSpPr>
          <a:xfrm>
            <a:off x="6528133" y="2395561"/>
            <a:ext cx="477540" cy="477497"/>
            <a:chOff x="4896099" y="1970920"/>
            <a:chExt cx="358155" cy="358123"/>
          </a:xfrm>
          <a:solidFill>
            <a:srgbClr val="E084C6"/>
          </a:solidFill>
        </p:grpSpPr>
        <p:sp>
          <p:nvSpPr>
            <p:cNvPr id="10129" name="Google Shape;10129;p73"/>
            <p:cNvSpPr/>
            <p:nvPr/>
          </p:nvSpPr>
          <p:spPr>
            <a:xfrm>
              <a:off x="4896099" y="1970920"/>
              <a:ext cx="358155" cy="358123"/>
            </a:xfrm>
            <a:custGeom>
              <a:avLst/>
              <a:gdLst/>
              <a:ahLst/>
              <a:cxnLst/>
              <a:rect l="l" t="t" r="r" b="b"/>
              <a:pathLst>
                <a:path w="11253" h="11252" extrusionOk="0">
                  <a:moveTo>
                    <a:pt x="5621" y="0"/>
                  </a:moveTo>
                  <a:cubicBezTo>
                    <a:pt x="4109" y="0"/>
                    <a:pt x="2704" y="595"/>
                    <a:pt x="1644" y="1643"/>
                  </a:cubicBezTo>
                  <a:cubicBezTo>
                    <a:pt x="584" y="2715"/>
                    <a:pt x="1" y="4132"/>
                    <a:pt x="1" y="5632"/>
                  </a:cubicBezTo>
                  <a:cubicBezTo>
                    <a:pt x="1" y="6930"/>
                    <a:pt x="465" y="8192"/>
                    <a:pt x="1263" y="9192"/>
                  </a:cubicBezTo>
                  <a:cubicBezTo>
                    <a:pt x="1300" y="9235"/>
                    <a:pt x="1343" y="9252"/>
                    <a:pt x="1386" y="9252"/>
                  </a:cubicBezTo>
                  <a:cubicBezTo>
                    <a:pt x="1509" y="9252"/>
                    <a:pt x="1622" y="9104"/>
                    <a:pt x="1525" y="8989"/>
                  </a:cubicBezTo>
                  <a:cubicBezTo>
                    <a:pt x="751" y="8049"/>
                    <a:pt x="334" y="6858"/>
                    <a:pt x="334" y="5632"/>
                  </a:cubicBezTo>
                  <a:cubicBezTo>
                    <a:pt x="334" y="4227"/>
                    <a:pt x="882" y="2881"/>
                    <a:pt x="1882" y="1881"/>
                  </a:cubicBezTo>
                  <a:cubicBezTo>
                    <a:pt x="2882" y="893"/>
                    <a:pt x="4204" y="322"/>
                    <a:pt x="5621" y="322"/>
                  </a:cubicBezTo>
                  <a:cubicBezTo>
                    <a:pt x="7026" y="322"/>
                    <a:pt x="8371" y="869"/>
                    <a:pt x="9371" y="1869"/>
                  </a:cubicBezTo>
                  <a:cubicBezTo>
                    <a:pt x="10359" y="2870"/>
                    <a:pt x="10931" y="4191"/>
                    <a:pt x="10931" y="5608"/>
                  </a:cubicBezTo>
                  <a:cubicBezTo>
                    <a:pt x="10931" y="7025"/>
                    <a:pt x="10383" y="8358"/>
                    <a:pt x="9383" y="9358"/>
                  </a:cubicBezTo>
                  <a:cubicBezTo>
                    <a:pt x="8383" y="10359"/>
                    <a:pt x="7061" y="10918"/>
                    <a:pt x="5644" y="10918"/>
                  </a:cubicBezTo>
                  <a:cubicBezTo>
                    <a:pt x="4323" y="10918"/>
                    <a:pt x="3037" y="10430"/>
                    <a:pt x="2061" y="9537"/>
                  </a:cubicBezTo>
                  <a:cubicBezTo>
                    <a:pt x="2025" y="9504"/>
                    <a:pt x="1987" y="9490"/>
                    <a:pt x="1951" y="9490"/>
                  </a:cubicBezTo>
                  <a:cubicBezTo>
                    <a:pt x="1823" y="9490"/>
                    <a:pt x="1723" y="9673"/>
                    <a:pt x="1834" y="9775"/>
                  </a:cubicBezTo>
                  <a:cubicBezTo>
                    <a:pt x="2882" y="10728"/>
                    <a:pt x="4228" y="11252"/>
                    <a:pt x="5644" y="11252"/>
                  </a:cubicBezTo>
                  <a:cubicBezTo>
                    <a:pt x="7145" y="11252"/>
                    <a:pt x="8562" y="10656"/>
                    <a:pt x="9621" y="9597"/>
                  </a:cubicBezTo>
                  <a:cubicBezTo>
                    <a:pt x="10681" y="8525"/>
                    <a:pt x="11252" y="7108"/>
                    <a:pt x="11252" y="5608"/>
                  </a:cubicBezTo>
                  <a:cubicBezTo>
                    <a:pt x="11252" y="4120"/>
                    <a:pt x="10657" y="2703"/>
                    <a:pt x="9597" y="1631"/>
                  </a:cubicBezTo>
                  <a:cubicBezTo>
                    <a:pt x="8526" y="572"/>
                    <a:pt x="7121" y="0"/>
                    <a:pt x="56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130" name="Google Shape;10130;p73"/>
            <p:cNvSpPr/>
            <p:nvPr/>
          </p:nvSpPr>
          <p:spPr>
            <a:xfrm>
              <a:off x="4991454" y="2067835"/>
              <a:ext cx="166999" cy="164325"/>
            </a:xfrm>
            <a:custGeom>
              <a:avLst/>
              <a:gdLst/>
              <a:ahLst/>
              <a:cxnLst/>
              <a:rect l="l" t="t" r="r" b="b"/>
              <a:pathLst>
                <a:path w="5247" h="5163" extrusionOk="0">
                  <a:moveTo>
                    <a:pt x="4506" y="706"/>
                  </a:moveTo>
                  <a:lnTo>
                    <a:pt x="3160" y="2861"/>
                  </a:lnTo>
                  <a:lnTo>
                    <a:pt x="2351" y="2075"/>
                  </a:lnTo>
                  <a:lnTo>
                    <a:pt x="4506" y="706"/>
                  </a:lnTo>
                  <a:close/>
                  <a:moveTo>
                    <a:pt x="2113" y="2289"/>
                  </a:moveTo>
                  <a:lnTo>
                    <a:pt x="2922" y="3099"/>
                  </a:lnTo>
                  <a:lnTo>
                    <a:pt x="755" y="4468"/>
                  </a:lnTo>
                  <a:lnTo>
                    <a:pt x="755" y="4468"/>
                  </a:lnTo>
                  <a:lnTo>
                    <a:pt x="2113" y="2289"/>
                  </a:lnTo>
                  <a:close/>
                  <a:moveTo>
                    <a:pt x="5032" y="0"/>
                  </a:moveTo>
                  <a:cubicBezTo>
                    <a:pt x="5004" y="0"/>
                    <a:pt x="4974" y="8"/>
                    <a:pt x="4946" y="27"/>
                  </a:cubicBezTo>
                  <a:lnTo>
                    <a:pt x="2006" y="1896"/>
                  </a:lnTo>
                  <a:cubicBezTo>
                    <a:pt x="1970" y="1908"/>
                    <a:pt x="1934" y="1932"/>
                    <a:pt x="1922" y="1980"/>
                  </a:cubicBezTo>
                  <a:lnTo>
                    <a:pt x="77" y="4909"/>
                  </a:lnTo>
                  <a:cubicBezTo>
                    <a:pt x="1" y="5032"/>
                    <a:pt x="99" y="5163"/>
                    <a:pt x="214" y="5163"/>
                  </a:cubicBezTo>
                  <a:cubicBezTo>
                    <a:pt x="243" y="5163"/>
                    <a:pt x="274" y="5154"/>
                    <a:pt x="303" y="5135"/>
                  </a:cubicBezTo>
                  <a:lnTo>
                    <a:pt x="3232" y="3277"/>
                  </a:lnTo>
                  <a:cubicBezTo>
                    <a:pt x="3280" y="3265"/>
                    <a:pt x="3303" y="3230"/>
                    <a:pt x="3315" y="3182"/>
                  </a:cubicBezTo>
                  <a:lnTo>
                    <a:pt x="5161" y="253"/>
                  </a:lnTo>
                  <a:cubicBezTo>
                    <a:pt x="5247" y="138"/>
                    <a:pt x="5148" y="0"/>
                    <a:pt x="503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131" name="Google Shape;10131;p73"/>
            <p:cNvSpPr/>
            <p:nvPr/>
          </p:nvSpPr>
          <p:spPr>
            <a:xfrm>
              <a:off x="4923789" y="1998578"/>
              <a:ext cx="302043" cy="302425"/>
            </a:xfrm>
            <a:custGeom>
              <a:avLst/>
              <a:gdLst/>
              <a:ahLst/>
              <a:cxnLst/>
              <a:rect l="l" t="t" r="r" b="b"/>
              <a:pathLst>
                <a:path w="9490" h="9502" extrusionOk="0">
                  <a:moveTo>
                    <a:pt x="4727" y="0"/>
                  </a:moveTo>
                  <a:cubicBezTo>
                    <a:pt x="3465" y="0"/>
                    <a:pt x="2274" y="500"/>
                    <a:pt x="1381" y="1405"/>
                  </a:cubicBezTo>
                  <a:cubicBezTo>
                    <a:pt x="488" y="2298"/>
                    <a:pt x="0" y="3489"/>
                    <a:pt x="0" y="4763"/>
                  </a:cubicBezTo>
                  <a:cubicBezTo>
                    <a:pt x="0" y="6049"/>
                    <a:pt x="488" y="7227"/>
                    <a:pt x="1393" y="8120"/>
                  </a:cubicBezTo>
                  <a:cubicBezTo>
                    <a:pt x="2286" y="9013"/>
                    <a:pt x="3477" y="9501"/>
                    <a:pt x="4763" y="9501"/>
                  </a:cubicBezTo>
                  <a:cubicBezTo>
                    <a:pt x="6025" y="9501"/>
                    <a:pt x="7215" y="9013"/>
                    <a:pt x="8108" y="8097"/>
                  </a:cubicBezTo>
                  <a:cubicBezTo>
                    <a:pt x="9001" y="7204"/>
                    <a:pt x="9489" y="6013"/>
                    <a:pt x="9489" y="4739"/>
                  </a:cubicBezTo>
                  <a:cubicBezTo>
                    <a:pt x="9489" y="3620"/>
                    <a:pt x="9096" y="2524"/>
                    <a:pt x="8358" y="1667"/>
                  </a:cubicBezTo>
                  <a:cubicBezTo>
                    <a:pt x="8325" y="1625"/>
                    <a:pt x="8284" y="1607"/>
                    <a:pt x="8243" y="1607"/>
                  </a:cubicBezTo>
                  <a:cubicBezTo>
                    <a:pt x="8124" y="1607"/>
                    <a:pt x="8011" y="1757"/>
                    <a:pt x="8108" y="1881"/>
                  </a:cubicBezTo>
                  <a:cubicBezTo>
                    <a:pt x="8751" y="2620"/>
                    <a:pt x="9108" y="3560"/>
                    <a:pt x="9156" y="4537"/>
                  </a:cubicBezTo>
                  <a:lnTo>
                    <a:pt x="8477" y="4537"/>
                  </a:lnTo>
                  <a:cubicBezTo>
                    <a:pt x="8275" y="4537"/>
                    <a:pt x="8275" y="4870"/>
                    <a:pt x="8477" y="4870"/>
                  </a:cubicBezTo>
                  <a:lnTo>
                    <a:pt x="9156" y="4870"/>
                  </a:lnTo>
                  <a:cubicBezTo>
                    <a:pt x="9120" y="6001"/>
                    <a:pt x="8656" y="7037"/>
                    <a:pt x="7870" y="7847"/>
                  </a:cubicBezTo>
                  <a:cubicBezTo>
                    <a:pt x="7084" y="8632"/>
                    <a:pt x="6037" y="9097"/>
                    <a:pt x="4929" y="9144"/>
                  </a:cubicBezTo>
                  <a:lnTo>
                    <a:pt x="4929" y="8466"/>
                  </a:lnTo>
                  <a:cubicBezTo>
                    <a:pt x="4929" y="8364"/>
                    <a:pt x="4846" y="8314"/>
                    <a:pt x="4763" y="8314"/>
                  </a:cubicBezTo>
                  <a:cubicBezTo>
                    <a:pt x="4679" y="8314"/>
                    <a:pt x="4596" y="8364"/>
                    <a:pt x="4596" y="8466"/>
                  </a:cubicBezTo>
                  <a:lnTo>
                    <a:pt x="4596" y="9144"/>
                  </a:lnTo>
                  <a:cubicBezTo>
                    <a:pt x="3477" y="9097"/>
                    <a:pt x="2441" y="8644"/>
                    <a:pt x="1631" y="7858"/>
                  </a:cubicBezTo>
                  <a:cubicBezTo>
                    <a:pt x="834" y="7061"/>
                    <a:pt x="369" y="6013"/>
                    <a:pt x="345" y="4882"/>
                  </a:cubicBezTo>
                  <a:lnTo>
                    <a:pt x="1012" y="4882"/>
                  </a:lnTo>
                  <a:cubicBezTo>
                    <a:pt x="1215" y="4882"/>
                    <a:pt x="1215" y="4560"/>
                    <a:pt x="1012" y="4560"/>
                  </a:cubicBezTo>
                  <a:lnTo>
                    <a:pt x="345" y="4560"/>
                  </a:lnTo>
                  <a:cubicBezTo>
                    <a:pt x="381" y="3441"/>
                    <a:pt x="834" y="2417"/>
                    <a:pt x="1619" y="1620"/>
                  </a:cubicBezTo>
                  <a:cubicBezTo>
                    <a:pt x="2405" y="834"/>
                    <a:pt x="3453" y="369"/>
                    <a:pt x="4560" y="334"/>
                  </a:cubicBezTo>
                  <a:lnTo>
                    <a:pt x="4560" y="1000"/>
                  </a:lnTo>
                  <a:cubicBezTo>
                    <a:pt x="4560" y="1102"/>
                    <a:pt x="4644" y="1152"/>
                    <a:pt x="4727" y="1152"/>
                  </a:cubicBezTo>
                  <a:cubicBezTo>
                    <a:pt x="4810" y="1152"/>
                    <a:pt x="4894" y="1102"/>
                    <a:pt x="4894" y="1000"/>
                  </a:cubicBezTo>
                  <a:lnTo>
                    <a:pt x="4894" y="334"/>
                  </a:lnTo>
                  <a:cubicBezTo>
                    <a:pt x="5834" y="357"/>
                    <a:pt x="6727" y="691"/>
                    <a:pt x="7465" y="1262"/>
                  </a:cubicBezTo>
                  <a:cubicBezTo>
                    <a:pt x="7510" y="1301"/>
                    <a:pt x="7556" y="1319"/>
                    <a:pt x="7597" y="1319"/>
                  </a:cubicBezTo>
                  <a:cubicBezTo>
                    <a:pt x="7645" y="1319"/>
                    <a:pt x="7684" y="1295"/>
                    <a:pt x="7703" y="1250"/>
                  </a:cubicBezTo>
                  <a:cubicBezTo>
                    <a:pt x="7763" y="1179"/>
                    <a:pt x="7751" y="1072"/>
                    <a:pt x="7680" y="1012"/>
                  </a:cubicBezTo>
                  <a:cubicBezTo>
                    <a:pt x="6834" y="346"/>
                    <a:pt x="5822" y="0"/>
                    <a:pt x="472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</p:grpSp>
      <p:grpSp>
        <p:nvGrpSpPr>
          <p:cNvPr id="10132" name="Google Shape;10132;p73"/>
          <p:cNvGrpSpPr/>
          <p:nvPr/>
        </p:nvGrpSpPr>
        <p:grpSpPr>
          <a:xfrm>
            <a:off x="5398383" y="3737026"/>
            <a:ext cx="377984" cy="264805"/>
            <a:chOff x="4048787" y="2977019"/>
            <a:chExt cx="283488" cy="198604"/>
          </a:xfrm>
          <a:solidFill>
            <a:srgbClr val="E084C6"/>
          </a:solidFill>
        </p:grpSpPr>
        <p:sp>
          <p:nvSpPr>
            <p:cNvPr id="10133" name="Google Shape;10133;p73"/>
            <p:cNvSpPr/>
            <p:nvPr/>
          </p:nvSpPr>
          <p:spPr>
            <a:xfrm>
              <a:off x="4277659" y="3015880"/>
              <a:ext cx="25048" cy="19128"/>
            </a:xfrm>
            <a:custGeom>
              <a:avLst/>
              <a:gdLst/>
              <a:ahLst/>
              <a:cxnLst/>
              <a:rect l="l" t="t" r="r" b="b"/>
              <a:pathLst>
                <a:path w="787" h="601" extrusionOk="0">
                  <a:moveTo>
                    <a:pt x="157" y="1"/>
                  </a:moveTo>
                  <a:cubicBezTo>
                    <a:pt x="113" y="1"/>
                    <a:pt x="70" y="22"/>
                    <a:pt x="49" y="65"/>
                  </a:cubicBezTo>
                  <a:cubicBezTo>
                    <a:pt x="1" y="125"/>
                    <a:pt x="13" y="220"/>
                    <a:pt x="84" y="256"/>
                  </a:cubicBezTo>
                  <a:cubicBezTo>
                    <a:pt x="239" y="363"/>
                    <a:pt x="382" y="470"/>
                    <a:pt x="549" y="577"/>
                  </a:cubicBezTo>
                  <a:cubicBezTo>
                    <a:pt x="584" y="589"/>
                    <a:pt x="608" y="601"/>
                    <a:pt x="620" y="601"/>
                  </a:cubicBezTo>
                  <a:cubicBezTo>
                    <a:pt x="668" y="601"/>
                    <a:pt x="715" y="589"/>
                    <a:pt x="739" y="541"/>
                  </a:cubicBezTo>
                  <a:cubicBezTo>
                    <a:pt x="787" y="482"/>
                    <a:pt x="775" y="398"/>
                    <a:pt x="703" y="351"/>
                  </a:cubicBezTo>
                  <a:cubicBezTo>
                    <a:pt x="537" y="232"/>
                    <a:pt x="382" y="125"/>
                    <a:pt x="239" y="29"/>
                  </a:cubicBezTo>
                  <a:cubicBezTo>
                    <a:pt x="215" y="10"/>
                    <a:pt x="186" y="1"/>
                    <a:pt x="15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134" name="Google Shape;10134;p73"/>
            <p:cNvSpPr/>
            <p:nvPr/>
          </p:nvSpPr>
          <p:spPr>
            <a:xfrm>
              <a:off x="4101462" y="2977019"/>
              <a:ext cx="165630" cy="42458"/>
            </a:xfrm>
            <a:custGeom>
              <a:avLst/>
              <a:gdLst/>
              <a:ahLst/>
              <a:cxnLst/>
              <a:rect l="l" t="t" r="r" b="b"/>
              <a:pathLst>
                <a:path w="5204" h="1334" extrusionOk="0">
                  <a:moveTo>
                    <a:pt x="2810" y="0"/>
                  </a:moveTo>
                  <a:cubicBezTo>
                    <a:pt x="2132" y="0"/>
                    <a:pt x="1239" y="357"/>
                    <a:pt x="84" y="1084"/>
                  </a:cubicBezTo>
                  <a:cubicBezTo>
                    <a:pt x="24" y="1119"/>
                    <a:pt x="1" y="1215"/>
                    <a:pt x="48" y="1274"/>
                  </a:cubicBezTo>
                  <a:cubicBezTo>
                    <a:pt x="72" y="1322"/>
                    <a:pt x="120" y="1334"/>
                    <a:pt x="167" y="1334"/>
                  </a:cubicBezTo>
                  <a:cubicBezTo>
                    <a:pt x="191" y="1334"/>
                    <a:pt x="203" y="1334"/>
                    <a:pt x="239" y="1322"/>
                  </a:cubicBezTo>
                  <a:cubicBezTo>
                    <a:pt x="1334" y="619"/>
                    <a:pt x="2167" y="274"/>
                    <a:pt x="2798" y="274"/>
                  </a:cubicBezTo>
                  <a:cubicBezTo>
                    <a:pt x="3346" y="274"/>
                    <a:pt x="4061" y="524"/>
                    <a:pt x="4965" y="1060"/>
                  </a:cubicBezTo>
                  <a:cubicBezTo>
                    <a:pt x="4987" y="1077"/>
                    <a:pt x="5014" y="1085"/>
                    <a:pt x="5041" y="1085"/>
                  </a:cubicBezTo>
                  <a:cubicBezTo>
                    <a:pt x="5088" y="1085"/>
                    <a:pt x="5138" y="1062"/>
                    <a:pt x="5168" y="1024"/>
                  </a:cubicBezTo>
                  <a:cubicBezTo>
                    <a:pt x="5204" y="953"/>
                    <a:pt x="5180" y="869"/>
                    <a:pt x="5120" y="834"/>
                  </a:cubicBezTo>
                  <a:cubicBezTo>
                    <a:pt x="4168" y="262"/>
                    <a:pt x="3406" y="0"/>
                    <a:pt x="281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135" name="Google Shape;10135;p73"/>
            <p:cNvSpPr/>
            <p:nvPr/>
          </p:nvSpPr>
          <p:spPr>
            <a:xfrm>
              <a:off x="4048787" y="3000508"/>
              <a:ext cx="283488" cy="175115"/>
            </a:xfrm>
            <a:custGeom>
              <a:avLst/>
              <a:gdLst/>
              <a:ahLst/>
              <a:cxnLst/>
              <a:rect l="l" t="t" r="r" b="b"/>
              <a:pathLst>
                <a:path w="8907" h="5502" extrusionOk="0">
                  <a:moveTo>
                    <a:pt x="4453" y="286"/>
                  </a:moveTo>
                  <a:cubicBezTo>
                    <a:pt x="5596" y="286"/>
                    <a:pt x="7894" y="2072"/>
                    <a:pt x="8561" y="2620"/>
                  </a:cubicBezTo>
                  <a:cubicBezTo>
                    <a:pt x="8609" y="2655"/>
                    <a:pt x="8621" y="2691"/>
                    <a:pt x="8621" y="2751"/>
                  </a:cubicBezTo>
                  <a:cubicBezTo>
                    <a:pt x="8621" y="2810"/>
                    <a:pt x="8609" y="2858"/>
                    <a:pt x="8561" y="2894"/>
                  </a:cubicBezTo>
                  <a:cubicBezTo>
                    <a:pt x="7894" y="3441"/>
                    <a:pt x="5596" y="5227"/>
                    <a:pt x="4453" y="5227"/>
                  </a:cubicBezTo>
                  <a:cubicBezTo>
                    <a:pt x="3310" y="5227"/>
                    <a:pt x="1013" y="3441"/>
                    <a:pt x="346" y="2894"/>
                  </a:cubicBezTo>
                  <a:cubicBezTo>
                    <a:pt x="298" y="2858"/>
                    <a:pt x="286" y="2810"/>
                    <a:pt x="286" y="2751"/>
                  </a:cubicBezTo>
                  <a:cubicBezTo>
                    <a:pt x="286" y="2691"/>
                    <a:pt x="310" y="2655"/>
                    <a:pt x="346" y="2620"/>
                  </a:cubicBezTo>
                  <a:cubicBezTo>
                    <a:pt x="1013" y="2072"/>
                    <a:pt x="3310" y="286"/>
                    <a:pt x="4453" y="286"/>
                  </a:cubicBezTo>
                  <a:close/>
                  <a:moveTo>
                    <a:pt x="4453" y="0"/>
                  </a:moveTo>
                  <a:cubicBezTo>
                    <a:pt x="3251" y="0"/>
                    <a:pt x="1060" y="1679"/>
                    <a:pt x="167" y="2405"/>
                  </a:cubicBezTo>
                  <a:cubicBezTo>
                    <a:pt x="60" y="2501"/>
                    <a:pt x="1" y="2620"/>
                    <a:pt x="1" y="2751"/>
                  </a:cubicBezTo>
                  <a:cubicBezTo>
                    <a:pt x="1" y="2882"/>
                    <a:pt x="60" y="3025"/>
                    <a:pt x="167" y="3096"/>
                  </a:cubicBezTo>
                  <a:cubicBezTo>
                    <a:pt x="1060" y="3822"/>
                    <a:pt x="3251" y="5501"/>
                    <a:pt x="4453" y="5501"/>
                  </a:cubicBezTo>
                  <a:cubicBezTo>
                    <a:pt x="5656" y="5501"/>
                    <a:pt x="7847" y="3822"/>
                    <a:pt x="8740" y="3096"/>
                  </a:cubicBezTo>
                  <a:cubicBezTo>
                    <a:pt x="8847" y="3001"/>
                    <a:pt x="8906" y="2882"/>
                    <a:pt x="8906" y="2751"/>
                  </a:cubicBezTo>
                  <a:cubicBezTo>
                    <a:pt x="8906" y="2620"/>
                    <a:pt x="8847" y="2501"/>
                    <a:pt x="8740" y="2405"/>
                  </a:cubicBezTo>
                  <a:cubicBezTo>
                    <a:pt x="7847" y="1679"/>
                    <a:pt x="5656" y="0"/>
                    <a:pt x="445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136" name="Google Shape;10136;p73"/>
            <p:cNvSpPr/>
            <p:nvPr/>
          </p:nvSpPr>
          <p:spPr>
            <a:xfrm>
              <a:off x="4126478" y="3024347"/>
              <a:ext cx="129220" cy="127437"/>
            </a:xfrm>
            <a:custGeom>
              <a:avLst/>
              <a:gdLst/>
              <a:ahLst/>
              <a:cxnLst/>
              <a:rect l="l" t="t" r="r" b="b"/>
              <a:pathLst>
                <a:path w="4060" h="4004" extrusionOk="0">
                  <a:moveTo>
                    <a:pt x="2016" y="0"/>
                  </a:moveTo>
                  <a:cubicBezTo>
                    <a:pt x="1995" y="0"/>
                    <a:pt x="1974" y="1"/>
                    <a:pt x="1953" y="1"/>
                  </a:cubicBezTo>
                  <a:cubicBezTo>
                    <a:pt x="893" y="25"/>
                    <a:pt x="48" y="894"/>
                    <a:pt x="12" y="1930"/>
                  </a:cubicBezTo>
                  <a:cubicBezTo>
                    <a:pt x="0" y="2454"/>
                    <a:pt x="179" y="2942"/>
                    <a:pt x="512" y="3299"/>
                  </a:cubicBezTo>
                  <a:cubicBezTo>
                    <a:pt x="542" y="3329"/>
                    <a:pt x="578" y="3344"/>
                    <a:pt x="613" y="3344"/>
                  </a:cubicBezTo>
                  <a:cubicBezTo>
                    <a:pt x="649" y="3344"/>
                    <a:pt x="685" y="3329"/>
                    <a:pt x="715" y="3299"/>
                  </a:cubicBezTo>
                  <a:cubicBezTo>
                    <a:pt x="762" y="3252"/>
                    <a:pt x="774" y="3169"/>
                    <a:pt x="715" y="3109"/>
                  </a:cubicBezTo>
                  <a:cubicBezTo>
                    <a:pt x="429" y="2776"/>
                    <a:pt x="286" y="2359"/>
                    <a:pt x="298" y="1906"/>
                  </a:cubicBezTo>
                  <a:cubicBezTo>
                    <a:pt x="346" y="1025"/>
                    <a:pt x="1060" y="299"/>
                    <a:pt x="1941" y="263"/>
                  </a:cubicBezTo>
                  <a:cubicBezTo>
                    <a:pt x="1969" y="262"/>
                    <a:pt x="1996" y="261"/>
                    <a:pt x="2024" y="261"/>
                  </a:cubicBezTo>
                  <a:cubicBezTo>
                    <a:pt x="2975" y="261"/>
                    <a:pt x="3762" y="1053"/>
                    <a:pt x="3739" y="2026"/>
                  </a:cubicBezTo>
                  <a:cubicBezTo>
                    <a:pt x="3727" y="2930"/>
                    <a:pt x="2977" y="3692"/>
                    <a:pt x="2072" y="3716"/>
                  </a:cubicBezTo>
                  <a:cubicBezTo>
                    <a:pt x="2050" y="3717"/>
                    <a:pt x="2027" y="3717"/>
                    <a:pt x="2005" y="3717"/>
                  </a:cubicBezTo>
                  <a:cubicBezTo>
                    <a:pt x="1717" y="3717"/>
                    <a:pt x="1423" y="3646"/>
                    <a:pt x="1191" y="3514"/>
                  </a:cubicBezTo>
                  <a:cubicBezTo>
                    <a:pt x="1167" y="3500"/>
                    <a:pt x="1144" y="3493"/>
                    <a:pt x="1121" y="3493"/>
                  </a:cubicBezTo>
                  <a:cubicBezTo>
                    <a:pt x="1086" y="3493"/>
                    <a:pt x="1053" y="3509"/>
                    <a:pt x="1024" y="3538"/>
                  </a:cubicBezTo>
                  <a:cubicBezTo>
                    <a:pt x="965" y="3597"/>
                    <a:pt x="989" y="3716"/>
                    <a:pt x="1060" y="3764"/>
                  </a:cubicBezTo>
                  <a:cubicBezTo>
                    <a:pt x="1339" y="3920"/>
                    <a:pt x="1660" y="4003"/>
                    <a:pt x="1993" y="4003"/>
                  </a:cubicBezTo>
                  <a:cubicBezTo>
                    <a:pt x="2015" y="4003"/>
                    <a:pt x="2038" y="4003"/>
                    <a:pt x="2060" y="4002"/>
                  </a:cubicBezTo>
                  <a:cubicBezTo>
                    <a:pt x="3108" y="3966"/>
                    <a:pt x="3989" y="3121"/>
                    <a:pt x="4025" y="2061"/>
                  </a:cubicBezTo>
                  <a:cubicBezTo>
                    <a:pt x="4060" y="939"/>
                    <a:pt x="3142" y="0"/>
                    <a:pt x="20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137" name="Google Shape;10137;p73"/>
            <p:cNvSpPr/>
            <p:nvPr/>
          </p:nvSpPr>
          <p:spPr>
            <a:xfrm>
              <a:off x="4156778" y="3054678"/>
              <a:ext cx="68238" cy="68270"/>
            </a:xfrm>
            <a:custGeom>
              <a:avLst/>
              <a:gdLst/>
              <a:ahLst/>
              <a:cxnLst/>
              <a:rect l="l" t="t" r="r" b="b"/>
              <a:pathLst>
                <a:path w="2144" h="2145" extrusionOk="0">
                  <a:moveTo>
                    <a:pt x="1072" y="1"/>
                  </a:moveTo>
                  <a:cubicBezTo>
                    <a:pt x="477" y="1"/>
                    <a:pt x="1" y="477"/>
                    <a:pt x="1" y="1073"/>
                  </a:cubicBezTo>
                  <a:cubicBezTo>
                    <a:pt x="1" y="1668"/>
                    <a:pt x="477" y="2144"/>
                    <a:pt x="1072" y="2144"/>
                  </a:cubicBezTo>
                  <a:cubicBezTo>
                    <a:pt x="1668" y="2144"/>
                    <a:pt x="2144" y="1668"/>
                    <a:pt x="2144" y="1073"/>
                  </a:cubicBezTo>
                  <a:cubicBezTo>
                    <a:pt x="2132" y="977"/>
                    <a:pt x="2073" y="918"/>
                    <a:pt x="2001" y="918"/>
                  </a:cubicBezTo>
                  <a:cubicBezTo>
                    <a:pt x="1918" y="918"/>
                    <a:pt x="1858" y="977"/>
                    <a:pt x="1858" y="1049"/>
                  </a:cubicBezTo>
                  <a:cubicBezTo>
                    <a:pt x="1858" y="1489"/>
                    <a:pt x="1501" y="1846"/>
                    <a:pt x="1072" y="1846"/>
                  </a:cubicBezTo>
                  <a:cubicBezTo>
                    <a:pt x="644" y="1846"/>
                    <a:pt x="287" y="1489"/>
                    <a:pt x="287" y="1049"/>
                  </a:cubicBezTo>
                  <a:cubicBezTo>
                    <a:pt x="287" y="620"/>
                    <a:pt x="644" y="263"/>
                    <a:pt x="1072" y="263"/>
                  </a:cubicBezTo>
                  <a:cubicBezTo>
                    <a:pt x="1144" y="263"/>
                    <a:pt x="1203" y="203"/>
                    <a:pt x="1203" y="132"/>
                  </a:cubicBezTo>
                  <a:cubicBezTo>
                    <a:pt x="1203" y="60"/>
                    <a:pt x="1144" y="1"/>
                    <a:pt x="10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138" name="Google Shape;10138;p73"/>
            <p:cNvSpPr/>
            <p:nvPr/>
          </p:nvSpPr>
          <p:spPr>
            <a:xfrm>
              <a:off x="4198090" y="3060375"/>
              <a:ext cx="20879" cy="20879"/>
            </a:xfrm>
            <a:custGeom>
              <a:avLst/>
              <a:gdLst/>
              <a:ahLst/>
              <a:cxnLst/>
              <a:rect l="l" t="t" r="r" b="b"/>
              <a:pathLst>
                <a:path w="656" h="656" extrusionOk="0">
                  <a:moveTo>
                    <a:pt x="322" y="1"/>
                  </a:moveTo>
                  <a:cubicBezTo>
                    <a:pt x="143" y="1"/>
                    <a:pt x="1" y="143"/>
                    <a:pt x="1" y="322"/>
                  </a:cubicBezTo>
                  <a:cubicBezTo>
                    <a:pt x="1" y="501"/>
                    <a:pt x="143" y="655"/>
                    <a:pt x="322" y="655"/>
                  </a:cubicBezTo>
                  <a:cubicBezTo>
                    <a:pt x="501" y="655"/>
                    <a:pt x="655" y="501"/>
                    <a:pt x="655" y="322"/>
                  </a:cubicBezTo>
                  <a:cubicBezTo>
                    <a:pt x="655" y="143"/>
                    <a:pt x="501" y="1"/>
                    <a:pt x="32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</p:grpSp>
      <p:grpSp>
        <p:nvGrpSpPr>
          <p:cNvPr id="10139" name="Google Shape;10139;p73"/>
          <p:cNvGrpSpPr/>
          <p:nvPr/>
        </p:nvGrpSpPr>
        <p:grpSpPr>
          <a:xfrm>
            <a:off x="5405471" y="3007921"/>
            <a:ext cx="291583" cy="465403"/>
            <a:chOff x="4054103" y="2430191"/>
            <a:chExt cx="218687" cy="349052"/>
          </a:xfrm>
          <a:solidFill>
            <a:srgbClr val="E084C6"/>
          </a:solidFill>
        </p:grpSpPr>
        <p:sp>
          <p:nvSpPr>
            <p:cNvPr id="10140" name="Google Shape;10140;p73"/>
            <p:cNvSpPr/>
            <p:nvPr/>
          </p:nvSpPr>
          <p:spPr>
            <a:xfrm>
              <a:off x="4054103" y="2430191"/>
              <a:ext cx="218687" cy="349052"/>
            </a:xfrm>
            <a:custGeom>
              <a:avLst/>
              <a:gdLst/>
              <a:ahLst/>
              <a:cxnLst/>
              <a:rect l="l" t="t" r="r" b="b"/>
              <a:pathLst>
                <a:path w="6871" h="10967" extrusionOk="0">
                  <a:moveTo>
                    <a:pt x="6513" y="846"/>
                  </a:moveTo>
                  <a:cubicBezTo>
                    <a:pt x="6513" y="846"/>
                    <a:pt x="6537" y="846"/>
                    <a:pt x="6537" y="870"/>
                  </a:cubicBezTo>
                  <a:lnTo>
                    <a:pt x="6537" y="1203"/>
                  </a:lnTo>
                  <a:lnTo>
                    <a:pt x="6513" y="1203"/>
                  </a:lnTo>
                  <a:lnTo>
                    <a:pt x="6001" y="1227"/>
                  </a:lnTo>
                  <a:cubicBezTo>
                    <a:pt x="5906" y="1227"/>
                    <a:pt x="5834" y="1298"/>
                    <a:pt x="5834" y="1382"/>
                  </a:cubicBezTo>
                  <a:cubicBezTo>
                    <a:pt x="5834" y="1477"/>
                    <a:pt x="5906" y="1548"/>
                    <a:pt x="6001" y="1548"/>
                  </a:cubicBezTo>
                  <a:lnTo>
                    <a:pt x="6180" y="1548"/>
                  </a:lnTo>
                  <a:lnTo>
                    <a:pt x="6180" y="7239"/>
                  </a:lnTo>
                  <a:cubicBezTo>
                    <a:pt x="6180" y="7239"/>
                    <a:pt x="6180" y="7251"/>
                    <a:pt x="6156" y="7251"/>
                  </a:cubicBezTo>
                  <a:lnTo>
                    <a:pt x="655" y="7251"/>
                  </a:lnTo>
                  <a:cubicBezTo>
                    <a:pt x="655" y="7251"/>
                    <a:pt x="643" y="7251"/>
                    <a:pt x="643" y="7239"/>
                  </a:cubicBezTo>
                  <a:lnTo>
                    <a:pt x="643" y="1548"/>
                  </a:lnTo>
                  <a:lnTo>
                    <a:pt x="5310" y="1548"/>
                  </a:lnTo>
                  <a:cubicBezTo>
                    <a:pt x="5406" y="1548"/>
                    <a:pt x="5477" y="1477"/>
                    <a:pt x="5477" y="1382"/>
                  </a:cubicBezTo>
                  <a:cubicBezTo>
                    <a:pt x="5477" y="1298"/>
                    <a:pt x="5406" y="1227"/>
                    <a:pt x="5310" y="1227"/>
                  </a:cubicBezTo>
                  <a:lnTo>
                    <a:pt x="322" y="1227"/>
                  </a:lnTo>
                  <a:cubicBezTo>
                    <a:pt x="322" y="1227"/>
                    <a:pt x="310" y="1227"/>
                    <a:pt x="310" y="1203"/>
                  </a:cubicBezTo>
                  <a:lnTo>
                    <a:pt x="310" y="870"/>
                  </a:lnTo>
                  <a:cubicBezTo>
                    <a:pt x="310" y="870"/>
                    <a:pt x="310" y="846"/>
                    <a:pt x="322" y="846"/>
                  </a:cubicBezTo>
                  <a:close/>
                  <a:moveTo>
                    <a:pt x="5179" y="7561"/>
                  </a:moveTo>
                  <a:lnTo>
                    <a:pt x="5656" y="9990"/>
                  </a:lnTo>
                  <a:lnTo>
                    <a:pt x="3572" y="9990"/>
                  </a:lnTo>
                  <a:lnTo>
                    <a:pt x="3572" y="8085"/>
                  </a:lnTo>
                  <a:cubicBezTo>
                    <a:pt x="3572" y="7990"/>
                    <a:pt x="3501" y="7918"/>
                    <a:pt x="3405" y="7918"/>
                  </a:cubicBezTo>
                  <a:cubicBezTo>
                    <a:pt x="3310" y="7918"/>
                    <a:pt x="3239" y="7990"/>
                    <a:pt x="3239" y="8085"/>
                  </a:cubicBezTo>
                  <a:lnTo>
                    <a:pt x="3239" y="9990"/>
                  </a:lnTo>
                  <a:lnTo>
                    <a:pt x="1155" y="9990"/>
                  </a:lnTo>
                  <a:lnTo>
                    <a:pt x="1643" y="7561"/>
                  </a:lnTo>
                  <a:close/>
                  <a:moveTo>
                    <a:pt x="3417" y="0"/>
                  </a:moveTo>
                  <a:cubicBezTo>
                    <a:pt x="3334" y="0"/>
                    <a:pt x="3263" y="72"/>
                    <a:pt x="3263" y="167"/>
                  </a:cubicBezTo>
                  <a:lnTo>
                    <a:pt x="3263" y="524"/>
                  </a:lnTo>
                  <a:lnTo>
                    <a:pt x="322" y="524"/>
                  </a:lnTo>
                  <a:cubicBezTo>
                    <a:pt x="143" y="524"/>
                    <a:pt x="0" y="667"/>
                    <a:pt x="0" y="846"/>
                  </a:cubicBezTo>
                  <a:lnTo>
                    <a:pt x="0" y="1191"/>
                  </a:lnTo>
                  <a:cubicBezTo>
                    <a:pt x="0" y="1370"/>
                    <a:pt x="143" y="1524"/>
                    <a:pt x="322" y="1524"/>
                  </a:cubicBezTo>
                  <a:lnTo>
                    <a:pt x="334" y="1524"/>
                  </a:lnTo>
                  <a:lnTo>
                    <a:pt x="334" y="7204"/>
                  </a:lnTo>
                  <a:cubicBezTo>
                    <a:pt x="334" y="7382"/>
                    <a:pt x="488" y="7525"/>
                    <a:pt x="667" y="7525"/>
                  </a:cubicBezTo>
                  <a:lnTo>
                    <a:pt x="1334" y="7525"/>
                  </a:lnTo>
                  <a:lnTo>
                    <a:pt x="679" y="10776"/>
                  </a:lnTo>
                  <a:cubicBezTo>
                    <a:pt x="667" y="10859"/>
                    <a:pt x="727" y="10954"/>
                    <a:pt x="798" y="10966"/>
                  </a:cubicBezTo>
                  <a:lnTo>
                    <a:pt x="834" y="10966"/>
                  </a:lnTo>
                  <a:cubicBezTo>
                    <a:pt x="905" y="10966"/>
                    <a:pt x="977" y="10907"/>
                    <a:pt x="1000" y="10835"/>
                  </a:cubicBezTo>
                  <a:lnTo>
                    <a:pt x="1119" y="10264"/>
                  </a:lnTo>
                  <a:lnTo>
                    <a:pt x="3274" y="10264"/>
                  </a:lnTo>
                  <a:lnTo>
                    <a:pt x="3274" y="10788"/>
                  </a:lnTo>
                  <a:cubicBezTo>
                    <a:pt x="3274" y="10883"/>
                    <a:pt x="3346" y="10954"/>
                    <a:pt x="3441" y="10954"/>
                  </a:cubicBezTo>
                  <a:cubicBezTo>
                    <a:pt x="3524" y="10954"/>
                    <a:pt x="3596" y="10883"/>
                    <a:pt x="3596" y="10788"/>
                  </a:cubicBezTo>
                  <a:lnTo>
                    <a:pt x="3596" y="10264"/>
                  </a:lnTo>
                  <a:lnTo>
                    <a:pt x="5763" y="10264"/>
                  </a:lnTo>
                  <a:lnTo>
                    <a:pt x="5882" y="10835"/>
                  </a:lnTo>
                  <a:cubicBezTo>
                    <a:pt x="5894" y="10907"/>
                    <a:pt x="5965" y="10966"/>
                    <a:pt x="6037" y="10966"/>
                  </a:cubicBezTo>
                  <a:lnTo>
                    <a:pt x="6072" y="10966"/>
                  </a:lnTo>
                  <a:cubicBezTo>
                    <a:pt x="6156" y="10954"/>
                    <a:pt x="6215" y="10859"/>
                    <a:pt x="6191" y="10776"/>
                  </a:cubicBezTo>
                  <a:lnTo>
                    <a:pt x="5537" y="7525"/>
                  </a:lnTo>
                  <a:lnTo>
                    <a:pt x="6203" y="7525"/>
                  </a:lnTo>
                  <a:cubicBezTo>
                    <a:pt x="6382" y="7525"/>
                    <a:pt x="6537" y="7382"/>
                    <a:pt x="6537" y="7204"/>
                  </a:cubicBezTo>
                  <a:lnTo>
                    <a:pt x="6537" y="1513"/>
                  </a:lnTo>
                  <a:lnTo>
                    <a:pt x="6549" y="1513"/>
                  </a:lnTo>
                  <a:cubicBezTo>
                    <a:pt x="6727" y="1513"/>
                    <a:pt x="6870" y="1370"/>
                    <a:pt x="6870" y="1191"/>
                  </a:cubicBezTo>
                  <a:lnTo>
                    <a:pt x="6870" y="870"/>
                  </a:lnTo>
                  <a:cubicBezTo>
                    <a:pt x="6846" y="667"/>
                    <a:pt x="6692" y="524"/>
                    <a:pt x="6513" y="524"/>
                  </a:cubicBezTo>
                  <a:lnTo>
                    <a:pt x="3584" y="524"/>
                  </a:lnTo>
                  <a:lnTo>
                    <a:pt x="3584" y="167"/>
                  </a:lnTo>
                  <a:cubicBezTo>
                    <a:pt x="3584" y="72"/>
                    <a:pt x="3513" y="0"/>
                    <a:pt x="341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141" name="Google Shape;10141;p73"/>
            <p:cNvSpPr/>
            <p:nvPr/>
          </p:nvSpPr>
          <p:spPr>
            <a:xfrm>
              <a:off x="4091595" y="2517716"/>
              <a:ext cx="142524" cy="103503"/>
            </a:xfrm>
            <a:custGeom>
              <a:avLst/>
              <a:gdLst/>
              <a:ahLst/>
              <a:cxnLst/>
              <a:rect l="l" t="t" r="r" b="b"/>
              <a:pathLst>
                <a:path w="4478" h="3252" extrusionOk="0">
                  <a:moveTo>
                    <a:pt x="3430" y="1"/>
                  </a:moveTo>
                  <a:cubicBezTo>
                    <a:pt x="3347" y="1"/>
                    <a:pt x="3275" y="84"/>
                    <a:pt x="3275" y="168"/>
                  </a:cubicBezTo>
                  <a:cubicBezTo>
                    <a:pt x="3275" y="263"/>
                    <a:pt x="3347" y="334"/>
                    <a:pt x="3430" y="334"/>
                  </a:cubicBezTo>
                  <a:lnTo>
                    <a:pt x="3906" y="334"/>
                  </a:lnTo>
                  <a:lnTo>
                    <a:pt x="2335" y="1906"/>
                  </a:lnTo>
                  <a:lnTo>
                    <a:pt x="2323" y="1906"/>
                  </a:lnTo>
                  <a:lnTo>
                    <a:pt x="1965" y="1549"/>
                  </a:lnTo>
                  <a:cubicBezTo>
                    <a:pt x="1894" y="1483"/>
                    <a:pt x="1808" y="1450"/>
                    <a:pt x="1723" y="1450"/>
                  </a:cubicBezTo>
                  <a:cubicBezTo>
                    <a:pt x="1638" y="1450"/>
                    <a:pt x="1555" y="1483"/>
                    <a:pt x="1489" y="1549"/>
                  </a:cubicBezTo>
                  <a:lnTo>
                    <a:pt x="60" y="2977"/>
                  </a:lnTo>
                  <a:cubicBezTo>
                    <a:pt x="1" y="3037"/>
                    <a:pt x="1" y="3144"/>
                    <a:pt x="60" y="3204"/>
                  </a:cubicBezTo>
                  <a:cubicBezTo>
                    <a:pt x="84" y="3239"/>
                    <a:pt x="132" y="3251"/>
                    <a:pt x="180" y="3251"/>
                  </a:cubicBezTo>
                  <a:cubicBezTo>
                    <a:pt x="215" y="3251"/>
                    <a:pt x="263" y="3239"/>
                    <a:pt x="299" y="3204"/>
                  </a:cubicBezTo>
                  <a:lnTo>
                    <a:pt x="1727" y="1775"/>
                  </a:lnTo>
                  <a:lnTo>
                    <a:pt x="1739" y="1775"/>
                  </a:lnTo>
                  <a:lnTo>
                    <a:pt x="2096" y="2132"/>
                  </a:lnTo>
                  <a:cubicBezTo>
                    <a:pt x="2156" y="2192"/>
                    <a:pt x="2239" y="2239"/>
                    <a:pt x="2335" y="2239"/>
                  </a:cubicBezTo>
                  <a:cubicBezTo>
                    <a:pt x="2418" y="2239"/>
                    <a:pt x="2513" y="2203"/>
                    <a:pt x="2573" y="2132"/>
                  </a:cubicBezTo>
                  <a:lnTo>
                    <a:pt x="4144" y="560"/>
                  </a:lnTo>
                  <a:lnTo>
                    <a:pt x="4144" y="1037"/>
                  </a:lnTo>
                  <a:cubicBezTo>
                    <a:pt x="4144" y="1120"/>
                    <a:pt x="4228" y="1191"/>
                    <a:pt x="4311" y="1191"/>
                  </a:cubicBezTo>
                  <a:cubicBezTo>
                    <a:pt x="4406" y="1191"/>
                    <a:pt x="4478" y="1120"/>
                    <a:pt x="4478" y="1037"/>
                  </a:cubicBezTo>
                  <a:lnTo>
                    <a:pt x="4478" y="168"/>
                  </a:lnTo>
                  <a:cubicBezTo>
                    <a:pt x="4466" y="84"/>
                    <a:pt x="4382" y="1"/>
                    <a:pt x="429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</p:grpSp>
      <p:grpSp>
        <p:nvGrpSpPr>
          <p:cNvPr id="10142" name="Google Shape;10142;p73"/>
          <p:cNvGrpSpPr/>
          <p:nvPr/>
        </p:nvGrpSpPr>
        <p:grpSpPr>
          <a:xfrm>
            <a:off x="2913504" y="3004399"/>
            <a:ext cx="510344" cy="475460"/>
            <a:chOff x="2185128" y="2427549"/>
            <a:chExt cx="382758" cy="356595"/>
          </a:xfrm>
          <a:solidFill>
            <a:srgbClr val="E084C6"/>
          </a:solidFill>
        </p:grpSpPr>
        <p:sp>
          <p:nvSpPr>
            <p:cNvPr id="10143" name="Google Shape;10143;p73"/>
            <p:cNvSpPr/>
            <p:nvPr/>
          </p:nvSpPr>
          <p:spPr>
            <a:xfrm>
              <a:off x="2313584" y="2612467"/>
              <a:ext cx="119417" cy="103853"/>
            </a:xfrm>
            <a:custGeom>
              <a:avLst/>
              <a:gdLst/>
              <a:ahLst/>
              <a:cxnLst/>
              <a:rect l="l" t="t" r="r" b="b"/>
              <a:pathLst>
                <a:path w="3752" h="3263" extrusionOk="0">
                  <a:moveTo>
                    <a:pt x="1882" y="0"/>
                  </a:moveTo>
                  <a:cubicBezTo>
                    <a:pt x="1775" y="0"/>
                    <a:pt x="1692" y="96"/>
                    <a:pt x="1692" y="203"/>
                  </a:cubicBezTo>
                  <a:lnTo>
                    <a:pt x="1692" y="2013"/>
                  </a:lnTo>
                  <a:lnTo>
                    <a:pt x="120" y="2917"/>
                  </a:lnTo>
                  <a:cubicBezTo>
                    <a:pt x="37" y="2977"/>
                    <a:pt x="1" y="3084"/>
                    <a:pt x="48" y="3179"/>
                  </a:cubicBezTo>
                  <a:cubicBezTo>
                    <a:pt x="84" y="3239"/>
                    <a:pt x="156" y="3263"/>
                    <a:pt x="215" y="3263"/>
                  </a:cubicBezTo>
                  <a:cubicBezTo>
                    <a:pt x="239" y="3263"/>
                    <a:pt x="275" y="3251"/>
                    <a:pt x="298" y="3239"/>
                  </a:cubicBezTo>
                  <a:lnTo>
                    <a:pt x="1870" y="2322"/>
                  </a:lnTo>
                  <a:lnTo>
                    <a:pt x="3430" y="3239"/>
                  </a:lnTo>
                  <a:cubicBezTo>
                    <a:pt x="3454" y="3251"/>
                    <a:pt x="3489" y="3263"/>
                    <a:pt x="3513" y="3263"/>
                  </a:cubicBezTo>
                  <a:cubicBezTo>
                    <a:pt x="3573" y="3263"/>
                    <a:pt x="3656" y="3239"/>
                    <a:pt x="3680" y="3179"/>
                  </a:cubicBezTo>
                  <a:cubicBezTo>
                    <a:pt x="3751" y="3072"/>
                    <a:pt x="3727" y="2965"/>
                    <a:pt x="3632" y="2906"/>
                  </a:cubicBezTo>
                  <a:lnTo>
                    <a:pt x="2073" y="2001"/>
                  </a:lnTo>
                  <a:lnTo>
                    <a:pt x="2073" y="203"/>
                  </a:lnTo>
                  <a:cubicBezTo>
                    <a:pt x="2073" y="96"/>
                    <a:pt x="1989" y="0"/>
                    <a:pt x="188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144" name="Google Shape;10144;p73"/>
            <p:cNvSpPr/>
            <p:nvPr/>
          </p:nvSpPr>
          <p:spPr>
            <a:xfrm>
              <a:off x="2311706" y="2427549"/>
              <a:ext cx="129633" cy="171327"/>
            </a:xfrm>
            <a:custGeom>
              <a:avLst/>
              <a:gdLst/>
              <a:ahLst/>
              <a:cxnLst/>
              <a:rect l="l" t="t" r="r" b="b"/>
              <a:pathLst>
                <a:path w="4073" h="5383" extrusionOk="0">
                  <a:moveTo>
                    <a:pt x="2084" y="369"/>
                  </a:moveTo>
                  <a:cubicBezTo>
                    <a:pt x="2584" y="369"/>
                    <a:pt x="2977" y="774"/>
                    <a:pt x="2977" y="1262"/>
                  </a:cubicBezTo>
                  <a:lnTo>
                    <a:pt x="2977" y="1381"/>
                  </a:lnTo>
                  <a:lnTo>
                    <a:pt x="2965" y="1381"/>
                  </a:lnTo>
                  <a:cubicBezTo>
                    <a:pt x="2703" y="1322"/>
                    <a:pt x="2620" y="965"/>
                    <a:pt x="2620" y="965"/>
                  </a:cubicBezTo>
                  <a:cubicBezTo>
                    <a:pt x="2608" y="893"/>
                    <a:pt x="2548" y="834"/>
                    <a:pt x="2477" y="810"/>
                  </a:cubicBezTo>
                  <a:cubicBezTo>
                    <a:pt x="2468" y="808"/>
                    <a:pt x="2458" y="807"/>
                    <a:pt x="2449" y="807"/>
                  </a:cubicBezTo>
                  <a:cubicBezTo>
                    <a:pt x="2385" y="807"/>
                    <a:pt x="2317" y="841"/>
                    <a:pt x="2286" y="893"/>
                  </a:cubicBezTo>
                  <a:cubicBezTo>
                    <a:pt x="1941" y="1369"/>
                    <a:pt x="1179" y="1369"/>
                    <a:pt x="1167" y="1369"/>
                  </a:cubicBezTo>
                  <a:cubicBezTo>
                    <a:pt x="1155" y="1369"/>
                    <a:pt x="1119" y="1369"/>
                    <a:pt x="1108" y="1381"/>
                  </a:cubicBezTo>
                  <a:lnTo>
                    <a:pt x="1108" y="1262"/>
                  </a:lnTo>
                  <a:cubicBezTo>
                    <a:pt x="1108" y="774"/>
                    <a:pt x="1512" y="369"/>
                    <a:pt x="2001" y="369"/>
                  </a:cubicBezTo>
                  <a:close/>
                  <a:moveTo>
                    <a:pt x="3132" y="1905"/>
                  </a:moveTo>
                  <a:cubicBezTo>
                    <a:pt x="3155" y="1929"/>
                    <a:pt x="3179" y="1953"/>
                    <a:pt x="3179" y="2000"/>
                  </a:cubicBezTo>
                  <a:cubicBezTo>
                    <a:pt x="3179" y="2048"/>
                    <a:pt x="3144" y="2096"/>
                    <a:pt x="3120" y="2119"/>
                  </a:cubicBezTo>
                  <a:lnTo>
                    <a:pt x="3120" y="1905"/>
                  </a:lnTo>
                  <a:close/>
                  <a:moveTo>
                    <a:pt x="977" y="1881"/>
                  </a:moveTo>
                  <a:lnTo>
                    <a:pt x="977" y="2143"/>
                  </a:lnTo>
                  <a:cubicBezTo>
                    <a:pt x="929" y="2108"/>
                    <a:pt x="893" y="2060"/>
                    <a:pt x="893" y="2000"/>
                  </a:cubicBezTo>
                  <a:cubicBezTo>
                    <a:pt x="893" y="1965"/>
                    <a:pt x="917" y="1929"/>
                    <a:pt x="941" y="1905"/>
                  </a:cubicBezTo>
                  <a:cubicBezTo>
                    <a:pt x="953" y="1905"/>
                    <a:pt x="953" y="1905"/>
                    <a:pt x="977" y="1881"/>
                  </a:cubicBezTo>
                  <a:close/>
                  <a:moveTo>
                    <a:pt x="2358" y="1346"/>
                  </a:moveTo>
                  <a:cubicBezTo>
                    <a:pt x="2429" y="1477"/>
                    <a:pt x="2548" y="1619"/>
                    <a:pt x="2715" y="1691"/>
                  </a:cubicBezTo>
                  <a:lnTo>
                    <a:pt x="2715" y="2227"/>
                  </a:lnTo>
                  <a:cubicBezTo>
                    <a:pt x="2739" y="2572"/>
                    <a:pt x="2465" y="2834"/>
                    <a:pt x="2132" y="2834"/>
                  </a:cubicBezTo>
                  <a:lnTo>
                    <a:pt x="1953" y="2834"/>
                  </a:lnTo>
                  <a:cubicBezTo>
                    <a:pt x="1631" y="2834"/>
                    <a:pt x="1346" y="2572"/>
                    <a:pt x="1346" y="2227"/>
                  </a:cubicBezTo>
                  <a:lnTo>
                    <a:pt x="1346" y="1738"/>
                  </a:lnTo>
                  <a:cubicBezTo>
                    <a:pt x="1596" y="1703"/>
                    <a:pt x="2024" y="1619"/>
                    <a:pt x="2358" y="1346"/>
                  </a:cubicBezTo>
                  <a:close/>
                  <a:moveTo>
                    <a:pt x="2262" y="3215"/>
                  </a:moveTo>
                  <a:lnTo>
                    <a:pt x="2262" y="3310"/>
                  </a:lnTo>
                  <a:lnTo>
                    <a:pt x="2251" y="3310"/>
                  </a:lnTo>
                  <a:lnTo>
                    <a:pt x="2048" y="3536"/>
                  </a:lnTo>
                  <a:lnTo>
                    <a:pt x="1846" y="3346"/>
                  </a:lnTo>
                  <a:lnTo>
                    <a:pt x="1846" y="3215"/>
                  </a:lnTo>
                  <a:close/>
                  <a:moveTo>
                    <a:pt x="2001" y="0"/>
                  </a:moveTo>
                  <a:cubicBezTo>
                    <a:pt x="1298" y="0"/>
                    <a:pt x="727" y="560"/>
                    <a:pt x="727" y="1262"/>
                  </a:cubicBezTo>
                  <a:lnTo>
                    <a:pt x="727" y="1584"/>
                  </a:lnTo>
                  <a:cubicBezTo>
                    <a:pt x="608" y="1691"/>
                    <a:pt x="536" y="1846"/>
                    <a:pt x="536" y="2000"/>
                  </a:cubicBezTo>
                  <a:cubicBezTo>
                    <a:pt x="536" y="2286"/>
                    <a:pt x="762" y="2524"/>
                    <a:pt x="1024" y="2536"/>
                  </a:cubicBezTo>
                  <a:cubicBezTo>
                    <a:pt x="1108" y="2762"/>
                    <a:pt x="1262" y="2953"/>
                    <a:pt x="1465" y="3072"/>
                  </a:cubicBezTo>
                  <a:lnTo>
                    <a:pt x="1465" y="3179"/>
                  </a:lnTo>
                  <a:lnTo>
                    <a:pt x="691" y="3477"/>
                  </a:lnTo>
                  <a:cubicBezTo>
                    <a:pt x="608" y="3512"/>
                    <a:pt x="0" y="3751"/>
                    <a:pt x="0" y="4525"/>
                  </a:cubicBezTo>
                  <a:lnTo>
                    <a:pt x="0" y="5191"/>
                  </a:lnTo>
                  <a:cubicBezTo>
                    <a:pt x="0" y="5298"/>
                    <a:pt x="96" y="5382"/>
                    <a:pt x="191" y="5382"/>
                  </a:cubicBezTo>
                  <a:lnTo>
                    <a:pt x="667" y="5382"/>
                  </a:lnTo>
                  <a:cubicBezTo>
                    <a:pt x="774" y="5382"/>
                    <a:pt x="869" y="5298"/>
                    <a:pt x="869" y="5191"/>
                  </a:cubicBezTo>
                  <a:cubicBezTo>
                    <a:pt x="869" y="5084"/>
                    <a:pt x="774" y="5001"/>
                    <a:pt x="667" y="5001"/>
                  </a:cubicBezTo>
                  <a:lnTo>
                    <a:pt x="369" y="5001"/>
                  </a:lnTo>
                  <a:lnTo>
                    <a:pt x="369" y="4501"/>
                  </a:lnTo>
                  <a:cubicBezTo>
                    <a:pt x="369" y="3989"/>
                    <a:pt x="786" y="3834"/>
                    <a:pt x="810" y="3822"/>
                  </a:cubicBezTo>
                  <a:lnTo>
                    <a:pt x="822" y="3822"/>
                  </a:lnTo>
                  <a:lnTo>
                    <a:pt x="1536" y="3536"/>
                  </a:lnTo>
                  <a:lnTo>
                    <a:pt x="1905" y="3905"/>
                  </a:lnTo>
                  <a:cubicBezTo>
                    <a:pt x="1941" y="3941"/>
                    <a:pt x="2001" y="3965"/>
                    <a:pt x="2036" y="3965"/>
                  </a:cubicBezTo>
                  <a:cubicBezTo>
                    <a:pt x="2084" y="3965"/>
                    <a:pt x="2143" y="3953"/>
                    <a:pt x="2179" y="3905"/>
                  </a:cubicBezTo>
                  <a:lnTo>
                    <a:pt x="2536" y="3536"/>
                  </a:lnTo>
                  <a:lnTo>
                    <a:pt x="3251" y="3822"/>
                  </a:lnTo>
                  <a:lnTo>
                    <a:pt x="3263" y="3822"/>
                  </a:lnTo>
                  <a:cubicBezTo>
                    <a:pt x="3275" y="3822"/>
                    <a:pt x="3691" y="3989"/>
                    <a:pt x="3691" y="4501"/>
                  </a:cubicBezTo>
                  <a:lnTo>
                    <a:pt x="3691" y="5001"/>
                  </a:lnTo>
                  <a:lnTo>
                    <a:pt x="1310" y="5001"/>
                  </a:lnTo>
                  <a:cubicBezTo>
                    <a:pt x="1203" y="5001"/>
                    <a:pt x="1119" y="5084"/>
                    <a:pt x="1119" y="5191"/>
                  </a:cubicBezTo>
                  <a:cubicBezTo>
                    <a:pt x="1119" y="5298"/>
                    <a:pt x="1203" y="5382"/>
                    <a:pt x="1310" y="5382"/>
                  </a:cubicBezTo>
                  <a:lnTo>
                    <a:pt x="3882" y="5382"/>
                  </a:lnTo>
                  <a:cubicBezTo>
                    <a:pt x="3888" y="5383"/>
                    <a:pt x="3894" y="5383"/>
                    <a:pt x="3900" y="5383"/>
                  </a:cubicBezTo>
                  <a:cubicBezTo>
                    <a:pt x="3989" y="5383"/>
                    <a:pt x="4072" y="5303"/>
                    <a:pt x="4072" y="5203"/>
                  </a:cubicBezTo>
                  <a:lnTo>
                    <a:pt x="4072" y="4536"/>
                  </a:lnTo>
                  <a:cubicBezTo>
                    <a:pt x="4072" y="3763"/>
                    <a:pt x="3477" y="3524"/>
                    <a:pt x="3382" y="3489"/>
                  </a:cubicBezTo>
                  <a:lnTo>
                    <a:pt x="2620" y="3191"/>
                  </a:lnTo>
                  <a:lnTo>
                    <a:pt x="2620" y="3096"/>
                  </a:lnTo>
                  <a:cubicBezTo>
                    <a:pt x="2834" y="2977"/>
                    <a:pt x="2977" y="2774"/>
                    <a:pt x="3048" y="2536"/>
                  </a:cubicBezTo>
                  <a:cubicBezTo>
                    <a:pt x="3322" y="2524"/>
                    <a:pt x="3548" y="2286"/>
                    <a:pt x="3548" y="2000"/>
                  </a:cubicBezTo>
                  <a:cubicBezTo>
                    <a:pt x="3548" y="1846"/>
                    <a:pt x="3465" y="1691"/>
                    <a:pt x="3346" y="1584"/>
                  </a:cubicBezTo>
                  <a:lnTo>
                    <a:pt x="3346" y="1262"/>
                  </a:lnTo>
                  <a:cubicBezTo>
                    <a:pt x="3346" y="560"/>
                    <a:pt x="2786" y="0"/>
                    <a:pt x="20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145" name="Google Shape;10145;p73"/>
            <p:cNvSpPr/>
            <p:nvPr/>
          </p:nvSpPr>
          <p:spPr>
            <a:xfrm>
              <a:off x="2438252" y="2611703"/>
              <a:ext cx="129633" cy="172441"/>
            </a:xfrm>
            <a:custGeom>
              <a:avLst/>
              <a:gdLst/>
              <a:ahLst/>
              <a:cxnLst/>
              <a:rect l="l" t="t" r="r" b="b"/>
              <a:pathLst>
                <a:path w="4073" h="5418" extrusionOk="0">
                  <a:moveTo>
                    <a:pt x="2085" y="370"/>
                  </a:moveTo>
                  <a:cubicBezTo>
                    <a:pt x="2573" y="370"/>
                    <a:pt x="2978" y="774"/>
                    <a:pt x="2978" y="1263"/>
                  </a:cubicBezTo>
                  <a:lnTo>
                    <a:pt x="2978" y="1382"/>
                  </a:lnTo>
                  <a:lnTo>
                    <a:pt x="2966" y="1382"/>
                  </a:lnTo>
                  <a:cubicBezTo>
                    <a:pt x="2692" y="1322"/>
                    <a:pt x="2620" y="965"/>
                    <a:pt x="2620" y="965"/>
                  </a:cubicBezTo>
                  <a:cubicBezTo>
                    <a:pt x="2608" y="894"/>
                    <a:pt x="2549" y="834"/>
                    <a:pt x="2466" y="822"/>
                  </a:cubicBezTo>
                  <a:cubicBezTo>
                    <a:pt x="2450" y="817"/>
                    <a:pt x="2435" y="815"/>
                    <a:pt x="2420" y="815"/>
                  </a:cubicBezTo>
                  <a:cubicBezTo>
                    <a:pt x="2365" y="815"/>
                    <a:pt x="2313" y="847"/>
                    <a:pt x="2275" y="894"/>
                  </a:cubicBezTo>
                  <a:cubicBezTo>
                    <a:pt x="1942" y="1370"/>
                    <a:pt x="1180" y="1382"/>
                    <a:pt x="1168" y="1382"/>
                  </a:cubicBezTo>
                  <a:lnTo>
                    <a:pt x="1096" y="1382"/>
                  </a:lnTo>
                  <a:lnTo>
                    <a:pt x="1096" y="1263"/>
                  </a:lnTo>
                  <a:cubicBezTo>
                    <a:pt x="1096" y="774"/>
                    <a:pt x="1501" y="370"/>
                    <a:pt x="1989" y="370"/>
                  </a:cubicBezTo>
                  <a:close/>
                  <a:moveTo>
                    <a:pt x="3132" y="1906"/>
                  </a:moveTo>
                  <a:cubicBezTo>
                    <a:pt x="3156" y="1929"/>
                    <a:pt x="3168" y="1965"/>
                    <a:pt x="3168" y="2013"/>
                  </a:cubicBezTo>
                  <a:cubicBezTo>
                    <a:pt x="3168" y="2048"/>
                    <a:pt x="3144" y="2096"/>
                    <a:pt x="3109" y="2132"/>
                  </a:cubicBezTo>
                  <a:lnTo>
                    <a:pt x="3109" y="1906"/>
                  </a:lnTo>
                  <a:close/>
                  <a:moveTo>
                    <a:pt x="965" y="1894"/>
                  </a:moveTo>
                  <a:lnTo>
                    <a:pt x="965" y="2144"/>
                  </a:lnTo>
                  <a:cubicBezTo>
                    <a:pt x="930" y="2108"/>
                    <a:pt x="894" y="2072"/>
                    <a:pt x="894" y="2013"/>
                  </a:cubicBezTo>
                  <a:cubicBezTo>
                    <a:pt x="894" y="1965"/>
                    <a:pt x="906" y="1929"/>
                    <a:pt x="942" y="1906"/>
                  </a:cubicBezTo>
                  <a:cubicBezTo>
                    <a:pt x="953" y="1906"/>
                    <a:pt x="953" y="1906"/>
                    <a:pt x="965" y="1894"/>
                  </a:cubicBezTo>
                  <a:close/>
                  <a:moveTo>
                    <a:pt x="2347" y="1358"/>
                  </a:moveTo>
                  <a:cubicBezTo>
                    <a:pt x="2430" y="1489"/>
                    <a:pt x="2549" y="1620"/>
                    <a:pt x="2704" y="1691"/>
                  </a:cubicBezTo>
                  <a:lnTo>
                    <a:pt x="2704" y="2227"/>
                  </a:lnTo>
                  <a:cubicBezTo>
                    <a:pt x="2739" y="2572"/>
                    <a:pt x="2454" y="2846"/>
                    <a:pt x="2132" y="2846"/>
                  </a:cubicBezTo>
                  <a:lnTo>
                    <a:pt x="1954" y="2846"/>
                  </a:lnTo>
                  <a:cubicBezTo>
                    <a:pt x="1620" y="2846"/>
                    <a:pt x="1334" y="2572"/>
                    <a:pt x="1334" y="2227"/>
                  </a:cubicBezTo>
                  <a:lnTo>
                    <a:pt x="1334" y="1739"/>
                  </a:lnTo>
                  <a:cubicBezTo>
                    <a:pt x="1596" y="1715"/>
                    <a:pt x="2025" y="1620"/>
                    <a:pt x="2347" y="1358"/>
                  </a:cubicBezTo>
                  <a:close/>
                  <a:moveTo>
                    <a:pt x="2263" y="3215"/>
                  </a:moveTo>
                  <a:lnTo>
                    <a:pt x="2251" y="3322"/>
                  </a:lnTo>
                  <a:lnTo>
                    <a:pt x="2037" y="3537"/>
                  </a:lnTo>
                  <a:lnTo>
                    <a:pt x="1846" y="3346"/>
                  </a:lnTo>
                  <a:lnTo>
                    <a:pt x="1846" y="3215"/>
                  </a:lnTo>
                  <a:close/>
                  <a:moveTo>
                    <a:pt x="1989" y="1"/>
                  </a:moveTo>
                  <a:cubicBezTo>
                    <a:pt x="1299" y="1"/>
                    <a:pt x="727" y="560"/>
                    <a:pt x="727" y="1263"/>
                  </a:cubicBezTo>
                  <a:lnTo>
                    <a:pt x="727" y="1596"/>
                  </a:lnTo>
                  <a:cubicBezTo>
                    <a:pt x="608" y="1691"/>
                    <a:pt x="537" y="1846"/>
                    <a:pt x="537" y="2013"/>
                  </a:cubicBezTo>
                  <a:cubicBezTo>
                    <a:pt x="537" y="2287"/>
                    <a:pt x="763" y="2525"/>
                    <a:pt x="1025" y="2549"/>
                  </a:cubicBezTo>
                  <a:cubicBezTo>
                    <a:pt x="1096" y="2763"/>
                    <a:pt x="1263" y="2965"/>
                    <a:pt x="1454" y="3084"/>
                  </a:cubicBezTo>
                  <a:lnTo>
                    <a:pt x="1454" y="3180"/>
                  </a:lnTo>
                  <a:lnTo>
                    <a:pt x="680" y="3477"/>
                  </a:lnTo>
                  <a:cubicBezTo>
                    <a:pt x="608" y="3513"/>
                    <a:pt x="1" y="3751"/>
                    <a:pt x="1" y="4525"/>
                  </a:cubicBezTo>
                  <a:lnTo>
                    <a:pt x="1" y="5192"/>
                  </a:lnTo>
                  <a:cubicBezTo>
                    <a:pt x="1" y="5299"/>
                    <a:pt x="84" y="5382"/>
                    <a:pt x="191" y="5382"/>
                  </a:cubicBezTo>
                  <a:lnTo>
                    <a:pt x="668" y="5382"/>
                  </a:lnTo>
                  <a:cubicBezTo>
                    <a:pt x="775" y="5382"/>
                    <a:pt x="858" y="5299"/>
                    <a:pt x="858" y="5192"/>
                  </a:cubicBezTo>
                  <a:cubicBezTo>
                    <a:pt x="858" y="5085"/>
                    <a:pt x="775" y="5001"/>
                    <a:pt x="668" y="5001"/>
                  </a:cubicBezTo>
                  <a:lnTo>
                    <a:pt x="370" y="5001"/>
                  </a:lnTo>
                  <a:lnTo>
                    <a:pt x="370" y="4537"/>
                  </a:lnTo>
                  <a:cubicBezTo>
                    <a:pt x="370" y="4013"/>
                    <a:pt x="787" y="3870"/>
                    <a:pt x="799" y="3858"/>
                  </a:cubicBezTo>
                  <a:lnTo>
                    <a:pt x="823" y="3858"/>
                  </a:lnTo>
                  <a:lnTo>
                    <a:pt x="1537" y="3572"/>
                  </a:lnTo>
                  <a:lnTo>
                    <a:pt x="1906" y="3942"/>
                  </a:lnTo>
                  <a:cubicBezTo>
                    <a:pt x="1930" y="3977"/>
                    <a:pt x="1989" y="4001"/>
                    <a:pt x="2037" y="4001"/>
                  </a:cubicBezTo>
                  <a:cubicBezTo>
                    <a:pt x="2085" y="4001"/>
                    <a:pt x="2144" y="3989"/>
                    <a:pt x="2168" y="3942"/>
                  </a:cubicBezTo>
                  <a:lnTo>
                    <a:pt x="2525" y="3572"/>
                  </a:lnTo>
                  <a:lnTo>
                    <a:pt x="3239" y="3858"/>
                  </a:lnTo>
                  <a:lnTo>
                    <a:pt x="3263" y="3858"/>
                  </a:lnTo>
                  <a:cubicBezTo>
                    <a:pt x="3275" y="3858"/>
                    <a:pt x="3692" y="4013"/>
                    <a:pt x="3692" y="4537"/>
                  </a:cubicBezTo>
                  <a:lnTo>
                    <a:pt x="3692" y="5025"/>
                  </a:lnTo>
                  <a:lnTo>
                    <a:pt x="1311" y="5025"/>
                  </a:lnTo>
                  <a:cubicBezTo>
                    <a:pt x="1204" y="5025"/>
                    <a:pt x="1120" y="5120"/>
                    <a:pt x="1120" y="5215"/>
                  </a:cubicBezTo>
                  <a:cubicBezTo>
                    <a:pt x="1120" y="5323"/>
                    <a:pt x="1204" y="5418"/>
                    <a:pt x="1311" y="5418"/>
                  </a:cubicBezTo>
                  <a:lnTo>
                    <a:pt x="3882" y="5418"/>
                  </a:lnTo>
                  <a:cubicBezTo>
                    <a:pt x="3990" y="5418"/>
                    <a:pt x="4073" y="5323"/>
                    <a:pt x="4073" y="5215"/>
                  </a:cubicBezTo>
                  <a:lnTo>
                    <a:pt x="4073" y="4537"/>
                  </a:lnTo>
                  <a:cubicBezTo>
                    <a:pt x="4061" y="3763"/>
                    <a:pt x="3454" y="3525"/>
                    <a:pt x="3382" y="3501"/>
                  </a:cubicBezTo>
                  <a:lnTo>
                    <a:pt x="2620" y="3203"/>
                  </a:lnTo>
                  <a:lnTo>
                    <a:pt x="2620" y="3096"/>
                  </a:lnTo>
                  <a:cubicBezTo>
                    <a:pt x="2823" y="2977"/>
                    <a:pt x="2978" y="2787"/>
                    <a:pt x="3049" y="2560"/>
                  </a:cubicBezTo>
                  <a:cubicBezTo>
                    <a:pt x="3323" y="2549"/>
                    <a:pt x="3537" y="2310"/>
                    <a:pt x="3537" y="2025"/>
                  </a:cubicBezTo>
                  <a:cubicBezTo>
                    <a:pt x="3537" y="1858"/>
                    <a:pt x="3466" y="1703"/>
                    <a:pt x="3347" y="1608"/>
                  </a:cubicBezTo>
                  <a:lnTo>
                    <a:pt x="3347" y="1263"/>
                  </a:lnTo>
                  <a:cubicBezTo>
                    <a:pt x="3347" y="560"/>
                    <a:pt x="2787" y="1"/>
                    <a:pt x="208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146" name="Google Shape;10146;p73"/>
            <p:cNvSpPr/>
            <p:nvPr/>
          </p:nvSpPr>
          <p:spPr>
            <a:xfrm>
              <a:off x="2185128" y="2611703"/>
              <a:ext cx="130015" cy="172441"/>
            </a:xfrm>
            <a:custGeom>
              <a:avLst/>
              <a:gdLst/>
              <a:ahLst/>
              <a:cxnLst/>
              <a:rect l="l" t="t" r="r" b="b"/>
              <a:pathLst>
                <a:path w="4085" h="5418" extrusionOk="0">
                  <a:moveTo>
                    <a:pt x="2084" y="370"/>
                  </a:moveTo>
                  <a:cubicBezTo>
                    <a:pt x="2584" y="370"/>
                    <a:pt x="2977" y="774"/>
                    <a:pt x="2977" y="1263"/>
                  </a:cubicBezTo>
                  <a:lnTo>
                    <a:pt x="2977" y="1382"/>
                  </a:lnTo>
                  <a:lnTo>
                    <a:pt x="2965" y="1382"/>
                  </a:lnTo>
                  <a:cubicBezTo>
                    <a:pt x="2703" y="1322"/>
                    <a:pt x="2620" y="965"/>
                    <a:pt x="2620" y="965"/>
                  </a:cubicBezTo>
                  <a:cubicBezTo>
                    <a:pt x="2608" y="894"/>
                    <a:pt x="2549" y="834"/>
                    <a:pt x="2477" y="822"/>
                  </a:cubicBezTo>
                  <a:cubicBezTo>
                    <a:pt x="2462" y="817"/>
                    <a:pt x="2446" y="815"/>
                    <a:pt x="2430" y="815"/>
                  </a:cubicBezTo>
                  <a:cubicBezTo>
                    <a:pt x="2372" y="815"/>
                    <a:pt x="2315" y="847"/>
                    <a:pt x="2287" y="894"/>
                  </a:cubicBezTo>
                  <a:cubicBezTo>
                    <a:pt x="1941" y="1370"/>
                    <a:pt x="1179" y="1382"/>
                    <a:pt x="1167" y="1382"/>
                  </a:cubicBezTo>
                  <a:lnTo>
                    <a:pt x="1108" y="1382"/>
                  </a:lnTo>
                  <a:lnTo>
                    <a:pt x="1108" y="1263"/>
                  </a:lnTo>
                  <a:cubicBezTo>
                    <a:pt x="1108" y="774"/>
                    <a:pt x="1513" y="370"/>
                    <a:pt x="2001" y="370"/>
                  </a:cubicBezTo>
                  <a:close/>
                  <a:moveTo>
                    <a:pt x="3132" y="1906"/>
                  </a:moveTo>
                  <a:cubicBezTo>
                    <a:pt x="3168" y="1929"/>
                    <a:pt x="3180" y="1965"/>
                    <a:pt x="3180" y="2013"/>
                  </a:cubicBezTo>
                  <a:cubicBezTo>
                    <a:pt x="3180" y="2048"/>
                    <a:pt x="3144" y="2096"/>
                    <a:pt x="3120" y="2132"/>
                  </a:cubicBezTo>
                  <a:lnTo>
                    <a:pt x="3120" y="1906"/>
                  </a:lnTo>
                  <a:close/>
                  <a:moveTo>
                    <a:pt x="977" y="1894"/>
                  </a:moveTo>
                  <a:lnTo>
                    <a:pt x="977" y="2144"/>
                  </a:lnTo>
                  <a:cubicBezTo>
                    <a:pt x="929" y="2108"/>
                    <a:pt x="905" y="2072"/>
                    <a:pt x="905" y="2013"/>
                  </a:cubicBezTo>
                  <a:cubicBezTo>
                    <a:pt x="905" y="1965"/>
                    <a:pt x="917" y="1929"/>
                    <a:pt x="941" y="1906"/>
                  </a:cubicBezTo>
                  <a:cubicBezTo>
                    <a:pt x="965" y="1906"/>
                    <a:pt x="965" y="1906"/>
                    <a:pt x="977" y="1894"/>
                  </a:cubicBezTo>
                  <a:close/>
                  <a:moveTo>
                    <a:pt x="2358" y="1358"/>
                  </a:moveTo>
                  <a:cubicBezTo>
                    <a:pt x="2429" y="1489"/>
                    <a:pt x="2549" y="1620"/>
                    <a:pt x="2715" y="1691"/>
                  </a:cubicBezTo>
                  <a:lnTo>
                    <a:pt x="2715" y="2227"/>
                  </a:lnTo>
                  <a:cubicBezTo>
                    <a:pt x="2727" y="2572"/>
                    <a:pt x="2465" y="2846"/>
                    <a:pt x="2132" y="2846"/>
                  </a:cubicBezTo>
                  <a:lnTo>
                    <a:pt x="1953" y="2846"/>
                  </a:lnTo>
                  <a:cubicBezTo>
                    <a:pt x="1632" y="2846"/>
                    <a:pt x="1346" y="2572"/>
                    <a:pt x="1346" y="2227"/>
                  </a:cubicBezTo>
                  <a:lnTo>
                    <a:pt x="1346" y="1739"/>
                  </a:lnTo>
                  <a:cubicBezTo>
                    <a:pt x="1596" y="1715"/>
                    <a:pt x="2037" y="1620"/>
                    <a:pt x="2358" y="1358"/>
                  </a:cubicBezTo>
                  <a:close/>
                  <a:moveTo>
                    <a:pt x="2275" y="3215"/>
                  </a:moveTo>
                  <a:lnTo>
                    <a:pt x="2251" y="3322"/>
                  </a:lnTo>
                  <a:lnTo>
                    <a:pt x="2048" y="3537"/>
                  </a:lnTo>
                  <a:lnTo>
                    <a:pt x="1858" y="3346"/>
                  </a:lnTo>
                  <a:lnTo>
                    <a:pt x="1858" y="3215"/>
                  </a:lnTo>
                  <a:close/>
                  <a:moveTo>
                    <a:pt x="2001" y="1"/>
                  </a:moveTo>
                  <a:cubicBezTo>
                    <a:pt x="1298" y="1"/>
                    <a:pt x="739" y="560"/>
                    <a:pt x="739" y="1263"/>
                  </a:cubicBezTo>
                  <a:lnTo>
                    <a:pt x="739" y="1596"/>
                  </a:lnTo>
                  <a:cubicBezTo>
                    <a:pt x="620" y="1691"/>
                    <a:pt x="536" y="1846"/>
                    <a:pt x="536" y="2013"/>
                  </a:cubicBezTo>
                  <a:cubicBezTo>
                    <a:pt x="536" y="2287"/>
                    <a:pt x="763" y="2525"/>
                    <a:pt x="1036" y="2549"/>
                  </a:cubicBezTo>
                  <a:cubicBezTo>
                    <a:pt x="1108" y="2763"/>
                    <a:pt x="1275" y="2965"/>
                    <a:pt x="1465" y="3084"/>
                  </a:cubicBezTo>
                  <a:lnTo>
                    <a:pt x="1465" y="3180"/>
                  </a:lnTo>
                  <a:lnTo>
                    <a:pt x="691" y="3477"/>
                  </a:lnTo>
                  <a:cubicBezTo>
                    <a:pt x="620" y="3513"/>
                    <a:pt x="1" y="3751"/>
                    <a:pt x="1" y="4525"/>
                  </a:cubicBezTo>
                  <a:lnTo>
                    <a:pt x="1" y="5192"/>
                  </a:lnTo>
                  <a:cubicBezTo>
                    <a:pt x="1" y="5299"/>
                    <a:pt x="96" y="5382"/>
                    <a:pt x="203" y="5382"/>
                  </a:cubicBezTo>
                  <a:lnTo>
                    <a:pt x="679" y="5382"/>
                  </a:lnTo>
                  <a:cubicBezTo>
                    <a:pt x="775" y="5382"/>
                    <a:pt x="870" y="5299"/>
                    <a:pt x="870" y="5192"/>
                  </a:cubicBezTo>
                  <a:cubicBezTo>
                    <a:pt x="870" y="5085"/>
                    <a:pt x="775" y="5001"/>
                    <a:pt x="679" y="5001"/>
                  </a:cubicBezTo>
                  <a:lnTo>
                    <a:pt x="382" y="5001"/>
                  </a:lnTo>
                  <a:lnTo>
                    <a:pt x="382" y="4537"/>
                  </a:lnTo>
                  <a:cubicBezTo>
                    <a:pt x="382" y="4013"/>
                    <a:pt x="798" y="3870"/>
                    <a:pt x="810" y="3858"/>
                  </a:cubicBezTo>
                  <a:lnTo>
                    <a:pt x="822" y="3858"/>
                  </a:lnTo>
                  <a:lnTo>
                    <a:pt x="1537" y="3572"/>
                  </a:lnTo>
                  <a:lnTo>
                    <a:pt x="1906" y="3942"/>
                  </a:lnTo>
                  <a:cubicBezTo>
                    <a:pt x="1941" y="3977"/>
                    <a:pt x="2001" y="4001"/>
                    <a:pt x="2048" y="4001"/>
                  </a:cubicBezTo>
                  <a:cubicBezTo>
                    <a:pt x="2084" y="4001"/>
                    <a:pt x="2144" y="3989"/>
                    <a:pt x="2179" y="3942"/>
                  </a:cubicBezTo>
                  <a:lnTo>
                    <a:pt x="2537" y="3572"/>
                  </a:lnTo>
                  <a:lnTo>
                    <a:pt x="3251" y="3858"/>
                  </a:lnTo>
                  <a:lnTo>
                    <a:pt x="3263" y="3858"/>
                  </a:lnTo>
                  <a:cubicBezTo>
                    <a:pt x="3275" y="3858"/>
                    <a:pt x="3692" y="4013"/>
                    <a:pt x="3692" y="4537"/>
                  </a:cubicBezTo>
                  <a:lnTo>
                    <a:pt x="3692" y="5025"/>
                  </a:lnTo>
                  <a:lnTo>
                    <a:pt x="1310" y="5025"/>
                  </a:lnTo>
                  <a:cubicBezTo>
                    <a:pt x="1215" y="5025"/>
                    <a:pt x="1120" y="5120"/>
                    <a:pt x="1120" y="5215"/>
                  </a:cubicBezTo>
                  <a:cubicBezTo>
                    <a:pt x="1120" y="5323"/>
                    <a:pt x="1215" y="5418"/>
                    <a:pt x="1310" y="5418"/>
                  </a:cubicBezTo>
                  <a:lnTo>
                    <a:pt x="3894" y="5418"/>
                  </a:lnTo>
                  <a:cubicBezTo>
                    <a:pt x="3989" y="5418"/>
                    <a:pt x="4084" y="5323"/>
                    <a:pt x="4084" y="5215"/>
                  </a:cubicBezTo>
                  <a:lnTo>
                    <a:pt x="4084" y="4537"/>
                  </a:lnTo>
                  <a:cubicBezTo>
                    <a:pt x="4061" y="3763"/>
                    <a:pt x="3465" y="3525"/>
                    <a:pt x="3382" y="3501"/>
                  </a:cubicBezTo>
                  <a:lnTo>
                    <a:pt x="2632" y="3203"/>
                  </a:lnTo>
                  <a:lnTo>
                    <a:pt x="2632" y="3096"/>
                  </a:lnTo>
                  <a:cubicBezTo>
                    <a:pt x="2834" y="2977"/>
                    <a:pt x="2977" y="2787"/>
                    <a:pt x="3061" y="2560"/>
                  </a:cubicBezTo>
                  <a:cubicBezTo>
                    <a:pt x="3322" y="2549"/>
                    <a:pt x="3549" y="2310"/>
                    <a:pt x="3549" y="2025"/>
                  </a:cubicBezTo>
                  <a:cubicBezTo>
                    <a:pt x="3549" y="1858"/>
                    <a:pt x="3477" y="1703"/>
                    <a:pt x="3358" y="1608"/>
                  </a:cubicBezTo>
                  <a:lnTo>
                    <a:pt x="3358" y="1263"/>
                  </a:lnTo>
                  <a:cubicBezTo>
                    <a:pt x="3358" y="560"/>
                    <a:pt x="2787" y="1"/>
                    <a:pt x="208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</p:grpSp>
      <p:grpSp>
        <p:nvGrpSpPr>
          <p:cNvPr id="10147" name="Google Shape;10147;p73"/>
          <p:cNvGrpSpPr/>
          <p:nvPr/>
        </p:nvGrpSpPr>
        <p:grpSpPr>
          <a:xfrm>
            <a:off x="4718804" y="3004399"/>
            <a:ext cx="473465" cy="473975"/>
            <a:chOff x="3539102" y="2427549"/>
            <a:chExt cx="355099" cy="355481"/>
          </a:xfrm>
          <a:solidFill>
            <a:srgbClr val="E084C6"/>
          </a:solidFill>
        </p:grpSpPr>
        <p:sp>
          <p:nvSpPr>
            <p:cNvPr id="10148" name="Google Shape;10148;p73"/>
            <p:cNvSpPr/>
            <p:nvPr/>
          </p:nvSpPr>
          <p:spPr>
            <a:xfrm>
              <a:off x="3539102" y="2561320"/>
              <a:ext cx="355099" cy="221710"/>
            </a:xfrm>
            <a:custGeom>
              <a:avLst/>
              <a:gdLst/>
              <a:ahLst/>
              <a:cxnLst/>
              <a:rect l="l" t="t" r="r" b="b"/>
              <a:pathLst>
                <a:path w="11157" h="6966" extrusionOk="0">
                  <a:moveTo>
                    <a:pt x="2953" y="3131"/>
                  </a:moveTo>
                  <a:lnTo>
                    <a:pt x="2953" y="6644"/>
                  </a:lnTo>
                  <a:lnTo>
                    <a:pt x="1537" y="6644"/>
                  </a:lnTo>
                  <a:lnTo>
                    <a:pt x="1537" y="3131"/>
                  </a:lnTo>
                  <a:close/>
                  <a:moveTo>
                    <a:pt x="6263" y="2250"/>
                  </a:moveTo>
                  <a:lnTo>
                    <a:pt x="6263" y="6644"/>
                  </a:lnTo>
                  <a:lnTo>
                    <a:pt x="4858" y="6644"/>
                  </a:lnTo>
                  <a:lnTo>
                    <a:pt x="4858" y="2250"/>
                  </a:lnTo>
                  <a:close/>
                  <a:moveTo>
                    <a:pt x="9585" y="333"/>
                  </a:moveTo>
                  <a:lnTo>
                    <a:pt x="9585" y="6644"/>
                  </a:lnTo>
                  <a:lnTo>
                    <a:pt x="8168" y="6644"/>
                  </a:lnTo>
                  <a:lnTo>
                    <a:pt x="8168" y="333"/>
                  </a:lnTo>
                  <a:close/>
                  <a:moveTo>
                    <a:pt x="8025" y="0"/>
                  </a:moveTo>
                  <a:cubicBezTo>
                    <a:pt x="7930" y="0"/>
                    <a:pt x="7859" y="83"/>
                    <a:pt x="7859" y="167"/>
                  </a:cubicBezTo>
                  <a:lnTo>
                    <a:pt x="7859" y="6644"/>
                  </a:lnTo>
                  <a:lnTo>
                    <a:pt x="6609" y="6644"/>
                  </a:lnTo>
                  <a:lnTo>
                    <a:pt x="6609" y="2084"/>
                  </a:lnTo>
                  <a:cubicBezTo>
                    <a:pt x="6609" y="2000"/>
                    <a:pt x="6537" y="1917"/>
                    <a:pt x="6442" y="1917"/>
                  </a:cubicBezTo>
                  <a:lnTo>
                    <a:pt x="4704" y="1917"/>
                  </a:lnTo>
                  <a:cubicBezTo>
                    <a:pt x="4608" y="1917"/>
                    <a:pt x="4537" y="2000"/>
                    <a:pt x="4537" y="2084"/>
                  </a:cubicBezTo>
                  <a:lnTo>
                    <a:pt x="4537" y="6644"/>
                  </a:lnTo>
                  <a:lnTo>
                    <a:pt x="3287" y="6644"/>
                  </a:lnTo>
                  <a:lnTo>
                    <a:pt x="3287" y="2965"/>
                  </a:lnTo>
                  <a:cubicBezTo>
                    <a:pt x="3287" y="2881"/>
                    <a:pt x="3215" y="2798"/>
                    <a:pt x="3120" y="2798"/>
                  </a:cubicBezTo>
                  <a:lnTo>
                    <a:pt x="1382" y="2798"/>
                  </a:lnTo>
                  <a:cubicBezTo>
                    <a:pt x="1298" y="2798"/>
                    <a:pt x="1215" y="2881"/>
                    <a:pt x="1215" y="2965"/>
                  </a:cubicBezTo>
                  <a:lnTo>
                    <a:pt x="1215" y="6644"/>
                  </a:lnTo>
                  <a:lnTo>
                    <a:pt x="167" y="6644"/>
                  </a:lnTo>
                  <a:cubicBezTo>
                    <a:pt x="72" y="6644"/>
                    <a:pt x="1" y="6715"/>
                    <a:pt x="1" y="6810"/>
                  </a:cubicBezTo>
                  <a:cubicBezTo>
                    <a:pt x="1" y="6894"/>
                    <a:pt x="72" y="6965"/>
                    <a:pt x="167" y="6965"/>
                  </a:cubicBezTo>
                  <a:lnTo>
                    <a:pt x="11002" y="6965"/>
                  </a:lnTo>
                  <a:cubicBezTo>
                    <a:pt x="11085" y="6965"/>
                    <a:pt x="11157" y="6894"/>
                    <a:pt x="11157" y="6810"/>
                  </a:cubicBezTo>
                  <a:cubicBezTo>
                    <a:pt x="11145" y="6715"/>
                    <a:pt x="11073" y="6644"/>
                    <a:pt x="10990" y="6644"/>
                  </a:cubicBezTo>
                  <a:lnTo>
                    <a:pt x="9930" y="6644"/>
                  </a:lnTo>
                  <a:lnTo>
                    <a:pt x="9930" y="167"/>
                  </a:lnTo>
                  <a:cubicBezTo>
                    <a:pt x="9930" y="83"/>
                    <a:pt x="9859" y="0"/>
                    <a:pt x="976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149" name="Google Shape;10149;p73"/>
            <p:cNvSpPr/>
            <p:nvPr/>
          </p:nvSpPr>
          <p:spPr>
            <a:xfrm>
              <a:off x="3544417" y="2427549"/>
              <a:ext cx="339568" cy="205415"/>
            </a:xfrm>
            <a:custGeom>
              <a:avLst/>
              <a:gdLst/>
              <a:ahLst/>
              <a:cxnLst/>
              <a:rect l="l" t="t" r="r" b="b"/>
              <a:pathLst>
                <a:path w="10669" h="6454" extrusionOk="0">
                  <a:moveTo>
                    <a:pt x="10157" y="0"/>
                  </a:moveTo>
                  <a:cubicBezTo>
                    <a:pt x="10125" y="0"/>
                    <a:pt x="10093" y="4"/>
                    <a:pt x="10061" y="12"/>
                  </a:cubicBezTo>
                  <a:lnTo>
                    <a:pt x="8656" y="191"/>
                  </a:lnTo>
                  <a:cubicBezTo>
                    <a:pt x="8382" y="214"/>
                    <a:pt x="8180" y="488"/>
                    <a:pt x="8216" y="762"/>
                  </a:cubicBezTo>
                  <a:cubicBezTo>
                    <a:pt x="8238" y="1032"/>
                    <a:pt x="8483" y="1217"/>
                    <a:pt x="8751" y="1217"/>
                  </a:cubicBezTo>
                  <a:cubicBezTo>
                    <a:pt x="8767" y="1217"/>
                    <a:pt x="8783" y="1216"/>
                    <a:pt x="8799" y="1215"/>
                  </a:cubicBezTo>
                  <a:lnTo>
                    <a:pt x="8906" y="1203"/>
                  </a:lnTo>
                  <a:lnTo>
                    <a:pt x="8906" y="1203"/>
                  </a:lnTo>
                  <a:cubicBezTo>
                    <a:pt x="7204" y="3191"/>
                    <a:pt x="5156" y="4215"/>
                    <a:pt x="3715" y="4727"/>
                  </a:cubicBezTo>
                  <a:cubicBezTo>
                    <a:pt x="1917" y="5370"/>
                    <a:pt x="524" y="5429"/>
                    <a:pt x="500" y="5429"/>
                  </a:cubicBezTo>
                  <a:cubicBezTo>
                    <a:pt x="227" y="5441"/>
                    <a:pt x="0" y="5679"/>
                    <a:pt x="12" y="5965"/>
                  </a:cubicBezTo>
                  <a:cubicBezTo>
                    <a:pt x="24" y="6239"/>
                    <a:pt x="250" y="6453"/>
                    <a:pt x="524" y="6453"/>
                  </a:cubicBezTo>
                  <a:lnTo>
                    <a:pt x="536" y="6453"/>
                  </a:lnTo>
                  <a:cubicBezTo>
                    <a:pt x="596" y="6453"/>
                    <a:pt x="2084" y="6394"/>
                    <a:pt x="4037" y="5703"/>
                  </a:cubicBezTo>
                  <a:cubicBezTo>
                    <a:pt x="5132" y="5322"/>
                    <a:pt x="6156" y="4798"/>
                    <a:pt x="7096" y="4167"/>
                  </a:cubicBezTo>
                  <a:cubicBezTo>
                    <a:pt x="7168" y="4120"/>
                    <a:pt x="7192" y="4013"/>
                    <a:pt x="7144" y="3941"/>
                  </a:cubicBezTo>
                  <a:cubicBezTo>
                    <a:pt x="7113" y="3895"/>
                    <a:pt x="7058" y="3869"/>
                    <a:pt x="7003" y="3869"/>
                  </a:cubicBezTo>
                  <a:cubicBezTo>
                    <a:pt x="6973" y="3869"/>
                    <a:pt x="6943" y="3877"/>
                    <a:pt x="6918" y="3893"/>
                  </a:cubicBezTo>
                  <a:cubicBezTo>
                    <a:pt x="5989" y="4513"/>
                    <a:pt x="5001" y="5025"/>
                    <a:pt x="3929" y="5394"/>
                  </a:cubicBezTo>
                  <a:cubicBezTo>
                    <a:pt x="2024" y="6084"/>
                    <a:pt x="596" y="6120"/>
                    <a:pt x="536" y="6120"/>
                  </a:cubicBezTo>
                  <a:cubicBezTo>
                    <a:pt x="429" y="6120"/>
                    <a:pt x="358" y="6049"/>
                    <a:pt x="358" y="5953"/>
                  </a:cubicBezTo>
                  <a:cubicBezTo>
                    <a:pt x="358" y="5846"/>
                    <a:pt x="429" y="5751"/>
                    <a:pt x="536" y="5751"/>
                  </a:cubicBezTo>
                  <a:cubicBezTo>
                    <a:pt x="548" y="5751"/>
                    <a:pt x="1989" y="5691"/>
                    <a:pt x="3834" y="5036"/>
                  </a:cubicBezTo>
                  <a:cubicBezTo>
                    <a:pt x="5406" y="4489"/>
                    <a:pt x="7632" y="3346"/>
                    <a:pt x="9454" y="1084"/>
                  </a:cubicBezTo>
                  <a:cubicBezTo>
                    <a:pt x="9534" y="969"/>
                    <a:pt x="9459" y="809"/>
                    <a:pt x="9315" y="809"/>
                  </a:cubicBezTo>
                  <a:cubicBezTo>
                    <a:pt x="9310" y="809"/>
                    <a:pt x="9304" y="809"/>
                    <a:pt x="9299" y="810"/>
                  </a:cubicBezTo>
                  <a:lnTo>
                    <a:pt x="8775" y="869"/>
                  </a:lnTo>
                  <a:cubicBezTo>
                    <a:pt x="8768" y="870"/>
                    <a:pt x="8761" y="871"/>
                    <a:pt x="8754" y="871"/>
                  </a:cubicBezTo>
                  <a:cubicBezTo>
                    <a:pt x="8676" y="871"/>
                    <a:pt x="8595" y="815"/>
                    <a:pt x="8573" y="738"/>
                  </a:cubicBezTo>
                  <a:cubicBezTo>
                    <a:pt x="8537" y="631"/>
                    <a:pt x="8620" y="512"/>
                    <a:pt x="8740" y="500"/>
                  </a:cubicBezTo>
                  <a:lnTo>
                    <a:pt x="10133" y="322"/>
                  </a:lnTo>
                  <a:cubicBezTo>
                    <a:pt x="10139" y="321"/>
                    <a:pt x="10146" y="320"/>
                    <a:pt x="10153" y="320"/>
                  </a:cubicBezTo>
                  <a:cubicBezTo>
                    <a:pt x="10253" y="320"/>
                    <a:pt x="10347" y="400"/>
                    <a:pt x="10347" y="500"/>
                  </a:cubicBezTo>
                  <a:lnTo>
                    <a:pt x="10347" y="1893"/>
                  </a:lnTo>
                  <a:cubicBezTo>
                    <a:pt x="10347" y="2000"/>
                    <a:pt x="10252" y="2072"/>
                    <a:pt x="10168" y="2072"/>
                  </a:cubicBezTo>
                  <a:cubicBezTo>
                    <a:pt x="10073" y="2072"/>
                    <a:pt x="9990" y="1988"/>
                    <a:pt x="9990" y="1893"/>
                  </a:cubicBezTo>
                  <a:lnTo>
                    <a:pt x="9990" y="1477"/>
                  </a:lnTo>
                  <a:cubicBezTo>
                    <a:pt x="9990" y="1417"/>
                    <a:pt x="9942" y="1346"/>
                    <a:pt x="9883" y="1334"/>
                  </a:cubicBezTo>
                  <a:cubicBezTo>
                    <a:pt x="9866" y="1324"/>
                    <a:pt x="9848" y="1319"/>
                    <a:pt x="9830" y="1319"/>
                  </a:cubicBezTo>
                  <a:cubicBezTo>
                    <a:pt x="9784" y="1319"/>
                    <a:pt x="9738" y="1347"/>
                    <a:pt x="9704" y="1381"/>
                  </a:cubicBezTo>
                  <a:cubicBezTo>
                    <a:pt x="9085" y="2119"/>
                    <a:pt x="8394" y="2810"/>
                    <a:pt x="7632" y="3382"/>
                  </a:cubicBezTo>
                  <a:cubicBezTo>
                    <a:pt x="7561" y="3441"/>
                    <a:pt x="7537" y="3548"/>
                    <a:pt x="7597" y="3608"/>
                  </a:cubicBezTo>
                  <a:cubicBezTo>
                    <a:pt x="7635" y="3646"/>
                    <a:pt x="7692" y="3674"/>
                    <a:pt x="7744" y="3674"/>
                  </a:cubicBezTo>
                  <a:cubicBezTo>
                    <a:pt x="7773" y="3674"/>
                    <a:pt x="7801" y="3665"/>
                    <a:pt x="7823" y="3643"/>
                  </a:cubicBezTo>
                  <a:cubicBezTo>
                    <a:pt x="8489" y="3131"/>
                    <a:pt x="9109" y="2548"/>
                    <a:pt x="9656" y="1917"/>
                  </a:cubicBezTo>
                  <a:cubicBezTo>
                    <a:pt x="9668" y="2179"/>
                    <a:pt x="9894" y="2405"/>
                    <a:pt x="10156" y="2405"/>
                  </a:cubicBezTo>
                  <a:cubicBezTo>
                    <a:pt x="10442" y="2405"/>
                    <a:pt x="10668" y="2179"/>
                    <a:pt x="10668" y="1893"/>
                  </a:cubicBezTo>
                  <a:lnTo>
                    <a:pt x="10668" y="500"/>
                  </a:lnTo>
                  <a:cubicBezTo>
                    <a:pt x="10621" y="369"/>
                    <a:pt x="10561" y="238"/>
                    <a:pt x="10466" y="131"/>
                  </a:cubicBezTo>
                  <a:cubicBezTo>
                    <a:pt x="10382" y="48"/>
                    <a:pt x="10270" y="0"/>
                    <a:pt x="1015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</p:grpSp>
      <p:grpSp>
        <p:nvGrpSpPr>
          <p:cNvPr id="10150" name="Google Shape;10150;p73"/>
          <p:cNvGrpSpPr/>
          <p:nvPr/>
        </p:nvGrpSpPr>
        <p:grpSpPr>
          <a:xfrm>
            <a:off x="3542543" y="3020058"/>
            <a:ext cx="443676" cy="443124"/>
            <a:chOff x="2656907" y="2439293"/>
            <a:chExt cx="332757" cy="332343"/>
          </a:xfrm>
          <a:solidFill>
            <a:srgbClr val="E084C6"/>
          </a:solidFill>
        </p:grpSpPr>
        <p:sp>
          <p:nvSpPr>
            <p:cNvPr id="10151" name="Google Shape;10151;p73"/>
            <p:cNvSpPr/>
            <p:nvPr/>
          </p:nvSpPr>
          <p:spPr>
            <a:xfrm>
              <a:off x="2868751" y="2547666"/>
              <a:ext cx="53088" cy="53088"/>
            </a:xfrm>
            <a:custGeom>
              <a:avLst/>
              <a:gdLst/>
              <a:ahLst/>
              <a:cxnLst/>
              <a:rect l="l" t="t" r="r" b="b"/>
              <a:pathLst>
                <a:path w="1668" h="1668" extrusionOk="0">
                  <a:moveTo>
                    <a:pt x="834" y="334"/>
                  </a:moveTo>
                  <a:cubicBezTo>
                    <a:pt x="1120" y="334"/>
                    <a:pt x="1346" y="548"/>
                    <a:pt x="1346" y="834"/>
                  </a:cubicBezTo>
                  <a:cubicBezTo>
                    <a:pt x="1346" y="1120"/>
                    <a:pt x="1120" y="1334"/>
                    <a:pt x="834" y="1334"/>
                  </a:cubicBezTo>
                  <a:cubicBezTo>
                    <a:pt x="560" y="1334"/>
                    <a:pt x="334" y="1120"/>
                    <a:pt x="334" y="834"/>
                  </a:cubicBezTo>
                  <a:cubicBezTo>
                    <a:pt x="334" y="548"/>
                    <a:pt x="572" y="334"/>
                    <a:pt x="834" y="334"/>
                  </a:cubicBezTo>
                  <a:close/>
                  <a:moveTo>
                    <a:pt x="834" y="0"/>
                  </a:moveTo>
                  <a:cubicBezTo>
                    <a:pt x="381" y="0"/>
                    <a:pt x="0" y="370"/>
                    <a:pt x="0" y="834"/>
                  </a:cubicBezTo>
                  <a:cubicBezTo>
                    <a:pt x="0" y="1298"/>
                    <a:pt x="381" y="1667"/>
                    <a:pt x="834" y="1667"/>
                  </a:cubicBezTo>
                  <a:cubicBezTo>
                    <a:pt x="1298" y="1667"/>
                    <a:pt x="1667" y="1298"/>
                    <a:pt x="1667" y="834"/>
                  </a:cubicBezTo>
                  <a:cubicBezTo>
                    <a:pt x="1667" y="370"/>
                    <a:pt x="1298" y="0"/>
                    <a:pt x="83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152" name="Google Shape;10152;p73"/>
            <p:cNvSpPr/>
            <p:nvPr/>
          </p:nvSpPr>
          <p:spPr>
            <a:xfrm>
              <a:off x="2870661" y="2611703"/>
              <a:ext cx="68970" cy="49301"/>
            </a:xfrm>
            <a:custGeom>
              <a:avLst/>
              <a:gdLst/>
              <a:ahLst/>
              <a:cxnLst/>
              <a:rect l="l" t="t" r="r" b="b"/>
              <a:pathLst>
                <a:path w="2167" h="1549" extrusionOk="0">
                  <a:moveTo>
                    <a:pt x="774" y="1"/>
                  </a:moveTo>
                  <a:cubicBezTo>
                    <a:pt x="560" y="1"/>
                    <a:pt x="333" y="60"/>
                    <a:pt x="119" y="167"/>
                  </a:cubicBezTo>
                  <a:cubicBezTo>
                    <a:pt x="48" y="203"/>
                    <a:pt x="0" y="310"/>
                    <a:pt x="48" y="382"/>
                  </a:cubicBezTo>
                  <a:cubicBezTo>
                    <a:pt x="83" y="443"/>
                    <a:pt x="150" y="479"/>
                    <a:pt x="212" y="479"/>
                  </a:cubicBezTo>
                  <a:cubicBezTo>
                    <a:pt x="234" y="479"/>
                    <a:pt x="255" y="474"/>
                    <a:pt x="274" y="465"/>
                  </a:cubicBezTo>
                  <a:cubicBezTo>
                    <a:pt x="417" y="382"/>
                    <a:pt x="595" y="346"/>
                    <a:pt x="762" y="346"/>
                  </a:cubicBezTo>
                  <a:cubicBezTo>
                    <a:pt x="1286" y="346"/>
                    <a:pt x="1715" y="727"/>
                    <a:pt x="1786" y="1215"/>
                  </a:cubicBezTo>
                  <a:lnTo>
                    <a:pt x="762" y="1215"/>
                  </a:lnTo>
                  <a:cubicBezTo>
                    <a:pt x="679" y="1215"/>
                    <a:pt x="595" y="1298"/>
                    <a:pt x="595" y="1382"/>
                  </a:cubicBezTo>
                  <a:cubicBezTo>
                    <a:pt x="595" y="1477"/>
                    <a:pt x="679" y="1548"/>
                    <a:pt x="762" y="1548"/>
                  </a:cubicBezTo>
                  <a:lnTo>
                    <a:pt x="1988" y="1548"/>
                  </a:lnTo>
                  <a:cubicBezTo>
                    <a:pt x="2072" y="1548"/>
                    <a:pt x="2143" y="1477"/>
                    <a:pt x="2143" y="1382"/>
                  </a:cubicBezTo>
                  <a:cubicBezTo>
                    <a:pt x="2167" y="608"/>
                    <a:pt x="1536" y="1"/>
                    <a:pt x="7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153" name="Google Shape;10153;p73"/>
            <p:cNvSpPr/>
            <p:nvPr/>
          </p:nvSpPr>
          <p:spPr>
            <a:xfrm>
              <a:off x="2705794" y="2611321"/>
              <a:ext cx="68620" cy="49301"/>
            </a:xfrm>
            <a:custGeom>
              <a:avLst/>
              <a:gdLst/>
              <a:ahLst/>
              <a:cxnLst/>
              <a:rect l="l" t="t" r="r" b="b"/>
              <a:pathLst>
                <a:path w="2156" h="1549" extrusionOk="0">
                  <a:moveTo>
                    <a:pt x="1394" y="1"/>
                  </a:moveTo>
                  <a:cubicBezTo>
                    <a:pt x="632" y="1"/>
                    <a:pt x="1" y="620"/>
                    <a:pt x="1" y="1382"/>
                  </a:cubicBezTo>
                  <a:cubicBezTo>
                    <a:pt x="1" y="1465"/>
                    <a:pt x="84" y="1548"/>
                    <a:pt x="167" y="1548"/>
                  </a:cubicBezTo>
                  <a:lnTo>
                    <a:pt x="1406" y="1548"/>
                  </a:lnTo>
                  <a:cubicBezTo>
                    <a:pt x="1489" y="1548"/>
                    <a:pt x="1572" y="1465"/>
                    <a:pt x="1572" y="1382"/>
                  </a:cubicBezTo>
                  <a:cubicBezTo>
                    <a:pt x="1572" y="1287"/>
                    <a:pt x="1501" y="1215"/>
                    <a:pt x="1418" y="1215"/>
                  </a:cubicBezTo>
                  <a:lnTo>
                    <a:pt x="382" y="1215"/>
                  </a:lnTo>
                  <a:cubicBezTo>
                    <a:pt x="453" y="727"/>
                    <a:pt x="882" y="334"/>
                    <a:pt x="1406" y="334"/>
                  </a:cubicBezTo>
                  <a:cubicBezTo>
                    <a:pt x="1584" y="334"/>
                    <a:pt x="1751" y="382"/>
                    <a:pt x="1894" y="453"/>
                  </a:cubicBezTo>
                  <a:cubicBezTo>
                    <a:pt x="1918" y="469"/>
                    <a:pt x="1945" y="477"/>
                    <a:pt x="1974" y="477"/>
                  </a:cubicBezTo>
                  <a:cubicBezTo>
                    <a:pt x="2030" y="477"/>
                    <a:pt x="2088" y="445"/>
                    <a:pt x="2120" y="382"/>
                  </a:cubicBezTo>
                  <a:cubicBezTo>
                    <a:pt x="2156" y="310"/>
                    <a:pt x="2132" y="203"/>
                    <a:pt x="2049" y="155"/>
                  </a:cubicBezTo>
                  <a:cubicBezTo>
                    <a:pt x="1846" y="60"/>
                    <a:pt x="1632" y="1"/>
                    <a:pt x="139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154" name="Google Shape;10154;p73"/>
            <p:cNvSpPr/>
            <p:nvPr/>
          </p:nvSpPr>
          <p:spPr>
            <a:xfrm>
              <a:off x="2724000" y="2547666"/>
              <a:ext cx="53088" cy="53088"/>
            </a:xfrm>
            <a:custGeom>
              <a:avLst/>
              <a:gdLst/>
              <a:ahLst/>
              <a:cxnLst/>
              <a:rect l="l" t="t" r="r" b="b"/>
              <a:pathLst>
                <a:path w="1668" h="1668" extrusionOk="0">
                  <a:moveTo>
                    <a:pt x="834" y="334"/>
                  </a:moveTo>
                  <a:cubicBezTo>
                    <a:pt x="1119" y="334"/>
                    <a:pt x="1334" y="548"/>
                    <a:pt x="1334" y="834"/>
                  </a:cubicBezTo>
                  <a:cubicBezTo>
                    <a:pt x="1334" y="1120"/>
                    <a:pt x="1119" y="1334"/>
                    <a:pt x="834" y="1334"/>
                  </a:cubicBezTo>
                  <a:cubicBezTo>
                    <a:pt x="548" y="1334"/>
                    <a:pt x="322" y="1120"/>
                    <a:pt x="322" y="834"/>
                  </a:cubicBezTo>
                  <a:cubicBezTo>
                    <a:pt x="322" y="548"/>
                    <a:pt x="548" y="334"/>
                    <a:pt x="834" y="334"/>
                  </a:cubicBezTo>
                  <a:close/>
                  <a:moveTo>
                    <a:pt x="834" y="0"/>
                  </a:moveTo>
                  <a:cubicBezTo>
                    <a:pt x="369" y="0"/>
                    <a:pt x="0" y="370"/>
                    <a:pt x="0" y="834"/>
                  </a:cubicBezTo>
                  <a:cubicBezTo>
                    <a:pt x="0" y="1298"/>
                    <a:pt x="369" y="1667"/>
                    <a:pt x="834" y="1667"/>
                  </a:cubicBezTo>
                  <a:cubicBezTo>
                    <a:pt x="1298" y="1667"/>
                    <a:pt x="1667" y="1298"/>
                    <a:pt x="1667" y="834"/>
                  </a:cubicBezTo>
                  <a:cubicBezTo>
                    <a:pt x="1667" y="370"/>
                    <a:pt x="1298" y="0"/>
                    <a:pt x="83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155" name="Google Shape;10155;p73"/>
            <p:cNvSpPr/>
            <p:nvPr/>
          </p:nvSpPr>
          <p:spPr>
            <a:xfrm>
              <a:off x="2788800" y="2534394"/>
              <a:ext cx="68238" cy="68238"/>
            </a:xfrm>
            <a:custGeom>
              <a:avLst/>
              <a:gdLst/>
              <a:ahLst/>
              <a:cxnLst/>
              <a:rect l="l" t="t" r="r" b="b"/>
              <a:pathLst>
                <a:path w="2144" h="2144" extrusionOk="0">
                  <a:moveTo>
                    <a:pt x="1072" y="334"/>
                  </a:moveTo>
                  <a:cubicBezTo>
                    <a:pt x="1489" y="334"/>
                    <a:pt x="1822" y="656"/>
                    <a:pt x="1822" y="1072"/>
                  </a:cubicBezTo>
                  <a:cubicBezTo>
                    <a:pt x="1822" y="1489"/>
                    <a:pt x="1489" y="1822"/>
                    <a:pt x="1072" y="1822"/>
                  </a:cubicBezTo>
                  <a:cubicBezTo>
                    <a:pt x="655" y="1822"/>
                    <a:pt x="334" y="1489"/>
                    <a:pt x="334" y="1072"/>
                  </a:cubicBezTo>
                  <a:cubicBezTo>
                    <a:pt x="334" y="656"/>
                    <a:pt x="667" y="334"/>
                    <a:pt x="1072" y="334"/>
                  </a:cubicBezTo>
                  <a:close/>
                  <a:moveTo>
                    <a:pt x="1072" y="1"/>
                  </a:moveTo>
                  <a:cubicBezTo>
                    <a:pt x="477" y="1"/>
                    <a:pt x="0" y="477"/>
                    <a:pt x="0" y="1072"/>
                  </a:cubicBezTo>
                  <a:cubicBezTo>
                    <a:pt x="0" y="1668"/>
                    <a:pt x="477" y="2144"/>
                    <a:pt x="1072" y="2144"/>
                  </a:cubicBezTo>
                  <a:cubicBezTo>
                    <a:pt x="1667" y="2144"/>
                    <a:pt x="2143" y="1668"/>
                    <a:pt x="2143" y="1072"/>
                  </a:cubicBezTo>
                  <a:cubicBezTo>
                    <a:pt x="2143" y="477"/>
                    <a:pt x="1667" y="1"/>
                    <a:pt x="10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156" name="Google Shape;10156;p73"/>
            <p:cNvSpPr/>
            <p:nvPr/>
          </p:nvSpPr>
          <p:spPr>
            <a:xfrm>
              <a:off x="2764930" y="2613613"/>
              <a:ext cx="115979" cy="62923"/>
            </a:xfrm>
            <a:custGeom>
              <a:avLst/>
              <a:gdLst/>
              <a:ahLst/>
              <a:cxnLst/>
              <a:rect l="l" t="t" r="r" b="b"/>
              <a:pathLst>
                <a:path w="3644" h="1977" extrusionOk="0">
                  <a:moveTo>
                    <a:pt x="1822" y="345"/>
                  </a:moveTo>
                  <a:cubicBezTo>
                    <a:pt x="2584" y="345"/>
                    <a:pt x="3203" y="917"/>
                    <a:pt x="3298" y="1655"/>
                  </a:cubicBezTo>
                  <a:lnTo>
                    <a:pt x="345" y="1655"/>
                  </a:lnTo>
                  <a:cubicBezTo>
                    <a:pt x="441" y="905"/>
                    <a:pt x="1060" y="345"/>
                    <a:pt x="1822" y="345"/>
                  </a:cubicBezTo>
                  <a:close/>
                  <a:moveTo>
                    <a:pt x="1822" y="0"/>
                  </a:moveTo>
                  <a:cubicBezTo>
                    <a:pt x="822" y="0"/>
                    <a:pt x="0" y="822"/>
                    <a:pt x="0" y="1810"/>
                  </a:cubicBezTo>
                  <a:cubicBezTo>
                    <a:pt x="0" y="1905"/>
                    <a:pt x="84" y="1977"/>
                    <a:pt x="167" y="1977"/>
                  </a:cubicBezTo>
                  <a:lnTo>
                    <a:pt x="3477" y="1977"/>
                  </a:lnTo>
                  <a:cubicBezTo>
                    <a:pt x="3560" y="1977"/>
                    <a:pt x="3643" y="1905"/>
                    <a:pt x="3643" y="1810"/>
                  </a:cubicBezTo>
                  <a:cubicBezTo>
                    <a:pt x="3643" y="798"/>
                    <a:pt x="2822" y="0"/>
                    <a:pt x="18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157" name="Google Shape;10157;p73"/>
            <p:cNvSpPr/>
            <p:nvPr/>
          </p:nvSpPr>
          <p:spPr>
            <a:xfrm>
              <a:off x="2656907" y="2439293"/>
              <a:ext cx="332757" cy="332343"/>
            </a:xfrm>
            <a:custGeom>
              <a:avLst/>
              <a:gdLst/>
              <a:ahLst/>
              <a:cxnLst/>
              <a:rect l="l" t="t" r="r" b="b"/>
              <a:pathLst>
                <a:path w="10455" h="10442" extrusionOk="0">
                  <a:moveTo>
                    <a:pt x="5383" y="893"/>
                  </a:moveTo>
                  <a:cubicBezTo>
                    <a:pt x="7645" y="977"/>
                    <a:pt x="9454" y="2798"/>
                    <a:pt x="9550" y="5060"/>
                  </a:cubicBezTo>
                  <a:lnTo>
                    <a:pt x="9145" y="5060"/>
                  </a:lnTo>
                  <a:cubicBezTo>
                    <a:pt x="9050" y="5060"/>
                    <a:pt x="8978" y="5132"/>
                    <a:pt x="8978" y="5227"/>
                  </a:cubicBezTo>
                  <a:cubicBezTo>
                    <a:pt x="8978" y="5310"/>
                    <a:pt x="9050" y="5382"/>
                    <a:pt x="9145" y="5382"/>
                  </a:cubicBezTo>
                  <a:lnTo>
                    <a:pt x="9550" y="5382"/>
                  </a:lnTo>
                  <a:cubicBezTo>
                    <a:pt x="9454" y="7644"/>
                    <a:pt x="7645" y="9466"/>
                    <a:pt x="5383" y="9549"/>
                  </a:cubicBezTo>
                  <a:lnTo>
                    <a:pt x="5383" y="9156"/>
                  </a:lnTo>
                  <a:cubicBezTo>
                    <a:pt x="5383" y="9061"/>
                    <a:pt x="5311" y="8989"/>
                    <a:pt x="5216" y="8989"/>
                  </a:cubicBezTo>
                  <a:cubicBezTo>
                    <a:pt x="5121" y="8989"/>
                    <a:pt x="5049" y="9061"/>
                    <a:pt x="5049" y="9156"/>
                  </a:cubicBezTo>
                  <a:lnTo>
                    <a:pt x="5049" y="9549"/>
                  </a:lnTo>
                  <a:cubicBezTo>
                    <a:pt x="2787" y="9466"/>
                    <a:pt x="977" y="7644"/>
                    <a:pt x="882" y="5382"/>
                  </a:cubicBezTo>
                  <a:lnTo>
                    <a:pt x="1287" y="5382"/>
                  </a:lnTo>
                  <a:cubicBezTo>
                    <a:pt x="1382" y="5382"/>
                    <a:pt x="1453" y="5310"/>
                    <a:pt x="1453" y="5227"/>
                  </a:cubicBezTo>
                  <a:cubicBezTo>
                    <a:pt x="1453" y="5132"/>
                    <a:pt x="1382" y="5060"/>
                    <a:pt x="1287" y="5060"/>
                  </a:cubicBezTo>
                  <a:lnTo>
                    <a:pt x="882" y="5060"/>
                  </a:lnTo>
                  <a:cubicBezTo>
                    <a:pt x="977" y="2798"/>
                    <a:pt x="2787" y="977"/>
                    <a:pt x="5049" y="893"/>
                  </a:cubicBezTo>
                  <a:lnTo>
                    <a:pt x="5049" y="1286"/>
                  </a:lnTo>
                  <a:cubicBezTo>
                    <a:pt x="5049" y="1381"/>
                    <a:pt x="5121" y="1453"/>
                    <a:pt x="5216" y="1453"/>
                  </a:cubicBezTo>
                  <a:cubicBezTo>
                    <a:pt x="5311" y="1453"/>
                    <a:pt x="5383" y="1381"/>
                    <a:pt x="5383" y="1286"/>
                  </a:cubicBezTo>
                  <a:lnTo>
                    <a:pt x="5383" y="893"/>
                  </a:lnTo>
                  <a:close/>
                  <a:moveTo>
                    <a:pt x="5228" y="0"/>
                  </a:moveTo>
                  <a:cubicBezTo>
                    <a:pt x="5144" y="0"/>
                    <a:pt x="5061" y="72"/>
                    <a:pt x="5061" y="167"/>
                  </a:cubicBezTo>
                  <a:lnTo>
                    <a:pt x="5061" y="560"/>
                  </a:lnTo>
                  <a:cubicBezTo>
                    <a:pt x="2620" y="655"/>
                    <a:pt x="656" y="2620"/>
                    <a:pt x="572" y="5060"/>
                  </a:cubicBezTo>
                  <a:lnTo>
                    <a:pt x="168" y="5060"/>
                  </a:lnTo>
                  <a:cubicBezTo>
                    <a:pt x="84" y="5060"/>
                    <a:pt x="1" y="5132"/>
                    <a:pt x="1" y="5227"/>
                  </a:cubicBezTo>
                  <a:cubicBezTo>
                    <a:pt x="1" y="5310"/>
                    <a:pt x="84" y="5382"/>
                    <a:pt x="168" y="5382"/>
                  </a:cubicBezTo>
                  <a:lnTo>
                    <a:pt x="572" y="5382"/>
                  </a:lnTo>
                  <a:cubicBezTo>
                    <a:pt x="656" y="7823"/>
                    <a:pt x="2620" y="9787"/>
                    <a:pt x="5061" y="9882"/>
                  </a:cubicBezTo>
                  <a:lnTo>
                    <a:pt x="5061" y="10287"/>
                  </a:lnTo>
                  <a:cubicBezTo>
                    <a:pt x="5061" y="10371"/>
                    <a:pt x="5144" y="10442"/>
                    <a:pt x="5228" y="10442"/>
                  </a:cubicBezTo>
                  <a:cubicBezTo>
                    <a:pt x="5323" y="10442"/>
                    <a:pt x="5394" y="10371"/>
                    <a:pt x="5394" y="10287"/>
                  </a:cubicBezTo>
                  <a:lnTo>
                    <a:pt x="5394" y="9882"/>
                  </a:lnTo>
                  <a:cubicBezTo>
                    <a:pt x="7835" y="9787"/>
                    <a:pt x="9800" y="7823"/>
                    <a:pt x="9883" y="5382"/>
                  </a:cubicBezTo>
                  <a:lnTo>
                    <a:pt x="10288" y="5382"/>
                  </a:lnTo>
                  <a:cubicBezTo>
                    <a:pt x="10383" y="5382"/>
                    <a:pt x="10455" y="5310"/>
                    <a:pt x="10455" y="5227"/>
                  </a:cubicBezTo>
                  <a:cubicBezTo>
                    <a:pt x="10455" y="5132"/>
                    <a:pt x="10383" y="5060"/>
                    <a:pt x="10288" y="5060"/>
                  </a:cubicBezTo>
                  <a:lnTo>
                    <a:pt x="9883" y="5060"/>
                  </a:lnTo>
                  <a:cubicBezTo>
                    <a:pt x="9800" y="2620"/>
                    <a:pt x="7835" y="655"/>
                    <a:pt x="5394" y="560"/>
                  </a:cubicBezTo>
                  <a:lnTo>
                    <a:pt x="5394" y="167"/>
                  </a:lnTo>
                  <a:cubicBezTo>
                    <a:pt x="5394" y="72"/>
                    <a:pt x="5323" y="0"/>
                    <a:pt x="52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</p:grpSp>
      <p:grpSp>
        <p:nvGrpSpPr>
          <p:cNvPr id="10158" name="Google Shape;10158;p73"/>
          <p:cNvGrpSpPr/>
          <p:nvPr/>
        </p:nvGrpSpPr>
        <p:grpSpPr>
          <a:xfrm>
            <a:off x="2308698" y="2997822"/>
            <a:ext cx="532580" cy="487597"/>
            <a:chOff x="1731523" y="2422616"/>
            <a:chExt cx="399435" cy="365698"/>
          </a:xfrm>
          <a:solidFill>
            <a:srgbClr val="E084C6"/>
          </a:solidFill>
        </p:grpSpPr>
        <p:sp>
          <p:nvSpPr>
            <p:cNvPr id="10159" name="Google Shape;10159;p73"/>
            <p:cNvSpPr/>
            <p:nvPr/>
          </p:nvSpPr>
          <p:spPr>
            <a:xfrm>
              <a:off x="1865294" y="2725009"/>
              <a:ext cx="43604" cy="43604"/>
            </a:xfrm>
            <a:custGeom>
              <a:avLst/>
              <a:gdLst/>
              <a:ahLst/>
              <a:cxnLst/>
              <a:rect l="l" t="t" r="r" b="b"/>
              <a:pathLst>
                <a:path w="1370" h="1370" extrusionOk="0">
                  <a:moveTo>
                    <a:pt x="679" y="370"/>
                  </a:moveTo>
                  <a:cubicBezTo>
                    <a:pt x="858" y="370"/>
                    <a:pt x="1013" y="512"/>
                    <a:pt x="1013" y="691"/>
                  </a:cubicBezTo>
                  <a:cubicBezTo>
                    <a:pt x="1013" y="870"/>
                    <a:pt x="858" y="1024"/>
                    <a:pt x="679" y="1024"/>
                  </a:cubicBezTo>
                  <a:cubicBezTo>
                    <a:pt x="501" y="1024"/>
                    <a:pt x="358" y="870"/>
                    <a:pt x="358" y="691"/>
                  </a:cubicBezTo>
                  <a:cubicBezTo>
                    <a:pt x="370" y="501"/>
                    <a:pt x="501" y="370"/>
                    <a:pt x="679" y="370"/>
                  </a:cubicBezTo>
                  <a:close/>
                  <a:moveTo>
                    <a:pt x="679" y="1"/>
                  </a:moveTo>
                  <a:cubicBezTo>
                    <a:pt x="310" y="1"/>
                    <a:pt x="1" y="310"/>
                    <a:pt x="1" y="679"/>
                  </a:cubicBezTo>
                  <a:cubicBezTo>
                    <a:pt x="1" y="1072"/>
                    <a:pt x="310" y="1370"/>
                    <a:pt x="679" y="1370"/>
                  </a:cubicBezTo>
                  <a:cubicBezTo>
                    <a:pt x="1048" y="1370"/>
                    <a:pt x="1370" y="1048"/>
                    <a:pt x="1370" y="679"/>
                  </a:cubicBezTo>
                  <a:cubicBezTo>
                    <a:pt x="1370" y="310"/>
                    <a:pt x="1048" y="1"/>
                    <a:pt x="67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160" name="Google Shape;10160;p73"/>
            <p:cNvSpPr/>
            <p:nvPr/>
          </p:nvSpPr>
          <p:spPr>
            <a:xfrm>
              <a:off x="2005876" y="2725009"/>
              <a:ext cx="43636" cy="43604"/>
            </a:xfrm>
            <a:custGeom>
              <a:avLst/>
              <a:gdLst/>
              <a:ahLst/>
              <a:cxnLst/>
              <a:rect l="l" t="t" r="r" b="b"/>
              <a:pathLst>
                <a:path w="1371" h="1370" extrusionOk="0">
                  <a:moveTo>
                    <a:pt x="680" y="370"/>
                  </a:moveTo>
                  <a:cubicBezTo>
                    <a:pt x="858" y="370"/>
                    <a:pt x="1013" y="512"/>
                    <a:pt x="1013" y="691"/>
                  </a:cubicBezTo>
                  <a:cubicBezTo>
                    <a:pt x="1013" y="870"/>
                    <a:pt x="858" y="1024"/>
                    <a:pt x="680" y="1024"/>
                  </a:cubicBezTo>
                  <a:cubicBezTo>
                    <a:pt x="501" y="1024"/>
                    <a:pt x="358" y="870"/>
                    <a:pt x="358" y="691"/>
                  </a:cubicBezTo>
                  <a:cubicBezTo>
                    <a:pt x="370" y="501"/>
                    <a:pt x="501" y="370"/>
                    <a:pt x="680" y="370"/>
                  </a:cubicBezTo>
                  <a:close/>
                  <a:moveTo>
                    <a:pt x="680" y="1"/>
                  </a:moveTo>
                  <a:cubicBezTo>
                    <a:pt x="311" y="1"/>
                    <a:pt x="1" y="310"/>
                    <a:pt x="1" y="679"/>
                  </a:cubicBezTo>
                  <a:cubicBezTo>
                    <a:pt x="1" y="1072"/>
                    <a:pt x="311" y="1370"/>
                    <a:pt x="680" y="1370"/>
                  </a:cubicBezTo>
                  <a:cubicBezTo>
                    <a:pt x="1061" y="1370"/>
                    <a:pt x="1370" y="1048"/>
                    <a:pt x="1370" y="679"/>
                  </a:cubicBezTo>
                  <a:cubicBezTo>
                    <a:pt x="1370" y="310"/>
                    <a:pt x="1061" y="1"/>
                    <a:pt x="68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161" name="Google Shape;10161;p73"/>
            <p:cNvSpPr/>
            <p:nvPr/>
          </p:nvSpPr>
          <p:spPr>
            <a:xfrm>
              <a:off x="1731523" y="2422616"/>
              <a:ext cx="399435" cy="365698"/>
            </a:xfrm>
            <a:custGeom>
              <a:avLst/>
              <a:gdLst/>
              <a:ahLst/>
              <a:cxnLst/>
              <a:rect l="l" t="t" r="r" b="b"/>
              <a:pathLst>
                <a:path w="12550" h="11490" extrusionOk="0">
                  <a:moveTo>
                    <a:pt x="4323" y="2143"/>
                  </a:moveTo>
                  <a:lnTo>
                    <a:pt x="4323" y="3215"/>
                  </a:lnTo>
                  <a:lnTo>
                    <a:pt x="3585" y="3215"/>
                  </a:lnTo>
                  <a:lnTo>
                    <a:pt x="3216" y="2143"/>
                  </a:lnTo>
                  <a:close/>
                  <a:moveTo>
                    <a:pt x="5787" y="2143"/>
                  </a:moveTo>
                  <a:lnTo>
                    <a:pt x="5787" y="3215"/>
                  </a:lnTo>
                  <a:lnTo>
                    <a:pt x="4692" y="3215"/>
                  </a:lnTo>
                  <a:lnTo>
                    <a:pt x="4692" y="2143"/>
                  </a:lnTo>
                  <a:close/>
                  <a:moveTo>
                    <a:pt x="7252" y="2143"/>
                  </a:moveTo>
                  <a:lnTo>
                    <a:pt x="7252" y="3215"/>
                  </a:lnTo>
                  <a:lnTo>
                    <a:pt x="6144" y="3215"/>
                  </a:lnTo>
                  <a:lnTo>
                    <a:pt x="6144" y="2143"/>
                  </a:lnTo>
                  <a:close/>
                  <a:moveTo>
                    <a:pt x="8704" y="2143"/>
                  </a:moveTo>
                  <a:lnTo>
                    <a:pt x="8704" y="3215"/>
                  </a:lnTo>
                  <a:lnTo>
                    <a:pt x="7609" y="3215"/>
                  </a:lnTo>
                  <a:lnTo>
                    <a:pt x="7609" y="2143"/>
                  </a:lnTo>
                  <a:close/>
                  <a:moveTo>
                    <a:pt x="10169" y="2143"/>
                  </a:moveTo>
                  <a:lnTo>
                    <a:pt x="10169" y="3215"/>
                  </a:lnTo>
                  <a:lnTo>
                    <a:pt x="9061" y="3215"/>
                  </a:lnTo>
                  <a:lnTo>
                    <a:pt x="9061" y="2143"/>
                  </a:lnTo>
                  <a:close/>
                  <a:moveTo>
                    <a:pt x="11050" y="2143"/>
                  </a:moveTo>
                  <a:lnTo>
                    <a:pt x="10788" y="3215"/>
                  </a:lnTo>
                  <a:lnTo>
                    <a:pt x="10538" y="3215"/>
                  </a:lnTo>
                  <a:lnTo>
                    <a:pt x="10538" y="2143"/>
                  </a:lnTo>
                  <a:close/>
                  <a:moveTo>
                    <a:pt x="10716" y="3572"/>
                  </a:moveTo>
                  <a:lnTo>
                    <a:pt x="10538" y="4334"/>
                  </a:lnTo>
                  <a:lnTo>
                    <a:pt x="10538" y="3572"/>
                  </a:lnTo>
                  <a:close/>
                  <a:moveTo>
                    <a:pt x="4323" y="3572"/>
                  </a:moveTo>
                  <a:lnTo>
                    <a:pt x="4323" y="4680"/>
                  </a:lnTo>
                  <a:lnTo>
                    <a:pt x="4108" y="4680"/>
                  </a:lnTo>
                  <a:lnTo>
                    <a:pt x="3727" y="3572"/>
                  </a:lnTo>
                  <a:close/>
                  <a:moveTo>
                    <a:pt x="5787" y="3572"/>
                  </a:moveTo>
                  <a:lnTo>
                    <a:pt x="5787" y="4680"/>
                  </a:lnTo>
                  <a:lnTo>
                    <a:pt x="4692" y="4680"/>
                  </a:lnTo>
                  <a:lnTo>
                    <a:pt x="4692" y="3572"/>
                  </a:lnTo>
                  <a:close/>
                  <a:moveTo>
                    <a:pt x="7252" y="3572"/>
                  </a:moveTo>
                  <a:lnTo>
                    <a:pt x="7252" y="4680"/>
                  </a:lnTo>
                  <a:lnTo>
                    <a:pt x="6144" y="4680"/>
                  </a:lnTo>
                  <a:lnTo>
                    <a:pt x="6144" y="3572"/>
                  </a:lnTo>
                  <a:close/>
                  <a:moveTo>
                    <a:pt x="8704" y="3572"/>
                  </a:moveTo>
                  <a:lnTo>
                    <a:pt x="8704" y="4680"/>
                  </a:lnTo>
                  <a:lnTo>
                    <a:pt x="7609" y="4680"/>
                  </a:lnTo>
                  <a:lnTo>
                    <a:pt x="7609" y="3572"/>
                  </a:lnTo>
                  <a:close/>
                  <a:moveTo>
                    <a:pt x="10169" y="3572"/>
                  </a:moveTo>
                  <a:lnTo>
                    <a:pt x="10169" y="4680"/>
                  </a:lnTo>
                  <a:lnTo>
                    <a:pt x="9061" y="4680"/>
                  </a:lnTo>
                  <a:lnTo>
                    <a:pt x="9061" y="3572"/>
                  </a:lnTo>
                  <a:close/>
                  <a:moveTo>
                    <a:pt x="4335" y="5037"/>
                  </a:moveTo>
                  <a:lnTo>
                    <a:pt x="4335" y="5275"/>
                  </a:lnTo>
                  <a:lnTo>
                    <a:pt x="4239" y="5037"/>
                  </a:lnTo>
                  <a:close/>
                  <a:moveTo>
                    <a:pt x="5787" y="5037"/>
                  </a:moveTo>
                  <a:lnTo>
                    <a:pt x="5787" y="5894"/>
                  </a:lnTo>
                  <a:cubicBezTo>
                    <a:pt x="5706" y="5890"/>
                    <a:pt x="5631" y="5889"/>
                    <a:pt x="5561" y="5889"/>
                  </a:cubicBezTo>
                  <a:cubicBezTo>
                    <a:pt x="5443" y="5889"/>
                    <a:pt x="5341" y="5892"/>
                    <a:pt x="5248" y="5892"/>
                  </a:cubicBezTo>
                  <a:cubicBezTo>
                    <a:pt x="5036" y="5892"/>
                    <a:pt x="4874" y="5875"/>
                    <a:pt x="4692" y="5763"/>
                  </a:cubicBezTo>
                  <a:lnTo>
                    <a:pt x="4692" y="5037"/>
                  </a:lnTo>
                  <a:close/>
                  <a:moveTo>
                    <a:pt x="7252" y="5037"/>
                  </a:moveTo>
                  <a:lnTo>
                    <a:pt x="7252" y="5894"/>
                  </a:lnTo>
                  <a:lnTo>
                    <a:pt x="6144" y="5894"/>
                  </a:lnTo>
                  <a:lnTo>
                    <a:pt x="6144" y="5037"/>
                  </a:lnTo>
                  <a:close/>
                  <a:moveTo>
                    <a:pt x="8704" y="5037"/>
                  </a:moveTo>
                  <a:lnTo>
                    <a:pt x="8704" y="5894"/>
                  </a:lnTo>
                  <a:lnTo>
                    <a:pt x="7609" y="5894"/>
                  </a:lnTo>
                  <a:lnTo>
                    <a:pt x="7609" y="5037"/>
                  </a:lnTo>
                  <a:close/>
                  <a:moveTo>
                    <a:pt x="10169" y="5037"/>
                  </a:moveTo>
                  <a:lnTo>
                    <a:pt x="10169" y="5894"/>
                  </a:lnTo>
                  <a:lnTo>
                    <a:pt x="9061" y="5894"/>
                  </a:lnTo>
                  <a:lnTo>
                    <a:pt x="9061" y="5037"/>
                  </a:lnTo>
                  <a:close/>
                  <a:moveTo>
                    <a:pt x="4882" y="9240"/>
                  </a:moveTo>
                  <a:cubicBezTo>
                    <a:pt x="5406" y="9240"/>
                    <a:pt x="5823" y="9680"/>
                    <a:pt x="5823" y="10180"/>
                  </a:cubicBezTo>
                  <a:cubicBezTo>
                    <a:pt x="5823" y="10704"/>
                    <a:pt x="5406" y="11121"/>
                    <a:pt x="4882" y="11121"/>
                  </a:cubicBezTo>
                  <a:cubicBezTo>
                    <a:pt x="4359" y="11121"/>
                    <a:pt x="3942" y="10704"/>
                    <a:pt x="3942" y="10180"/>
                  </a:cubicBezTo>
                  <a:cubicBezTo>
                    <a:pt x="3942" y="9656"/>
                    <a:pt x="4359" y="9240"/>
                    <a:pt x="4882" y="9240"/>
                  </a:cubicBezTo>
                  <a:close/>
                  <a:moveTo>
                    <a:pt x="9300" y="9240"/>
                  </a:moveTo>
                  <a:cubicBezTo>
                    <a:pt x="9823" y="9263"/>
                    <a:pt x="10240" y="9680"/>
                    <a:pt x="10240" y="10180"/>
                  </a:cubicBezTo>
                  <a:cubicBezTo>
                    <a:pt x="10240" y="10704"/>
                    <a:pt x="9823" y="11121"/>
                    <a:pt x="9300" y="11121"/>
                  </a:cubicBezTo>
                  <a:cubicBezTo>
                    <a:pt x="8788" y="11121"/>
                    <a:pt x="8371" y="10704"/>
                    <a:pt x="8371" y="10180"/>
                  </a:cubicBezTo>
                  <a:cubicBezTo>
                    <a:pt x="8371" y="9656"/>
                    <a:pt x="8788" y="9240"/>
                    <a:pt x="9300" y="9240"/>
                  </a:cubicBezTo>
                  <a:close/>
                  <a:moveTo>
                    <a:pt x="668" y="0"/>
                  </a:moveTo>
                  <a:cubicBezTo>
                    <a:pt x="298" y="0"/>
                    <a:pt x="1" y="298"/>
                    <a:pt x="1" y="667"/>
                  </a:cubicBezTo>
                  <a:cubicBezTo>
                    <a:pt x="1" y="1048"/>
                    <a:pt x="298" y="1346"/>
                    <a:pt x="668" y="1346"/>
                  </a:cubicBezTo>
                  <a:lnTo>
                    <a:pt x="1489" y="1346"/>
                  </a:lnTo>
                  <a:lnTo>
                    <a:pt x="2513" y="4227"/>
                  </a:lnTo>
                  <a:cubicBezTo>
                    <a:pt x="2540" y="4299"/>
                    <a:pt x="2608" y="4351"/>
                    <a:pt x="2681" y="4351"/>
                  </a:cubicBezTo>
                  <a:cubicBezTo>
                    <a:pt x="2704" y="4351"/>
                    <a:pt x="2728" y="4346"/>
                    <a:pt x="2751" y="4334"/>
                  </a:cubicBezTo>
                  <a:cubicBezTo>
                    <a:pt x="2846" y="4299"/>
                    <a:pt x="2906" y="4203"/>
                    <a:pt x="2858" y="4096"/>
                  </a:cubicBezTo>
                  <a:cubicBezTo>
                    <a:pt x="1858" y="1262"/>
                    <a:pt x="1822" y="1143"/>
                    <a:pt x="1822" y="1143"/>
                  </a:cubicBezTo>
                  <a:cubicBezTo>
                    <a:pt x="1775" y="1048"/>
                    <a:pt x="1668" y="965"/>
                    <a:pt x="1549" y="965"/>
                  </a:cubicBezTo>
                  <a:lnTo>
                    <a:pt x="668" y="965"/>
                  </a:lnTo>
                  <a:cubicBezTo>
                    <a:pt x="513" y="965"/>
                    <a:pt x="370" y="834"/>
                    <a:pt x="370" y="667"/>
                  </a:cubicBezTo>
                  <a:cubicBezTo>
                    <a:pt x="370" y="500"/>
                    <a:pt x="513" y="369"/>
                    <a:pt x="668" y="369"/>
                  </a:cubicBezTo>
                  <a:lnTo>
                    <a:pt x="1549" y="369"/>
                  </a:lnTo>
                  <a:cubicBezTo>
                    <a:pt x="1906" y="369"/>
                    <a:pt x="2215" y="584"/>
                    <a:pt x="2370" y="905"/>
                  </a:cubicBezTo>
                  <a:cubicBezTo>
                    <a:pt x="2596" y="1524"/>
                    <a:pt x="3811" y="5001"/>
                    <a:pt x="4001" y="5525"/>
                  </a:cubicBezTo>
                  <a:cubicBezTo>
                    <a:pt x="4144" y="5894"/>
                    <a:pt x="4573" y="6251"/>
                    <a:pt x="5109" y="6251"/>
                  </a:cubicBezTo>
                  <a:lnTo>
                    <a:pt x="11717" y="6251"/>
                  </a:lnTo>
                  <a:cubicBezTo>
                    <a:pt x="11883" y="6251"/>
                    <a:pt x="12014" y="6382"/>
                    <a:pt x="12014" y="6549"/>
                  </a:cubicBezTo>
                  <a:cubicBezTo>
                    <a:pt x="12014" y="6715"/>
                    <a:pt x="11883" y="6846"/>
                    <a:pt x="11717" y="6846"/>
                  </a:cubicBezTo>
                  <a:lnTo>
                    <a:pt x="5109" y="6846"/>
                  </a:lnTo>
                  <a:cubicBezTo>
                    <a:pt x="4394" y="6846"/>
                    <a:pt x="3739" y="6418"/>
                    <a:pt x="3466" y="5763"/>
                  </a:cubicBezTo>
                  <a:lnTo>
                    <a:pt x="3096" y="4715"/>
                  </a:lnTo>
                  <a:cubicBezTo>
                    <a:pt x="3078" y="4652"/>
                    <a:pt x="3013" y="4603"/>
                    <a:pt x="2936" y="4603"/>
                  </a:cubicBezTo>
                  <a:cubicBezTo>
                    <a:pt x="2911" y="4603"/>
                    <a:pt x="2885" y="4608"/>
                    <a:pt x="2858" y="4620"/>
                  </a:cubicBezTo>
                  <a:cubicBezTo>
                    <a:pt x="2751" y="4656"/>
                    <a:pt x="2715" y="4751"/>
                    <a:pt x="2751" y="4858"/>
                  </a:cubicBezTo>
                  <a:cubicBezTo>
                    <a:pt x="3049" y="5596"/>
                    <a:pt x="3073" y="5942"/>
                    <a:pt x="3406" y="6406"/>
                  </a:cubicBezTo>
                  <a:lnTo>
                    <a:pt x="3013" y="7001"/>
                  </a:lnTo>
                  <a:cubicBezTo>
                    <a:pt x="2394" y="7894"/>
                    <a:pt x="2930" y="9097"/>
                    <a:pt x="3989" y="9240"/>
                  </a:cubicBezTo>
                  <a:cubicBezTo>
                    <a:pt x="3144" y="10049"/>
                    <a:pt x="3692" y="11490"/>
                    <a:pt x="4870" y="11490"/>
                  </a:cubicBezTo>
                  <a:cubicBezTo>
                    <a:pt x="6025" y="11490"/>
                    <a:pt x="6597" y="10061"/>
                    <a:pt x="5763" y="9251"/>
                  </a:cubicBezTo>
                  <a:lnTo>
                    <a:pt x="8383" y="9251"/>
                  </a:lnTo>
                  <a:cubicBezTo>
                    <a:pt x="7549" y="10061"/>
                    <a:pt x="8109" y="11490"/>
                    <a:pt x="9276" y="11490"/>
                  </a:cubicBezTo>
                  <a:cubicBezTo>
                    <a:pt x="10431" y="11490"/>
                    <a:pt x="11002" y="10061"/>
                    <a:pt x="10169" y="9251"/>
                  </a:cubicBezTo>
                  <a:lnTo>
                    <a:pt x="10407" y="9251"/>
                  </a:lnTo>
                  <a:cubicBezTo>
                    <a:pt x="10776" y="9251"/>
                    <a:pt x="11074" y="8954"/>
                    <a:pt x="11074" y="8585"/>
                  </a:cubicBezTo>
                  <a:cubicBezTo>
                    <a:pt x="11074" y="8216"/>
                    <a:pt x="10776" y="7918"/>
                    <a:pt x="10407" y="7918"/>
                  </a:cubicBezTo>
                  <a:lnTo>
                    <a:pt x="8788" y="7918"/>
                  </a:lnTo>
                  <a:cubicBezTo>
                    <a:pt x="8680" y="7918"/>
                    <a:pt x="8609" y="7989"/>
                    <a:pt x="8609" y="8097"/>
                  </a:cubicBezTo>
                  <a:cubicBezTo>
                    <a:pt x="8609" y="8204"/>
                    <a:pt x="8680" y="8275"/>
                    <a:pt x="8788" y="8275"/>
                  </a:cubicBezTo>
                  <a:lnTo>
                    <a:pt x="10431" y="8275"/>
                  </a:lnTo>
                  <a:cubicBezTo>
                    <a:pt x="10597" y="8275"/>
                    <a:pt x="10728" y="8406"/>
                    <a:pt x="10728" y="8573"/>
                  </a:cubicBezTo>
                  <a:cubicBezTo>
                    <a:pt x="10728" y="8740"/>
                    <a:pt x="10597" y="8871"/>
                    <a:pt x="10431" y="8871"/>
                  </a:cubicBezTo>
                  <a:lnTo>
                    <a:pt x="4204" y="8871"/>
                  </a:lnTo>
                  <a:cubicBezTo>
                    <a:pt x="3323" y="8871"/>
                    <a:pt x="2811" y="7882"/>
                    <a:pt x="3311" y="7168"/>
                  </a:cubicBezTo>
                  <a:lnTo>
                    <a:pt x="3668" y="6656"/>
                  </a:lnTo>
                  <a:cubicBezTo>
                    <a:pt x="3811" y="6787"/>
                    <a:pt x="3978" y="6906"/>
                    <a:pt x="4168" y="7001"/>
                  </a:cubicBezTo>
                  <a:lnTo>
                    <a:pt x="3799" y="7537"/>
                  </a:lnTo>
                  <a:cubicBezTo>
                    <a:pt x="3573" y="7847"/>
                    <a:pt x="3799" y="8275"/>
                    <a:pt x="4180" y="8275"/>
                  </a:cubicBezTo>
                  <a:lnTo>
                    <a:pt x="8085" y="8275"/>
                  </a:lnTo>
                  <a:cubicBezTo>
                    <a:pt x="8192" y="8275"/>
                    <a:pt x="8264" y="8204"/>
                    <a:pt x="8264" y="8097"/>
                  </a:cubicBezTo>
                  <a:cubicBezTo>
                    <a:pt x="8264" y="7989"/>
                    <a:pt x="8192" y="7918"/>
                    <a:pt x="8085" y="7918"/>
                  </a:cubicBezTo>
                  <a:lnTo>
                    <a:pt x="4180" y="7918"/>
                  </a:lnTo>
                  <a:cubicBezTo>
                    <a:pt x="4097" y="7918"/>
                    <a:pt x="4037" y="7811"/>
                    <a:pt x="4097" y="7739"/>
                  </a:cubicBezTo>
                  <a:lnTo>
                    <a:pt x="4513" y="7132"/>
                  </a:lnTo>
                  <a:cubicBezTo>
                    <a:pt x="4753" y="7201"/>
                    <a:pt x="4820" y="7217"/>
                    <a:pt x="5587" y="7217"/>
                  </a:cubicBezTo>
                  <a:cubicBezTo>
                    <a:pt x="6309" y="7217"/>
                    <a:pt x="7651" y="7202"/>
                    <a:pt x="10341" y="7202"/>
                  </a:cubicBezTo>
                  <a:cubicBezTo>
                    <a:pt x="10765" y="7202"/>
                    <a:pt x="11223" y="7203"/>
                    <a:pt x="11717" y="7204"/>
                  </a:cubicBezTo>
                  <a:cubicBezTo>
                    <a:pt x="12086" y="7204"/>
                    <a:pt x="12383" y="6906"/>
                    <a:pt x="12383" y="6537"/>
                  </a:cubicBezTo>
                  <a:cubicBezTo>
                    <a:pt x="12383" y="6168"/>
                    <a:pt x="12098" y="5894"/>
                    <a:pt x="11728" y="5894"/>
                  </a:cubicBezTo>
                  <a:lnTo>
                    <a:pt x="11538" y="5894"/>
                  </a:lnTo>
                  <a:lnTo>
                    <a:pt x="12383" y="2191"/>
                  </a:lnTo>
                  <a:cubicBezTo>
                    <a:pt x="12550" y="1489"/>
                    <a:pt x="12014" y="822"/>
                    <a:pt x="11300" y="822"/>
                  </a:cubicBezTo>
                  <a:lnTo>
                    <a:pt x="7752" y="822"/>
                  </a:lnTo>
                  <a:cubicBezTo>
                    <a:pt x="7657" y="822"/>
                    <a:pt x="7573" y="893"/>
                    <a:pt x="7573" y="1000"/>
                  </a:cubicBezTo>
                  <a:cubicBezTo>
                    <a:pt x="7573" y="1108"/>
                    <a:pt x="7657" y="1179"/>
                    <a:pt x="7752" y="1179"/>
                  </a:cubicBezTo>
                  <a:lnTo>
                    <a:pt x="11300" y="1179"/>
                  </a:lnTo>
                  <a:cubicBezTo>
                    <a:pt x="11788" y="1179"/>
                    <a:pt x="12145" y="1620"/>
                    <a:pt x="12026" y="2096"/>
                  </a:cubicBezTo>
                  <a:lnTo>
                    <a:pt x="11145" y="5894"/>
                  </a:lnTo>
                  <a:lnTo>
                    <a:pt x="10526" y="5894"/>
                  </a:lnTo>
                  <a:cubicBezTo>
                    <a:pt x="10609" y="5489"/>
                    <a:pt x="11300" y="2548"/>
                    <a:pt x="11419" y="2001"/>
                  </a:cubicBezTo>
                  <a:cubicBezTo>
                    <a:pt x="11443" y="1882"/>
                    <a:pt x="11359" y="1774"/>
                    <a:pt x="11240" y="1774"/>
                  </a:cubicBezTo>
                  <a:lnTo>
                    <a:pt x="3073" y="1774"/>
                  </a:lnTo>
                  <a:lnTo>
                    <a:pt x="2858" y="1167"/>
                  </a:lnTo>
                  <a:lnTo>
                    <a:pt x="7073" y="1167"/>
                  </a:lnTo>
                  <a:cubicBezTo>
                    <a:pt x="7180" y="1167"/>
                    <a:pt x="7252" y="1084"/>
                    <a:pt x="7252" y="989"/>
                  </a:cubicBezTo>
                  <a:cubicBezTo>
                    <a:pt x="7252" y="881"/>
                    <a:pt x="7180" y="810"/>
                    <a:pt x="7073" y="810"/>
                  </a:cubicBezTo>
                  <a:lnTo>
                    <a:pt x="2727" y="810"/>
                  </a:lnTo>
                  <a:cubicBezTo>
                    <a:pt x="2561" y="346"/>
                    <a:pt x="2096" y="0"/>
                    <a:pt x="154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</p:grpSp>
      <p:grpSp>
        <p:nvGrpSpPr>
          <p:cNvPr id="10162" name="Google Shape;10162;p73"/>
          <p:cNvGrpSpPr/>
          <p:nvPr/>
        </p:nvGrpSpPr>
        <p:grpSpPr>
          <a:xfrm>
            <a:off x="4129655" y="3012420"/>
            <a:ext cx="459844" cy="457849"/>
            <a:chOff x="3097241" y="2433564"/>
            <a:chExt cx="344883" cy="343387"/>
          </a:xfrm>
          <a:solidFill>
            <a:srgbClr val="E084C6"/>
          </a:solidFill>
        </p:grpSpPr>
        <p:sp>
          <p:nvSpPr>
            <p:cNvPr id="10163" name="Google Shape;10163;p73"/>
            <p:cNvSpPr/>
            <p:nvPr/>
          </p:nvSpPr>
          <p:spPr>
            <a:xfrm>
              <a:off x="3151825" y="2465806"/>
              <a:ext cx="235746" cy="311146"/>
            </a:xfrm>
            <a:custGeom>
              <a:avLst/>
              <a:gdLst/>
              <a:ahLst/>
              <a:cxnLst/>
              <a:rect l="l" t="t" r="r" b="b"/>
              <a:pathLst>
                <a:path w="7407" h="9776" extrusionOk="0">
                  <a:moveTo>
                    <a:pt x="3703" y="322"/>
                  </a:moveTo>
                  <a:cubicBezTo>
                    <a:pt x="5573" y="322"/>
                    <a:pt x="7097" y="1846"/>
                    <a:pt x="7097" y="3715"/>
                  </a:cubicBezTo>
                  <a:cubicBezTo>
                    <a:pt x="7097" y="5239"/>
                    <a:pt x="6144" y="6728"/>
                    <a:pt x="5358" y="7704"/>
                  </a:cubicBezTo>
                  <a:cubicBezTo>
                    <a:pt x="4656" y="8573"/>
                    <a:pt x="3953" y="9192"/>
                    <a:pt x="3703" y="9418"/>
                  </a:cubicBezTo>
                  <a:cubicBezTo>
                    <a:pt x="3441" y="9192"/>
                    <a:pt x="2751" y="8573"/>
                    <a:pt x="2048" y="7704"/>
                  </a:cubicBezTo>
                  <a:cubicBezTo>
                    <a:pt x="1263" y="6728"/>
                    <a:pt x="310" y="5239"/>
                    <a:pt x="310" y="3715"/>
                  </a:cubicBezTo>
                  <a:cubicBezTo>
                    <a:pt x="310" y="1846"/>
                    <a:pt x="1822" y="322"/>
                    <a:pt x="3703" y="322"/>
                  </a:cubicBezTo>
                  <a:close/>
                  <a:moveTo>
                    <a:pt x="3703" y="1"/>
                  </a:moveTo>
                  <a:cubicBezTo>
                    <a:pt x="1667" y="1"/>
                    <a:pt x="0" y="1668"/>
                    <a:pt x="0" y="3704"/>
                  </a:cubicBezTo>
                  <a:cubicBezTo>
                    <a:pt x="0" y="4418"/>
                    <a:pt x="191" y="5192"/>
                    <a:pt x="560" y="5978"/>
                  </a:cubicBezTo>
                  <a:cubicBezTo>
                    <a:pt x="858" y="6609"/>
                    <a:pt x="1274" y="7263"/>
                    <a:pt x="1798" y="7894"/>
                  </a:cubicBezTo>
                  <a:cubicBezTo>
                    <a:pt x="2691" y="9002"/>
                    <a:pt x="3549" y="9716"/>
                    <a:pt x="3596" y="9740"/>
                  </a:cubicBezTo>
                  <a:cubicBezTo>
                    <a:pt x="3626" y="9764"/>
                    <a:pt x="3665" y="9776"/>
                    <a:pt x="3700" y="9776"/>
                  </a:cubicBezTo>
                  <a:cubicBezTo>
                    <a:pt x="3736" y="9776"/>
                    <a:pt x="3769" y="9764"/>
                    <a:pt x="3787" y="9740"/>
                  </a:cubicBezTo>
                  <a:cubicBezTo>
                    <a:pt x="3822" y="9716"/>
                    <a:pt x="4703" y="9002"/>
                    <a:pt x="5596" y="7894"/>
                  </a:cubicBezTo>
                  <a:cubicBezTo>
                    <a:pt x="6108" y="7252"/>
                    <a:pt x="6525" y="6609"/>
                    <a:pt x="6823" y="5978"/>
                  </a:cubicBezTo>
                  <a:cubicBezTo>
                    <a:pt x="7204" y="5192"/>
                    <a:pt x="7394" y="4418"/>
                    <a:pt x="7394" y="3704"/>
                  </a:cubicBezTo>
                  <a:cubicBezTo>
                    <a:pt x="7406" y="1668"/>
                    <a:pt x="5739" y="1"/>
                    <a:pt x="370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164" name="Google Shape;10164;p73"/>
            <p:cNvSpPr/>
            <p:nvPr/>
          </p:nvSpPr>
          <p:spPr>
            <a:xfrm>
              <a:off x="3179483" y="2492732"/>
              <a:ext cx="181926" cy="181894"/>
            </a:xfrm>
            <a:custGeom>
              <a:avLst/>
              <a:gdLst/>
              <a:ahLst/>
              <a:cxnLst/>
              <a:rect l="l" t="t" r="r" b="b"/>
              <a:pathLst>
                <a:path w="5716" h="5715" extrusionOk="0">
                  <a:moveTo>
                    <a:pt x="2858" y="0"/>
                  </a:moveTo>
                  <a:cubicBezTo>
                    <a:pt x="1286" y="0"/>
                    <a:pt x="1" y="1286"/>
                    <a:pt x="1" y="2858"/>
                  </a:cubicBezTo>
                  <a:cubicBezTo>
                    <a:pt x="1" y="4441"/>
                    <a:pt x="1286" y="5715"/>
                    <a:pt x="2858" y="5715"/>
                  </a:cubicBezTo>
                  <a:cubicBezTo>
                    <a:pt x="4442" y="5715"/>
                    <a:pt x="5716" y="4429"/>
                    <a:pt x="5716" y="2858"/>
                  </a:cubicBezTo>
                  <a:cubicBezTo>
                    <a:pt x="5692" y="2131"/>
                    <a:pt x="5418" y="1429"/>
                    <a:pt x="4918" y="893"/>
                  </a:cubicBezTo>
                  <a:cubicBezTo>
                    <a:pt x="4888" y="863"/>
                    <a:pt x="4846" y="848"/>
                    <a:pt x="4805" y="848"/>
                  </a:cubicBezTo>
                  <a:cubicBezTo>
                    <a:pt x="4763" y="848"/>
                    <a:pt x="4721" y="863"/>
                    <a:pt x="4692" y="893"/>
                  </a:cubicBezTo>
                  <a:cubicBezTo>
                    <a:pt x="4632" y="953"/>
                    <a:pt x="4632" y="1060"/>
                    <a:pt x="4692" y="1119"/>
                  </a:cubicBezTo>
                  <a:cubicBezTo>
                    <a:pt x="5144" y="1595"/>
                    <a:pt x="5394" y="2215"/>
                    <a:pt x="5394" y="2869"/>
                  </a:cubicBezTo>
                  <a:cubicBezTo>
                    <a:pt x="5394" y="4274"/>
                    <a:pt x="4251" y="5417"/>
                    <a:pt x="2846" y="5417"/>
                  </a:cubicBezTo>
                  <a:cubicBezTo>
                    <a:pt x="1453" y="5417"/>
                    <a:pt x="298" y="4274"/>
                    <a:pt x="298" y="2869"/>
                  </a:cubicBezTo>
                  <a:cubicBezTo>
                    <a:pt x="298" y="1476"/>
                    <a:pt x="1453" y="333"/>
                    <a:pt x="2846" y="333"/>
                  </a:cubicBezTo>
                  <a:cubicBezTo>
                    <a:pt x="3299" y="333"/>
                    <a:pt x="3739" y="452"/>
                    <a:pt x="4132" y="667"/>
                  </a:cubicBezTo>
                  <a:cubicBezTo>
                    <a:pt x="4157" y="683"/>
                    <a:pt x="4185" y="691"/>
                    <a:pt x="4214" y="691"/>
                  </a:cubicBezTo>
                  <a:cubicBezTo>
                    <a:pt x="4269" y="691"/>
                    <a:pt x="4323" y="662"/>
                    <a:pt x="4346" y="607"/>
                  </a:cubicBezTo>
                  <a:cubicBezTo>
                    <a:pt x="4394" y="536"/>
                    <a:pt x="4370" y="429"/>
                    <a:pt x="4287" y="393"/>
                  </a:cubicBezTo>
                  <a:cubicBezTo>
                    <a:pt x="3858" y="131"/>
                    <a:pt x="3370" y="0"/>
                    <a:pt x="28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165" name="Google Shape;10165;p73"/>
            <p:cNvSpPr/>
            <p:nvPr/>
          </p:nvSpPr>
          <p:spPr>
            <a:xfrm>
              <a:off x="3242024" y="2524941"/>
              <a:ext cx="54202" cy="117857"/>
            </a:xfrm>
            <a:custGeom>
              <a:avLst/>
              <a:gdLst/>
              <a:ahLst/>
              <a:cxnLst/>
              <a:rect l="l" t="t" r="r" b="b"/>
              <a:pathLst>
                <a:path w="1703" h="3703" extrusionOk="0">
                  <a:moveTo>
                    <a:pt x="857" y="0"/>
                  </a:moveTo>
                  <a:cubicBezTo>
                    <a:pt x="762" y="0"/>
                    <a:pt x="691" y="71"/>
                    <a:pt x="691" y="167"/>
                  </a:cubicBezTo>
                  <a:lnTo>
                    <a:pt x="691" y="524"/>
                  </a:lnTo>
                  <a:cubicBezTo>
                    <a:pt x="322" y="560"/>
                    <a:pt x="24" y="881"/>
                    <a:pt x="24" y="1262"/>
                  </a:cubicBezTo>
                  <a:cubicBezTo>
                    <a:pt x="24" y="1679"/>
                    <a:pt x="357" y="2012"/>
                    <a:pt x="762" y="2012"/>
                  </a:cubicBezTo>
                  <a:lnTo>
                    <a:pt x="929" y="2012"/>
                  </a:lnTo>
                  <a:cubicBezTo>
                    <a:pt x="1167" y="2012"/>
                    <a:pt x="1357" y="2203"/>
                    <a:pt x="1357" y="2441"/>
                  </a:cubicBezTo>
                  <a:cubicBezTo>
                    <a:pt x="1357" y="2679"/>
                    <a:pt x="1167" y="2869"/>
                    <a:pt x="929" y="2869"/>
                  </a:cubicBezTo>
                  <a:lnTo>
                    <a:pt x="679" y="2869"/>
                  </a:lnTo>
                  <a:cubicBezTo>
                    <a:pt x="476" y="2869"/>
                    <a:pt x="334" y="2703"/>
                    <a:pt x="334" y="2524"/>
                  </a:cubicBezTo>
                  <a:cubicBezTo>
                    <a:pt x="334" y="2441"/>
                    <a:pt x="262" y="2369"/>
                    <a:pt x="167" y="2369"/>
                  </a:cubicBezTo>
                  <a:cubicBezTo>
                    <a:pt x="83" y="2369"/>
                    <a:pt x="0" y="2441"/>
                    <a:pt x="0" y="2524"/>
                  </a:cubicBezTo>
                  <a:cubicBezTo>
                    <a:pt x="0" y="2905"/>
                    <a:pt x="298" y="3203"/>
                    <a:pt x="679" y="3203"/>
                  </a:cubicBezTo>
                  <a:lnTo>
                    <a:pt x="691" y="3203"/>
                  </a:lnTo>
                  <a:lnTo>
                    <a:pt x="691" y="3536"/>
                  </a:lnTo>
                  <a:cubicBezTo>
                    <a:pt x="691" y="3631"/>
                    <a:pt x="762" y="3703"/>
                    <a:pt x="857" y="3703"/>
                  </a:cubicBezTo>
                  <a:cubicBezTo>
                    <a:pt x="941" y="3703"/>
                    <a:pt x="1012" y="3631"/>
                    <a:pt x="1012" y="3536"/>
                  </a:cubicBezTo>
                  <a:lnTo>
                    <a:pt x="1012" y="3179"/>
                  </a:lnTo>
                  <a:cubicBezTo>
                    <a:pt x="1393" y="3143"/>
                    <a:pt x="1691" y="2822"/>
                    <a:pt x="1691" y="2441"/>
                  </a:cubicBezTo>
                  <a:cubicBezTo>
                    <a:pt x="1691" y="2024"/>
                    <a:pt x="1346" y="1691"/>
                    <a:pt x="941" y="1691"/>
                  </a:cubicBezTo>
                  <a:lnTo>
                    <a:pt x="774" y="1691"/>
                  </a:lnTo>
                  <a:cubicBezTo>
                    <a:pt x="536" y="1691"/>
                    <a:pt x="345" y="1500"/>
                    <a:pt x="345" y="1262"/>
                  </a:cubicBezTo>
                  <a:cubicBezTo>
                    <a:pt x="345" y="1024"/>
                    <a:pt x="536" y="833"/>
                    <a:pt x="774" y="833"/>
                  </a:cubicBezTo>
                  <a:lnTo>
                    <a:pt x="1036" y="833"/>
                  </a:lnTo>
                  <a:cubicBezTo>
                    <a:pt x="1226" y="833"/>
                    <a:pt x="1369" y="1000"/>
                    <a:pt x="1369" y="1179"/>
                  </a:cubicBezTo>
                  <a:lnTo>
                    <a:pt x="1369" y="1345"/>
                  </a:lnTo>
                  <a:cubicBezTo>
                    <a:pt x="1393" y="1429"/>
                    <a:pt x="1453" y="1500"/>
                    <a:pt x="1536" y="1500"/>
                  </a:cubicBezTo>
                  <a:cubicBezTo>
                    <a:pt x="1631" y="1500"/>
                    <a:pt x="1703" y="1429"/>
                    <a:pt x="1703" y="1345"/>
                  </a:cubicBezTo>
                  <a:lnTo>
                    <a:pt x="1703" y="1179"/>
                  </a:lnTo>
                  <a:cubicBezTo>
                    <a:pt x="1703" y="810"/>
                    <a:pt x="1405" y="512"/>
                    <a:pt x="1036" y="512"/>
                  </a:cubicBezTo>
                  <a:lnTo>
                    <a:pt x="1012" y="512"/>
                  </a:lnTo>
                  <a:lnTo>
                    <a:pt x="1012" y="167"/>
                  </a:lnTo>
                  <a:cubicBezTo>
                    <a:pt x="1012" y="71"/>
                    <a:pt x="941" y="0"/>
                    <a:pt x="85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166" name="Google Shape;10166;p73"/>
            <p:cNvSpPr/>
            <p:nvPr/>
          </p:nvSpPr>
          <p:spPr>
            <a:xfrm>
              <a:off x="3390945" y="2433724"/>
              <a:ext cx="51179" cy="85934"/>
            </a:xfrm>
            <a:custGeom>
              <a:avLst/>
              <a:gdLst/>
              <a:ahLst/>
              <a:cxnLst/>
              <a:rect l="l" t="t" r="r" b="b"/>
              <a:pathLst>
                <a:path w="1608" h="2700" extrusionOk="0">
                  <a:moveTo>
                    <a:pt x="182" y="1"/>
                  </a:moveTo>
                  <a:cubicBezTo>
                    <a:pt x="134" y="1"/>
                    <a:pt x="86" y="22"/>
                    <a:pt x="48" y="68"/>
                  </a:cubicBezTo>
                  <a:cubicBezTo>
                    <a:pt x="0" y="140"/>
                    <a:pt x="12" y="235"/>
                    <a:pt x="84" y="294"/>
                  </a:cubicBezTo>
                  <a:cubicBezTo>
                    <a:pt x="834" y="794"/>
                    <a:pt x="1274" y="1628"/>
                    <a:pt x="1274" y="2545"/>
                  </a:cubicBezTo>
                  <a:cubicBezTo>
                    <a:pt x="1274" y="2628"/>
                    <a:pt x="1358" y="2699"/>
                    <a:pt x="1441" y="2699"/>
                  </a:cubicBezTo>
                  <a:cubicBezTo>
                    <a:pt x="1536" y="2699"/>
                    <a:pt x="1608" y="2628"/>
                    <a:pt x="1608" y="2545"/>
                  </a:cubicBezTo>
                  <a:cubicBezTo>
                    <a:pt x="1596" y="1533"/>
                    <a:pt x="1096" y="592"/>
                    <a:pt x="262" y="20"/>
                  </a:cubicBezTo>
                  <a:cubicBezTo>
                    <a:pt x="237" y="8"/>
                    <a:pt x="209" y="1"/>
                    <a:pt x="18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167" name="Google Shape;10167;p73"/>
            <p:cNvSpPr/>
            <p:nvPr/>
          </p:nvSpPr>
          <p:spPr>
            <a:xfrm>
              <a:off x="3360613" y="2478187"/>
              <a:ext cx="27340" cy="41471"/>
            </a:xfrm>
            <a:custGeom>
              <a:avLst/>
              <a:gdLst/>
              <a:ahLst/>
              <a:cxnLst/>
              <a:rect l="l" t="t" r="r" b="b"/>
              <a:pathLst>
                <a:path w="859" h="1303" extrusionOk="0">
                  <a:moveTo>
                    <a:pt x="177" y="1"/>
                  </a:moveTo>
                  <a:cubicBezTo>
                    <a:pt x="131" y="1"/>
                    <a:pt x="85" y="25"/>
                    <a:pt x="48" y="76"/>
                  </a:cubicBezTo>
                  <a:cubicBezTo>
                    <a:pt x="1" y="147"/>
                    <a:pt x="13" y="231"/>
                    <a:pt x="84" y="290"/>
                  </a:cubicBezTo>
                  <a:cubicBezTo>
                    <a:pt x="370" y="493"/>
                    <a:pt x="537" y="802"/>
                    <a:pt x="537" y="1148"/>
                  </a:cubicBezTo>
                  <a:cubicBezTo>
                    <a:pt x="537" y="1231"/>
                    <a:pt x="608" y="1302"/>
                    <a:pt x="703" y="1302"/>
                  </a:cubicBezTo>
                  <a:cubicBezTo>
                    <a:pt x="787" y="1302"/>
                    <a:pt x="858" y="1231"/>
                    <a:pt x="858" y="1148"/>
                  </a:cubicBezTo>
                  <a:cubicBezTo>
                    <a:pt x="858" y="683"/>
                    <a:pt x="644" y="278"/>
                    <a:pt x="263" y="28"/>
                  </a:cubicBezTo>
                  <a:cubicBezTo>
                    <a:pt x="235" y="10"/>
                    <a:pt x="206" y="1"/>
                    <a:pt x="17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168" name="Google Shape;10168;p73"/>
            <p:cNvSpPr/>
            <p:nvPr/>
          </p:nvSpPr>
          <p:spPr>
            <a:xfrm>
              <a:off x="3375795" y="2455939"/>
              <a:ext cx="39434" cy="63719"/>
            </a:xfrm>
            <a:custGeom>
              <a:avLst/>
              <a:gdLst/>
              <a:ahLst/>
              <a:cxnLst/>
              <a:rect l="l" t="t" r="r" b="b"/>
              <a:pathLst>
                <a:path w="1239" h="2002" extrusionOk="0">
                  <a:moveTo>
                    <a:pt x="183" y="0"/>
                  </a:moveTo>
                  <a:cubicBezTo>
                    <a:pt x="134" y="0"/>
                    <a:pt x="86" y="26"/>
                    <a:pt x="48" y="73"/>
                  </a:cubicBezTo>
                  <a:cubicBezTo>
                    <a:pt x="0" y="144"/>
                    <a:pt x="12" y="239"/>
                    <a:pt x="83" y="299"/>
                  </a:cubicBezTo>
                  <a:cubicBezTo>
                    <a:pt x="595" y="632"/>
                    <a:pt x="905" y="1216"/>
                    <a:pt x="905" y="1847"/>
                  </a:cubicBezTo>
                  <a:cubicBezTo>
                    <a:pt x="905" y="1930"/>
                    <a:pt x="976" y="2001"/>
                    <a:pt x="1072" y="2001"/>
                  </a:cubicBezTo>
                  <a:cubicBezTo>
                    <a:pt x="1155" y="2001"/>
                    <a:pt x="1238" y="1930"/>
                    <a:pt x="1238" y="1847"/>
                  </a:cubicBezTo>
                  <a:cubicBezTo>
                    <a:pt x="1238" y="1108"/>
                    <a:pt x="881" y="430"/>
                    <a:pt x="262" y="25"/>
                  </a:cubicBezTo>
                  <a:cubicBezTo>
                    <a:pt x="237" y="8"/>
                    <a:pt x="210" y="0"/>
                    <a:pt x="1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169" name="Google Shape;10169;p73"/>
            <p:cNvSpPr/>
            <p:nvPr/>
          </p:nvSpPr>
          <p:spPr>
            <a:xfrm>
              <a:off x="3097241" y="2433564"/>
              <a:ext cx="50829" cy="85711"/>
            </a:xfrm>
            <a:custGeom>
              <a:avLst/>
              <a:gdLst/>
              <a:ahLst/>
              <a:cxnLst/>
              <a:rect l="l" t="t" r="r" b="b"/>
              <a:pathLst>
                <a:path w="1597" h="2693" extrusionOk="0">
                  <a:moveTo>
                    <a:pt x="1408" y="1"/>
                  </a:moveTo>
                  <a:cubicBezTo>
                    <a:pt x="1378" y="1"/>
                    <a:pt x="1348" y="9"/>
                    <a:pt x="1323" y="25"/>
                  </a:cubicBezTo>
                  <a:cubicBezTo>
                    <a:pt x="489" y="597"/>
                    <a:pt x="1" y="1538"/>
                    <a:pt x="1" y="2526"/>
                  </a:cubicBezTo>
                  <a:cubicBezTo>
                    <a:pt x="1" y="2621"/>
                    <a:pt x="72" y="2692"/>
                    <a:pt x="168" y="2692"/>
                  </a:cubicBezTo>
                  <a:cubicBezTo>
                    <a:pt x="251" y="2692"/>
                    <a:pt x="322" y="2621"/>
                    <a:pt x="322" y="2526"/>
                  </a:cubicBezTo>
                  <a:cubicBezTo>
                    <a:pt x="322" y="1633"/>
                    <a:pt x="775" y="787"/>
                    <a:pt x="1513" y="275"/>
                  </a:cubicBezTo>
                  <a:cubicBezTo>
                    <a:pt x="1573" y="240"/>
                    <a:pt x="1596" y="133"/>
                    <a:pt x="1549" y="73"/>
                  </a:cubicBezTo>
                  <a:cubicBezTo>
                    <a:pt x="1518" y="27"/>
                    <a:pt x="1462" y="1"/>
                    <a:pt x="140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170" name="Google Shape;10170;p73"/>
            <p:cNvSpPr/>
            <p:nvPr/>
          </p:nvSpPr>
          <p:spPr>
            <a:xfrm>
              <a:off x="3151061" y="2477773"/>
              <a:ext cx="27690" cy="41503"/>
            </a:xfrm>
            <a:custGeom>
              <a:avLst/>
              <a:gdLst/>
              <a:ahLst/>
              <a:cxnLst/>
              <a:rect l="l" t="t" r="r" b="b"/>
              <a:pathLst>
                <a:path w="870" h="1304" extrusionOk="0">
                  <a:moveTo>
                    <a:pt x="681" y="1"/>
                  </a:moveTo>
                  <a:cubicBezTo>
                    <a:pt x="647" y="1"/>
                    <a:pt x="613" y="10"/>
                    <a:pt x="584" y="29"/>
                  </a:cubicBezTo>
                  <a:cubicBezTo>
                    <a:pt x="215" y="280"/>
                    <a:pt x="1" y="696"/>
                    <a:pt x="1" y="1137"/>
                  </a:cubicBezTo>
                  <a:cubicBezTo>
                    <a:pt x="1" y="1232"/>
                    <a:pt x="84" y="1303"/>
                    <a:pt x="167" y="1303"/>
                  </a:cubicBezTo>
                  <a:cubicBezTo>
                    <a:pt x="263" y="1303"/>
                    <a:pt x="334" y="1232"/>
                    <a:pt x="334" y="1137"/>
                  </a:cubicBezTo>
                  <a:cubicBezTo>
                    <a:pt x="334" y="803"/>
                    <a:pt x="501" y="482"/>
                    <a:pt x="775" y="291"/>
                  </a:cubicBezTo>
                  <a:cubicBezTo>
                    <a:pt x="834" y="244"/>
                    <a:pt x="870" y="149"/>
                    <a:pt x="810" y="65"/>
                  </a:cubicBezTo>
                  <a:cubicBezTo>
                    <a:pt x="782" y="22"/>
                    <a:pt x="732" y="1"/>
                    <a:pt x="68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171" name="Google Shape;10171;p73"/>
            <p:cNvSpPr/>
            <p:nvPr/>
          </p:nvSpPr>
          <p:spPr>
            <a:xfrm>
              <a:off x="3124167" y="2455939"/>
              <a:ext cx="39434" cy="63337"/>
            </a:xfrm>
            <a:custGeom>
              <a:avLst/>
              <a:gdLst/>
              <a:ahLst/>
              <a:cxnLst/>
              <a:rect l="l" t="t" r="r" b="b"/>
              <a:pathLst>
                <a:path w="1239" h="1990" extrusionOk="0">
                  <a:moveTo>
                    <a:pt x="1038" y="0"/>
                  </a:moveTo>
                  <a:cubicBezTo>
                    <a:pt x="1008" y="0"/>
                    <a:pt x="978" y="8"/>
                    <a:pt x="953" y="25"/>
                  </a:cubicBezTo>
                  <a:cubicBezTo>
                    <a:pt x="357" y="430"/>
                    <a:pt x="0" y="1108"/>
                    <a:pt x="0" y="1823"/>
                  </a:cubicBezTo>
                  <a:cubicBezTo>
                    <a:pt x="0" y="1918"/>
                    <a:pt x="72" y="1989"/>
                    <a:pt x="167" y="1989"/>
                  </a:cubicBezTo>
                  <a:cubicBezTo>
                    <a:pt x="250" y="1989"/>
                    <a:pt x="334" y="1918"/>
                    <a:pt x="334" y="1823"/>
                  </a:cubicBezTo>
                  <a:cubicBezTo>
                    <a:pt x="334" y="1204"/>
                    <a:pt x="643" y="632"/>
                    <a:pt x="1143" y="275"/>
                  </a:cubicBezTo>
                  <a:cubicBezTo>
                    <a:pt x="1203" y="239"/>
                    <a:pt x="1239" y="132"/>
                    <a:pt x="1179" y="73"/>
                  </a:cubicBezTo>
                  <a:cubicBezTo>
                    <a:pt x="1148" y="26"/>
                    <a:pt x="1093" y="0"/>
                    <a:pt x="103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</p:grpSp>
      <p:grpSp>
        <p:nvGrpSpPr>
          <p:cNvPr id="10172" name="Google Shape;10172;p73"/>
          <p:cNvGrpSpPr/>
          <p:nvPr/>
        </p:nvGrpSpPr>
        <p:grpSpPr>
          <a:xfrm>
            <a:off x="1704399" y="3020058"/>
            <a:ext cx="547772" cy="443124"/>
            <a:chOff x="1278299" y="2439293"/>
            <a:chExt cx="410829" cy="332343"/>
          </a:xfrm>
          <a:solidFill>
            <a:srgbClr val="E084C6"/>
          </a:solidFill>
        </p:grpSpPr>
        <p:sp>
          <p:nvSpPr>
            <p:cNvPr id="10173" name="Google Shape;10173;p73"/>
            <p:cNvSpPr/>
            <p:nvPr/>
          </p:nvSpPr>
          <p:spPr>
            <a:xfrm>
              <a:off x="1360159" y="2510141"/>
              <a:ext cx="245963" cy="12540"/>
            </a:xfrm>
            <a:custGeom>
              <a:avLst/>
              <a:gdLst/>
              <a:ahLst/>
              <a:cxnLst/>
              <a:rect l="l" t="t" r="r" b="b"/>
              <a:pathLst>
                <a:path w="7728" h="394" extrusionOk="0">
                  <a:moveTo>
                    <a:pt x="191" y="1"/>
                  </a:moveTo>
                  <a:cubicBezTo>
                    <a:pt x="96" y="1"/>
                    <a:pt x="1" y="96"/>
                    <a:pt x="1" y="203"/>
                  </a:cubicBezTo>
                  <a:cubicBezTo>
                    <a:pt x="1" y="298"/>
                    <a:pt x="96" y="394"/>
                    <a:pt x="191" y="394"/>
                  </a:cubicBezTo>
                  <a:lnTo>
                    <a:pt x="7537" y="394"/>
                  </a:lnTo>
                  <a:cubicBezTo>
                    <a:pt x="7633" y="394"/>
                    <a:pt x="7728" y="298"/>
                    <a:pt x="7728" y="203"/>
                  </a:cubicBezTo>
                  <a:cubicBezTo>
                    <a:pt x="7728" y="96"/>
                    <a:pt x="7633" y="1"/>
                    <a:pt x="75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174" name="Google Shape;10174;p73"/>
            <p:cNvSpPr/>
            <p:nvPr/>
          </p:nvSpPr>
          <p:spPr>
            <a:xfrm>
              <a:off x="1360159" y="2575706"/>
              <a:ext cx="245963" cy="12158"/>
            </a:xfrm>
            <a:custGeom>
              <a:avLst/>
              <a:gdLst/>
              <a:ahLst/>
              <a:cxnLst/>
              <a:rect l="l" t="t" r="r" b="b"/>
              <a:pathLst>
                <a:path w="7728" h="382" extrusionOk="0">
                  <a:moveTo>
                    <a:pt x="191" y="0"/>
                  </a:moveTo>
                  <a:cubicBezTo>
                    <a:pt x="96" y="0"/>
                    <a:pt x="1" y="84"/>
                    <a:pt x="1" y="191"/>
                  </a:cubicBezTo>
                  <a:cubicBezTo>
                    <a:pt x="1" y="298"/>
                    <a:pt x="96" y="381"/>
                    <a:pt x="191" y="381"/>
                  </a:cubicBezTo>
                  <a:lnTo>
                    <a:pt x="7537" y="381"/>
                  </a:lnTo>
                  <a:cubicBezTo>
                    <a:pt x="7633" y="381"/>
                    <a:pt x="7728" y="298"/>
                    <a:pt x="7728" y="191"/>
                  </a:cubicBezTo>
                  <a:cubicBezTo>
                    <a:pt x="7728" y="84"/>
                    <a:pt x="7633" y="0"/>
                    <a:pt x="753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175" name="Google Shape;10175;p73"/>
            <p:cNvSpPr/>
            <p:nvPr/>
          </p:nvSpPr>
          <p:spPr>
            <a:xfrm>
              <a:off x="1437086" y="2618132"/>
              <a:ext cx="92873" cy="12540"/>
            </a:xfrm>
            <a:custGeom>
              <a:avLst/>
              <a:gdLst/>
              <a:ahLst/>
              <a:cxnLst/>
              <a:rect l="l" t="t" r="r" b="b"/>
              <a:pathLst>
                <a:path w="2918" h="394" extrusionOk="0">
                  <a:moveTo>
                    <a:pt x="191" y="1"/>
                  </a:moveTo>
                  <a:cubicBezTo>
                    <a:pt x="84" y="1"/>
                    <a:pt x="1" y="96"/>
                    <a:pt x="1" y="203"/>
                  </a:cubicBezTo>
                  <a:cubicBezTo>
                    <a:pt x="1" y="299"/>
                    <a:pt x="84" y="394"/>
                    <a:pt x="191" y="394"/>
                  </a:cubicBezTo>
                  <a:lnTo>
                    <a:pt x="2715" y="394"/>
                  </a:lnTo>
                  <a:cubicBezTo>
                    <a:pt x="2822" y="394"/>
                    <a:pt x="2918" y="299"/>
                    <a:pt x="2918" y="203"/>
                  </a:cubicBezTo>
                  <a:cubicBezTo>
                    <a:pt x="2918" y="96"/>
                    <a:pt x="2822" y="1"/>
                    <a:pt x="271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176" name="Google Shape;10176;p73"/>
            <p:cNvSpPr/>
            <p:nvPr/>
          </p:nvSpPr>
          <p:spPr>
            <a:xfrm>
              <a:off x="1419295" y="2543115"/>
              <a:ext cx="186827" cy="12158"/>
            </a:xfrm>
            <a:custGeom>
              <a:avLst/>
              <a:gdLst/>
              <a:ahLst/>
              <a:cxnLst/>
              <a:rect l="l" t="t" r="r" b="b"/>
              <a:pathLst>
                <a:path w="5870" h="382" extrusionOk="0">
                  <a:moveTo>
                    <a:pt x="191" y="1"/>
                  </a:moveTo>
                  <a:cubicBezTo>
                    <a:pt x="95" y="1"/>
                    <a:pt x="0" y="84"/>
                    <a:pt x="0" y="191"/>
                  </a:cubicBezTo>
                  <a:cubicBezTo>
                    <a:pt x="0" y="298"/>
                    <a:pt x="95" y="382"/>
                    <a:pt x="191" y="382"/>
                  </a:cubicBezTo>
                  <a:lnTo>
                    <a:pt x="5679" y="382"/>
                  </a:lnTo>
                  <a:cubicBezTo>
                    <a:pt x="5775" y="382"/>
                    <a:pt x="5870" y="298"/>
                    <a:pt x="5870" y="191"/>
                  </a:cubicBezTo>
                  <a:cubicBezTo>
                    <a:pt x="5870" y="84"/>
                    <a:pt x="5775" y="1"/>
                    <a:pt x="567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177" name="Google Shape;10177;p73"/>
            <p:cNvSpPr/>
            <p:nvPr/>
          </p:nvSpPr>
          <p:spPr>
            <a:xfrm>
              <a:off x="1360541" y="2543115"/>
              <a:ext cx="43604" cy="12158"/>
            </a:xfrm>
            <a:custGeom>
              <a:avLst/>
              <a:gdLst/>
              <a:ahLst/>
              <a:cxnLst/>
              <a:rect l="l" t="t" r="r" b="b"/>
              <a:pathLst>
                <a:path w="1370" h="382" extrusionOk="0">
                  <a:moveTo>
                    <a:pt x="203" y="1"/>
                  </a:moveTo>
                  <a:cubicBezTo>
                    <a:pt x="96" y="1"/>
                    <a:pt x="1" y="84"/>
                    <a:pt x="1" y="191"/>
                  </a:cubicBezTo>
                  <a:cubicBezTo>
                    <a:pt x="1" y="298"/>
                    <a:pt x="96" y="382"/>
                    <a:pt x="203" y="382"/>
                  </a:cubicBezTo>
                  <a:lnTo>
                    <a:pt x="1179" y="382"/>
                  </a:lnTo>
                  <a:cubicBezTo>
                    <a:pt x="1286" y="382"/>
                    <a:pt x="1370" y="298"/>
                    <a:pt x="1370" y="191"/>
                  </a:cubicBezTo>
                  <a:cubicBezTo>
                    <a:pt x="1358" y="72"/>
                    <a:pt x="1286" y="1"/>
                    <a:pt x="117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178" name="Google Shape;10178;p73"/>
            <p:cNvSpPr/>
            <p:nvPr/>
          </p:nvSpPr>
          <p:spPr>
            <a:xfrm>
              <a:off x="1306721" y="2469211"/>
              <a:ext cx="353222" cy="228171"/>
            </a:xfrm>
            <a:custGeom>
              <a:avLst/>
              <a:gdLst/>
              <a:ahLst/>
              <a:cxnLst/>
              <a:rect l="l" t="t" r="r" b="b"/>
              <a:pathLst>
                <a:path w="11098" h="7169" extrusionOk="0">
                  <a:moveTo>
                    <a:pt x="1144" y="1"/>
                  </a:moveTo>
                  <a:cubicBezTo>
                    <a:pt x="1025" y="1"/>
                    <a:pt x="918" y="96"/>
                    <a:pt x="906" y="215"/>
                  </a:cubicBezTo>
                  <a:cubicBezTo>
                    <a:pt x="894" y="596"/>
                    <a:pt x="596" y="894"/>
                    <a:pt x="215" y="906"/>
                  </a:cubicBezTo>
                  <a:cubicBezTo>
                    <a:pt x="96" y="906"/>
                    <a:pt x="1" y="1013"/>
                    <a:pt x="1" y="1144"/>
                  </a:cubicBezTo>
                  <a:lnTo>
                    <a:pt x="1" y="6025"/>
                  </a:lnTo>
                  <a:cubicBezTo>
                    <a:pt x="1" y="6144"/>
                    <a:pt x="96" y="6252"/>
                    <a:pt x="215" y="6264"/>
                  </a:cubicBezTo>
                  <a:cubicBezTo>
                    <a:pt x="596" y="6275"/>
                    <a:pt x="894" y="6573"/>
                    <a:pt x="906" y="6942"/>
                  </a:cubicBezTo>
                  <a:cubicBezTo>
                    <a:pt x="906" y="7061"/>
                    <a:pt x="1013" y="7168"/>
                    <a:pt x="1144" y="7168"/>
                  </a:cubicBezTo>
                  <a:lnTo>
                    <a:pt x="6728" y="7168"/>
                  </a:lnTo>
                  <a:cubicBezTo>
                    <a:pt x="6835" y="7168"/>
                    <a:pt x="6918" y="7085"/>
                    <a:pt x="6918" y="6978"/>
                  </a:cubicBezTo>
                  <a:cubicBezTo>
                    <a:pt x="6918" y="6871"/>
                    <a:pt x="6835" y="6787"/>
                    <a:pt x="6728" y="6787"/>
                  </a:cubicBezTo>
                  <a:lnTo>
                    <a:pt x="1275" y="6787"/>
                  </a:lnTo>
                  <a:cubicBezTo>
                    <a:pt x="1203" y="6323"/>
                    <a:pt x="846" y="5978"/>
                    <a:pt x="382" y="5894"/>
                  </a:cubicBezTo>
                  <a:lnTo>
                    <a:pt x="382" y="1263"/>
                  </a:lnTo>
                  <a:cubicBezTo>
                    <a:pt x="846" y="1191"/>
                    <a:pt x="1192" y="834"/>
                    <a:pt x="1275" y="370"/>
                  </a:cubicBezTo>
                  <a:lnTo>
                    <a:pt x="9776" y="370"/>
                  </a:lnTo>
                  <a:cubicBezTo>
                    <a:pt x="9847" y="846"/>
                    <a:pt x="10240" y="1203"/>
                    <a:pt x="10717" y="1263"/>
                  </a:cubicBezTo>
                  <a:lnTo>
                    <a:pt x="10717" y="4466"/>
                  </a:lnTo>
                  <a:cubicBezTo>
                    <a:pt x="10717" y="4561"/>
                    <a:pt x="10800" y="4656"/>
                    <a:pt x="10907" y="4656"/>
                  </a:cubicBezTo>
                  <a:cubicBezTo>
                    <a:pt x="11014" y="4656"/>
                    <a:pt x="11098" y="4561"/>
                    <a:pt x="11098" y="4466"/>
                  </a:cubicBezTo>
                  <a:lnTo>
                    <a:pt x="11098" y="1108"/>
                  </a:lnTo>
                  <a:cubicBezTo>
                    <a:pt x="11086" y="1072"/>
                    <a:pt x="11062" y="1013"/>
                    <a:pt x="11014" y="965"/>
                  </a:cubicBezTo>
                  <a:cubicBezTo>
                    <a:pt x="10967" y="918"/>
                    <a:pt x="10907" y="906"/>
                    <a:pt x="10848" y="906"/>
                  </a:cubicBezTo>
                  <a:cubicBezTo>
                    <a:pt x="10467" y="906"/>
                    <a:pt x="10145" y="608"/>
                    <a:pt x="10133" y="215"/>
                  </a:cubicBezTo>
                  <a:cubicBezTo>
                    <a:pt x="10133" y="96"/>
                    <a:pt x="10026" y="1"/>
                    <a:pt x="989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179" name="Google Shape;10179;p73"/>
            <p:cNvSpPr/>
            <p:nvPr/>
          </p:nvSpPr>
          <p:spPr>
            <a:xfrm>
              <a:off x="1278299" y="2439293"/>
              <a:ext cx="410829" cy="332343"/>
            </a:xfrm>
            <a:custGeom>
              <a:avLst/>
              <a:gdLst/>
              <a:ahLst/>
              <a:cxnLst/>
              <a:rect l="l" t="t" r="r" b="b"/>
              <a:pathLst>
                <a:path w="12908" h="10442" extrusionOk="0">
                  <a:moveTo>
                    <a:pt x="12348" y="369"/>
                  </a:moveTo>
                  <a:cubicBezTo>
                    <a:pt x="12431" y="369"/>
                    <a:pt x="12503" y="429"/>
                    <a:pt x="12503" y="524"/>
                  </a:cubicBezTo>
                  <a:lnTo>
                    <a:pt x="12503" y="8513"/>
                  </a:lnTo>
                  <a:cubicBezTo>
                    <a:pt x="12503" y="8585"/>
                    <a:pt x="12443" y="8656"/>
                    <a:pt x="12348" y="8656"/>
                  </a:cubicBezTo>
                  <a:lnTo>
                    <a:pt x="11610" y="8656"/>
                  </a:lnTo>
                  <a:lnTo>
                    <a:pt x="11502" y="8454"/>
                  </a:lnTo>
                  <a:cubicBezTo>
                    <a:pt x="11502" y="8454"/>
                    <a:pt x="11514" y="8454"/>
                    <a:pt x="11514" y="8442"/>
                  </a:cubicBezTo>
                  <a:cubicBezTo>
                    <a:pt x="11776" y="8323"/>
                    <a:pt x="11931" y="8049"/>
                    <a:pt x="11907" y="7763"/>
                  </a:cubicBezTo>
                  <a:cubicBezTo>
                    <a:pt x="11907" y="7692"/>
                    <a:pt x="11919" y="7632"/>
                    <a:pt x="11967" y="7573"/>
                  </a:cubicBezTo>
                  <a:cubicBezTo>
                    <a:pt x="12133" y="7334"/>
                    <a:pt x="12133" y="7025"/>
                    <a:pt x="11967" y="6799"/>
                  </a:cubicBezTo>
                  <a:cubicBezTo>
                    <a:pt x="11919" y="6739"/>
                    <a:pt x="11907" y="6668"/>
                    <a:pt x="11907" y="6608"/>
                  </a:cubicBezTo>
                  <a:cubicBezTo>
                    <a:pt x="11931" y="6322"/>
                    <a:pt x="11776" y="6061"/>
                    <a:pt x="11514" y="5941"/>
                  </a:cubicBezTo>
                  <a:cubicBezTo>
                    <a:pt x="11455" y="5906"/>
                    <a:pt x="11395" y="5858"/>
                    <a:pt x="11371" y="5787"/>
                  </a:cubicBezTo>
                  <a:cubicBezTo>
                    <a:pt x="11263" y="5559"/>
                    <a:pt x="11027" y="5401"/>
                    <a:pt x="10779" y="5401"/>
                  </a:cubicBezTo>
                  <a:cubicBezTo>
                    <a:pt x="10754" y="5401"/>
                    <a:pt x="10729" y="5402"/>
                    <a:pt x="10705" y="5406"/>
                  </a:cubicBezTo>
                  <a:cubicBezTo>
                    <a:pt x="10621" y="5406"/>
                    <a:pt x="10562" y="5382"/>
                    <a:pt x="10502" y="5346"/>
                  </a:cubicBezTo>
                  <a:cubicBezTo>
                    <a:pt x="10383" y="5263"/>
                    <a:pt x="10246" y="5221"/>
                    <a:pt x="10111" y="5221"/>
                  </a:cubicBezTo>
                  <a:cubicBezTo>
                    <a:pt x="9975" y="5221"/>
                    <a:pt x="9841" y="5263"/>
                    <a:pt x="9728" y="5346"/>
                  </a:cubicBezTo>
                  <a:cubicBezTo>
                    <a:pt x="9669" y="5382"/>
                    <a:pt x="9597" y="5406"/>
                    <a:pt x="9538" y="5406"/>
                  </a:cubicBezTo>
                  <a:cubicBezTo>
                    <a:pt x="9512" y="5402"/>
                    <a:pt x="9486" y="5401"/>
                    <a:pt x="9461" y="5401"/>
                  </a:cubicBezTo>
                  <a:cubicBezTo>
                    <a:pt x="9206" y="5401"/>
                    <a:pt x="8979" y="5559"/>
                    <a:pt x="8871" y="5787"/>
                  </a:cubicBezTo>
                  <a:cubicBezTo>
                    <a:pt x="8835" y="5846"/>
                    <a:pt x="8800" y="5906"/>
                    <a:pt x="8716" y="5941"/>
                  </a:cubicBezTo>
                  <a:cubicBezTo>
                    <a:pt x="8466" y="6061"/>
                    <a:pt x="8300" y="6322"/>
                    <a:pt x="8335" y="6608"/>
                  </a:cubicBezTo>
                  <a:cubicBezTo>
                    <a:pt x="8335" y="6680"/>
                    <a:pt x="8323" y="6739"/>
                    <a:pt x="8276" y="6799"/>
                  </a:cubicBezTo>
                  <a:cubicBezTo>
                    <a:pt x="8109" y="7037"/>
                    <a:pt x="8109" y="7346"/>
                    <a:pt x="8276" y="7573"/>
                  </a:cubicBezTo>
                  <a:cubicBezTo>
                    <a:pt x="8323" y="7632"/>
                    <a:pt x="8335" y="7704"/>
                    <a:pt x="8335" y="7763"/>
                  </a:cubicBezTo>
                  <a:cubicBezTo>
                    <a:pt x="8300" y="8049"/>
                    <a:pt x="8466" y="8323"/>
                    <a:pt x="8716" y="8442"/>
                  </a:cubicBezTo>
                  <a:cubicBezTo>
                    <a:pt x="8716" y="8442"/>
                    <a:pt x="8740" y="8442"/>
                    <a:pt x="8740" y="8454"/>
                  </a:cubicBezTo>
                  <a:lnTo>
                    <a:pt x="8633" y="8656"/>
                  </a:lnTo>
                  <a:lnTo>
                    <a:pt x="525" y="8656"/>
                  </a:lnTo>
                  <a:cubicBezTo>
                    <a:pt x="441" y="8656"/>
                    <a:pt x="370" y="8597"/>
                    <a:pt x="370" y="8513"/>
                  </a:cubicBezTo>
                  <a:lnTo>
                    <a:pt x="370" y="524"/>
                  </a:lnTo>
                  <a:cubicBezTo>
                    <a:pt x="370" y="441"/>
                    <a:pt x="430" y="369"/>
                    <a:pt x="525" y="369"/>
                  </a:cubicBezTo>
                  <a:close/>
                  <a:moveTo>
                    <a:pt x="10139" y="5638"/>
                  </a:moveTo>
                  <a:cubicBezTo>
                    <a:pt x="10199" y="5638"/>
                    <a:pt x="10258" y="5656"/>
                    <a:pt x="10312" y="5691"/>
                  </a:cubicBezTo>
                  <a:cubicBezTo>
                    <a:pt x="10420" y="5770"/>
                    <a:pt x="10553" y="5817"/>
                    <a:pt x="10684" y="5817"/>
                  </a:cubicBezTo>
                  <a:cubicBezTo>
                    <a:pt x="10711" y="5817"/>
                    <a:pt x="10738" y="5815"/>
                    <a:pt x="10764" y="5810"/>
                  </a:cubicBezTo>
                  <a:cubicBezTo>
                    <a:pt x="10773" y="5810"/>
                    <a:pt x="10782" y="5809"/>
                    <a:pt x="10790" y="5809"/>
                  </a:cubicBezTo>
                  <a:cubicBezTo>
                    <a:pt x="10900" y="5809"/>
                    <a:pt x="11007" y="5878"/>
                    <a:pt x="11062" y="5977"/>
                  </a:cubicBezTo>
                  <a:cubicBezTo>
                    <a:pt x="11133" y="6132"/>
                    <a:pt x="11229" y="6251"/>
                    <a:pt x="11383" y="6311"/>
                  </a:cubicBezTo>
                  <a:cubicBezTo>
                    <a:pt x="11502" y="6370"/>
                    <a:pt x="11562" y="6477"/>
                    <a:pt x="11550" y="6608"/>
                  </a:cubicBezTo>
                  <a:cubicBezTo>
                    <a:pt x="11526" y="6775"/>
                    <a:pt x="11574" y="6930"/>
                    <a:pt x="11669" y="7049"/>
                  </a:cubicBezTo>
                  <a:cubicBezTo>
                    <a:pt x="11741" y="7156"/>
                    <a:pt x="11741" y="7287"/>
                    <a:pt x="11669" y="7394"/>
                  </a:cubicBezTo>
                  <a:cubicBezTo>
                    <a:pt x="11574" y="7525"/>
                    <a:pt x="11538" y="7692"/>
                    <a:pt x="11550" y="7835"/>
                  </a:cubicBezTo>
                  <a:cubicBezTo>
                    <a:pt x="11562" y="7966"/>
                    <a:pt x="11490" y="8085"/>
                    <a:pt x="11383" y="8132"/>
                  </a:cubicBezTo>
                  <a:cubicBezTo>
                    <a:pt x="11288" y="8180"/>
                    <a:pt x="11217" y="8239"/>
                    <a:pt x="11157" y="8299"/>
                  </a:cubicBezTo>
                  <a:lnTo>
                    <a:pt x="11145" y="8323"/>
                  </a:lnTo>
                  <a:lnTo>
                    <a:pt x="11050" y="8454"/>
                  </a:lnTo>
                  <a:cubicBezTo>
                    <a:pt x="10995" y="8563"/>
                    <a:pt x="10911" y="8622"/>
                    <a:pt x="10787" y="8622"/>
                  </a:cubicBezTo>
                  <a:cubicBezTo>
                    <a:pt x="10776" y="8622"/>
                    <a:pt x="10764" y="8621"/>
                    <a:pt x="10752" y="8620"/>
                  </a:cubicBezTo>
                  <a:cubicBezTo>
                    <a:pt x="10726" y="8616"/>
                    <a:pt x="10699" y="8614"/>
                    <a:pt x="10672" y="8614"/>
                  </a:cubicBezTo>
                  <a:cubicBezTo>
                    <a:pt x="10542" y="8614"/>
                    <a:pt x="10410" y="8660"/>
                    <a:pt x="10312" y="8739"/>
                  </a:cubicBezTo>
                  <a:cubicBezTo>
                    <a:pt x="10252" y="8751"/>
                    <a:pt x="10205" y="8763"/>
                    <a:pt x="10169" y="8775"/>
                  </a:cubicBezTo>
                  <a:lnTo>
                    <a:pt x="10074" y="8775"/>
                  </a:lnTo>
                  <a:cubicBezTo>
                    <a:pt x="10026" y="8775"/>
                    <a:pt x="9978" y="8751"/>
                    <a:pt x="9955" y="8739"/>
                  </a:cubicBezTo>
                  <a:cubicBezTo>
                    <a:pt x="9836" y="8656"/>
                    <a:pt x="9705" y="8620"/>
                    <a:pt x="9562" y="8620"/>
                  </a:cubicBezTo>
                  <a:lnTo>
                    <a:pt x="9514" y="8620"/>
                  </a:lnTo>
                  <a:cubicBezTo>
                    <a:pt x="9504" y="8621"/>
                    <a:pt x="9495" y="8622"/>
                    <a:pt x="9486" y="8622"/>
                  </a:cubicBezTo>
                  <a:cubicBezTo>
                    <a:pt x="9366" y="8622"/>
                    <a:pt x="9261" y="8553"/>
                    <a:pt x="9216" y="8454"/>
                  </a:cubicBezTo>
                  <a:cubicBezTo>
                    <a:pt x="9181" y="8406"/>
                    <a:pt x="9157" y="8347"/>
                    <a:pt x="9121" y="8323"/>
                  </a:cubicBezTo>
                  <a:lnTo>
                    <a:pt x="9121" y="8299"/>
                  </a:lnTo>
                  <a:cubicBezTo>
                    <a:pt x="9062" y="8227"/>
                    <a:pt x="8990" y="8168"/>
                    <a:pt x="8895" y="8132"/>
                  </a:cubicBezTo>
                  <a:cubicBezTo>
                    <a:pt x="8776" y="8085"/>
                    <a:pt x="8716" y="7977"/>
                    <a:pt x="8728" y="7835"/>
                  </a:cubicBezTo>
                  <a:cubicBezTo>
                    <a:pt x="8752" y="7680"/>
                    <a:pt x="8704" y="7513"/>
                    <a:pt x="8609" y="7394"/>
                  </a:cubicBezTo>
                  <a:cubicBezTo>
                    <a:pt x="8538" y="7287"/>
                    <a:pt x="8538" y="7156"/>
                    <a:pt x="8609" y="7049"/>
                  </a:cubicBezTo>
                  <a:cubicBezTo>
                    <a:pt x="8704" y="6918"/>
                    <a:pt x="8752" y="6751"/>
                    <a:pt x="8728" y="6608"/>
                  </a:cubicBezTo>
                  <a:cubicBezTo>
                    <a:pt x="8716" y="6489"/>
                    <a:pt x="8788" y="6370"/>
                    <a:pt x="8895" y="6311"/>
                  </a:cubicBezTo>
                  <a:cubicBezTo>
                    <a:pt x="9050" y="6227"/>
                    <a:pt x="9169" y="6132"/>
                    <a:pt x="9228" y="5977"/>
                  </a:cubicBezTo>
                  <a:cubicBezTo>
                    <a:pt x="9283" y="5868"/>
                    <a:pt x="9387" y="5809"/>
                    <a:pt x="9496" y="5809"/>
                  </a:cubicBezTo>
                  <a:cubicBezTo>
                    <a:pt x="9506" y="5809"/>
                    <a:pt x="9516" y="5809"/>
                    <a:pt x="9526" y="5810"/>
                  </a:cubicBezTo>
                  <a:cubicBezTo>
                    <a:pt x="9552" y="5815"/>
                    <a:pt x="9579" y="5817"/>
                    <a:pt x="9606" y="5817"/>
                  </a:cubicBezTo>
                  <a:cubicBezTo>
                    <a:pt x="9737" y="5817"/>
                    <a:pt x="9868" y="5770"/>
                    <a:pt x="9966" y="5691"/>
                  </a:cubicBezTo>
                  <a:cubicBezTo>
                    <a:pt x="10020" y="5656"/>
                    <a:pt x="10080" y="5638"/>
                    <a:pt x="10139" y="5638"/>
                  </a:cubicBezTo>
                  <a:close/>
                  <a:moveTo>
                    <a:pt x="8990" y="8775"/>
                  </a:moveTo>
                  <a:cubicBezTo>
                    <a:pt x="9105" y="8910"/>
                    <a:pt x="9274" y="8982"/>
                    <a:pt x="9458" y="8982"/>
                  </a:cubicBezTo>
                  <a:cubicBezTo>
                    <a:pt x="9484" y="8982"/>
                    <a:pt x="9511" y="8981"/>
                    <a:pt x="9538" y="8978"/>
                  </a:cubicBezTo>
                  <a:cubicBezTo>
                    <a:pt x="9609" y="8978"/>
                    <a:pt x="9669" y="8989"/>
                    <a:pt x="9728" y="9037"/>
                  </a:cubicBezTo>
                  <a:cubicBezTo>
                    <a:pt x="9740" y="9049"/>
                    <a:pt x="9776" y="9061"/>
                    <a:pt x="9788" y="9061"/>
                  </a:cubicBezTo>
                  <a:lnTo>
                    <a:pt x="9383" y="9894"/>
                  </a:lnTo>
                  <a:lnTo>
                    <a:pt x="9193" y="9573"/>
                  </a:lnTo>
                  <a:cubicBezTo>
                    <a:pt x="9151" y="9500"/>
                    <a:pt x="9082" y="9463"/>
                    <a:pt x="9001" y="9463"/>
                  </a:cubicBezTo>
                  <a:cubicBezTo>
                    <a:pt x="8990" y="9463"/>
                    <a:pt x="8978" y="9464"/>
                    <a:pt x="8966" y="9466"/>
                  </a:cubicBezTo>
                  <a:lnTo>
                    <a:pt x="8633" y="9525"/>
                  </a:lnTo>
                  <a:lnTo>
                    <a:pt x="8990" y="8775"/>
                  </a:lnTo>
                  <a:close/>
                  <a:moveTo>
                    <a:pt x="11264" y="8775"/>
                  </a:moveTo>
                  <a:lnTo>
                    <a:pt x="11621" y="9525"/>
                  </a:lnTo>
                  <a:lnTo>
                    <a:pt x="11264" y="9466"/>
                  </a:lnTo>
                  <a:cubicBezTo>
                    <a:pt x="11254" y="9464"/>
                    <a:pt x="11243" y="9463"/>
                    <a:pt x="11233" y="9463"/>
                  </a:cubicBezTo>
                  <a:cubicBezTo>
                    <a:pt x="11158" y="9463"/>
                    <a:pt x="11080" y="9500"/>
                    <a:pt x="11038" y="9573"/>
                  </a:cubicBezTo>
                  <a:lnTo>
                    <a:pt x="10848" y="9894"/>
                  </a:lnTo>
                  <a:lnTo>
                    <a:pt x="10467" y="9061"/>
                  </a:lnTo>
                  <a:cubicBezTo>
                    <a:pt x="10478" y="9049"/>
                    <a:pt x="10502" y="9025"/>
                    <a:pt x="10514" y="9025"/>
                  </a:cubicBezTo>
                  <a:cubicBezTo>
                    <a:pt x="10574" y="8989"/>
                    <a:pt x="10657" y="8978"/>
                    <a:pt x="10717" y="8978"/>
                  </a:cubicBezTo>
                  <a:cubicBezTo>
                    <a:pt x="10731" y="8978"/>
                    <a:pt x="10746" y="8979"/>
                    <a:pt x="10760" y="8979"/>
                  </a:cubicBezTo>
                  <a:cubicBezTo>
                    <a:pt x="10946" y="8979"/>
                    <a:pt x="11121" y="8908"/>
                    <a:pt x="11264" y="8775"/>
                  </a:cubicBezTo>
                  <a:close/>
                  <a:moveTo>
                    <a:pt x="525" y="0"/>
                  </a:moveTo>
                  <a:cubicBezTo>
                    <a:pt x="239" y="0"/>
                    <a:pt x="1" y="238"/>
                    <a:pt x="1" y="524"/>
                  </a:cubicBezTo>
                  <a:lnTo>
                    <a:pt x="1" y="8513"/>
                  </a:lnTo>
                  <a:cubicBezTo>
                    <a:pt x="1" y="8799"/>
                    <a:pt x="239" y="9037"/>
                    <a:pt x="525" y="9037"/>
                  </a:cubicBezTo>
                  <a:lnTo>
                    <a:pt x="8454" y="9037"/>
                  </a:lnTo>
                  <a:lnTo>
                    <a:pt x="8169" y="9632"/>
                  </a:lnTo>
                  <a:cubicBezTo>
                    <a:pt x="8145" y="9704"/>
                    <a:pt x="8145" y="9787"/>
                    <a:pt x="8204" y="9870"/>
                  </a:cubicBezTo>
                  <a:cubicBezTo>
                    <a:pt x="8234" y="9930"/>
                    <a:pt x="8306" y="9957"/>
                    <a:pt x="8370" y="9957"/>
                  </a:cubicBezTo>
                  <a:cubicBezTo>
                    <a:pt x="8383" y="9957"/>
                    <a:pt x="8395" y="9956"/>
                    <a:pt x="8407" y="9954"/>
                  </a:cubicBezTo>
                  <a:lnTo>
                    <a:pt x="8931" y="9870"/>
                  </a:lnTo>
                  <a:lnTo>
                    <a:pt x="9228" y="10347"/>
                  </a:lnTo>
                  <a:cubicBezTo>
                    <a:pt x="9276" y="10418"/>
                    <a:pt x="9347" y="10442"/>
                    <a:pt x="9419" y="10442"/>
                  </a:cubicBezTo>
                  <a:lnTo>
                    <a:pt x="9431" y="10442"/>
                  </a:lnTo>
                  <a:cubicBezTo>
                    <a:pt x="9526" y="10442"/>
                    <a:pt x="9585" y="10382"/>
                    <a:pt x="9633" y="10311"/>
                  </a:cubicBezTo>
                  <a:lnTo>
                    <a:pt x="10133" y="9251"/>
                  </a:lnTo>
                  <a:lnTo>
                    <a:pt x="10645" y="10311"/>
                  </a:lnTo>
                  <a:cubicBezTo>
                    <a:pt x="10669" y="10382"/>
                    <a:pt x="10740" y="10430"/>
                    <a:pt x="10836" y="10442"/>
                  </a:cubicBezTo>
                  <a:lnTo>
                    <a:pt x="10848" y="10442"/>
                  </a:lnTo>
                  <a:cubicBezTo>
                    <a:pt x="10919" y="10442"/>
                    <a:pt x="11002" y="10406"/>
                    <a:pt x="11038" y="10347"/>
                  </a:cubicBezTo>
                  <a:lnTo>
                    <a:pt x="11336" y="9870"/>
                  </a:lnTo>
                  <a:lnTo>
                    <a:pt x="11860" y="9954"/>
                  </a:lnTo>
                  <a:cubicBezTo>
                    <a:pt x="11875" y="9956"/>
                    <a:pt x="11890" y="9957"/>
                    <a:pt x="11904" y="9957"/>
                  </a:cubicBezTo>
                  <a:cubicBezTo>
                    <a:pt x="11977" y="9957"/>
                    <a:pt x="12034" y="9930"/>
                    <a:pt x="12074" y="9870"/>
                  </a:cubicBezTo>
                  <a:cubicBezTo>
                    <a:pt x="12110" y="9787"/>
                    <a:pt x="12133" y="9716"/>
                    <a:pt x="12098" y="9620"/>
                  </a:cubicBezTo>
                  <a:lnTo>
                    <a:pt x="11812" y="9025"/>
                  </a:lnTo>
                  <a:lnTo>
                    <a:pt x="12383" y="9025"/>
                  </a:lnTo>
                  <a:cubicBezTo>
                    <a:pt x="12669" y="9025"/>
                    <a:pt x="12907" y="8787"/>
                    <a:pt x="12907" y="8513"/>
                  </a:cubicBezTo>
                  <a:lnTo>
                    <a:pt x="12907" y="524"/>
                  </a:lnTo>
                  <a:cubicBezTo>
                    <a:pt x="12884" y="238"/>
                    <a:pt x="12645" y="0"/>
                    <a:pt x="1234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180" name="Google Shape;10180;p73"/>
            <p:cNvSpPr/>
            <p:nvPr/>
          </p:nvSpPr>
          <p:spPr>
            <a:xfrm>
              <a:off x="1562519" y="2630640"/>
              <a:ext cx="74699" cy="74699"/>
            </a:xfrm>
            <a:custGeom>
              <a:avLst/>
              <a:gdLst/>
              <a:ahLst/>
              <a:cxnLst/>
              <a:rect l="l" t="t" r="r" b="b"/>
              <a:pathLst>
                <a:path w="2347" h="2347" extrusionOk="0">
                  <a:moveTo>
                    <a:pt x="1179" y="382"/>
                  </a:moveTo>
                  <a:cubicBezTo>
                    <a:pt x="1608" y="382"/>
                    <a:pt x="1965" y="739"/>
                    <a:pt x="1965" y="1180"/>
                  </a:cubicBezTo>
                  <a:cubicBezTo>
                    <a:pt x="1977" y="1608"/>
                    <a:pt x="1620" y="1965"/>
                    <a:pt x="1179" y="1965"/>
                  </a:cubicBezTo>
                  <a:cubicBezTo>
                    <a:pt x="739" y="1965"/>
                    <a:pt x="382" y="1608"/>
                    <a:pt x="382" y="1180"/>
                  </a:cubicBezTo>
                  <a:cubicBezTo>
                    <a:pt x="382" y="739"/>
                    <a:pt x="739" y="382"/>
                    <a:pt x="1179" y="382"/>
                  </a:cubicBezTo>
                  <a:close/>
                  <a:moveTo>
                    <a:pt x="1179" y="1"/>
                  </a:moveTo>
                  <a:cubicBezTo>
                    <a:pt x="536" y="1"/>
                    <a:pt x="1" y="525"/>
                    <a:pt x="1" y="1180"/>
                  </a:cubicBezTo>
                  <a:cubicBezTo>
                    <a:pt x="1" y="1811"/>
                    <a:pt x="525" y="2346"/>
                    <a:pt x="1179" y="2346"/>
                  </a:cubicBezTo>
                  <a:cubicBezTo>
                    <a:pt x="1834" y="2346"/>
                    <a:pt x="2346" y="1823"/>
                    <a:pt x="2346" y="1180"/>
                  </a:cubicBezTo>
                  <a:cubicBezTo>
                    <a:pt x="2346" y="525"/>
                    <a:pt x="1834" y="1"/>
                    <a:pt x="117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</p:grpSp>
      <p:grpSp>
        <p:nvGrpSpPr>
          <p:cNvPr id="10181" name="Google Shape;10181;p73"/>
          <p:cNvGrpSpPr/>
          <p:nvPr/>
        </p:nvGrpSpPr>
        <p:grpSpPr>
          <a:xfrm>
            <a:off x="1161253" y="3020058"/>
            <a:ext cx="442657" cy="442657"/>
            <a:chOff x="870939" y="2439293"/>
            <a:chExt cx="331993" cy="331993"/>
          </a:xfrm>
          <a:solidFill>
            <a:srgbClr val="E084C6"/>
          </a:solidFill>
        </p:grpSpPr>
        <p:sp>
          <p:nvSpPr>
            <p:cNvPr id="10182" name="Google Shape;10182;p73"/>
            <p:cNvSpPr/>
            <p:nvPr/>
          </p:nvSpPr>
          <p:spPr>
            <a:xfrm>
              <a:off x="870939" y="2439293"/>
              <a:ext cx="331993" cy="331993"/>
            </a:xfrm>
            <a:custGeom>
              <a:avLst/>
              <a:gdLst/>
              <a:ahLst/>
              <a:cxnLst/>
              <a:rect l="l" t="t" r="r" b="b"/>
              <a:pathLst>
                <a:path w="10431" h="10431" extrusionOk="0">
                  <a:moveTo>
                    <a:pt x="9490" y="298"/>
                  </a:moveTo>
                  <a:cubicBezTo>
                    <a:pt x="9835" y="298"/>
                    <a:pt x="10121" y="584"/>
                    <a:pt x="10121" y="917"/>
                  </a:cubicBezTo>
                  <a:lnTo>
                    <a:pt x="10121" y="9513"/>
                  </a:lnTo>
                  <a:cubicBezTo>
                    <a:pt x="10121" y="9847"/>
                    <a:pt x="9835" y="10132"/>
                    <a:pt x="9490" y="10132"/>
                  </a:cubicBezTo>
                  <a:lnTo>
                    <a:pt x="7037" y="10132"/>
                  </a:lnTo>
                  <a:lnTo>
                    <a:pt x="7037" y="9156"/>
                  </a:lnTo>
                  <a:cubicBezTo>
                    <a:pt x="7037" y="9055"/>
                    <a:pt x="6960" y="9004"/>
                    <a:pt x="6883" y="9004"/>
                  </a:cubicBezTo>
                  <a:cubicBezTo>
                    <a:pt x="6805" y="9004"/>
                    <a:pt x="6728" y="9055"/>
                    <a:pt x="6728" y="9156"/>
                  </a:cubicBezTo>
                  <a:lnTo>
                    <a:pt x="6728" y="10132"/>
                  </a:lnTo>
                  <a:lnTo>
                    <a:pt x="3644" y="10132"/>
                  </a:lnTo>
                  <a:lnTo>
                    <a:pt x="3644" y="298"/>
                  </a:lnTo>
                  <a:lnTo>
                    <a:pt x="6728" y="298"/>
                  </a:lnTo>
                  <a:lnTo>
                    <a:pt x="6728" y="8347"/>
                  </a:lnTo>
                  <a:cubicBezTo>
                    <a:pt x="6728" y="8442"/>
                    <a:pt x="6805" y="8489"/>
                    <a:pt x="6883" y="8489"/>
                  </a:cubicBezTo>
                  <a:cubicBezTo>
                    <a:pt x="6960" y="8489"/>
                    <a:pt x="7037" y="8442"/>
                    <a:pt x="7037" y="8347"/>
                  </a:cubicBezTo>
                  <a:lnTo>
                    <a:pt x="7037" y="298"/>
                  </a:lnTo>
                  <a:close/>
                  <a:moveTo>
                    <a:pt x="918" y="0"/>
                  </a:moveTo>
                  <a:cubicBezTo>
                    <a:pt x="417" y="0"/>
                    <a:pt x="1" y="417"/>
                    <a:pt x="1" y="917"/>
                  </a:cubicBezTo>
                  <a:lnTo>
                    <a:pt x="1" y="2096"/>
                  </a:lnTo>
                  <a:cubicBezTo>
                    <a:pt x="1" y="2191"/>
                    <a:pt x="78" y="2239"/>
                    <a:pt x="156" y="2239"/>
                  </a:cubicBezTo>
                  <a:cubicBezTo>
                    <a:pt x="233" y="2239"/>
                    <a:pt x="310" y="2191"/>
                    <a:pt x="310" y="2096"/>
                  </a:cubicBezTo>
                  <a:lnTo>
                    <a:pt x="310" y="917"/>
                  </a:lnTo>
                  <a:cubicBezTo>
                    <a:pt x="310" y="584"/>
                    <a:pt x="596" y="298"/>
                    <a:pt x="941" y="298"/>
                  </a:cubicBezTo>
                  <a:lnTo>
                    <a:pt x="3394" y="298"/>
                  </a:lnTo>
                  <a:lnTo>
                    <a:pt x="3394" y="10132"/>
                  </a:lnTo>
                  <a:lnTo>
                    <a:pt x="941" y="10132"/>
                  </a:lnTo>
                  <a:cubicBezTo>
                    <a:pt x="596" y="10132"/>
                    <a:pt x="310" y="9847"/>
                    <a:pt x="310" y="9513"/>
                  </a:cubicBezTo>
                  <a:lnTo>
                    <a:pt x="310" y="2965"/>
                  </a:lnTo>
                  <a:cubicBezTo>
                    <a:pt x="310" y="2864"/>
                    <a:pt x="233" y="2813"/>
                    <a:pt x="156" y="2813"/>
                  </a:cubicBezTo>
                  <a:cubicBezTo>
                    <a:pt x="78" y="2813"/>
                    <a:pt x="1" y="2864"/>
                    <a:pt x="1" y="2965"/>
                  </a:cubicBezTo>
                  <a:lnTo>
                    <a:pt x="1" y="9513"/>
                  </a:lnTo>
                  <a:cubicBezTo>
                    <a:pt x="1" y="10013"/>
                    <a:pt x="417" y="10430"/>
                    <a:pt x="918" y="10430"/>
                  </a:cubicBezTo>
                  <a:lnTo>
                    <a:pt x="9514" y="10430"/>
                  </a:lnTo>
                  <a:cubicBezTo>
                    <a:pt x="10014" y="10430"/>
                    <a:pt x="10431" y="10013"/>
                    <a:pt x="10431" y="9513"/>
                  </a:cubicBezTo>
                  <a:lnTo>
                    <a:pt x="10431" y="917"/>
                  </a:lnTo>
                  <a:cubicBezTo>
                    <a:pt x="10431" y="417"/>
                    <a:pt x="10014" y="0"/>
                    <a:pt x="951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183" name="Google Shape;10183;p73"/>
            <p:cNvSpPr/>
            <p:nvPr/>
          </p:nvSpPr>
          <p:spPr>
            <a:xfrm>
              <a:off x="908463" y="2696969"/>
              <a:ext cx="41726" cy="41726"/>
            </a:xfrm>
            <a:custGeom>
              <a:avLst/>
              <a:gdLst/>
              <a:ahLst/>
              <a:cxnLst/>
              <a:rect l="l" t="t" r="r" b="b"/>
              <a:pathLst>
                <a:path w="1311" h="1311" extrusionOk="0">
                  <a:moveTo>
                    <a:pt x="673" y="309"/>
                  </a:moveTo>
                  <a:cubicBezTo>
                    <a:pt x="844" y="309"/>
                    <a:pt x="989" y="471"/>
                    <a:pt x="989" y="655"/>
                  </a:cubicBezTo>
                  <a:cubicBezTo>
                    <a:pt x="989" y="846"/>
                    <a:pt x="846" y="1001"/>
                    <a:pt x="655" y="1001"/>
                  </a:cubicBezTo>
                  <a:cubicBezTo>
                    <a:pt x="453" y="1001"/>
                    <a:pt x="310" y="846"/>
                    <a:pt x="310" y="655"/>
                  </a:cubicBezTo>
                  <a:cubicBezTo>
                    <a:pt x="310" y="465"/>
                    <a:pt x="453" y="310"/>
                    <a:pt x="655" y="310"/>
                  </a:cubicBezTo>
                  <a:cubicBezTo>
                    <a:pt x="661" y="310"/>
                    <a:pt x="667" y="309"/>
                    <a:pt x="673" y="309"/>
                  </a:cubicBezTo>
                  <a:close/>
                  <a:moveTo>
                    <a:pt x="655" y="0"/>
                  </a:moveTo>
                  <a:cubicBezTo>
                    <a:pt x="274" y="0"/>
                    <a:pt x="0" y="286"/>
                    <a:pt x="0" y="655"/>
                  </a:cubicBezTo>
                  <a:cubicBezTo>
                    <a:pt x="0" y="1012"/>
                    <a:pt x="298" y="1310"/>
                    <a:pt x="655" y="1310"/>
                  </a:cubicBezTo>
                  <a:cubicBezTo>
                    <a:pt x="1012" y="1310"/>
                    <a:pt x="1310" y="1012"/>
                    <a:pt x="1310" y="655"/>
                  </a:cubicBezTo>
                  <a:cubicBezTo>
                    <a:pt x="1310" y="298"/>
                    <a:pt x="1012" y="0"/>
                    <a:pt x="6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184" name="Google Shape;10184;p73"/>
            <p:cNvSpPr/>
            <p:nvPr/>
          </p:nvSpPr>
          <p:spPr>
            <a:xfrm>
              <a:off x="1015690" y="2696969"/>
              <a:ext cx="41726" cy="41726"/>
            </a:xfrm>
            <a:custGeom>
              <a:avLst/>
              <a:gdLst/>
              <a:ahLst/>
              <a:cxnLst/>
              <a:rect l="l" t="t" r="r" b="b"/>
              <a:pathLst>
                <a:path w="1311" h="1311" extrusionOk="0">
                  <a:moveTo>
                    <a:pt x="656" y="310"/>
                  </a:moveTo>
                  <a:cubicBezTo>
                    <a:pt x="858" y="310"/>
                    <a:pt x="1001" y="465"/>
                    <a:pt x="1001" y="655"/>
                  </a:cubicBezTo>
                  <a:cubicBezTo>
                    <a:pt x="1001" y="846"/>
                    <a:pt x="858" y="1001"/>
                    <a:pt x="656" y="1001"/>
                  </a:cubicBezTo>
                  <a:cubicBezTo>
                    <a:pt x="465" y="1001"/>
                    <a:pt x="322" y="846"/>
                    <a:pt x="322" y="655"/>
                  </a:cubicBezTo>
                  <a:cubicBezTo>
                    <a:pt x="322" y="465"/>
                    <a:pt x="465" y="310"/>
                    <a:pt x="656" y="310"/>
                  </a:cubicBezTo>
                  <a:close/>
                  <a:moveTo>
                    <a:pt x="656" y="0"/>
                  </a:moveTo>
                  <a:cubicBezTo>
                    <a:pt x="299" y="0"/>
                    <a:pt x="1" y="298"/>
                    <a:pt x="1" y="655"/>
                  </a:cubicBezTo>
                  <a:cubicBezTo>
                    <a:pt x="1" y="1012"/>
                    <a:pt x="299" y="1310"/>
                    <a:pt x="656" y="1310"/>
                  </a:cubicBezTo>
                  <a:cubicBezTo>
                    <a:pt x="1013" y="1310"/>
                    <a:pt x="1311" y="1012"/>
                    <a:pt x="1311" y="655"/>
                  </a:cubicBezTo>
                  <a:cubicBezTo>
                    <a:pt x="1311" y="298"/>
                    <a:pt x="1013" y="0"/>
                    <a:pt x="65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185" name="Google Shape;10185;p73"/>
            <p:cNvSpPr/>
            <p:nvPr/>
          </p:nvSpPr>
          <p:spPr>
            <a:xfrm>
              <a:off x="1122567" y="2696969"/>
              <a:ext cx="41726" cy="41726"/>
            </a:xfrm>
            <a:custGeom>
              <a:avLst/>
              <a:gdLst/>
              <a:ahLst/>
              <a:cxnLst/>
              <a:rect l="l" t="t" r="r" b="b"/>
              <a:pathLst>
                <a:path w="1311" h="1311" extrusionOk="0">
                  <a:moveTo>
                    <a:pt x="655" y="310"/>
                  </a:moveTo>
                  <a:cubicBezTo>
                    <a:pt x="846" y="310"/>
                    <a:pt x="989" y="465"/>
                    <a:pt x="989" y="655"/>
                  </a:cubicBezTo>
                  <a:cubicBezTo>
                    <a:pt x="989" y="846"/>
                    <a:pt x="846" y="1001"/>
                    <a:pt x="655" y="1001"/>
                  </a:cubicBezTo>
                  <a:cubicBezTo>
                    <a:pt x="453" y="1001"/>
                    <a:pt x="310" y="846"/>
                    <a:pt x="310" y="655"/>
                  </a:cubicBezTo>
                  <a:cubicBezTo>
                    <a:pt x="310" y="465"/>
                    <a:pt x="453" y="310"/>
                    <a:pt x="655" y="310"/>
                  </a:cubicBezTo>
                  <a:close/>
                  <a:moveTo>
                    <a:pt x="655" y="0"/>
                  </a:moveTo>
                  <a:cubicBezTo>
                    <a:pt x="298" y="0"/>
                    <a:pt x="0" y="298"/>
                    <a:pt x="0" y="655"/>
                  </a:cubicBezTo>
                  <a:cubicBezTo>
                    <a:pt x="0" y="1012"/>
                    <a:pt x="298" y="1310"/>
                    <a:pt x="655" y="1310"/>
                  </a:cubicBezTo>
                  <a:cubicBezTo>
                    <a:pt x="1013" y="1310"/>
                    <a:pt x="1310" y="1012"/>
                    <a:pt x="1310" y="655"/>
                  </a:cubicBezTo>
                  <a:cubicBezTo>
                    <a:pt x="1310" y="298"/>
                    <a:pt x="1013" y="0"/>
                    <a:pt x="6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186" name="Google Shape;10186;p73"/>
            <p:cNvSpPr/>
            <p:nvPr/>
          </p:nvSpPr>
          <p:spPr>
            <a:xfrm>
              <a:off x="913015" y="2504094"/>
              <a:ext cx="31859" cy="9867"/>
            </a:xfrm>
            <a:custGeom>
              <a:avLst/>
              <a:gdLst/>
              <a:ahLst/>
              <a:cxnLst/>
              <a:rect l="l" t="t" r="r" b="b"/>
              <a:pathLst>
                <a:path w="1001" h="310" extrusionOk="0">
                  <a:moveTo>
                    <a:pt x="191" y="0"/>
                  </a:moveTo>
                  <a:cubicBezTo>
                    <a:pt x="0" y="12"/>
                    <a:pt x="0" y="310"/>
                    <a:pt x="191" y="310"/>
                  </a:cubicBezTo>
                  <a:lnTo>
                    <a:pt x="810" y="310"/>
                  </a:lnTo>
                  <a:cubicBezTo>
                    <a:pt x="1000" y="310"/>
                    <a:pt x="1000" y="0"/>
                    <a:pt x="81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187" name="Google Shape;10187;p73"/>
            <p:cNvSpPr/>
            <p:nvPr/>
          </p:nvSpPr>
          <p:spPr>
            <a:xfrm>
              <a:off x="913015" y="2532898"/>
              <a:ext cx="31859" cy="10248"/>
            </a:xfrm>
            <a:custGeom>
              <a:avLst/>
              <a:gdLst/>
              <a:ahLst/>
              <a:cxnLst/>
              <a:rect l="l" t="t" r="r" b="b"/>
              <a:pathLst>
                <a:path w="1001" h="322" extrusionOk="0">
                  <a:moveTo>
                    <a:pt x="191" y="0"/>
                  </a:moveTo>
                  <a:cubicBezTo>
                    <a:pt x="0" y="24"/>
                    <a:pt x="0" y="322"/>
                    <a:pt x="191" y="322"/>
                  </a:cubicBezTo>
                  <a:lnTo>
                    <a:pt x="810" y="322"/>
                  </a:lnTo>
                  <a:cubicBezTo>
                    <a:pt x="1000" y="322"/>
                    <a:pt x="1000" y="0"/>
                    <a:pt x="81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188" name="Google Shape;10188;p73"/>
            <p:cNvSpPr/>
            <p:nvPr/>
          </p:nvSpPr>
          <p:spPr>
            <a:xfrm>
              <a:off x="913015" y="2562052"/>
              <a:ext cx="31859" cy="9898"/>
            </a:xfrm>
            <a:custGeom>
              <a:avLst/>
              <a:gdLst/>
              <a:ahLst/>
              <a:cxnLst/>
              <a:rect l="l" t="t" r="r" b="b"/>
              <a:pathLst>
                <a:path w="1001" h="311" extrusionOk="0">
                  <a:moveTo>
                    <a:pt x="191" y="1"/>
                  </a:moveTo>
                  <a:cubicBezTo>
                    <a:pt x="0" y="13"/>
                    <a:pt x="0" y="310"/>
                    <a:pt x="191" y="310"/>
                  </a:cubicBezTo>
                  <a:lnTo>
                    <a:pt x="810" y="310"/>
                  </a:lnTo>
                  <a:cubicBezTo>
                    <a:pt x="1000" y="310"/>
                    <a:pt x="1000" y="1"/>
                    <a:pt x="81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189" name="Google Shape;10189;p73"/>
            <p:cNvSpPr/>
            <p:nvPr/>
          </p:nvSpPr>
          <p:spPr>
            <a:xfrm>
              <a:off x="894428" y="2474908"/>
              <a:ext cx="69384" cy="167508"/>
            </a:xfrm>
            <a:custGeom>
              <a:avLst/>
              <a:gdLst/>
              <a:ahLst/>
              <a:cxnLst/>
              <a:rect l="l" t="t" r="r" b="b"/>
              <a:pathLst>
                <a:path w="2180" h="5263" extrusionOk="0">
                  <a:moveTo>
                    <a:pt x="1870" y="298"/>
                  </a:moveTo>
                  <a:lnTo>
                    <a:pt x="1870" y="3703"/>
                  </a:lnTo>
                  <a:lnTo>
                    <a:pt x="287" y="3703"/>
                  </a:lnTo>
                  <a:lnTo>
                    <a:pt x="287" y="298"/>
                  </a:lnTo>
                  <a:close/>
                  <a:moveTo>
                    <a:pt x="1882" y="4001"/>
                  </a:moveTo>
                  <a:lnTo>
                    <a:pt x="1882" y="4953"/>
                  </a:lnTo>
                  <a:lnTo>
                    <a:pt x="299" y="4953"/>
                  </a:lnTo>
                  <a:lnTo>
                    <a:pt x="299" y="4001"/>
                  </a:lnTo>
                  <a:close/>
                  <a:moveTo>
                    <a:pt x="156" y="0"/>
                  </a:moveTo>
                  <a:cubicBezTo>
                    <a:pt x="60" y="0"/>
                    <a:pt x="1" y="72"/>
                    <a:pt x="1" y="143"/>
                  </a:cubicBezTo>
                  <a:lnTo>
                    <a:pt x="1" y="5120"/>
                  </a:lnTo>
                  <a:cubicBezTo>
                    <a:pt x="1" y="5203"/>
                    <a:pt x="84" y="5263"/>
                    <a:pt x="156" y="5263"/>
                  </a:cubicBezTo>
                  <a:lnTo>
                    <a:pt x="2025" y="5263"/>
                  </a:lnTo>
                  <a:cubicBezTo>
                    <a:pt x="2108" y="5263"/>
                    <a:pt x="2180" y="5192"/>
                    <a:pt x="2180" y="5120"/>
                  </a:cubicBezTo>
                  <a:lnTo>
                    <a:pt x="2180" y="143"/>
                  </a:lnTo>
                  <a:cubicBezTo>
                    <a:pt x="2180" y="60"/>
                    <a:pt x="2108" y="0"/>
                    <a:pt x="20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190" name="Google Shape;10190;p73"/>
            <p:cNvSpPr/>
            <p:nvPr/>
          </p:nvSpPr>
          <p:spPr>
            <a:xfrm>
              <a:off x="1002068" y="2474145"/>
              <a:ext cx="69384" cy="168272"/>
            </a:xfrm>
            <a:custGeom>
              <a:avLst/>
              <a:gdLst/>
              <a:ahLst/>
              <a:cxnLst/>
              <a:rect l="l" t="t" r="r" b="b"/>
              <a:pathLst>
                <a:path w="2180" h="5287" extrusionOk="0">
                  <a:moveTo>
                    <a:pt x="1881" y="322"/>
                  </a:moveTo>
                  <a:lnTo>
                    <a:pt x="1881" y="3727"/>
                  </a:lnTo>
                  <a:lnTo>
                    <a:pt x="298" y="3727"/>
                  </a:lnTo>
                  <a:lnTo>
                    <a:pt x="298" y="322"/>
                  </a:lnTo>
                  <a:close/>
                  <a:moveTo>
                    <a:pt x="1881" y="4025"/>
                  </a:moveTo>
                  <a:lnTo>
                    <a:pt x="1881" y="4977"/>
                  </a:lnTo>
                  <a:lnTo>
                    <a:pt x="298" y="4977"/>
                  </a:lnTo>
                  <a:lnTo>
                    <a:pt x="298" y="4025"/>
                  </a:lnTo>
                  <a:close/>
                  <a:moveTo>
                    <a:pt x="155" y="1"/>
                  </a:moveTo>
                  <a:cubicBezTo>
                    <a:pt x="60" y="1"/>
                    <a:pt x="0" y="84"/>
                    <a:pt x="0" y="155"/>
                  </a:cubicBezTo>
                  <a:lnTo>
                    <a:pt x="0" y="5144"/>
                  </a:lnTo>
                  <a:cubicBezTo>
                    <a:pt x="0" y="5227"/>
                    <a:pt x="72" y="5287"/>
                    <a:pt x="155" y="5287"/>
                  </a:cubicBezTo>
                  <a:lnTo>
                    <a:pt x="2024" y="5287"/>
                  </a:lnTo>
                  <a:cubicBezTo>
                    <a:pt x="2120" y="5287"/>
                    <a:pt x="2179" y="5216"/>
                    <a:pt x="2179" y="5144"/>
                  </a:cubicBezTo>
                  <a:lnTo>
                    <a:pt x="2179" y="167"/>
                  </a:lnTo>
                  <a:cubicBezTo>
                    <a:pt x="2179" y="84"/>
                    <a:pt x="2120" y="1"/>
                    <a:pt x="20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191" name="Google Shape;10191;p73"/>
            <p:cNvSpPr/>
            <p:nvPr/>
          </p:nvSpPr>
          <p:spPr>
            <a:xfrm>
              <a:off x="1108531" y="2474145"/>
              <a:ext cx="69384" cy="168272"/>
            </a:xfrm>
            <a:custGeom>
              <a:avLst/>
              <a:gdLst/>
              <a:ahLst/>
              <a:cxnLst/>
              <a:rect l="l" t="t" r="r" b="b"/>
              <a:pathLst>
                <a:path w="2180" h="5287" extrusionOk="0">
                  <a:moveTo>
                    <a:pt x="1882" y="322"/>
                  </a:moveTo>
                  <a:lnTo>
                    <a:pt x="1882" y="3727"/>
                  </a:lnTo>
                  <a:lnTo>
                    <a:pt x="299" y="3727"/>
                  </a:lnTo>
                  <a:lnTo>
                    <a:pt x="299" y="322"/>
                  </a:lnTo>
                  <a:close/>
                  <a:moveTo>
                    <a:pt x="1882" y="4025"/>
                  </a:moveTo>
                  <a:lnTo>
                    <a:pt x="1882" y="4977"/>
                  </a:lnTo>
                  <a:lnTo>
                    <a:pt x="299" y="4977"/>
                  </a:lnTo>
                  <a:lnTo>
                    <a:pt x="299" y="4025"/>
                  </a:lnTo>
                  <a:close/>
                  <a:moveTo>
                    <a:pt x="156" y="1"/>
                  </a:moveTo>
                  <a:cubicBezTo>
                    <a:pt x="60" y="1"/>
                    <a:pt x="1" y="84"/>
                    <a:pt x="1" y="155"/>
                  </a:cubicBezTo>
                  <a:lnTo>
                    <a:pt x="1" y="5144"/>
                  </a:lnTo>
                  <a:cubicBezTo>
                    <a:pt x="1" y="5227"/>
                    <a:pt x="84" y="5287"/>
                    <a:pt x="156" y="5287"/>
                  </a:cubicBezTo>
                  <a:lnTo>
                    <a:pt x="2025" y="5287"/>
                  </a:lnTo>
                  <a:cubicBezTo>
                    <a:pt x="2120" y="5287"/>
                    <a:pt x="2180" y="5216"/>
                    <a:pt x="2180" y="5144"/>
                  </a:cubicBezTo>
                  <a:lnTo>
                    <a:pt x="2180" y="167"/>
                  </a:lnTo>
                  <a:cubicBezTo>
                    <a:pt x="2180" y="84"/>
                    <a:pt x="2120" y="1"/>
                    <a:pt x="20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192" name="Google Shape;10192;p73"/>
            <p:cNvSpPr/>
            <p:nvPr/>
          </p:nvSpPr>
          <p:spPr>
            <a:xfrm>
              <a:off x="1127118" y="2504094"/>
              <a:ext cx="31859" cy="9867"/>
            </a:xfrm>
            <a:custGeom>
              <a:avLst/>
              <a:gdLst/>
              <a:ahLst/>
              <a:cxnLst/>
              <a:rect l="l" t="t" r="r" b="b"/>
              <a:pathLst>
                <a:path w="1001" h="310" extrusionOk="0">
                  <a:moveTo>
                    <a:pt x="191" y="0"/>
                  </a:moveTo>
                  <a:cubicBezTo>
                    <a:pt x="0" y="12"/>
                    <a:pt x="0" y="310"/>
                    <a:pt x="191" y="310"/>
                  </a:cubicBezTo>
                  <a:lnTo>
                    <a:pt x="810" y="310"/>
                  </a:lnTo>
                  <a:cubicBezTo>
                    <a:pt x="1000" y="310"/>
                    <a:pt x="1000" y="0"/>
                    <a:pt x="81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193" name="Google Shape;10193;p73"/>
            <p:cNvSpPr/>
            <p:nvPr/>
          </p:nvSpPr>
          <p:spPr>
            <a:xfrm>
              <a:off x="1127118" y="2532898"/>
              <a:ext cx="31859" cy="10248"/>
            </a:xfrm>
            <a:custGeom>
              <a:avLst/>
              <a:gdLst/>
              <a:ahLst/>
              <a:cxnLst/>
              <a:rect l="l" t="t" r="r" b="b"/>
              <a:pathLst>
                <a:path w="1001" h="322" extrusionOk="0">
                  <a:moveTo>
                    <a:pt x="191" y="0"/>
                  </a:moveTo>
                  <a:cubicBezTo>
                    <a:pt x="0" y="24"/>
                    <a:pt x="0" y="322"/>
                    <a:pt x="191" y="322"/>
                  </a:cubicBezTo>
                  <a:lnTo>
                    <a:pt x="810" y="322"/>
                  </a:lnTo>
                  <a:cubicBezTo>
                    <a:pt x="1000" y="322"/>
                    <a:pt x="1000" y="0"/>
                    <a:pt x="81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194" name="Google Shape;10194;p73"/>
            <p:cNvSpPr/>
            <p:nvPr/>
          </p:nvSpPr>
          <p:spPr>
            <a:xfrm>
              <a:off x="1127118" y="2562052"/>
              <a:ext cx="31859" cy="9898"/>
            </a:xfrm>
            <a:custGeom>
              <a:avLst/>
              <a:gdLst/>
              <a:ahLst/>
              <a:cxnLst/>
              <a:rect l="l" t="t" r="r" b="b"/>
              <a:pathLst>
                <a:path w="1001" h="311" extrusionOk="0">
                  <a:moveTo>
                    <a:pt x="191" y="1"/>
                  </a:moveTo>
                  <a:cubicBezTo>
                    <a:pt x="0" y="13"/>
                    <a:pt x="0" y="310"/>
                    <a:pt x="191" y="310"/>
                  </a:cubicBezTo>
                  <a:lnTo>
                    <a:pt x="810" y="310"/>
                  </a:lnTo>
                  <a:cubicBezTo>
                    <a:pt x="1000" y="310"/>
                    <a:pt x="1000" y="1"/>
                    <a:pt x="81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195" name="Google Shape;10195;p73"/>
            <p:cNvSpPr/>
            <p:nvPr/>
          </p:nvSpPr>
          <p:spPr>
            <a:xfrm>
              <a:off x="1020624" y="2504094"/>
              <a:ext cx="32241" cy="9867"/>
            </a:xfrm>
            <a:custGeom>
              <a:avLst/>
              <a:gdLst/>
              <a:ahLst/>
              <a:cxnLst/>
              <a:rect l="l" t="t" r="r" b="b"/>
              <a:pathLst>
                <a:path w="1013" h="310" extrusionOk="0">
                  <a:moveTo>
                    <a:pt x="203" y="0"/>
                  </a:moveTo>
                  <a:cubicBezTo>
                    <a:pt x="1" y="12"/>
                    <a:pt x="1" y="310"/>
                    <a:pt x="203" y="310"/>
                  </a:cubicBezTo>
                  <a:lnTo>
                    <a:pt x="822" y="310"/>
                  </a:lnTo>
                  <a:cubicBezTo>
                    <a:pt x="1013" y="310"/>
                    <a:pt x="1013" y="0"/>
                    <a:pt x="8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196" name="Google Shape;10196;p73"/>
            <p:cNvSpPr/>
            <p:nvPr/>
          </p:nvSpPr>
          <p:spPr>
            <a:xfrm>
              <a:off x="1020624" y="2532898"/>
              <a:ext cx="32241" cy="10248"/>
            </a:xfrm>
            <a:custGeom>
              <a:avLst/>
              <a:gdLst/>
              <a:ahLst/>
              <a:cxnLst/>
              <a:rect l="l" t="t" r="r" b="b"/>
              <a:pathLst>
                <a:path w="1013" h="322" extrusionOk="0">
                  <a:moveTo>
                    <a:pt x="203" y="0"/>
                  </a:moveTo>
                  <a:cubicBezTo>
                    <a:pt x="1" y="24"/>
                    <a:pt x="1" y="322"/>
                    <a:pt x="203" y="322"/>
                  </a:cubicBezTo>
                  <a:lnTo>
                    <a:pt x="822" y="322"/>
                  </a:lnTo>
                  <a:cubicBezTo>
                    <a:pt x="1013" y="322"/>
                    <a:pt x="1013" y="0"/>
                    <a:pt x="8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197" name="Google Shape;10197;p73"/>
            <p:cNvSpPr/>
            <p:nvPr/>
          </p:nvSpPr>
          <p:spPr>
            <a:xfrm>
              <a:off x="1020624" y="2562052"/>
              <a:ext cx="32241" cy="9898"/>
            </a:xfrm>
            <a:custGeom>
              <a:avLst/>
              <a:gdLst/>
              <a:ahLst/>
              <a:cxnLst/>
              <a:rect l="l" t="t" r="r" b="b"/>
              <a:pathLst>
                <a:path w="1013" h="311" extrusionOk="0">
                  <a:moveTo>
                    <a:pt x="203" y="1"/>
                  </a:moveTo>
                  <a:cubicBezTo>
                    <a:pt x="1" y="13"/>
                    <a:pt x="1" y="310"/>
                    <a:pt x="203" y="310"/>
                  </a:cubicBezTo>
                  <a:lnTo>
                    <a:pt x="822" y="310"/>
                  </a:lnTo>
                  <a:cubicBezTo>
                    <a:pt x="1013" y="310"/>
                    <a:pt x="1013" y="1"/>
                    <a:pt x="82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</p:grpSp>
      <p:grpSp>
        <p:nvGrpSpPr>
          <p:cNvPr id="10198" name="Google Shape;10198;p73"/>
          <p:cNvGrpSpPr/>
          <p:nvPr/>
        </p:nvGrpSpPr>
        <p:grpSpPr>
          <a:xfrm>
            <a:off x="8859944" y="3042804"/>
            <a:ext cx="495193" cy="371872"/>
            <a:chOff x="6644957" y="2456353"/>
            <a:chExt cx="371395" cy="278904"/>
          </a:xfrm>
          <a:solidFill>
            <a:srgbClr val="E084C6"/>
          </a:solidFill>
        </p:grpSpPr>
        <p:sp>
          <p:nvSpPr>
            <p:cNvPr id="10199" name="Google Shape;10199;p73"/>
            <p:cNvSpPr/>
            <p:nvPr/>
          </p:nvSpPr>
          <p:spPr>
            <a:xfrm>
              <a:off x="6644957" y="2456353"/>
              <a:ext cx="371395" cy="203123"/>
            </a:xfrm>
            <a:custGeom>
              <a:avLst/>
              <a:gdLst/>
              <a:ahLst/>
              <a:cxnLst/>
              <a:rect l="l" t="t" r="r" b="b"/>
              <a:pathLst>
                <a:path w="11669" h="6382" extrusionOk="0">
                  <a:moveTo>
                    <a:pt x="4763" y="0"/>
                  </a:moveTo>
                  <a:cubicBezTo>
                    <a:pt x="4167" y="0"/>
                    <a:pt x="3596" y="191"/>
                    <a:pt x="3120" y="548"/>
                  </a:cubicBezTo>
                  <a:cubicBezTo>
                    <a:pt x="2679" y="881"/>
                    <a:pt x="2358" y="1322"/>
                    <a:pt x="2179" y="1834"/>
                  </a:cubicBezTo>
                  <a:cubicBezTo>
                    <a:pt x="977" y="1893"/>
                    <a:pt x="0" y="2881"/>
                    <a:pt x="0" y="4108"/>
                  </a:cubicBezTo>
                  <a:cubicBezTo>
                    <a:pt x="0" y="5358"/>
                    <a:pt x="1036" y="6382"/>
                    <a:pt x="2286" y="6382"/>
                  </a:cubicBezTo>
                  <a:lnTo>
                    <a:pt x="3096" y="6382"/>
                  </a:lnTo>
                  <a:cubicBezTo>
                    <a:pt x="3191" y="6382"/>
                    <a:pt x="3274" y="6310"/>
                    <a:pt x="3274" y="6203"/>
                  </a:cubicBezTo>
                  <a:cubicBezTo>
                    <a:pt x="3274" y="6120"/>
                    <a:pt x="3203" y="6025"/>
                    <a:pt x="3096" y="6025"/>
                  </a:cubicBezTo>
                  <a:lnTo>
                    <a:pt x="2286" y="6025"/>
                  </a:lnTo>
                  <a:cubicBezTo>
                    <a:pt x="1215" y="6025"/>
                    <a:pt x="346" y="5167"/>
                    <a:pt x="346" y="4096"/>
                  </a:cubicBezTo>
                  <a:cubicBezTo>
                    <a:pt x="346" y="3024"/>
                    <a:pt x="1215" y="2155"/>
                    <a:pt x="2286" y="2155"/>
                  </a:cubicBezTo>
                  <a:lnTo>
                    <a:pt x="2298" y="2155"/>
                  </a:lnTo>
                  <a:cubicBezTo>
                    <a:pt x="2370" y="2155"/>
                    <a:pt x="2441" y="2107"/>
                    <a:pt x="2465" y="2036"/>
                  </a:cubicBezTo>
                  <a:cubicBezTo>
                    <a:pt x="2608" y="1548"/>
                    <a:pt x="2905" y="1119"/>
                    <a:pt x="3310" y="822"/>
                  </a:cubicBezTo>
                  <a:cubicBezTo>
                    <a:pt x="3727" y="500"/>
                    <a:pt x="4227" y="321"/>
                    <a:pt x="4751" y="321"/>
                  </a:cubicBezTo>
                  <a:cubicBezTo>
                    <a:pt x="5584" y="321"/>
                    <a:pt x="6346" y="738"/>
                    <a:pt x="6775" y="1453"/>
                  </a:cubicBezTo>
                  <a:cubicBezTo>
                    <a:pt x="6811" y="1516"/>
                    <a:pt x="6861" y="1545"/>
                    <a:pt x="6914" y="1545"/>
                  </a:cubicBezTo>
                  <a:cubicBezTo>
                    <a:pt x="6931" y="1545"/>
                    <a:pt x="6948" y="1542"/>
                    <a:pt x="6965" y="1536"/>
                  </a:cubicBezTo>
                  <a:cubicBezTo>
                    <a:pt x="7168" y="1476"/>
                    <a:pt x="7370" y="1429"/>
                    <a:pt x="7585" y="1429"/>
                  </a:cubicBezTo>
                  <a:cubicBezTo>
                    <a:pt x="8430" y="1429"/>
                    <a:pt x="9168" y="1976"/>
                    <a:pt x="9430" y="2786"/>
                  </a:cubicBezTo>
                  <a:cubicBezTo>
                    <a:pt x="9452" y="2851"/>
                    <a:pt x="9513" y="2907"/>
                    <a:pt x="9587" y="2907"/>
                  </a:cubicBezTo>
                  <a:cubicBezTo>
                    <a:pt x="9594" y="2907"/>
                    <a:pt x="9601" y="2906"/>
                    <a:pt x="9609" y="2905"/>
                  </a:cubicBezTo>
                  <a:cubicBezTo>
                    <a:pt x="9668" y="2905"/>
                    <a:pt x="9728" y="2881"/>
                    <a:pt x="9763" y="2881"/>
                  </a:cubicBezTo>
                  <a:cubicBezTo>
                    <a:pt x="10633" y="2881"/>
                    <a:pt x="11335" y="3584"/>
                    <a:pt x="11335" y="4453"/>
                  </a:cubicBezTo>
                  <a:cubicBezTo>
                    <a:pt x="11335" y="5310"/>
                    <a:pt x="10633" y="6013"/>
                    <a:pt x="9763" y="6013"/>
                  </a:cubicBezTo>
                  <a:lnTo>
                    <a:pt x="8573" y="6013"/>
                  </a:lnTo>
                  <a:cubicBezTo>
                    <a:pt x="8489" y="6013"/>
                    <a:pt x="8394" y="6084"/>
                    <a:pt x="8394" y="6191"/>
                  </a:cubicBezTo>
                  <a:cubicBezTo>
                    <a:pt x="8394" y="6298"/>
                    <a:pt x="8478" y="6370"/>
                    <a:pt x="8573" y="6370"/>
                  </a:cubicBezTo>
                  <a:lnTo>
                    <a:pt x="9763" y="6370"/>
                  </a:lnTo>
                  <a:cubicBezTo>
                    <a:pt x="10823" y="6370"/>
                    <a:pt x="11668" y="5501"/>
                    <a:pt x="11668" y="4465"/>
                  </a:cubicBezTo>
                  <a:cubicBezTo>
                    <a:pt x="11668" y="3417"/>
                    <a:pt x="10859" y="2560"/>
                    <a:pt x="9811" y="2560"/>
                  </a:cubicBezTo>
                  <a:lnTo>
                    <a:pt x="9740" y="2560"/>
                  </a:lnTo>
                  <a:cubicBezTo>
                    <a:pt x="9585" y="2155"/>
                    <a:pt x="9323" y="1798"/>
                    <a:pt x="8966" y="1548"/>
                  </a:cubicBezTo>
                  <a:cubicBezTo>
                    <a:pt x="8561" y="1250"/>
                    <a:pt x="8097" y="1095"/>
                    <a:pt x="7608" y="1095"/>
                  </a:cubicBezTo>
                  <a:cubicBezTo>
                    <a:pt x="7418" y="1095"/>
                    <a:pt x="7204" y="1131"/>
                    <a:pt x="7013" y="1179"/>
                  </a:cubicBezTo>
                  <a:cubicBezTo>
                    <a:pt x="6513" y="429"/>
                    <a:pt x="5680" y="0"/>
                    <a:pt x="476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200" name="Google Shape;10200;p73"/>
            <p:cNvSpPr/>
            <p:nvPr/>
          </p:nvSpPr>
          <p:spPr>
            <a:xfrm>
              <a:off x="6761668" y="2549194"/>
              <a:ext cx="139850" cy="186064"/>
            </a:xfrm>
            <a:custGeom>
              <a:avLst/>
              <a:gdLst/>
              <a:ahLst/>
              <a:cxnLst/>
              <a:rect l="l" t="t" r="r" b="b"/>
              <a:pathLst>
                <a:path w="4394" h="5846" extrusionOk="0">
                  <a:moveTo>
                    <a:pt x="2584" y="357"/>
                  </a:moveTo>
                  <a:lnTo>
                    <a:pt x="2584" y="1476"/>
                  </a:lnTo>
                  <a:cubicBezTo>
                    <a:pt x="2584" y="1667"/>
                    <a:pt x="2751" y="1834"/>
                    <a:pt x="2941" y="1834"/>
                  </a:cubicBezTo>
                  <a:lnTo>
                    <a:pt x="3501" y="1834"/>
                  </a:lnTo>
                  <a:cubicBezTo>
                    <a:pt x="3584" y="1834"/>
                    <a:pt x="3679" y="1750"/>
                    <a:pt x="3679" y="1655"/>
                  </a:cubicBezTo>
                  <a:cubicBezTo>
                    <a:pt x="3679" y="1548"/>
                    <a:pt x="3596" y="1476"/>
                    <a:pt x="3501" y="1476"/>
                  </a:cubicBezTo>
                  <a:lnTo>
                    <a:pt x="2941" y="1476"/>
                  </a:lnTo>
                  <a:cubicBezTo>
                    <a:pt x="2941" y="1476"/>
                    <a:pt x="2929" y="1476"/>
                    <a:pt x="2929" y="1453"/>
                  </a:cubicBezTo>
                  <a:lnTo>
                    <a:pt x="2929" y="393"/>
                  </a:lnTo>
                  <a:lnTo>
                    <a:pt x="4001" y="1465"/>
                  </a:lnTo>
                  <a:cubicBezTo>
                    <a:pt x="4037" y="1500"/>
                    <a:pt x="4060" y="1560"/>
                    <a:pt x="4060" y="1607"/>
                  </a:cubicBezTo>
                  <a:lnTo>
                    <a:pt x="4060" y="5501"/>
                  </a:lnTo>
                  <a:lnTo>
                    <a:pt x="4049" y="5501"/>
                  </a:lnTo>
                  <a:lnTo>
                    <a:pt x="369" y="5525"/>
                  </a:lnTo>
                  <a:cubicBezTo>
                    <a:pt x="369" y="5525"/>
                    <a:pt x="358" y="5525"/>
                    <a:pt x="358" y="5501"/>
                  </a:cubicBezTo>
                  <a:lnTo>
                    <a:pt x="358" y="369"/>
                  </a:lnTo>
                  <a:cubicBezTo>
                    <a:pt x="358" y="369"/>
                    <a:pt x="358" y="357"/>
                    <a:pt x="369" y="357"/>
                  </a:cubicBezTo>
                  <a:close/>
                  <a:moveTo>
                    <a:pt x="358" y="0"/>
                  </a:moveTo>
                  <a:cubicBezTo>
                    <a:pt x="167" y="0"/>
                    <a:pt x="0" y="167"/>
                    <a:pt x="0" y="357"/>
                  </a:cubicBezTo>
                  <a:lnTo>
                    <a:pt x="0" y="5489"/>
                  </a:lnTo>
                  <a:cubicBezTo>
                    <a:pt x="0" y="5679"/>
                    <a:pt x="155" y="5846"/>
                    <a:pt x="358" y="5846"/>
                  </a:cubicBezTo>
                  <a:lnTo>
                    <a:pt x="4013" y="5846"/>
                  </a:lnTo>
                  <a:cubicBezTo>
                    <a:pt x="4203" y="5846"/>
                    <a:pt x="4370" y="5679"/>
                    <a:pt x="4370" y="5489"/>
                  </a:cubicBezTo>
                  <a:lnTo>
                    <a:pt x="4370" y="1607"/>
                  </a:lnTo>
                  <a:cubicBezTo>
                    <a:pt x="4394" y="1476"/>
                    <a:pt x="4334" y="1334"/>
                    <a:pt x="4227" y="1238"/>
                  </a:cubicBezTo>
                  <a:lnTo>
                    <a:pt x="3156" y="167"/>
                  </a:lnTo>
                  <a:cubicBezTo>
                    <a:pt x="3048" y="60"/>
                    <a:pt x="2917" y="0"/>
                    <a:pt x="276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201" name="Google Shape;10201;p73"/>
            <p:cNvSpPr/>
            <p:nvPr/>
          </p:nvSpPr>
          <p:spPr>
            <a:xfrm>
              <a:off x="6802216" y="2625357"/>
              <a:ext cx="58754" cy="75431"/>
            </a:xfrm>
            <a:custGeom>
              <a:avLst/>
              <a:gdLst/>
              <a:ahLst/>
              <a:cxnLst/>
              <a:rect l="l" t="t" r="r" b="b"/>
              <a:pathLst>
                <a:path w="1846" h="2370" extrusionOk="0">
                  <a:moveTo>
                    <a:pt x="929" y="0"/>
                  </a:moveTo>
                  <a:cubicBezTo>
                    <a:pt x="881" y="0"/>
                    <a:pt x="822" y="36"/>
                    <a:pt x="786" y="60"/>
                  </a:cubicBezTo>
                  <a:lnTo>
                    <a:pt x="60" y="988"/>
                  </a:lnTo>
                  <a:cubicBezTo>
                    <a:pt x="0" y="1060"/>
                    <a:pt x="12" y="1167"/>
                    <a:pt x="96" y="1227"/>
                  </a:cubicBezTo>
                  <a:cubicBezTo>
                    <a:pt x="123" y="1250"/>
                    <a:pt x="157" y="1260"/>
                    <a:pt x="190" y="1260"/>
                  </a:cubicBezTo>
                  <a:cubicBezTo>
                    <a:pt x="243" y="1260"/>
                    <a:pt x="297" y="1234"/>
                    <a:pt x="334" y="1191"/>
                  </a:cubicBezTo>
                  <a:lnTo>
                    <a:pt x="762" y="655"/>
                  </a:lnTo>
                  <a:lnTo>
                    <a:pt x="762" y="2191"/>
                  </a:lnTo>
                  <a:cubicBezTo>
                    <a:pt x="762" y="2274"/>
                    <a:pt x="834" y="2370"/>
                    <a:pt x="941" y="2370"/>
                  </a:cubicBezTo>
                  <a:cubicBezTo>
                    <a:pt x="1024" y="2370"/>
                    <a:pt x="1120" y="2298"/>
                    <a:pt x="1120" y="2191"/>
                  </a:cubicBezTo>
                  <a:lnTo>
                    <a:pt x="1120" y="655"/>
                  </a:lnTo>
                  <a:lnTo>
                    <a:pt x="1548" y="1191"/>
                  </a:lnTo>
                  <a:cubicBezTo>
                    <a:pt x="1584" y="1238"/>
                    <a:pt x="1643" y="1250"/>
                    <a:pt x="1691" y="1250"/>
                  </a:cubicBezTo>
                  <a:cubicBezTo>
                    <a:pt x="1727" y="1250"/>
                    <a:pt x="1762" y="1238"/>
                    <a:pt x="1786" y="1203"/>
                  </a:cubicBezTo>
                  <a:cubicBezTo>
                    <a:pt x="1834" y="1167"/>
                    <a:pt x="1846" y="1060"/>
                    <a:pt x="1786" y="988"/>
                  </a:cubicBezTo>
                  <a:lnTo>
                    <a:pt x="1060" y="60"/>
                  </a:lnTo>
                  <a:cubicBezTo>
                    <a:pt x="1036" y="12"/>
                    <a:pt x="989" y="0"/>
                    <a:pt x="9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202" name="Google Shape;10202;p73"/>
            <p:cNvSpPr/>
            <p:nvPr/>
          </p:nvSpPr>
          <p:spPr>
            <a:xfrm>
              <a:off x="6802216" y="2480828"/>
              <a:ext cx="47009" cy="33132"/>
            </a:xfrm>
            <a:custGeom>
              <a:avLst/>
              <a:gdLst/>
              <a:ahLst/>
              <a:cxnLst/>
              <a:rect l="l" t="t" r="r" b="b"/>
              <a:pathLst>
                <a:path w="1477" h="1041" extrusionOk="0">
                  <a:moveTo>
                    <a:pt x="193" y="0"/>
                  </a:moveTo>
                  <a:cubicBezTo>
                    <a:pt x="119" y="0"/>
                    <a:pt x="45" y="64"/>
                    <a:pt x="24" y="136"/>
                  </a:cubicBezTo>
                  <a:cubicBezTo>
                    <a:pt x="0" y="231"/>
                    <a:pt x="60" y="314"/>
                    <a:pt x="155" y="338"/>
                  </a:cubicBezTo>
                  <a:cubicBezTo>
                    <a:pt x="560" y="422"/>
                    <a:pt x="917" y="636"/>
                    <a:pt x="1155" y="969"/>
                  </a:cubicBezTo>
                  <a:cubicBezTo>
                    <a:pt x="1179" y="1017"/>
                    <a:pt x="1239" y="1041"/>
                    <a:pt x="1286" y="1041"/>
                  </a:cubicBezTo>
                  <a:cubicBezTo>
                    <a:pt x="1310" y="1041"/>
                    <a:pt x="1358" y="1029"/>
                    <a:pt x="1393" y="1017"/>
                  </a:cubicBezTo>
                  <a:cubicBezTo>
                    <a:pt x="1465" y="946"/>
                    <a:pt x="1477" y="838"/>
                    <a:pt x="1429" y="767"/>
                  </a:cubicBezTo>
                  <a:cubicBezTo>
                    <a:pt x="1131" y="374"/>
                    <a:pt x="703" y="88"/>
                    <a:pt x="227" y="5"/>
                  </a:cubicBezTo>
                  <a:cubicBezTo>
                    <a:pt x="216" y="2"/>
                    <a:pt x="204" y="0"/>
                    <a:pt x="1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203" name="Google Shape;10203;p73"/>
            <p:cNvSpPr/>
            <p:nvPr/>
          </p:nvSpPr>
          <p:spPr>
            <a:xfrm>
              <a:off x="6895439" y="2517112"/>
              <a:ext cx="36793" cy="32114"/>
            </a:xfrm>
            <a:custGeom>
              <a:avLst/>
              <a:gdLst/>
              <a:ahLst/>
              <a:cxnLst/>
              <a:rect l="l" t="t" r="r" b="b"/>
              <a:pathLst>
                <a:path w="1156" h="1009" extrusionOk="0">
                  <a:moveTo>
                    <a:pt x="206" y="1"/>
                  </a:moveTo>
                  <a:cubicBezTo>
                    <a:pt x="131" y="1"/>
                    <a:pt x="65" y="39"/>
                    <a:pt x="36" y="115"/>
                  </a:cubicBezTo>
                  <a:cubicBezTo>
                    <a:pt x="0" y="198"/>
                    <a:pt x="48" y="306"/>
                    <a:pt x="143" y="341"/>
                  </a:cubicBezTo>
                  <a:cubicBezTo>
                    <a:pt x="429" y="437"/>
                    <a:pt x="667" y="639"/>
                    <a:pt x="810" y="913"/>
                  </a:cubicBezTo>
                  <a:cubicBezTo>
                    <a:pt x="846" y="972"/>
                    <a:pt x="893" y="1008"/>
                    <a:pt x="965" y="1008"/>
                  </a:cubicBezTo>
                  <a:cubicBezTo>
                    <a:pt x="989" y="1008"/>
                    <a:pt x="1024" y="1008"/>
                    <a:pt x="1036" y="996"/>
                  </a:cubicBezTo>
                  <a:cubicBezTo>
                    <a:pt x="1108" y="937"/>
                    <a:pt x="1155" y="829"/>
                    <a:pt x="1108" y="734"/>
                  </a:cubicBezTo>
                  <a:cubicBezTo>
                    <a:pt x="929" y="401"/>
                    <a:pt x="619" y="127"/>
                    <a:pt x="262" y="8"/>
                  </a:cubicBezTo>
                  <a:cubicBezTo>
                    <a:pt x="243" y="3"/>
                    <a:pt x="224" y="1"/>
                    <a:pt x="20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</p:grpSp>
      <p:grpSp>
        <p:nvGrpSpPr>
          <p:cNvPr id="10204" name="Google Shape;10204;p73"/>
          <p:cNvGrpSpPr/>
          <p:nvPr/>
        </p:nvGrpSpPr>
        <p:grpSpPr>
          <a:xfrm>
            <a:off x="7185010" y="2987212"/>
            <a:ext cx="347132" cy="483056"/>
            <a:chOff x="5388757" y="2414659"/>
            <a:chExt cx="260349" cy="362292"/>
          </a:xfrm>
          <a:solidFill>
            <a:srgbClr val="E084C6"/>
          </a:solidFill>
        </p:grpSpPr>
        <p:sp>
          <p:nvSpPr>
            <p:cNvPr id="10205" name="Google Shape;10205;p73"/>
            <p:cNvSpPr/>
            <p:nvPr/>
          </p:nvSpPr>
          <p:spPr>
            <a:xfrm>
              <a:off x="5388757" y="2414659"/>
              <a:ext cx="260349" cy="362292"/>
            </a:xfrm>
            <a:custGeom>
              <a:avLst/>
              <a:gdLst/>
              <a:ahLst/>
              <a:cxnLst/>
              <a:rect l="l" t="t" r="r" b="b"/>
              <a:pathLst>
                <a:path w="8180" h="11383" extrusionOk="0">
                  <a:moveTo>
                    <a:pt x="4096" y="322"/>
                  </a:moveTo>
                  <a:cubicBezTo>
                    <a:pt x="4286" y="322"/>
                    <a:pt x="4465" y="429"/>
                    <a:pt x="4572" y="596"/>
                  </a:cubicBezTo>
                  <a:cubicBezTo>
                    <a:pt x="4608" y="643"/>
                    <a:pt x="4655" y="679"/>
                    <a:pt x="4727" y="679"/>
                  </a:cubicBezTo>
                  <a:lnTo>
                    <a:pt x="5358" y="679"/>
                  </a:lnTo>
                  <a:cubicBezTo>
                    <a:pt x="5465" y="679"/>
                    <a:pt x="5548" y="774"/>
                    <a:pt x="5548" y="881"/>
                  </a:cubicBezTo>
                  <a:lnTo>
                    <a:pt x="5548" y="1429"/>
                  </a:lnTo>
                  <a:lnTo>
                    <a:pt x="2679" y="1429"/>
                  </a:lnTo>
                  <a:lnTo>
                    <a:pt x="2679" y="881"/>
                  </a:lnTo>
                  <a:lnTo>
                    <a:pt x="2643" y="881"/>
                  </a:lnTo>
                  <a:cubicBezTo>
                    <a:pt x="2643" y="774"/>
                    <a:pt x="2727" y="679"/>
                    <a:pt x="2834" y="679"/>
                  </a:cubicBezTo>
                  <a:lnTo>
                    <a:pt x="3465" y="679"/>
                  </a:lnTo>
                  <a:cubicBezTo>
                    <a:pt x="3536" y="679"/>
                    <a:pt x="3584" y="655"/>
                    <a:pt x="3620" y="596"/>
                  </a:cubicBezTo>
                  <a:cubicBezTo>
                    <a:pt x="3727" y="417"/>
                    <a:pt x="3905" y="322"/>
                    <a:pt x="4096" y="322"/>
                  </a:cubicBezTo>
                  <a:close/>
                  <a:moveTo>
                    <a:pt x="7477" y="1036"/>
                  </a:moveTo>
                  <a:cubicBezTo>
                    <a:pt x="7680" y="1036"/>
                    <a:pt x="7846" y="1203"/>
                    <a:pt x="7846" y="1417"/>
                  </a:cubicBezTo>
                  <a:lnTo>
                    <a:pt x="7846" y="10680"/>
                  </a:lnTo>
                  <a:lnTo>
                    <a:pt x="7834" y="10680"/>
                  </a:lnTo>
                  <a:cubicBezTo>
                    <a:pt x="7834" y="10895"/>
                    <a:pt x="7668" y="11061"/>
                    <a:pt x="7465" y="11061"/>
                  </a:cubicBezTo>
                  <a:lnTo>
                    <a:pt x="691" y="11061"/>
                  </a:lnTo>
                  <a:cubicBezTo>
                    <a:pt x="476" y="11061"/>
                    <a:pt x="322" y="10895"/>
                    <a:pt x="322" y="10680"/>
                  </a:cubicBezTo>
                  <a:lnTo>
                    <a:pt x="322" y="1417"/>
                  </a:lnTo>
                  <a:cubicBezTo>
                    <a:pt x="322" y="1203"/>
                    <a:pt x="476" y="1036"/>
                    <a:pt x="691" y="1036"/>
                  </a:cubicBezTo>
                  <a:lnTo>
                    <a:pt x="2310" y="1036"/>
                  </a:lnTo>
                  <a:lnTo>
                    <a:pt x="2310" y="1596"/>
                  </a:lnTo>
                  <a:cubicBezTo>
                    <a:pt x="2310" y="1679"/>
                    <a:pt x="2381" y="1751"/>
                    <a:pt x="2477" y="1751"/>
                  </a:cubicBezTo>
                  <a:lnTo>
                    <a:pt x="5691" y="1751"/>
                  </a:lnTo>
                  <a:cubicBezTo>
                    <a:pt x="5775" y="1751"/>
                    <a:pt x="5846" y="1679"/>
                    <a:pt x="5846" y="1596"/>
                  </a:cubicBezTo>
                  <a:lnTo>
                    <a:pt x="5846" y="1036"/>
                  </a:lnTo>
                  <a:close/>
                  <a:moveTo>
                    <a:pt x="4084" y="0"/>
                  </a:moveTo>
                  <a:cubicBezTo>
                    <a:pt x="3798" y="0"/>
                    <a:pt x="3548" y="131"/>
                    <a:pt x="3381" y="358"/>
                  </a:cubicBezTo>
                  <a:lnTo>
                    <a:pt x="2834" y="358"/>
                  </a:lnTo>
                  <a:cubicBezTo>
                    <a:pt x="2608" y="358"/>
                    <a:pt x="2393" y="500"/>
                    <a:pt x="2346" y="715"/>
                  </a:cubicBezTo>
                  <a:lnTo>
                    <a:pt x="703" y="715"/>
                  </a:lnTo>
                  <a:cubicBezTo>
                    <a:pt x="322" y="715"/>
                    <a:pt x="0" y="1024"/>
                    <a:pt x="0" y="1417"/>
                  </a:cubicBezTo>
                  <a:lnTo>
                    <a:pt x="0" y="10680"/>
                  </a:lnTo>
                  <a:cubicBezTo>
                    <a:pt x="0" y="11073"/>
                    <a:pt x="310" y="11383"/>
                    <a:pt x="703" y="11383"/>
                  </a:cubicBezTo>
                  <a:lnTo>
                    <a:pt x="7477" y="11383"/>
                  </a:lnTo>
                  <a:cubicBezTo>
                    <a:pt x="7858" y="11383"/>
                    <a:pt x="8180" y="11073"/>
                    <a:pt x="8180" y="10680"/>
                  </a:cubicBezTo>
                  <a:lnTo>
                    <a:pt x="8180" y="1417"/>
                  </a:lnTo>
                  <a:cubicBezTo>
                    <a:pt x="8156" y="1024"/>
                    <a:pt x="7846" y="715"/>
                    <a:pt x="7465" y="715"/>
                  </a:cubicBezTo>
                  <a:lnTo>
                    <a:pt x="5822" y="715"/>
                  </a:lnTo>
                  <a:cubicBezTo>
                    <a:pt x="5751" y="500"/>
                    <a:pt x="5560" y="358"/>
                    <a:pt x="5334" y="358"/>
                  </a:cubicBezTo>
                  <a:lnTo>
                    <a:pt x="4786" y="358"/>
                  </a:lnTo>
                  <a:cubicBezTo>
                    <a:pt x="4620" y="131"/>
                    <a:pt x="4346" y="0"/>
                    <a:pt x="40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206" name="Google Shape;10206;p73"/>
            <p:cNvSpPr/>
            <p:nvPr/>
          </p:nvSpPr>
          <p:spPr>
            <a:xfrm>
              <a:off x="5513425" y="2437384"/>
              <a:ext cx="10248" cy="10280"/>
            </a:xfrm>
            <a:custGeom>
              <a:avLst/>
              <a:gdLst/>
              <a:ahLst/>
              <a:cxnLst/>
              <a:rect l="l" t="t" r="r" b="b"/>
              <a:pathLst>
                <a:path w="322" h="323" extrusionOk="0">
                  <a:moveTo>
                    <a:pt x="167" y="1"/>
                  </a:moveTo>
                  <a:cubicBezTo>
                    <a:pt x="72" y="1"/>
                    <a:pt x="0" y="72"/>
                    <a:pt x="0" y="167"/>
                  </a:cubicBezTo>
                  <a:cubicBezTo>
                    <a:pt x="0" y="251"/>
                    <a:pt x="72" y="322"/>
                    <a:pt x="167" y="322"/>
                  </a:cubicBezTo>
                  <a:cubicBezTo>
                    <a:pt x="250" y="322"/>
                    <a:pt x="322" y="251"/>
                    <a:pt x="322" y="167"/>
                  </a:cubicBezTo>
                  <a:cubicBezTo>
                    <a:pt x="322" y="72"/>
                    <a:pt x="250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207" name="Google Shape;10207;p73"/>
            <p:cNvSpPr/>
            <p:nvPr/>
          </p:nvSpPr>
          <p:spPr>
            <a:xfrm>
              <a:off x="5411100" y="2460140"/>
              <a:ext cx="214517" cy="283106"/>
            </a:xfrm>
            <a:custGeom>
              <a:avLst/>
              <a:gdLst/>
              <a:ahLst/>
              <a:cxnLst/>
              <a:rect l="l" t="t" r="r" b="b"/>
              <a:pathLst>
                <a:path w="6740" h="8895" extrusionOk="0">
                  <a:moveTo>
                    <a:pt x="5692" y="0"/>
                  </a:moveTo>
                  <a:cubicBezTo>
                    <a:pt x="5596" y="0"/>
                    <a:pt x="5525" y="72"/>
                    <a:pt x="5525" y="167"/>
                  </a:cubicBezTo>
                  <a:cubicBezTo>
                    <a:pt x="5525" y="250"/>
                    <a:pt x="5596" y="322"/>
                    <a:pt x="5692" y="322"/>
                  </a:cubicBezTo>
                  <a:lnTo>
                    <a:pt x="6418" y="322"/>
                  </a:lnTo>
                  <a:lnTo>
                    <a:pt x="6418" y="8561"/>
                  </a:lnTo>
                  <a:lnTo>
                    <a:pt x="334" y="8561"/>
                  </a:lnTo>
                  <a:lnTo>
                    <a:pt x="334" y="345"/>
                  </a:lnTo>
                  <a:lnTo>
                    <a:pt x="1060" y="345"/>
                  </a:lnTo>
                  <a:cubicBezTo>
                    <a:pt x="1144" y="345"/>
                    <a:pt x="1227" y="262"/>
                    <a:pt x="1227" y="179"/>
                  </a:cubicBezTo>
                  <a:cubicBezTo>
                    <a:pt x="1227" y="83"/>
                    <a:pt x="1144" y="12"/>
                    <a:pt x="1060" y="12"/>
                  </a:cubicBezTo>
                  <a:lnTo>
                    <a:pt x="167" y="12"/>
                  </a:lnTo>
                  <a:cubicBezTo>
                    <a:pt x="72" y="12"/>
                    <a:pt x="1" y="83"/>
                    <a:pt x="1" y="179"/>
                  </a:cubicBezTo>
                  <a:lnTo>
                    <a:pt x="1" y="8739"/>
                  </a:lnTo>
                  <a:cubicBezTo>
                    <a:pt x="1" y="8823"/>
                    <a:pt x="72" y="8894"/>
                    <a:pt x="167" y="8894"/>
                  </a:cubicBezTo>
                  <a:lnTo>
                    <a:pt x="6585" y="8894"/>
                  </a:lnTo>
                  <a:cubicBezTo>
                    <a:pt x="6668" y="8894"/>
                    <a:pt x="6739" y="8823"/>
                    <a:pt x="6739" y="8739"/>
                  </a:cubicBezTo>
                  <a:lnTo>
                    <a:pt x="6739" y="179"/>
                  </a:lnTo>
                  <a:cubicBezTo>
                    <a:pt x="6739" y="72"/>
                    <a:pt x="6668" y="0"/>
                    <a:pt x="658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208" name="Google Shape;10208;p73"/>
            <p:cNvSpPr/>
            <p:nvPr/>
          </p:nvSpPr>
          <p:spPr>
            <a:xfrm>
              <a:off x="5439904" y="2488562"/>
              <a:ext cx="78837" cy="106495"/>
            </a:xfrm>
            <a:custGeom>
              <a:avLst/>
              <a:gdLst/>
              <a:ahLst/>
              <a:cxnLst/>
              <a:rect l="l" t="t" r="r" b="b"/>
              <a:pathLst>
                <a:path w="2477" h="3346" extrusionOk="0">
                  <a:moveTo>
                    <a:pt x="1405" y="322"/>
                  </a:moveTo>
                  <a:cubicBezTo>
                    <a:pt x="1608" y="322"/>
                    <a:pt x="1774" y="488"/>
                    <a:pt x="1774" y="703"/>
                  </a:cubicBezTo>
                  <a:lnTo>
                    <a:pt x="1774" y="1060"/>
                  </a:lnTo>
                  <a:cubicBezTo>
                    <a:pt x="1774" y="1357"/>
                    <a:pt x="1536" y="1607"/>
                    <a:pt x="1227" y="1607"/>
                  </a:cubicBezTo>
                  <a:cubicBezTo>
                    <a:pt x="929" y="1607"/>
                    <a:pt x="679" y="1357"/>
                    <a:pt x="679" y="1060"/>
                  </a:cubicBezTo>
                  <a:lnTo>
                    <a:pt x="679" y="703"/>
                  </a:lnTo>
                  <a:cubicBezTo>
                    <a:pt x="679" y="488"/>
                    <a:pt x="834" y="322"/>
                    <a:pt x="1048" y="322"/>
                  </a:cubicBezTo>
                  <a:close/>
                  <a:moveTo>
                    <a:pt x="1417" y="1905"/>
                  </a:moveTo>
                  <a:lnTo>
                    <a:pt x="1417" y="2012"/>
                  </a:lnTo>
                  <a:cubicBezTo>
                    <a:pt x="1417" y="2084"/>
                    <a:pt x="1429" y="2143"/>
                    <a:pt x="1465" y="2191"/>
                  </a:cubicBezTo>
                  <a:lnTo>
                    <a:pt x="1239" y="2405"/>
                  </a:lnTo>
                  <a:lnTo>
                    <a:pt x="1215" y="2405"/>
                  </a:lnTo>
                  <a:lnTo>
                    <a:pt x="989" y="2191"/>
                  </a:lnTo>
                  <a:cubicBezTo>
                    <a:pt x="1012" y="2143"/>
                    <a:pt x="1036" y="2084"/>
                    <a:pt x="1036" y="2012"/>
                  </a:cubicBezTo>
                  <a:lnTo>
                    <a:pt x="1036" y="1905"/>
                  </a:lnTo>
                  <a:cubicBezTo>
                    <a:pt x="1096" y="1917"/>
                    <a:pt x="1155" y="1917"/>
                    <a:pt x="1227" y="1917"/>
                  </a:cubicBezTo>
                  <a:cubicBezTo>
                    <a:pt x="1286" y="1917"/>
                    <a:pt x="1358" y="1917"/>
                    <a:pt x="1417" y="1905"/>
                  </a:cubicBezTo>
                  <a:close/>
                  <a:moveTo>
                    <a:pt x="1703" y="2393"/>
                  </a:moveTo>
                  <a:lnTo>
                    <a:pt x="1989" y="2548"/>
                  </a:lnTo>
                  <a:cubicBezTo>
                    <a:pt x="2048" y="2572"/>
                    <a:pt x="2084" y="2643"/>
                    <a:pt x="2084" y="2703"/>
                  </a:cubicBezTo>
                  <a:lnTo>
                    <a:pt x="2084" y="3024"/>
                  </a:lnTo>
                  <a:lnTo>
                    <a:pt x="2120" y="3024"/>
                  </a:lnTo>
                  <a:lnTo>
                    <a:pt x="322" y="3036"/>
                  </a:lnTo>
                  <a:cubicBezTo>
                    <a:pt x="322" y="3036"/>
                    <a:pt x="298" y="3036"/>
                    <a:pt x="298" y="3024"/>
                  </a:cubicBezTo>
                  <a:lnTo>
                    <a:pt x="298" y="2703"/>
                  </a:lnTo>
                  <a:cubicBezTo>
                    <a:pt x="298" y="2631"/>
                    <a:pt x="346" y="2572"/>
                    <a:pt x="405" y="2548"/>
                  </a:cubicBezTo>
                  <a:lnTo>
                    <a:pt x="691" y="2393"/>
                  </a:lnTo>
                  <a:lnTo>
                    <a:pt x="953" y="2667"/>
                  </a:lnTo>
                  <a:cubicBezTo>
                    <a:pt x="1012" y="2715"/>
                    <a:pt x="1108" y="2762"/>
                    <a:pt x="1191" y="2762"/>
                  </a:cubicBezTo>
                  <a:cubicBezTo>
                    <a:pt x="1286" y="2762"/>
                    <a:pt x="1370" y="2738"/>
                    <a:pt x="1429" y="2667"/>
                  </a:cubicBezTo>
                  <a:lnTo>
                    <a:pt x="1703" y="2393"/>
                  </a:lnTo>
                  <a:close/>
                  <a:moveTo>
                    <a:pt x="1048" y="0"/>
                  </a:moveTo>
                  <a:cubicBezTo>
                    <a:pt x="655" y="0"/>
                    <a:pt x="346" y="310"/>
                    <a:pt x="346" y="703"/>
                  </a:cubicBezTo>
                  <a:lnTo>
                    <a:pt x="346" y="1060"/>
                  </a:lnTo>
                  <a:cubicBezTo>
                    <a:pt x="346" y="1334"/>
                    <a:pt x="477" y="1607"/>
                    <a:pt x="703" y="1750"/>
                  </a:cubicBezTo>
                  <a:lnTo>
                    <a:pt x="703" y="2012"/>
                  </a:lnTo>
                  <a:lnTo>
                    <a:pt x="703" y="2024"/>
                  </a:lnTo>
                  <a:lnTo>
                    <a:pt x="286" y="2227"/>
                  </a:lnTo>
                  <a:cubicBezTo>
                    <a:pt x="108" y="2322"/>
                    <a:pt x="0" y="2500"/>
                    <a:pt x="0" y="2691"/>
                  </a:cubicBezTo>
                  <a:lnTo>
                    <a:pt x="0" y="3000"/>
                  </a:lnTo>
                  <a:cubicBezTo>
                    <a:pt x="0" y="3203"/>
                    <a:pt x="155" y="3346"/>
                    <a:pt x="346" y="3346"/>
                  </a:cubicBezTo>
                  <a:lnTo>
                    <a:pt x="2132" y="3346"/>
                  </a:lnTo>
                  <a:cubicBezTo>
                    <a:pt x="2322" y="3346"/>
                    <a:pt x="2477" y="3203"/>
                    <a:pt x="2477" y="3000"/>
                  </a:cubicBezTo>
                  <a:lnTo>
                    <a:pt x="2477" y="2691"/>
                  </a:lnTo>
                  <a:cubicBezTo>
                    <a:pt x="2465" y="2500"/>
                    <a:pt x="2334" y="2322"/>
                    <a:pt x="2167" y="2227"/>
                  </a:cubicBezTo>
                  <a:lnTo>
                    <a:pt x="1751" y="2024"/>
                  </a:lnTo>
                  <a:lnTo>
                    <a:pt x="1751" y="2012"/>
                  </a:lnTo>
                  <a:lnTo>
                    <a:pt x="1751" y="1750"/>
                  </a:lnTo>
                  <a:cubicBezTo>
                    <a:pt x="1965" y="1595"/>
                    <a:pt x="2108" y="1334"/>
                    <a:pt x="2108" y="1060"/>
                  </a:cubicBezTo>
                  <a:lnTo>
                    <a:pt x="2108" y="703"/>
                  </a:lnTo>
                  <a:cubicBezTo>
                    <a:pt x="2108" y="310"/>
                    <a:pt x="1786" y="0"/>
                    <a:pt x="140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209" name="Google Shape;10209;p73"/>
            <p:cNvSpPr/>
            <p:nvPr/>
          </p:nvSpPr>
          <p:spPr>
            <a:xfrm>
              <a:off x="5530103" y="2494228"/>
              <a:ext cx="67856" cy="33005"/>
            </a:xfrm>
            <a:custGeom>
              <a:avLst/>
              <a:gdLst/>
              <a:ahLst/>
              <a:cxnLst/>
              <a:rect l="l" t="t" r="r" b="b"/>
              <a:pathLst>
                <a:path w="2132" h="1037" extrusionOk="0">
                  <a:moveTo>
                    <a:pt x="1786" y="346"/>
                  </a:moveTo>
                  <a:lnTo>
                    <a:pt x="1786" y="715"/>
                  </a:lnTo>
                  <a:lnTo>
                    <a:pt x="345" y="715"/>
                  </a:lnTo>
                  <a:lnTo>
                    <a:pt x="345" y="346"/>
                  </a:lnTo>
                  <a:close/>
                  <a:moveTo>
                    <a:pt x="167" y="1"/>
                  </a:moveTo>
                  <a:cubicBezTo>
                    <a:pt x="72" y="1"/>
                    <a:pt x="0" y="72"/>
                    <a:pt x="0" y="167"/>
                  </a:cubicBezTo>
                  <a:lnTo>
                    <a:pt x="0" y="882"/>
                  </a:lnTo>
                  <a:cubicBezTo>
                    <a:pt x="0" y="965"/>
                    <a:pt x="72" y="1036"/>
                    <a:pt x="167" y="1036"/>
                  </a:cubicBezTo>
                  <a:lnTo>
                    <a:pt x="1953" y="1036"/>
                  </a:lnTo>
                  <a:cubicBezTo>
                    <a:pt x="2036" y="1036"/>
                    <a:pt x="2107" y="965"/>
                    <a:pt x="2107" y="882"/>
                  </a:cubicBezTo>
                  <a:lnTo>
                    <a:pt x="2107" y="167"/>
                  </a:lnTo>
                  <a:cubicBezTo>
                    <a:pt x="2131" y="72"/>
                    <a:pt x="2048" y="1"/>
                    <a:pt x="195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210" name="Google Shape;10210;p73"/>
            <p:cNvSpPr/>
            <p:nvPr/>
          </p:nvSpPr>
          <p:spPr>
            <a:xfrm>
              <a:off x="5530103" y="2539709"/>
              <a:ext cx="67092" cy="10248"/>
            </a:xfrm>
            <a:custGeom>
              <a:avLst/>
              <a:gdLst/>
              <a:ahLst/>
              <a:cxnLst/>
              <a:rect l="l" t="t" r="r" b="b"/>
              <a:pathLst>
                <a:path w="2108" h="322" extrusionOk="0">
                  <a:moveTo>
                    <a:pt x="167" y="0"/>
                  </a:moveTo>
                  <a:cubicBezTo>
                    <a:pt x="72" y="0"/>
                    <a:pt x="0" y="72"/>
                    <a:pt x="0" y="167"/>
                  </a:cubicBezTo>
                  <a:cubicBezTo>
                    <a:pt x="0" y="250"/>
                    <a:pt x="72" y="322"/>
                    <a:pt x="167" y="322"/>
                  </a:cubicBezTo>
                  <a:lnTo>
                    <a:pt x="1953" y="322"/>
                  </a:lnTo>
                  <a:cubicBezTo>
                    <a:pt x="2036" y="322"/>
                    <a:pt x="2107" y="250"/>
                    <a:pt x="2107" y="167"/>
                  </a:cubicBezTo>
                  <a:cubicBezTo>
                    <a:pt x="2107" y="72"/>
                    <a:pt x="2048" y="0"/>
                    <a:pt x="195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211" name="Google Shape;10211;p73"/>
            <p:cNvSpPr/>
            <p:nvPr/>
          </p:nvSpPr>
          <p:spPr>
            <a:xfrm>
              <a:off x="5530103" y="2562434"/>
              <a:ext cx="32973" cy="10280"/>
            </a:xfrm>
            <a:custGeom>
              <a:avLst/>
              <a:gdLst/>
              <a:ahLst/>
              <a:cxnLst/>
              <a:rect l="l" t="t" r="r" b="b"/>
              <a:pathLst>
                <a:path w="1036" h="323" extrusionOk="0">
                  <a:moveTo>
                    <a:pt x="167" y="1"/>
                  </a:moveTo>
                  <a:cubicBezTo>
                    <a:pt x="72" y="1"/>
                    <a:pt x="0" y="72"/>
                    <a:pt x="0" y="167"/>
                  </a:cubicBezTo>
                  <a:cubicBezTo>
                    <a:pt x="0" y="251"/>
                    <a:pt x="72" y="322"/>
                    <a:pt x="167" y="322"/>
                  </a:cubicBezTo>
                  <a:lnTo>
                    <a:pt x="881" y="322"/>
                  </a:lnTo>
                  <a:cubicBezTo>
                    <a:pt x="964" y="322"/>
                    <a:pt x="1036" y="251"/>
                    <a:pt x="1036" y="167"/>
                  </a:cubicBezTo>
                  <a:cubicBezTo>
                    <a:pt x="1036" y="72"/>
                    <a:pt x="976" y="1"/>
                    <a:pt x="88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212" name="Google Shape;10212;p73"/>
            <p:cNvSpPr/>
            <p:nvPr/>
          </p:nvSpPr>
          <p:spPr>
            <a:xfrm>
              <a:off x="5439522" y="2607534"/>
              <a:ext cx="158437" cy="10280"/>
            </a:xfrm>
            <a:custGeom>
              <a:avLst/>
              <a:gdLst/>
              <a:ahLst/>
              <a:cxnLst/>
              <a:rect l="l" t="t" r="r" b="b"/>
              <a:pathLst>
                <a:path w="4978" h="323" extrusionOk="0">
                  <a:moveTo>
                    <a:pt x="167" y="1"/>
                  </a:moveTo>
                  <a:cubicBezTo>
                    <a:pt x="72" y="1"/>
                    <a:pt x="0" y="72"/>
                    <a:pt x="0" y="155"/>
                  </a:cubicBezTo>
                  <a:cubicBezTo>
                    <a:pt x="0" y="251"/>
                    <a:pt x="72" y="322"/>
                    <a:pt x="167" y="322"/>
                  </a:cubicBezTo>
                  <a:lnTo>
                    <a:pt x="4799" y="322"/>
                  </a:lnTo>
                  <a:cubicBezTo>
                    <a:pt x="4882" y="322"/>
                    <a:pt x="4953" y="251"/>
                    <a:pt x="4953" y="155"/>
                  </a:cubicBezTo>
                  <a:cubicBezTo>
                    <a:pt x="4977" y="72"/>
                    <a:pt x="4894" y="1"/>
                    <a:pt x="479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213" name="Google Shape;10213;p73"/>
            <p:cNvSpPr/>
            <p:nvPr/>
          </p:nvSpPr>
          <p:spPr>
            <a:xfrm>
              <a:off x="5439522" y="2630258"/>
              <a:ext cx="22025" cy="10280"/>
            </a:xfrm>
            <a:custGeom>
              <a:avLst/>
              <a:gdLst/>
              <a:ahLst/>
              <a:cxnLst/>
              <a:rect l="l" t="t" r="r" b="b"/>
              <a:pathLst>
                <a:path w="692" h="323" extrusionOk="0">
                  <a:moveTo>
                    <a:pt x="167" y="1"/>
                  </a:moveTo>
                  <a:cubicBezTo>
                    <a:pt x="72" y="1"/>
                    <a:pt x="0" y="72"/>
                    <a:pt x="0" y="156"/>
                  </a:cubicBezTo>
                  <a:cubicBezTo>
                    <a:pt x="0" y="251"/>
                    <a:pt x="72" y="322"/>
                    <a:pt x="167" y="322"/>
                  </a:cubicBezTo>
                  <a:lnTo>
                    <a:pt x="524" y="322"/>
                  </a:lnTo>
                  <a:cubicBezTo>
                    <a:pt x="608" y="322"/>
                    <a:pt x="679" y="251"/>
                    <a:pt x="679" y="156"/>
                  </a:cubicBezTo>
                  <a:cubicBezTo>
                    <a:pt x="691" y="72"/>
                    <a:pt x="608" y="1"/>
                    <a:pt x="5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214" name="Google Shape;10214;p73"/>
            <p:cNvSpPr/>
            <p:nvPr/>
          </p:nvSpPr>
          <p:spPr>
            <a:xfrm>
              <a:off x="5439522" y="2698497"/>
              <a:ext cx="22025" cy="10248"/>
            </a:xfrm>
            <a:custGeom>
              <a:avLst/>
              <a:gdLst/>
              <a:ahLst/>
              <a:cxnLst/>
              <a:rect l="l" t="t" r="r" b="b"/>
              <a:pathLst>
                <a:path w="692" h="322" extrusionOk="0">
                  <a:moveTo>
                    <a:pt x="167" y="0"/>
                  </a:moveTo>
                  <a:cubicBezTo>
                    <a:pt x="72" y="0"/>
                    <a:pt x="0" y="72"/>
                    <a:pt x="0" y="155"/>
                  </a:cubicBezTo>
                  <a:cubicBezTo>
                    <a:pt x="0" y="250"/>
                    <a:pt x="72" y="322"/>
                    <a:pt x="167" y="322"/>
                  </a:cubicBezTo>
                  <a:lnTo>
                    <a:pt x="524" y="322"/>
                  </a:lnTo>
                  <a:cubicBezTo>
                    <a:pt x="608" y="322"/>
                    <a:pt x="679" y="250"/>
                    <a:pt x="679" y="155"/>
                  </a:cubicBezTo>
                  <a:cubicBezTo>
                    <a:pt x="691" y="72"/>
                    <a:pt x="608" y="0"/>
                    <a:pt x="5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215" name="Google Shape;10215;p73"/>
            <p:cNvSpPr/>
            <p:nvPr/>
          </p:nvSpPr>
          <p:spPr>
            <a:xfrm>
              <a:off x="5439522" y="2675740"/>
              <a:ext cx="22025" cy="10280"/>
            </a:xfrm>
            <a:custGeom>
              <a:avLst/>
              <a:gdLst/>
              <a:ahLst/>
              <a:cxnLst/>
              <a:rect l="l" t="t" r="r" b="b"/>
              <a:pathLst>
                <a:path w="692" h="323" extrusionOk="0">
                  <a:moveTo>
                    <a:pt x="167" y="1"/>
                  </a:moveTo>
                  <a:cubicBezTo>
                    <a:pt x="72" y="1"/>
                    <a:pt x="0" y="72"/>
                    <a:pt x="0" y="156"/>
                  </a:cubicBezTo>
                  <a:cubicBezTo>
                    <a:pt x="0" y="251"/>
                    <a:pt x="72" y="322"/>
                    <a:pt x="167" y="322"/>
                  </a:cubicBezTo>
                  <a:lnTo>
                    <a:pt x="524" y="322"/>
                  </a:lnTo>
                  <a:cubicBezTo>
                    <a:pt x="608" y="322"/>
                    <a:pt x="679" y="251"/>
                    <a:pt x="679" y="156"/>
                  </a:cubicBezTo>
                  <a:cubicBezTo>
                    <a:pt x="691" y="72"/>
                    <a:pt x="608" y="1"/>
                    <a:pt x="5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216" name="Google Shape;10216;p73"/>
            <p:cNvSpPr/>
            <p:nvPr/>
          </p:nvSpPr>
          <p:spPr>
            <a:xfrm>
              <a:off x="5439522" y="2653015"/>
              <a:ext cx="22025" cy="10248"/>
            </a:xfrm>
            <a:custGeom>
              <a:avLst/>
              <a:gdLst/>
              <a:ahLst/>
              <a:cxnLst/>
              <a:rect l="l" t="t" r="r" b="b"/>
              <a:pathLst>
                <a:path w="692" h="322" extrusionOk="0">
                  <a:moveTo>
                    <a:pt x="167" y="0"/>
                  </a:moveTo>
                  <a:cubicBezTo>
                    <a:pt x="72" y="0"/>
                    <a:pt x="0" y="72"/>
                    <a:pt x="0" y="155"/>
                  </a:cubicBezTo>
                  <a:cubicBezTo>
                    <a:pt x="0" y="250"/>
                    <a:pt x="72" y="322"/>
                    <a:pt x="167" y="322"/>
                  </a:cubicBezTo>
                  <a:lnTo>
                    <a:pt x="524" y="322"/>
                  </a:lnTo>
                  <a:cubicBezTo>
                    <a:pt x="608" y="322"/>
                    <a:pt x="679" y="250"/>
                    <a:pt x="679" y="155"/>
                  </a:cubicBezTo>
                  <a:cubicBezTo>
                    <a:pt x="691" y="72"/>
                    <a:pt x="608" y="0"/>
                    <a:pt x="5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217" name="Google Shape;10217;p73"/>
            <p:cNvSpPr/>
            <p:nvPr/>
          </p:nvSpPr>
          <p:spPr>
            <a:xfrm>
              <a:off x="5473641" y="2630258"/>
              <a:ext cx="44718" cy="10280"/>
            </a:xfrm>
            <a:custGeom>
              <a:avLst/>
              <a:gdLst/>
              <a:ahLst/>
              <a:cxnLst/>
              <a:rect l="l" t="t" r="r" b="b"/>
              <a:pathLst>
                <a:path w="1405" h="323" extrusionOk="0">
                  <a:moveTo>
                    <a:pt x="167" y="1"/>
                  </a:moveTo>
                  <a:cubicBezTo>
                    <a:pt x="71" y="1"/>
                    <a:pt x="0" y="72"/>
                    <a:pt x="0" y="156"/>
                  </a:cubicBezTo>
                  <a:cubicBezTo>
                    <a:pt x="0" y="251"/>
                    <a:pt x="71" y="322"/>
                    <a:pt x="167" y="322"/>
                  </a:cubicBezTo>
                  <a:lnTo>
                    <a:pt x="1238" y="322"/>
                  </a:lnTo>
                  <a:cubicBezTo>
                    <a:pt x="1322" y="322"/>
                    <a:pt x="1393" y="251"/>
                    <a:pt x="1393" y="156"/>
                  </a:cubicBezTo>
                  <a:cubicBezTo>
                    <a:pt x="1405" y="72"/>
                    <a:pt x="1322" y="1"/>
                    <a:pt x="123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218" name="Google Shape;10218;p73"/>
            <p:cNvSpPr/>
            <p:nvPr/>
          </p:nvSpPr>
          <p:spPr>
            <a:xfrm>
              <a:off x="5473641" y="2698497"/>
              <a:ext cx="67474" cy="10248"/>
            </a:xfrm>
            <a:custGeom>
              <a:avLst/>
              <a:gdLst/>
              <a:ahLst/>
              <a:cxnLst/>
              <a:rect l="l" t="t" r="r" b="b"/>
              <a:pathLst>
                <a:path w="2120" h="322" extrusionOk="0">
                  <a:moveTo>
                    <a:pt x="167" y="0"/>
                  </a:moveTo>
                  <a:cubicBezTo>
                    <a:pt x="71" y="0"/>
                    <a:pt x="0" y="72"/>
                    <a:pt x="0" y="155"/>
                  </a:cubicBezTo>
                  <a:cubicBezTo>
                    <a:pt x="0" y="250"/>
                    <a:pt x="71" y="322"/>
                    <a:pt x="167" y="322"/>
                  </a:cubicBezTo>
                  <a:lnTo>
                    <a:pt x="1953" y="322"/>
                  </a:lnTo>
                  <a:cubicBezTo>
                    <a:pt x="2036" y="322"/>
                    <a:pt x="2107" y="250"/>
                    <a:pt x="2107" y="155"/>
                  </a:cubicBezTo>
                  <a:cubicBezTo>
                    <a:pt x="2119" y="72"/>
                    <a:pt x="2036" y="0"/>
                    <a:pt x="195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219" name="Google Shape;10219;p73"/>
            <p:cNvSpPr/>
            <p:nvPr/>
          </p:nvSpPr>
          <p:spPr>
            <a:xfrm>
              <a:off x="5473641" y="2675740"/>
              <a:ext cx="44718" cy="10280"/>
            </a:xfrm>
            <a:custGeom>
              <a:avLst/>
              <a:gdLst/>
              <a:ahLst/>
              <a:cxnLst/>
              <a:rect l="l" t="t" r="r" b="b"/>
              <a:pathLst>
                <a:path w="1405" h="323" extrusionOk="0">
                  <a:moveTo>
                    <a:pt x="167" y="1"/>
                  </a:moveTo>
                  <a:cubicBezTo>
                    <a:pt x="71" y="1"/>
                    <a:pt x="0" y="72"/>
                    <a:pt x="0" y="156"/>
                  </a:cubicBezTo>
                  <a:cubicBezTo>
                    <a:pt x="0" y="251"/>
                    <a:pt x="71" y="322"/>
                    <a:pt x="167" y="322"/>
                  </a:cubicBezTo>
                  <a:lnTo>
                    <a:pt x="1238" y="322"/>
                  </a:lnTo>
                  <a:cubicBezTo>
                    <a:pt x="1322" y="322"/>
                    <a:pt x="1393" y="251"/>
                    <a:pt x="1393" y="156"/>
                  </a:cubicBezTo>
                  <a:cubicBezTo>
                    <a:pt x="1405" y="72"/>
                    <a:pt x="1322" y="1"/>
                    <a:pt x="123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220" name="Google Shape;10220;p73"/>
            <p:cNvSpPr/>
            <p:nvPr/>
          </p:nvSpPr>
          <p:spPr>
            <a:xfrm>
              <a:off x="5473641" y="2653015"/>
              <a:ext cx="67474" cy="10248"/>
            </a:xfrm>
            <a:custGeom>
              <a:avLst/>
              <a:gdLst/>
              <a:ahLst/>
              <a:cxnLst/>
              <a:rect l="l" t="t" r="r" b="b"/>
              <a:pathLst>
                <a:path w="2120" h="322" extrusionOk="0">
                  <a:moveTo>
                    <a:pt x="167" y="0"/>
                  </a:moveTo>
                  <a:cubicBezTo>
                    <a:pt x="71" y="0"/>
                    <a:pt x="0" y="72"/>
                    <a:pt x="0" y="155"/>
                  </a:cubicBezTo>
                  <a:cubicBezTo>
                    <a:pt x="0" y="250"/>
                    <a:pt x="71" y="322"/>
                    <a:pt x="167" y="322"/>
                  </a:cubicBezTo>
                  <a:lnTo>
                    <a:pt x="1953" y="322"/>
                  </a:lnTo>
                  <a:cubicBezTo>
                    <a:pt x="2036" y="322"/>
                    <a:pt x="2107" y="250"/>
                    <a:pt x="2107" y="155"/>
                  </a:cubicBezTo>
                  <a:cubicBezTo>
                    <a:pt x="2119" y="72"/>
                    <a:pt x="2036" y="0"/>
                    <a:pt x="195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221" name="Google Shape;10221;p73"/>
            <p:cNvSpPr/>
            <p:nvPr/>
          </p:nvSpPr>
          <p:spPr>
            <a:xfrm>
              <a:off x="5558525" y="2653015"/>
              <a:ext cx="39434" cy="10248"/>
            </a:xfrm>
            <a:custGeom>
              <a:avLst/>
              <a:gdLst/>
              <a:ahLst/>
              <a:cxnLst/>
              <a:rect l="l" t="t" r="r" b="b"/>
              <a:pathLst>
                <a:path w="1239" h="322" extrusionOk="0">
                  <a:moveTo>
                    <a:pt x="167" y="0"/>
                  </a:moveTo>
                  <a:cubicBezTo>
                    <a:pt x="71" y="0"/>
                    <a:pt x="0" y="72"/>
                    <a:pt x="0" y="155"/>
                  </a:cubicBezTo>
                  <a:cubicBezTo>
                    <a:pt x="0" y="250"/>
                    <a:pt x="71" y="322"/>
                    <a:pt x="167" y="322"/>
                  </a:cubicBezTo>
                  <a:lnTo>
                    <a:pt x="1060" y="322"/>
                  </a:lnTo>
                  <a:cubicBezTo>
                    <a:pt x="1143" y="322"/>
                    <a:pt x="1214" y="250"/>
                    <a:pt x="1214" y="155"/>
                  </a:cubicBezTo>
                  <a:cubicBezTo>
                    <a:pt x="1238" y="72"/>
                    <a:pt x="1155" y="0"/>
                    <a:pt x="106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222" name="Google Shape;10222;p73"/>
            <p:cNvSpPr/>
            <p:nvPr/>
          </p:nvSpPr>
          <p:spPr>
            <a:xfrm>
              <a:off x="5558525" y="2630258"/>
              <a:ext cx="39434" cy="10280"/>
            </a:xfrm>
            <a:custGeom>
              <a:avLst/>
              <a:gdLst/>
              <a:ahLst/>
              <a:cxnLst/>
              <a:rect l="l" t="t" r="r" b="b"/>
              <a:pathLst>
                <a:path w="1239" h="323" extrusionOk="0">
                  <a:moveTo>
                    <a:pt x="167" y="1"/>
                  </a:moveTo>
                  <a:cubicBezTo>
                    <a:pt x="71" y="1"/>
                    <a:pt x="0" y="72"/>
                    <a:pt x="0" y="156"/>
                  </a:cubicBezTo>
                  <a:cubicBezTo>
                    <a:pt x="0" y="251"/>
                    <a:pt x="71" y="322"/>
                    <a:pt x="167" y="322"/>
                  </a:cubicBezTo>
                  <a:lnTo>
                    <a:pt x="1060" y="322"/>
                  </a:lnTo>
                  <a:cubicBezTo>
                    <a:pt x="1143" y="322"/>
                    <a:pt x="1214" y="251"/>
                    <a:pt x="1214" y="156"/>
                  </a:cubicBezTo>
                  <a:cubicBezTo>
                    <a:pt x="1238" y="72"/>
                    <a:pt x="1155" y="1"/>
                    <a:pt x="106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223" name="Google Shape;10223;p73"/>
            <p:cNvSpPr/>
            <p:nvPr/>
          </p:nvSpPr>
          <p:spPr>
            <a:xfrm>
              <a:off x="5558525" y="2675740"/>
              <a:ext cx="39434" cy="10280"/>
            </a:xfrm>
            <a:custGeom>
              <a:avLst/>
              <a:gdLst/>
              <a:ahLst/>
              <a:cxnLst/>
              <a:rect l="l" t="t" r="r" b="b"/>
              <a:pathLst>
                <a:path w="1239" h="323" extrusionOk="0">
                  <a:moveTo>
                    <a:pt x="167" y="1"/>
                  </a:moveTo>
                  <a:cubicBezTo>
                    <a:pt x="71" y="1"/>
                    <a:pt x="0" y="72"/>
                    <a:pt x="0" y="156"/>
                  </a:cubicBezTo>
                  <a:cubicBezTo>
                    <a:pt x="0" y="251"/>
                    <a:pt x="71" y="322"/>
                    <a:pt x="167" y="322"/>
                  </a:cubicBezTo>
                  <a:lnTo>
                    <a:pt x="1060" y="322"/>
                  </a:lnTo>
                  <a:cubicBezTo>
                    <a:pt x="1143" y="322"/>
                    <a:pt x="1214" y="251"/>
                    <a:pt x="1214" y="156"/>
                  </a:cubicBezTo>
                  <a:cubicBezTo>
                    <a:pt x="1238" y="72"/>
                    <a:pt x="1155" y="1"/>
                    <a:pt x="106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224" name="Google Shape;10224;p73"/>
            <p:cNvSpPr/>
            <p:nvPr/>
          </p:nvSpPr>
          <p:spPr>
            <a:xfrm>
              <a:off x="5558525" y="2698497"/>
              <a:ext cx="39434" cy="10248"/>
            </a:xfrm>
            <a:custGeom>
              <a:avLst/>
              <a:gdLst/>
              <a:ahLst/>
              <a:cxnLst/>
              <a:rect l="l" t="t" r="r" b="b"/>
              <a:pathLst>
                <a:path w="1239" h="322" extrusionOk="0">
                  <a:moveTo>
                    <a:pt x="167" y="0"/>
                  </a:moveTo>
                  <a:cubicBezTo>
                    <a:pt x="71" y="0"/>
                    <a:pt x="0" y="72"/>
                    <a:pt x="0" y="155"/>
                  </a:cubicBezTo>
                  <a:cubicBezTo>
                    <a:pt x="0" y="250"/>
                    <a:pt x="71" y="322"/>
                    <a:pt x="167" y="322"/>
                  </a:cubicBezTo>
                  <a:lnTo>
                    <a:pt x="1060" y="322"/>
                  </a:lnTo>
                  <a:cubicBezTo>
                    <a:pt x="1143" y="322"/>
                    <a:pt x="1214" y="250"/>
                    <a:pt x="1214" y="155"/>
                  </a:cubicBezTo>
                  <a:cubicBezTo>
                    <a:pt x="1238" y="72"/>
                    <a:pt x="1155" y="0"/>
                    <a:pt x="106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</p:grpSp>
      <p:grpSp>
        <p:nvGrpSpPr>
          <p:cNvPr id="10225" name="Google Shape;10225;p73"/>
          <p:cNvGrpSpPr/>
          <p:nvPr/>
        </p:nvGrpSpPr>
        <p:grpSpPr>
          <a:xfrm>
            <a:off x="4756189" y="3642010"/>
            <a:ext cx="464384" cy="453775"/>
            <a:chOff x="3567142" y="2905757"/>
            <a:chExt cx="348288" cy="340331"/>
          </a:xfrm>
          <a:solidFill>
            <a:srgbClr val="E084C6"/>
          </a:solidFill>
        </p:grpSpPr>
        <p:sp>
          <p:nvSpPr>
            <p:cNvPr id="10226" name="Google Shape;10226;p73"/>
            <p:cNvSpPr/>
            <p:nvPr/>
          </p:nvSpPr>
          <p:spPr>
            <a:xfrm>
              <a:off x="3567142" y="2905757"/>
              <a:ext cx="348288" cy="340331"/>
            </a:xfrm>
            <a:custGeom>
              <a:avLst/>
              <a:gdLst/>
              <a:ahLst/>
              <a:cxnLst/>
              <a:rect l="l" t="t" r="r" b="b"/>
              <a:pathLst>
                <a:path w="10943" h="10693" extrusionOk="0">
                  <a:moveTo>
                    <a:pt x="2799" y="608"/>
                  </a:moveTo>
                  <a:lnTo>
                    <a:pt x="6811" y="620"/>
                  </a:lnTo>
                  <a:cubicBezTo>
                    <a:pt x="7013" y="620"/>
                    <a:pt x="7156" y="763"/>
                    <a:pt x="7204" y="941"/>
                  </a:cubicBezTo>
                  <a:cubicBezTo>
                    <a:pt x="7204" y="965"/>
                    <a:pt x="7216" y="1001"/>
                    <a:pt x="7216" y="1013"/>
                  </a:cubicBezTo>
                  <a:lnTo>
                    <a:pt x="7216" y="1715"/>
                  </a:lnTo>
                  <a:lnTo>
                    <a:pt x="3144" y="1703"/>
                  </a:lnTo>
                  <a:lnTo>
                    <a:pt x="3144" y="1596"/>
                  </a:lnTo>
                  <a:cubicBezTo>
                    <a:pt x="3144" y="1215"/>
                    <a:pt x="3001" y="882"/>
                    <a:pt x="2799" y="608"/>
                  </a:cubicBezTo>
                  <a:close/>
                  <a:moveTo>
                    <a:pt x="1560" y="346"/>
                  </a:moveTo>
                  <a:cubicBezTo>
                    <a:pt x="2251" y="346"/>
                    <a:pt x="2811" y="906"/>
                    <a:pt x="2811" y="1596"/>
                  </a:cubicBezTo>
                  <a:cubicBezTo>
                    <a:pt x="2811" y="2275"/>
                    <a:pt x="2263" y="2846"/>
                    <a:pt x="1560" y="2846"/>
                  </a:cubicBezTo>
                  <a:cubicBezTo>
                    <a:pt x="882" y="2846"/>
                    <a:pt x="310" y="2275"/>
                    <a:pt x="310" y="1596"/>
                  </a:cubicBezTo>
                  <a:cubicBezTo>
                    <a:pt x="310" y="906"/>
                    <a:pt x="882" y="346"/>
                    <a:pt x="1560" y="346"/>
                  </a:cubicBezTo>
                  <a:close/>
                  <a:moveTo>
                    <a:pt x="1799" y="9252"/>
                  </a:moveTo>
                  <a:lnTo>
                    <a:pt x="7168" y="9288"/>
                  </a:lnTo>
                  <a:lnTo>
                    <a:pt x="7168" y="9990"/>
                  </a:lnTo>
                  <a:cubicBezTo>
                    <a:pt x="7168" y="10014"/>
                    <a:pt x="7168" y="10050"/>
                    <a:pt x="7156" y="10062"/>
                  </a:cubicBezTo>
                  <a:cubicBezTo>
                    <a:pt x="7109" y="10240"/>
                    <a:pt x="6966" y="10371"/>
                    <a:pt x="6775" y="10371"/>
                  </a:cubicBezTo>
                  <a:lnTo>
                    <a:pt x="2191" y="10359"/>
                  </a:lnTo>
                  <a:cubicBezTo>
                    <a:pt x="1965" y="10359"/>
                    <a:pt x="1799" y="10181"/>
                    <a:pt x="1799" y="9954"/>
                  </a:cubicBezTo>
                  <a:lnTo>
                    <a:pt x="1799" y="9252"/>
                  </a:lnTo>
                  <a:close/>
                  <a:moveTo>
                    <a:pt x="1572" y="1"/>
                  </a:moveTo>
                  <a:cubicBezTo>
                    <a:pt x="715" y="1"/>
                    <a:pt x="1" y="703"/>
                    <a:pt x="1" y="1561"/>
                  </a:cubicBezTo>
                  <a:cubicBezTo>
                    <a:pt x="1" y="2418"/>
                    <a:pt x="667" y="3108"/>
                    <a:pt x="1501" y="3144"/>
                  </a:cubicBezTo>
                  <a:lnTo>
                    <a:pt x="1501" y="4644"/>
                  </a:lnTo>
                  <a:cubicBezTo>
                    <a:pt x="1501" y="4739"/>
                    <a:pt x="1572" y="4811"/>
                    <a:pt x="1668" y="4811"/>
                  </a:cubicBezTo>
                  <a:cubicBezTo>
                    <a:pt x="1751" y="4811"/>
                    <a:pt x="1834" y="4739"/>
                    <a:pt x="1834" y="4644"/>
                  </a:cubicBezTo>
                  <a:lnTo>
                    <a:pt x="1834" y="3132"/>
                  </a:lnTo>
                  <a:cubicBezTo>
                    <a:pt x="2441" y="3025"/>
                    <a:pt x="2918" y="2596"/>
                    <a:pt x="3096" y="2013"/>
                  </a:cubicBezTo>
                  <a:lnTo>
                    <a:pt x="7216" y="2025"/>
                  </a:lnTo>
                  <a:lnTo>
                    <a:pt x="7216" y="3323"/>
                  </a:lnTo>
                  <a:lnTo>
                    <a:pt x="4704" y="3311"/>
                  </a:lnTo>
                  <a:lnTo>
                    <a:pt x="4668" y="3311"/>
                  </a:lnTo>
                  <a:lnTo>
                    <a:pt x="4668" y="2751"/>
                  </a:lnTo>
                  <a:cubicBezTo>
                    <a:pt x="4668" y="2668"/>
                    <a:pt x="4597" y="2596"/>
                    <a:pt x="4513" y="2596"/>
                  </a:cubicBezTo>
                  <a:cubicBezTo>
                    <a:pt x="4418" y="2596"/>
                    <a:pt x="4346" y="2668"/>
                    <a:pt x="4346" y="2751"/>
                  </a:cubicBezTo>
                  <a:lnTo>
                    <a:pt x="4346" y="3668"/>
                  </a:lnTo>
                  <a:lnTo>
                    <a:pt x="4335" y="7276"/>
                  </a:lnTo>
                  <a:lnTo>
                    <a:pt x="4335" y="8204"/>
                  </a:lnTo>
                  <a:cubicBezTo>
                    <a:pt x="4335" y="8288"/>
                    <a:pt x="4406" y="8371"/>
                    <a:pt x="4489" y="8371"/>
                  </a:cubicBezTo>
                  <a:cubicBezTo>
                    <a:pt x="4585" y="8371"/>
                    <a:pt x="4656" y="8288"/>
                    <a:pt x="4656" y="8204"/>
                  </a:cubicBezTo>
                  <a:lnTo>
                    <a:pt x="4656" y="7633"/>
                  </a:lnTo>
                  <a:lnTo>
                    <a:pt x="4692" y="7633"/>
                  </a:lnTo>
                  <a:lnTo>
                    <a:pt x="7204" y="7657"/>
                  </a:lnTo>
                  <a:lnTo>
                    <a:pt x="7204" y="8966"/>
                  </a:lnTo>
                  <a:lnTo>
                    <a:pt x="1834" y="8930"/>
                  </a:lnTo>
                  <a:lnTo>
                    <a:pt x="1846" y="5335"/>
                  </a:lnTo>
                  <a:cubicBezTo>
                    <a:pt x="1846" y="5240"/>
                    <a:pt x="1775" y="5168"/>
                    <a:pt x="1679" y="5168"/>
                  </a:cubicBezTo>
                  <a:cubicBezTo>
                    <a:pt x="1596" y="5168"/>
                    <a:pt x="1513" y="5240"/>
                    <a:pt x="1513" y="5335"/>
                  </a:cubicBezTo>
                  <a:lnTo>
                    <a:pt x="1501" y="9097"/>
                  </a:lnTo>
                  <a:lnTo>
                    <a:pt x="1501" y="9954"/>
                  </a:lnTo>
                  <a:cubicBezTo>
                    <a:pt x="1501" y="10347"/>
                    <a:pt x="1810" y="10669"/>
                    <a:pt x="2215" y="10669"/>
                  </a:cubicBezTo>
                  <a:lnTo>
                    <a:pt x="6799" y="10693"/>
                  </a:lnTo>
                  <a:cubicBezTo>
                    <a:pt x="7168" y="10693"/>
                    <a:pt x="7466" y="10407"/>
                    <a:pt x="7514" y="10050"/>
                  </a:cubicBezTo>
                  <a:lnTo>
                    <a:pt x="7514" y="9978"/>
                  </a:lnTo>
                  <a:lnTo>
                    <a:pt x="7514" y="9109"/>
                  </a:lnTo>
                  <a:lnTo>
                    <a:pt x="7514" y="7633"/>
                  </a:lnTo>
                  <a:lnTo>
                    <a:pt x="8478" y="7633"/>
                  </a:lnTo>
                  <a:cubicBezTo>
                    <a:pt x="8573" y="7633"/>
                    <a:pt x="8645" y="7561"/>
                    <a:pt x="8645" y="7478"/>
                  </a:cubicBezTo>
                  <a:cubicBezTo>
                    <a:pt x="8645" y="7383"/>
                    <a:pt x="8573" y="7311"/>
                    <a:pt x="8478" y="7311"/>
                  </a:cubicBezTo>
                  <a:lnTo>
                    <a:pt x="4668" y="7299"/>
                  </a:lnTo>
                  <a:cubicBezTo>
                    <a:pt x="4656" y="7299"/>
                    <a:pt x="4644" y="7276"/>
                    <a:pt x="4644" y="7264"/>
                  </a:cubicBezTo>
                  <a:lnTo>
                    <a:pt x="4656" y="3644"/>
                  </a:lnTo>
                  <a:cubicBezTo>
                    <a:pt x="4656" y="3632"/>
                    <a:pt x="4668" y="3620"/>
                    <a:pt x="4692" y="3620"/>
                  </a:cubicBezTo>
                  <a:lnTo>
                    <a:pt x="10585" y="3644"/>
                  </a:lnTo>
                  <a:cubicBezTo>
                    <a:pt x="10597" y="3644"/>
                    <a:pt x="10609" y="3668"/>
                    <a:pt x="10609" y="3680"/>
                  </a:cubicBezTo>
                  <a:lnTo>
                    <a:pt x="10597" y="7299"/>
                  </a:lnTo>
                  <a:cubicBezTo>
                    <a:pt x="10597" y="7311"/>
                    <a:pt x="10585" y="7323"/>
                    <a:pt x="10562" y="7323"/>
                  </a:cubicBezTo>
                  <a:lnTo>
                    <a:pt x="9192" y="7323"/>
                  </a:lnTo>
                  <a:cubicBezTo>
                    <a:pt x="9109" y="7323"/>
                    <a:pt x="9038" y="7395"/>
                    <a:pt x="9038" y="7490"/>
                  </a:cubicBezTo>
                  <a:cubicBezTo>
                    <a:pt x="9038" y="7573"/>
                    <a:pt x="9109" y="7657"/>
                    <a:pt x="9192" y="7657"/>
                  </a:cubicBezTo>
                  <a:lnTo>
                    <a:pt x="10562" y="7657"/>
                  </a:lnTo>
                  <a:cubicBezTo>
                    <a:pt x="10764" y="7657"/>
                    <a:pt x="10919" y="7490"/>
                    <a:pt x="10919" y="7299"/>
                  </a:cubicBezTo>
                  <a:lnTo>
                    <a:pt x="10943" y="3680"/>
                  </a:lnTo>
                  <a:cubicBezTo>
                    <a:pt x="10919" y="3513"/>
                    <a:pt x="10776" y="3346"/>
                    <a:pt x="10562" y="3346"/>
                  </a:cubicBezTo>
                  <a:lnTo>
                    <a:pt x="7514" y="3335"/>
                  </a:lnTo>
                  <a:lnTo>
                    <a:pt x="7514" y="1882"/>
                  </a:lnTo>
                  <a:lnTo>
                    <a:pt x="7514" y="1013"/>
                  </a:lnTo>
                  <a:lnTo>
                    <a:pt x="7514" y="941"/>
                  </a:lnTo>
                  <a:cubicBezTo>
                    <a:pt x="7490" y="584"/>
                    <a:pt x="7168" y="298"/>
                    <a:pt x="6799" y="298"/>
                  </a:cubicBezTo>
                  <a:lnTo>
                    <a:pt x="2501" y="287"/>
                  </a:lnTo>
                  <a:lnTo>
                    <a:pt x="2453" y="287"/>
                  </a:lnTo>
                  <a:cubicBezTo>
                    <a:pt x="2203" y="108"/>
                    <a:pt x="1906" y="1"/>
                    <a:pt x="15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227" name="Google Shape;10227;p73"/>
            <p:cNvSpPr/>
            <p:nvPr/>
          </p:nvSpPr>
          <p:spPr>
            <a:xfrm>
              <a:off x="3819534" y="3034977"/>
              <a:ext cx="73903" cy="48919"/>
            </a:xfrm>
            <a:custGeom>
              <a:avLst/>
              <a:gdLst/>
              <a:ahLst/>
              <a:cxnLst/>
              <a:rect l="l" t="t" r="r" b="b"/>
              <a:pathLst>
                <a:path w="2322" h="1537" extrusionOk="0">
                  <a:moveTo>
                    <a:pt x="1560" y="322"/>
                  </a:moveTo>
                  <a:cubicBezTo>
                    <a:pt x="1798" y="334"/>
                    <a:pt x="2001" y="525"/>
                    <a:pt x="2001" y="763"/>
                  </a:cubicBezTo>
                  <a:cubicBezTo>
                    <a:pt x="2001" y="1001"/>
                    <a:pt x="1798" y="1191"/>
                    <a:pt x="1548" y="1191"/>
                  </a:cubicBezTo>
                  <a:cubicBezTo>
                    <a:pt x="1310" y="1191"/>
                    <a:pt x="1119" y="1001"/>
                    <a:pt x="1119" y="751"/>
                  </a:cubicBezTo>
                  <a:cubicBezTo>
                    <a:pt x="1119" y="513"/>
                    <a:pt x="1310" y="322"/>
                    <a:pt x="1560" y="322"/>
                  </a:cubicBezTo>
                  <a:close/>
                  <a:moveTo>
                    <a:pt x="774" y="334"/>
                  </a:moveTo>
                  <a:cubicBezTo>
                    <a:pt x="834" y="334"/>
                    <a:pt x="881" y="346"/>
                    <a:pt x="929" y="358"/>
                  </a:cubicBezTo>
                  <a:cubicBezTo>
                    <a:pt x="846" y="477"/>
                    <a:pt x="810" y="620"/>
                    <a:pt x="810" y="775"/>
                  </a:cubicBezTo>
                  <a:cubicBezTo>
                    <a:pt x="810" y="930"/>
                    <a:pt x="846" y="1072"/>
                    <a:pt x="929" y="1191"/>
                  </a:cubicBezTo>
                  <a:cubicBezTo>
                    <a:pt x="881" y="1215"/>
                    <a:pt x="822" y="1227"/>
                    <a:pt x="774" y="1227"/>
                  </a:cubicBezTo>
                  <a:cubicBezTo>
                    <a:pt x="524" y="1191"/>
                    <a:pt x="334" y="1001"/>
                    <a:pt x="334" y="763"/>
                  </a:cubicBezTo>
                  <a:cubicBezTo>
                    <a:pt x="334" y="525"/>
                    <a:pt x="524" y="334"/>
                    <a:pt x="774" y="334"/>
                  </a:cubicBezTo>
                  <a:close/>
                  <a:moveTo>
                    <a:pt x="762" y="1"/>
                  </a:moveTo>
                  <a:cubicBezTo>
                    <a:pt x="346" y="1"/>
                    <a:pt x="0" y="346"/>
                    <a:pt x="0" y="763"/>
                  </a:cubicBezTo>
                  <a:cubicBezTo>
                    <a:pt x="0" y="1180"/>
                    <a:pt x="346" y="1525"/>
                    <a:pt x="762" y="1525"/>
                  </a:cubicBezTo>
                  <a:cubicBezTo>
                    <a:pt x="905" y="1525"/>
                    <a:pt x="1048" y="1489"/>
                    <a:pt x="1167" y="1418"/>
                  </a:cubicBezTo>
                  <a:cubicBezTo>
                    <a:pt x="1286" y="1489"/>
                    <a:pt x="1417" y="1537"/>
                    <a:pt x="1560" y="1537"/>
                  </a:cubicBezTo>
                  <a:cubicBezTo>
                    <a:pt x="1977" y="1537"/>
                    <a:pt x="2322" y="1191"/>
                    <a:pt x="2322" y="775"/>
                  </a:cubicBezTo>
                  <a:cubicBezTo>
                    <a:pt x="2322" y="358"/>
                    <a:pt x="1977" y="13"/>
                    <a:pt x="1560" y="13"/>
                  </a:cubicBezTo>
                  <a:cubicBezTo>
                    <a:pt x="1417" y="13"/>
                    <a:pt x="1286" y="60"/>
                    <a:pt x="1167" y="120"/>
                  </a:cubicBezTo>
                  <a:cubicBezTo>
                    <a:pt x="1048" y="48"/>
                    <a:pt x="905" y="1"/>
                    <a:pt x="76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228" name="Google Shape;10228;p73"/>
            <p:cNvSpPr/>
            <p:nvPr/>
          </p:nvSpPr>
          <p:spPr>
            <a:xfrm>
              <a:off x="3728571" y="3036123"/>
              <a:ext cx="67506" cy="45895"/>
            </a:xfrm>
            <a:custGeom>
              <a:avLst/>
              <a:gdLst/>
              <a:ahLst/>
              <a:cxnLst/>
              <a:rect l="l" t="t" r="r" b="b"/>
              <a:pathLst>
                <a:path w="2121" h="1442" extrusionOk="0">
                  <a:moveTo>
                    <a:pt x="1739" y="310"/>
                  </a:moveTo>
                  <a:cubicBezTo>
                    <a:pt x="1763" y="310"/>
                    <a:pt x="1775" y="322"/>
                    <a:pt x="1775" y="346"/>
                  </a:cubicBezTo>
                  <a:lnTo>
                    <a:pt x="1775" y="1072"/>
                  </a:lnTo>
                  <a:cubicBezTo>
                    <a:pt x="1775" y="1084"/>
                    <a:pt x="1763" y="1096"/>
                    <a:pt x="1739" y="1096"/>
                  </a:cubicBezTo>
                  <a:lnTo>
                    <a:pt x="346" y="1096"/>
                  </a:lnTo>
                  <a:cubicBezTo>
                    <a:pt x="343" y="1103"/>
                    <a:pt x="338" y="1106"/>
                    <a:pt x="333" y="1106"/>
                  </a:cubicBezTo>
                  <a:cubicBezTo>
                    <a:pt x="322" y="1106"/>
                    <a:pt x="310" y="1089"/>
                    <a:pt x="310" y="1072"/>
                  </a:cubicBezTo>
                  <a:lnTo>
                    <a:pt x="310" y="346"/>
                  </a:lnTo>
                  <a:cubicBezTo>
                    <a:pt x="310" y="322"/>
                    <a:pt x="334" y="310"/>
                    <a:pt x="346" y="310"/>
                  </a:cubicBezTo>
                  <a:close/>
                  <a:moveTo>
                    <a:pt x="358" y="1"/>
                  </a:moveTo>
                  <a:cubicBezTo>
                    <a:pt x="167" y="1"/>
                    <a:pt x="1" y="167"/>
                    <a:pt x="1" y="358"/>
                  </a:cubicBezTo>
                  <a:lnTo>
                    <a:pt x="1" y="1084"/>
                  </a:lnTo>
                  <a:cubicBezTo>
                    <a:pt x="1" y="1275"/>
                    <a:pt x="167" y="1441"/>
                    <a:pt x="358" y="1441"/>
                  </a:cubicBezTo>
                  <a:lnTo>
                    <a:pt x="1763" y="1441"/>
                  </a:lnTo>
                  <a:cubicBezTo>
                    <a:pt x="1953" y="1441"/>
                    <a:pt x="2120" y="1275"/>
                    <a:pt x="2120" y="1084"/>
                  </a:cubicBezTo>
                  <a:lnTo>
                    <a:pt x="2120" y="358"/>
                  </a:lnTo>
                  <a:cubicBezTo>
                    <a:pt x="2120" y="167"/>
                    <a:pt x="1953" y="1"/>
                    <a:pt x="17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229" name="Google Shape;10229;p73"/>
            <p:cNvSpPr/>
            <p:nvPr/>
          </p:nvSpPr>
          <p:spPr>
            <a:xfrm>
              <a:off x="3724783" y="3091439"/>
              <a:ext cx="170946" cy="30745"/>
            </a:xfrm>
            <a:custGeom>
              <a:avLst/>
              <a:gdLst/>
              <a:ahLst/>
              <a:cxnLst/>
              <a:rect l="l" t="t" r="r" b="b"/>
              <a:pathLst>
                <a:path w="5371" h="966" extrusionOk="0">
                  <a:moveTo>
                    <a:pt x="358" y="346"/>
                  </a:moveTo>
                  <a:lnTo>
                    <a:pt x="5013" y="358"/>
                  </a:lnTo>
                  <a:cubicBezTo>
                    <a:pt x="5037" y="358"/>
                    <a:pt x="5049" y="370"/>
                    <a:pt x="5049" y="394"/>
                  </a:cubicBezTo>
                  <a:lnTo>
                    <a:pt x="5049" y="632"/>
                  </a:lnTo>
                  <a:cubicBezTo>
                    <a:pt x="5049" y="644"/>
                    <a:pt x="5037" y="656"/>
                    <a:pt x="5013" y="656"/>
                  </a:cubicBezTo>
                  <a:lnTo>
                    <a:pt x="358" y="644"/>
                  </a:lnTo>
                  <a:cubicBezTo>
                    <a:pt x="346" y="644"/>
                    <a:pt x="334" y="632"/>
                    <a:pt x="334" y="608"/>
                  </a:cubicBezTo>
                  <a:lnTo>
                    <a:pt x="334" y="370"/>
                  </a:lnTo>
                  <a:cubicBezTo>
                    <a:pt x="334" y="358"/>
                    <a:pt x="346" y="346"/>
                    <a:pt x="358" y="346"/>
                  </a:cubicBezTo>
                  <a:close/>
                  <a:moveTo>
                    <a:pt x="358" y="1"/>
                  </a:moveTo>
                  <a:cubicBezTo>
                    <a:pt x="167" y="13"/>
                    <a:pt x="1" y="168"/>
                    <a:pt x="1" y="358"/>
                  </a:cubicBezTo>
                  <a:lnTo>
                    <a:pt x="1" y="596"/>
                  </a:lnTo>
                  <a:cubicBezTo>
                    <a:pt x="1" y="787"/>
                    <a:pt x="167" y="953"/>
                    <a:pt x="358" y="953"/>
                  </a:cubicBezTo>
                  <a:lnTo>
                    <a:pt x="5013" y="965"/>
                  </a:lnTo>
                  <a:cubicBezTo>
                    <a:pt x="5204" y="965"/>
                    <a:pt x="5370" y="810"/>
                    <a:pt x="5370" y="608"/>
                  </a:cubicBezTo>
                  <a:lnTo>
                    <a:pt x="5370" y="370"/>
                  </a:lnTo>
                  <a:cubicBezTo>
                    <a:pt x="5370" y="179"/>
                    <a:pt x="5204" y="13"/>
                    <a:pt x="5013" y="13"/>
                  </a:cubicBezTo>
                  <a:lnTo>
                    <a:pt x="358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230" name="Google Shape;10230;p73"/>
            <p:cNvSpPr/>
            <p:nvPr/>
          </p:nvSpPr>
          <p:spPr>
            <a:xfrm>
              <a:off x="3597092" y="2940799"/>
              <a:ext cx="40580" cy="30936"/>
            </a:xfrm>
            <a:custGeom>
              <a:avLst/>
              <a:gdLst/>
              <a:ahLst/>
              <a:cxnLst/>
              <a:rect l="l" t="t" r="r" b="b"/>
              <a:pathLst>
                <a:path w="1275" h="972" extrusionOk="0">
                  <a:moveTo>
                    <a:pt x="1100" y="1"/>
                  </a:moveTo>
                  <a:cubicBezTo>
                    <a:pt x="1055" y="1"/>
                    <a:pt x="1009" y="21"/>
                    <a:pt x="977" y="67"/>
                  </a:cubicBezTo>
                  <a:lnTo>
                    <a:pt x="500" y="567"/>
                  </a:lnTo>
                  <a:lnTo>
                    <a:pt x="298" y="305"/>
                  </a:lnTo>
                  <a:cubicBezTo>
                    <a:pt x="264" y="257"/>
                    <a:pt x="215" y="237"/>
                    <a:pt x="167" y="237"/>
                  </a:cubicBezTo>
                  <a:cubicBezTo>
                    <a:pt x="132" y="237"/>
                    <a:pt x="97" y="249"/>
                    <a:pt x="72" y="269"/>
                  </a:cubicBezTo>
                  <a:cubicBezTo>
                    <a:pt x="0" y="329"/>
                    <a:pt x="0" y="436"/>
                    <a:pt x="36" y="495"/>
                  </a:cubicBezTo>
                  <a:lnTo>
                    <a:pt x="369" y="912"/>
                  </a:lnTo>
                  <a:cubicBezTo>
                    <a:pt x="393" y="936"/>
                    <a:pt x="441" y="971"/>
                    <a:pt x="488" y="971"/>
                  </a:cubicBezTo>
                  <a:cubicBezTo>
                    <a:pt x="524" y="971"/>
                    <a:pt x="572" y="948"/>
                    <a:pt x="608" y="924"/>
                  </a:cubicBezTo>
                  <a:lnTo>
                    <a:pt x="1215" y="269"/>
                  </a:lnTo>
                  <a:cubicBezTo>
                    <a:pt x="1274" y="209"/>
                    <a:pt x="1274" y="102"/>
                    <a:pt x="1203" y="43"/>
                  </a:cubicBezTo>
                  <a:cubicBezTo>
                    <a:pt x="1176" y="16"/>
                    <a:pt x="1138" y="1"/>
                    <a:pt x="110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</p:grpSp>
      <p:grpSp>
        <p:nvGrpSpPr>
          <p:cNvPr id="10231" name="Google Shape;10231;p73"/>
          <p:cNvGrpSpPr/>
          <p:nvPr/>
        </p:nvGrpSpPr>
        <p:grpSpPr>
          <a:xfrm>
            <a:off x="10622805" y="2987722"/>
            <a:ext cx="474484" cy="482548"/>
            <a:chOff x="7967103" y="2415041"/>
            <a:chExt cx="355863" cy="361911"/>
          </a:xfrm>
          <a:solidFill>
            <a:srgbClr val="E084C6"/>
          </a:solidFill>
        </p:grpSpPr>
        <p:sp>
          <p:nvSpPr>
            <p:cNvPr id="10232" name="Google Shape;10232;p73"/>
            <p:cNvSpPr/>
            <p:nvPr/>
          </p:nvSpPr>
          <p:spPr>
            <a:xfrm>
              <a:off x="7967103" y="2584427"/>
              <a:ext cx="111810" cy="192525"/>
            </a:xfrm>
            <a:custGeom>
              <a:avLst/>
              <a:gdLst/>
              <a:ahLst/>
              <a:cxnLst/>
              <a:rect l="l" t="t" r="r" b="b"/>
              <a:pathLst>
                <a:path w="3513" h="6049" extrusionOk="0">
                  <a:moveTo>
                    <a:pt x="1738" y="346"/>
                  </a:moveTo>
                  <a:cubicBezTo>
                    <a:pt x="2036" y="346"/>
                    <a:pt x="2298" y="560"/>
                    <a:pt x="2298" y="810"/>
                  </a:cubicBezTo>
                  <a:lnTo>
                    <a:pt x="2298" y="846"/>
                  </a:lnTo>
                  <a:cubicBezTo>
                    <a:pt x="2131" y="762"/>
                    <a:pt x="1941" y="739"/>
                    <a:pt x="1738" y="739"/>
                  </a:cubicBezTo>
                  <a:cubicBezTo>
                    <a:pt x="1548" y="739"/>
                    <a:pt x="1369" y="786"/>
                    <a:pt x="1191" y="846"/>
                  </a:cubicBezTo>
                  <a:lnTo>
                    <a:pt x="1191" y="810"/>
                  </a:lnTo>
                  <a:cubicBezTo>
                    <a:pt x="1203" y="560"/>
                    <a:pt x="1441" y="346"/>
                    <a:pt x="1738" y="346"/>
                  </a:cubicBezTo>
                  <a:close/>
                  <a:moveTo>
                    <a:pt x="1738" y="1048"/>
                  </a:moveTo>
                  <a:cubicBezTo>
                    <a:pt x="2334" y="1048"/>
                    <a:pt x="2834" y="1536"/>
                    <a:pt x="2834" y="2132"/>
                  </a:cubicBezTo>
                  <a:cubicBezTo>
                    <a:pt x="2834" y="2251"/>
                    <a:pt x="2810" y="2358"/>
                    <a:pt x="2762" y="2477"/>
                  </a:cubicBezTo>
                  <a:cubicBezTo>
                    <a:pt x="2286" y="2001"/>
                    <a:pt x="1453" y="1810"/>
                    <a:pt x="1429" y="1798"/>
                  </a:cubicBezTo>
                  <a:cubicBezTo>
                    <a:pt x="1415" y="1791"/>
                    <a:pt x="1400" y="1788"/>
                    <a:pt x="1385" y="1788"/>
                  </a:cubicBezTo>
                  <a:cubicBezTo>
                    <a:pt x="1347" y="1788"/>
                    <a:pt x="1308" y="1805"/>
                    <a:pt x="1274" y="1822"/>
                  </a:cubicBezTo>
                  <a:cubicBezTo>
                    <a:pt x="1238" y="1858"/>
                    <a:pt x="1215" y="1893"/>
                    <a:pt x="1215" y="1953"/>
                  </a:cubicBezTo>
                  <a:cubicBezTo>
                    <a:pt x="1215" y="1977"/>
                    <a:pt x="1203" y="2072"/>
                    <a:pt x="1084" y="2191"/>
                  </a:cubicBezTo>
                  <a:cubicBezTo>
                    <a:pt x="1024" y="2251"/>
                    <a:pt x="1024" y="2358"/>
                    <a:pt x="1084" y="2429"/>
                  </a:cubicBezTo>
                  <a:cubicBezTo>
                    <a:pt x="1111" y="2467"/>
                    <a:pt x="1148" y="2483"/>
                    <a:pt x="1188" y="2483"/>
                  </a:cubicBezTo>
                  <a:cubicBezTo>
                    <a:pt x="1234" y="2483"/>
                    <a:pt x="1283" y="2461"/>
                    <a:pt x="1322" y="2429"/>
                  </a:cubicBezTo>
                  <a:cubicBezTo>
                    <a:pt x="1417" y="2346"/>
                    <a:pt x="1477" y="2239"/>
                    <a:pt x="1500" y="2167"/>
                  </a:cubicBezTo>
                  <a:cubicBezTo>
                    <a:pt x="1786" y="2251"/>
                    <a:pt x="2370" y="2465"/>
                    <a:pt x="2631" y="2834"/>
                  </a:cubicBezTo>
                  <a:cubicBezTo>
                    <a:pt x="2560" y="3263"/>
                    <a:pt x="2191" y="3584"/>
                    <a:pt x="1738" y="3584"/>
                  </a:cubicBezTo>
                  <a:cubicBezTo>
                    <a:pt x="1286" y="3584"/>
                    <a:pt x="893" y="3239"/>
                    <a:pt x="846" y="2774"/>
                  </a:cubicBezTo>
                  <a:cubicBezTo>
                    <a:pt x="846" y="2751"/>
                    <a:pt x="834" y="2727"/>
                    <a:pt x="822" y="2703"/>
                  </a:cubicBezTo>
                  <a:cubicBezTo>
                    <a:pt x="715" y="2536"/>
                    <a:pt x="655" y="2334"/>
                    <a:pt x="655" y="2132"/>
                  </a:cubicBezTo>
                  <a:cubicBezTo>
                    <a:pt x="655" y="1536"/>
                    <a:pt x="1143" y="1048"/>
                    <a:pt x="1738" y="1048"/>
                  </a:cubicBezTo>
                  <a:close/>
                  <a:moveTo>
                    <a:pt x="2131" y="3858"/>
                  </a:moveTo>
                  <a:lnTo>
                    <a:pt x="2131" y="4037"/>
                  </a:lnTo>
                  <a:cubicBezTo>
                    <a:pt x="2131" y="4096"/>
                    <a:pt x="2143" y="4156"/>
                    <a:pt x="2167" y="4203"/>
                  </a:cubicBezTo>
                  <a:lnTo>
                    <a:pt x="1738" y="4596"/>
                  </a:lnTo>
                  <a:lnTo>
                    <a:pt x="1346" y="4203"/>
                  </a:lnTo>
                  <a:cubicBezTo>
                    <a:pt x="1369" y="4156"/>
                    <a:pt x="1381" y="4096"/>
                    <a:pt x="1381" y="4037"/>
                  </a:cubicBezTo>
                  <a:lnTo>
                    <a:pt x="1381" y="3858"/>
                  </a:lnTo>
                  <a:cubicBezTo>
                    <a:pt x="1500" y="3894"/>
                    <a:pt x="1619" y="3917"/>
                    <a:pt x="1750" y="3917"/>
                  </a:cubicBezTo>
                  <a:cubicBezTo>
                    <a:pt x="1893" y="3917"/>
                    <a:pt x="2012" y="3906"/>
                    <a:pt x="2131" y="3858"/>
                  </a:cubicBezTo>
                  <a:close/>
                  <a:moveTo>
                    <a:pt x="1762" y="0"/>
                  </a:moveTo>
                  <a:cubicBezTo>
                    <a:pt x="1286" y="0"/>
                    <a:pt x="881" y="358"/>
                    <a:pt x="881" y="798"/>
                  </a:cubicBezTo>
                  <a:cubicBezTo>
                    <a:pt x="881" y="869"/>
                    <a:pt x="893" y="929"/>
                    <a:pt x="905" y="1000"/>
                  </a:cubicBezTo>
                  <a:cubicBezTo>
                    <a:pt x="572" y="1250"/>
                    <a:pt x="345" y="1667"/>
                    <a:pt x="345" y="2132"/>
                  </a:cubicBezTo>
                  <a:cubicBezTo>
                    <a:pt x="345" y="2382"/>
                    <a:pt x="405" y="2632"/>
                    <a:pt x="536" y="2834"/>
                  </a:cubicBezTo>
                  <a:cubicBezTo>
                    <a:pt x="584" y="3191"/>
                    <a:pt x="774" y="3489"/>
                    <a:pt x="1060" y="3679"/>
                  </a:cubicBezTo>
                  <a:lnTo>
                    <a:pt x="1060" y="4025"/>
                  </a:lnTo>
                  <a:lnTo>
                    <a:pt x="1060" y="4037"/>
                  </a:lnTo>
                  <a:lnTo>
                    <a:pt x="393" y="4382"/>
                  </a:lnTo>
                  <a:cubicBezTo>
                    <a:pt x="155" y="4501"/>
                    <a:pt x="0" y="4739"/>
                    <a:pt x="0" y="5013"/>
                  </a:cubicBezTo>
                  <a:lnTo>
                    <a:pt x="0" y="5882"/>
                  </a:lnTo>
                  <a:cubicBezTo>
                    <a:pt x="0" y="5977"/>
                    <a:pt x="72" y="6049"/>
                    <a:pt x="167" y="6049"/>
                  </a:cubicBezTo>
                  <a:cubicBezTo>
                    <a:pt x="250" y="6049"/>
                    <a:pt x="334" y="5977"/>
                    <a:pt x="334" y="5882"/>
                  </a:cubicBezTo>
                  <a:lnTo>
                    <a:pt x="334" y="5013"/>
                  </a:lnTo>
                  <a:cubicBezTo>
                    <a:pt x="334" y="4870"/>
                    <a:pt x="405" y="4739"/>
                    <a:pt x="536" y="4679"/>
                  </a:cubicBezTo>
                  <a:lnTo>
                    <a:pt x="1084" y="4394"/>
                  </a:lnTo>
                  <a:lnTo>
                    <a:pt x="1596" y="4894"/>
                  </a:lnTo>
                  <a:lnTo>
                    <a:pt x="1596" y="5882"/>
                  </a:lnTo>
                  <a:cubicBezTo>
                    <a:pt x="1596" y="5977"/>
                    <a:pt x="1667" y="6049"/>
                    <a:pt x="1762" y="6049"/>
                  </a:cubicBezTo>
                  <a:cubicBezTo>
                    <a:pt x="1846" y="6049"/>
                    <a:pt x="1917" y="5977"/>
                    <a:pt x="1917" y="5882"/>
                  </a:cubicBezTo>
                  <a:lnTo>
                    <a:pt x="1917" y="4894"/>
                  </a:lnTo>
                  <a:lnTo>
                    <a:pt x="2429" y="4394"/>
                  </a:lnTo>
                  <a:lnTo>
                    <a:pt x="2977" y="4679"/>
                  </a:lnTo>
                  <a:cubicBezTo>
                    <a:pt x="3096" y="4739"/>
                    <a:pt x="3191" y="4870"/>
                    <a:pt x="3191" y="5013"/>
                  </a:cubicBezTo>
                  <a:lnTo>
                    <a:pt x="3191" y="5882"/>
                  </a:lnTo>
                  <a:cubicBezTo>
                    <a:pt x="3191" y="5977"/>
                    <a:pt x="3262" y="6049"/>
                    <a:pt x="3346" y="6049"/>
                  </a:cubicBezTo>
                  <a:cubicBezTo>
                    <a:pt x="3441" y="6049"/>
                    <a:pt x="3513" y="5977"/>
                    <a:pt x="3513" y="5882"/>
                  </a:cubicBezTo>
                  <a:lnTo>
                    <a:pt x="3513" y="5013"/>
                  </a:lnTo>
                  <a:cubicBezTo>
                    <a:pt x="3513" y="4739"/>
                    <a:pt x="3370" y="4501"/>
                    <a:pt x="3132" y="4382"/>
                  </a:cubicBezTo>
                  <a:lnTo>
                    <a:pt x="2453" y="4037"/>
                  </a:lnTo>
                  <a:lnTo>
                    <a:pt x="2453" y="4025"/>
                  </a:lnTo>
                  <a:lnTo>
                    <a:pt x="2453" y="3679"/>
                  </a:lnTo>
                  <a:cubicBezTo>
                    <a:pt x="2739" y="3489"/>
                    <a:pt x="2929" y="3191"/>
                    <a:pt x="2977" y="2834"/>
                  </a:cubicBezTo>
                  <a:cubicBezTo>
                    <a:pt x="3096" y="2632"/>
                    <a:pt x="3167" y="2370"/>
                    <a:pt x="3167" y="2132"/>
                  </a:cubicBezTo>
                  <a:cubicBezTo>
                    <a:pt x="3167" y="1667"/>
                    <a:pt x="2953" y="1262"/>
                    <a:pt x="2608" y="1000"/>
                  </a:cubicBezTo>
                  <a:cubicBezTo>
                    <a:pt x="2620" y="941"/>
                    <a:pt x="2631" y="869"/>
                    <a:pt x="2631" y="798"/>
                  </a:cubicBezTo>
                  <a:cubicBezTo>
                    <a:pt x="2631" y="369"/>
                    <a:pt x="2239" y="0"/>
                    <a:pt x="176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233" name="Google Shape;10233;p73"/>
            <p:cNvSpPr/>
            <p:nvPr/>
          </p:nvSpPr>
          <p:spPr>
            <a:xfrm>
              <a:off x="7989446" y="2750789"/>
              <a:ext cx="10280" cy="26162"/>
            </a:xfrm>
            <a:custGeom>
              <a:avLst/>
              <a:gdLst/>
              <a:ahLst/>
              <a:cxnLst/>
              <a:rect l="l" t="t" r="r" b="b"/>
              <a:pathLst>
                <a:path w="323" h="822" extrusionOk="0">
                  <a:moveTo>
                    <a:pt x="167" y="0"/>
                  </a:moveTo>
                  <a:cubicBezTo>
                    <a:pt x="72" y="0"/>
                    <a:pt x="1" y="83"/>
                    <a:pt x="1" y="167"/>
                  </a:cubicBezTo>
                  <a:lnTo>
                    <a:pt x="1" y="655"/>
                  </a:lnTo>
                  <a:cubicBezTo>
                    <a:pt x="1" y="750"/>
                    <a:pt x="72" y="822"/>
                    <a:pt x="167" y="822"/>
                  </a:cubicBezTo>
                  <a:cubicBezTo>
                    <a:pt x="251" y="822"/>
                    <a:pt x="322" y="750"/>
                    <a:pt x="322" y="655"/>
                  </a:cubicBezTo>
                  <a:lnTo>
                    <a:pt x="322" y="167"/>
                  </a:lnTo>
                  <a:cubicBezTo>
                    <a:pt x="322" y="83"/>
                    <a:pt x="251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234" name="Google Shape;10234;p73"/>
            <p:cNvSpPr/>
            <p:nvPr/>
          </p:nvSpPr>
          <p:spPr>
            <a:xfrm>
              <a:off x="8045908" y="2750789"/>
              <a:ext cx="10662" cy="26162"/>
            </a:xfrm>
            <a:custGeom>
              <a:avLst/>
              <a:gdLst/>
              <a:ahLst/>
              <a:cxnLst/>
              <a:rect l="l" t="t" r="r" b="b"/>
              <a:pathLst>
                <a:path w="335" h="822" extrusionOk="0">
                  <a:moveTo>
                    <a:pt x="155" y="0"/>
                  </a:moveTo>
                  <a:cubicBezTo>
                    <a:pt x="72" y="0"/>
                    <a:pt x="1" y="83"/>
                    <a:pt x="1" y="167"/>
                  </a:cubicBezTo>
                  <a:lnTo>
                    <a:pt x="1" y="655"/>
                  </a:lnTo>
                  <a:cubicBezTo>
                    <a:pt x="1" y="750"/>
                    <a:pt x="72" y="822"/>
                    <a:pt x="155" y="822"/>
                  </a:cubicBezTo>
                  <a:cubicBezTo>
                    <a:pt x="251" y="822"/>
                    <a:pt x="322" y="750"/>
                    <a:pt x="322" y="655"/>
                  </a:cubicBezTo>
                  <a:lnTo>
                    <a:pt x="322" y="167"/>
                  </a:lnTo>
                  <a:cubicBezTo>
                    <a:pt x="334" y="83"/>
                    <a:pt x="263" y="0"/>
                    <a:pt x="1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235" name="Google Shape;10235;p73"/>
            <p:cNvSpPr/>
            <p:nvPr/>
          </p:nvSpPr>
          <p:spPr>
            <a:xfrm>
              <a:off x="8073184" y="2595789"/>
              <a:ext cx="136858" cy="112956"/>
            </a:xfrm>
            <a:custGeom>
              <a:avLst/>
              <a:gdLst/>
              <a:ahLst/>
              <a:cxnLst/>
              <a:rect l="l" t="t" r="r" b="b"/>
              <a:pathLst>
                <a:path w="4300" h="3549" extrusionOk="0">
                  <a:moveTo>
                    <a:pt x="2156" y="1"/>
                  </a:moveTo>
                  <a:cubicBezTo>
                    <a:pt x="2073" y="1"/>
                    <a:pt x="2001" y="84"/>
                    <a:pt x="2001" y="167"/>
                  </a:cubicBezTo>
                  <a:lnTo>
                    <a:pt x="2001" y="2048"/>
                  </a:lnTo>
                  <a:lnTo>
                    <a:pt x="108" y="3251"/>
                  </a:lnTo>
                  <a:cubicBezTo>
                    <a:pt x="37" y="3299"/>
                    <a:pt x="1" y="3406"/>
                    <a:pt x="60" y="3477"/>
                  </a:cubicBezTo>
                  <a:cubicBezTo>
                    <a:pt x="96" y="3525"/>
                    <a:pt x="156" y="3549"/>
                    <a:pt x="191" y="3549"/>
                  </a:cubicBezTo>
                  <a:cubicBezTo>
                    <a:pt x="227" y="3549"/>
                    <a:pt x="251" y="3537"/>
                    <a:pt x="287" y="3525"/>
                  </a:cubicBezTo>
                  <a:lnTo>
                    <a:pt x="2156" y="2334"/>
                  </a:lnTo>
                  <a:lnTo>
                    <a:pt x="4037" y="3525"/>
                  </a:lnTo>
                  <a:cubicBezTo>
                    <a:pt x="4063" y="3538"/>
                    <a:pt x="4093" y="3544"/>
                    <a:pt x="4123" y="3544"/>
                  </a:cubicBezTo>
                  <a:cubicBezTo>
                    <a:pt x="4178" y="3544"/>
                    <a:pt x="4233" y="3523"/>
                    <a:pt x="4263" y="3477"/>
                  </a:cubicBezTo>
                  <a:cubicBezTo>
                    <a:pt x="4299" y="3406"/>
                    <a:pt x="4287" y="3299"/>
                    <a:pt x="4216" y="3251"/>
                  </a:cubicBezTo>
                  <a:lnTo>
                    <a:pt x="2323" y="2048"/>
                  </a:lnTo>
                  <a:lnTo>
                    <a:pt x="2323" y="167"/>
                  </a:lnTo>
                  <a:cubicBezTo>
                    <a:pt x="2323" y="84"/>
                    <a:pt x="2251" y="1"/>
                    <a:pt x="215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236" name="Google Shape;10236;p73"/>
            <p:cNvSpPr/>
            <p:nvPr/>
          </p:nvSpPr>
          <p:spPr>
            <a:xfrm>
              <a:off x="8085310" y="2415041"/>
              <a:ext cx="112956" cy="169036"/>
            </a:xfrm>
            <a:custGeom>
              <a:avLst/>
              <a:gdLst/>
              <a:ahLst/>
              <a:cxnLst/>
              <a:rect l="l" t="t" r="r" b="b"/>
              <a:pathLst>
                <a:path w="3549" h="5311" extrusionOk="0">
                  <a:moveTo>
                    <a:pt x="1775" y="334"/>
                  </a:moveTo>
                  <a:cubicBezTo>
                    <a:pt x="2061" y="334"/>
                    <a:pt x="2335" y="453"/>
                    <a:pt x="2525" y="643"/>
                  </a:cubicBezTo>
                  <a:cubicBezTo>
                    <a:pt x="2716" y="846"/>
                    <a:pt x="2835" y="1119"/>
                    <a:pt x="2870" y="1417"/>
                  </a:cubicBezTo>
                  <a:cubicBezTo>
                    <a:pt x="2882" y="1524"/>
                    <a:pt x="2894" y="1655"/>
                    <a:pt x="2906" y="1822"/>
                  </a:cubicBezTo>
                  <a:cubicBezTo>
                    <a:pt x="2727" y="1500"/>
                    <a:pt x="2430" y="1286"/>
                    <a:pt x="2061" y="1167"/>
                  </a:cubicBezTo>
                  <a:cubicBezTo>
                    <a:pt x="1727" y="1060"/>
                    <a:pt x="1430" y="1060"/>
                    <a:pt x="1418" y="1060"/>
                  </a:cubicBezTo>
                  <a:cubicBezTo>
                    <a:pt x="1382" y="1060"/>
                    <a:pt x="1334" y="1072"/>
                    <a:pt x="1299" y="1108"/>
                  </a:cubicBezTo>
                  <a:lnTo>
                    <a:pt x="1001" y="1417"/>
                  </a:lnTo>
                  <a:cubicBezTo>
                    <a:pt x="942" y="1477"/>
                    <a:pt x="942" y="1596"/>
                    <a:pt x="1001" y="1655"/>
                  </a:cubicBezTo>
                  <a:cubicBezTo>
                    <a:pt x="1031" y="1685"/>
                    <a:pt x="1075" y="1700"/>
                    <a:pt x="1120" y="1700"/>
                  </a:cubicBezTo>
                  <a:cubicBezTo>
                    <a:pt x="1165" y="1700"/>
                    <a:pt x="1209" y="1685"/>
                    <a:pt x="1239" y="1655"/>
                  </a:cubicBezTo>
                  <a:lnTo>
                    <a:pt x="1501" y="1405"/>
                  </a:lnTo>
                  <a:cubicBezTo>
                    <a:pt x="1584" y="1405"/>
                    <a:pt x="1763" y="1417"/>
                    <a:pt x="1954" y="1489"/>
                  </a:cubicBezTo>
                  <a:cubicBezTo>
                    <a:pt x="2299" y="1608"/>
                    <a:pt x="2537" y="1798"/>
                    <a:pt x="2668" y="2084"/>
                  </a:cubicBezTo>
                  <a:cubicBezTo>
                    <a:pt x="2596" y="2512"/>
                    <a:pt x="2227" y="2846"/>
                    <a:pt x="1775" y="2846"/>
                  </a:cubicBezTo>
                  <a:cubicBezTo>
                    <a:pt x="1287" y="2846"/>
                    <a:pt x="870" y="2441"/>
                    <a:pt x="870" y="1941"/>
                  </a:cubicBezTo>
                  <a:cubicBezTo>
                    <a:pt x="870" y="1846"/>
                    <a:pt x="799" y="1774"/>
                    <a:pt x="703" y="1774"/>
                  </a:cubicBezTo>
                  <a:cubicBezTo>
                    <a:pt x="691" y="1774"/>
                    <a:pt x="680" y="1774"/>
                    <a:pt x="644" y="1786"/>
                  </a:cubicBezTo>
                  <a:cubicBezTo>
                    <a:pt x="668" y="1655"/>
                    <a:pt x="680" y="1524"/>
                    <a:pt x="691" y="1417"/>
                  </a:cubicBezTo>
                  <a:cubicBezTo>
                    <a:pt x="703" y="1119"/>
                    <a:pt x="822" y="834"/>
                    <a:pt x="1037" y="643"/>
                  </a:cubicBezTo>
                  <a:cubicBezTo>
                    <a:pt x="1227" y="429"/>
                    <a:pt x="1501" y="334"/>
                    <a:pt x="1775" y="334"/>
                  </a:cubicBezTo>
                  <a:close/>
                  <a:moveTo>
                    <a:pt x="572" y="2239"/>
                  </a:moveTo>
                  <a:cubicBezTo>
                    <a:pt x="644" y="2536"/>
                    <a:pt x="822" y="2786"/>
                    <a:pt x="1084" y="2965"/>
                  </a:cubicBezTo>
                  <a:lnTo>
                    <a:pt x="1084" y="3143"/>
                  </a:lnTo>
                  <a:cubicBezTo>
                    <a:pt x="763" y="3084"/>
                    <a:pt x="549" y="3013"/>
                    <a:pt x="394" y="2929"/>
                  </a:cubicBezTo>
                  <a:cubicBezTo>
                    <a:pt x="382" y="2929"/>
                    <a:pt x="394" y="2917"/>
                    <a:pt x="394" y="2917"/>
                  </a:cubicBezTo>
                  <a:cubicBezTo>
                    <a:pt x="465" y="2727"/>
                    <a:pt x="525" y="2477"/>
                    <a:pt x="572" y="2239"/>
                  </a:cubicBezTo>
                  <a:close/>
                  <a:moveTo>
                    <a:pt x="2989" y="2239"/>
                  </a:moveTo>
                  <a:cubicBezTo>
                    <a:pt x="3025" y="2489"/>
                    <a:pt x="3108" y="2727"/>
                    <a:pt x="3168" y="2917"/>
                  </a:cubicBezTo>
                  <a:lnTo>
                    <a:pt x="3168" y="2929"/>
                  </a:lnTo>
                  <a:cubicBezTo>
                    <a:pt x="3025" y="2989"/>
                    <a:pt x="2811" y="3084"/>
                    <a:pt x="2477" y="3143"/>
                  </a:cubicBezTo>
                  <a:lnTo>
                    <a:pt x="2477" y="2965"/>
                  </a:lnTo>
                  <a:cubicBezTo>
                    <a:pt x="2716" y="2798"/>
                    <a:pt x="2906" y="2536"/>
                    <a:pt x="2989" y="2239"/>
                  </a:cubicBezTo>
                  <a:close/>
                  <a:moveTo>
                    <a:pt x="2168" y="3108"/>
                  </a:moveTo>
                  <a:lnTo>
                    <a:pt x="2168" y="3286"/>
                  </a:lnTo>
                  <a:cubicBezTo>
                    <a:pt x="2168" y="3346"/>
                    <a:pt x="2180" y="3405"/>
                    <a:pt x="2204" y="3453"/>
                  </a:cubicBezTo>
                  <a:lnTo>
                    <a:pt x="2037" y="3608"/>
                  </a:lnTo>
                  <a:cubicBezTo>
                    <a:pt x="1960" y="3673"/>
                    <a:pt x="1864" y="3706"/>
                    <a:pt x="1772" y="3706"/>
                  </a:cubicBezTo>
                  <a:cubicBezTo>
                    <a:pt x="1680" y="3706"/>
                    <a:pt x="1590" y="3673"/>
                    <a:pt x="1525" y="3608"/>
                  </a:cubicBezTo>
                  <a:lnTo>
                    <a:pt x="1382" y="3453"/>
                  </a:lnTo>
                  <a:cubicBezTo>
                    <a:pt x="1406" y="3405"/>
                    <a:pt x="1418" y="3346"/>
                    <a:pt x="1418" y="3286"/>
                  </a:cubicBezTo>
                  <a:lnTo>
                    <a:pt x="1418" y="3108"/>
                  </a:lnTo>
                  <a:cubicBezTo>
                    <a:pt x="1537" y="3143"/>
                    <a:pt x="1656" y="3167"/>
                    <a:pt x="1799" y="3167"/>
                  </a:cubicBezTo>
                  <a:cubicBezTo>
                    <a:pt x="1930" y="3167"/>
                    <a:pt x="2049" y="3155"/>
                    <a:pt x="2168" y="3108"/>
                  </a:cubicBezTo>
                  <a:close/>
                  <a:moveTo>
                    <a:pt x="1775" y="0"/>
                  </a:moveTo>
                  <a:cubicBezTo>
                    <a:pt x="1037" y="0"/>
                    <a:pt x="418" y="607"/>
                    <a:pt x="358" y="1405"/>
                  </a:cubicBezTo>
                  <a:cubicBezTo>
                    <a:pt x="334" y="1727"/>
                    <a:pt x="227" y="2417"/>
                    <a:pt x="84" y="2810"/>
                  </a:cubicBezTo>
                  <a:cubicBezTo>
                    <a:pt x="25" y="2989"/>
                    <a:pt x="96" y="3167"/>
                    <a:pt x="263" y="3251"/>
                  </a:cubicBezTo>
                  <a:cubicBezTo>
                    <a:pt x="382" y="3310"/>
                    <a:pt x="572" y="3382"/>
                    <a:pt x="822" y="3441"/>
                  </a:cubicBezTo>
                  <a:lnTo>
                    <a:pt x="394" y="3644"/>
                  </a:lnTo>
                  <a:cubicBezTo>
                    <a:pt x="156" y="3763"/>
                    <a:pt x="1" y="4001"/>
                    <a:pt x="1" y="4275"/>
                  </a:cubicBezTo>
                  <a:lnTo>
                    <a:pt x="1" y="5156"/>
                  </a:lnTo>
                  <a:cubicBezTo>
                    <a:pt x="1" y="5239"/>
                    <a:pt x="84" y="5310"/>
                    <a:pt x="168" y="5310"/>
                  </a:cubicBezTo>
                  <a:cubicBezTo>
                    <a:pt x="263" y="5310"/>
                    <a:pt x="334" y="5239"/>
                    <a:pt x="334" y="5156"/>
                  </a:cubicBezTo>
                  <a:lnTo>
                    <a:pt x="334" y="4275"/>
                  </a:lnTo>
                  <a:cubicBezTo>
                    <a:pt x="334" y="4144"/>
                    <a:pt x="406" y="4001"/>
                    <a:pt x="537" y="3941"/>
                  </a:cubicBezTo>
                  <a:lnTo>
                    <a:pt x="1096" y="3667"/>
                  </a:lnTo>
                  <a:lnTo>
                    <a:pt x="1287" y="3846"/>
                  </a:lnTo>
                  <a:cubicBezTo>
                    <a:pt x="1418" y="3977"/>
                    <a:pt x="1596" y="4036"/>
                    <a:pt x="1763" y="4036"/>
                  </a:cubicBezTo>
                  <a:cubicBezTo>
                    <a:pt x="1942" y="4036"/>
                    <a:pt x="2108" y="3977"/>
                    <a:pt x="2239" y="3846"/>
                  </a:cubicBezTo>
                  <a:lnTo>
                    <a:pt x="2430" y="3667"/>
                  </a:lnTo>
                  <a:lnTo>
                    <a:pt x="2977" y="3941"/>
                  </a:lnTo>
                  <a:cubicBezTo>
                    <a:pt x="3097" y="4001"/>
                    <a:pt x="3192" y="4144"/>
                    <a:pt x="3192" y="4275"/>
                  </a:cubicBezTo>
                  <a:lnTo>
                    <a:pt x="3192" y="5156"/>
                  </a:lnTo>
                  <a:cubicBezTo>
                    <a:pt x="3192" y="5239"/>
                    <a:pt x="3263" y="5310"/>
                    <a:pt x="3358" y="5310"/>
                  </a:cubicBezTo>
                  <a:cubicBezTo>
                    <a:pt x="3442" y="5310"/>
                    <a:pt x="3513" y="5239"/>
                    <a:pt x="3513" y="5156"/>
                  </a:cubicBezTo>
                  <a:lnTo>
                    <a:pt x="3513" y="4275"/>
                  </a:lnTo>
                  <a:cubicBezTo>
                    <a:pt x="3549" y="4001"/>
                    <a:pt x="3406" y="3763"/>
                    <a:pt x="3168" y="3644"/>
                  </a:cubicBezTo>
                  <a:lnTo>
                    <a:pt x="2727" y="3441"/>
                  </a:lnTo>
                  <a:cubicBezTo>
                    <a:pt x="2989" y="3382"/>
                    <a:pt x="3180" y="3310"/>
                    <a:pt x="3299" y="3251"/>
                  </a:cubicBezTo>
                  <a:cubicBezTo>
                    <a:pt x="3454" y="3167"/>
                    <a:pt x="3537" y="2977"/>
                    <a:pt x="3478" y="2810"/>
                  </a:cubicBezTo>
                  <a:cubicBezTo>
                    <a:pt x="3323" y="2417"/>
                    <a:pt x="3204" y="1727"/>
                    <a:pt x="3192" y="1405"/>
                  </a:cubicBezTo>
                  <a:cubicBezTo>
                    <a:pt x="3132" y="596"/>
                    <a:pt x="2525" y="0"/>
                    <a:pt x="17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237" name="Google Shape;10237;p73"/>
            <p:cNvSpPr/>
            <p:nvPr/>
          </p:nvSpPr>
          <p:spPr>
            <a:xfrm>
              <a:off x="8108449" y="2557501"/>
              <a:ext cx="10248" cy="26194"/>
            </a:xfrm>
            <a:custGeom>
              <a:avLst/>
              <a:gdLst/>
              <a:ahLst/>
              <a:cxnLst/>
              <a:rect l="l" t="t" r="r" b="b"/>
              <a:pathLst>
                <a:path w="322" h="823" extrusionOk="0">
                  <a:moveTo>
                    <a:pt x="155" y="1"/>
                  </a:moveTo>
                  <a:cubicBezTo>
                    <a:pt x="72" y="1"/>
                    <a:pt x="0" y="84"/>
                    <a:pt x="0" y="168"/>
                  </a:cubicBezTo>
                  <a:lnTo>
                    <a:pt x="0" y="656"/>
                  </a:lnTo>
                  <a:cubicBezTo>
                    <a:pt x="0" y="751"/>
                    <a:pt x="72" y="823"/>
                    <a:pt x="155" y="823"/>
                  </a:cubicBezTo>
                  <a:cubicBezTo>
                    <a:pt x="250" y="823"/>
                    <a:pt x="322" y="751"/>
                    <a:pt x="322" y="656"/>
                  </a:cubicBezTo>
                  <a:lnTo>
                    <a:pt x="322" y="168"/>
                  </a:lnTo>
                  <a:cubicBezTo>
                    <a:pt x="322" y="84"/>
                    <a:pt x="250" y="1"/>
                    <a:pt x="1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238" name="Google Shape;10238;p73"/>
            <p:cNvSpPr/>
            <p:nvPr/>
          </p:nvSpPr>
          <p:spPr>
            <a:xfrm>
              <a:off x="8165293" y="2557501"/>
              <a:ext cx="10248" cy="26194"/>
            </a:xfrm>
            <a:custGeom>
              <a:avLst/>
              <a:gdLst/>
              <a:ahLst/>
              <a:cxnLst/>
              <a:rect l="l" t="t" r="r" b="b"/>
              <a:pathLst>
                <a:path w="322" h="823" extrusionOk="0">
                  <a:moveTo>
                    <a:pt x="155" y="1"/>
                  </a:moveTo>
                  <a:cubicBezTo>
                    <a:pt x="72" y="1"/>
                    <a:pt x="0" y="84"/>
                    <a:pt x="0" y="168"/>
                  </a:cubicBezTo>
                  <a:lnTo>
                    <a:pt x="0" y="656"/>
                  </a:lnTo>
                  <a:cubicBezTo>
                    <a:pt x="0" y="751"/>
                    <a:pt x="72" y="823"/>
                    <a:pt x="155" y="823"/>
                  </a:cubicBezTo>
                  <a:cubicBezTo>
                    <a:pt x="250" y="823"/>
                    <a:pt x="322" y="751"/>
                    <a:pt x="322" y="656"/>
                  </a:cubicBezTo>
                  <a:lnTo>
                    <a:pt x="322" y="168"/>
                  </a:lnTo>
                  <a:cubicBezTo>
                    <a:pt x="322" y="84"/>
                    <a:pt x="250" y="1"/>
                    <a:pt x="1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239" name="Google Shape;10239;p73"/>
            <p:cNvSpPr/>
            <p:nvPr/>
          </p:nvSpPr>
          <p:spPr>
            <a:xfrm>
              <a:off x="8238432" y="2635956"/>
              <a:ext cx="45481" cy="15946"/>
            </a:xfrm>
            <a:custGeom>
              <a:avLst/>
              <a:gdLst/>
              <a:ahLst/>
              <a:cxnLst/>
              <a:rect l="l" t="t" r="r" b="b"/>
              <a:pathLst>
                <a:path w="1429" h="501" extrusionOk="0">
                  <a:moveTo>
                    <a:pt x="167" y="1"/>
                  </a:moveTo>
                  <a:cubicBezTo>
                    <a:pt x="83" y="1"/>
                    <a:pt x="0" y="72"/>
                    <a:pt x="0" y="155"/>
                  </a:cubicBezTo>
                  <a:cubicBezTo>
                    <a:pt x="0" y="251"/>
                    <a:pt x="83" y="322"/>
                    <a:pt x="167" y="322"/>
                  </a:cubicBezTo>
                  <a:cubicBezTo>
                    <a:pt x="357" y="322"/>
                    <a:pt x="893" y="358"/>
                    <a:pt x="1167" y="489"/>
                  </a:cubicBezTo>
                  <a:cubicBezTo>
                    <a:pt x="1191" y="501"/>
                    <a:pt x="1214" y="501"/>
                    <a:pt x="1238" y="501"/>
                  </a:cubicBezTo>
                  <a:cubicBezTo>
                    <a:pt x="1298" y="501"/>
                    <a:pt x="1357" y="477"/>
                    <a:pt x="1393" y="417"/>
                  </a:cubicBezTo>
                  <a:cubicBezTo>
                    <a:pt x="1429" y="334"/>
                    <a:pt x="1405" y="239"/>
                    <a:pt x="1310" y="191"/>
                  </a:cubicBezTo>
                  <a:cubicBezTo>
                    <a:pt x="929" y="1"/>
                    <a:pt x="202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240" name="Google Shape;10240;p73"/>
            <p:cNvSpPr/>
            <p:nvPr/>
          </p:nvSpPr>
          <p:spPr>
            <a:xfrm>
              <a:off x="8198998" y="2607534"/>
              <a:ext cx="123968" cy="169036"/>
            </a:xfrm>
            <a:custGeom>
              <a:avLst/>
              <a:gdLst/>
              <a:ahLst/>
              <a:cxnLst/>
              <a:rect l="l" t="t" r="r" b="b"/>
              <a:pathLst>
                <a:path w="3895" h="5311" extrusionOk="0">
                  <a:moveTo>
                    <a:pt x="3049" y="322"/>
                  </a:moveTo>
                  <a:lnTo>
                    <a:pt x="3049" y="1025"/>
                  </a:lnTo>
                  <a:cubicBezTo>
                    <a:pt x="3049" y="1144"/>
                    <a:pt x="3013" y="1251"/>
                    <a:pt x="2965" y="1346"/>
                  </a:cubicBezTo>
                  <a:lnTo>
                    <a:pt x="2882" y="1513"/>
                  </a:lnTo>
                  <a:cubicBezTo>
                    <a:pt x="2870" y="1548"/>
                    <a:pt x="2870" y="1560"/>
                    <a:pt x="2870" y="1584"/>
                  </a:cubicBezTo>
                  <a:lnTo>
                    <a:pt x="2870" y="1941"/>
                  </a:lnTo>
                  <a:cubicBezTo>
                    <a:pt x="2870" y="2203"/>
                    <a:pt x="2763" y="2418"/>
                    <a:pt x="2596" y="2596"/>
                  </a:cubicBezTo>
                  <a:cubicBezTo>
                    <a:pt x="2406" y="2763"/>
                    <a:pt x="2168" y="2858"/>
                    <a:pt x="1930" y="2858"/>
                  </a:cubicBezTo>
                  <a:cubicBezTo>
                    <a:pt x="1453" y="2834"/>
                    <a:pt x="1049" y="2406"/>
                    <a:pt x="1049" y="1906"/>
                  </a:cubicBezTo>
                  <a:lnTo>
                    <a:pt x="1049" y="1584"/>
                  </a:lnTo>
                  <a:cubicBezTo>
                    <a:pt x="1049" y="1560"/>
                    <a:pt x="1049" y="1548"/>
                    <a:pt x="1037" y="1513"/>
                  </a:cubicBezTo>
                  <a:lnTo>
                    <a:pt x="929" y="1310"/>
                  </a:lnTo>
                  <a:cubicBezTo>
                    <a:pt x="882" y="1227"/>
                    <a:pt x="870" y="1144"/>
                    <a:pt x="870" y="1072"/>
                  </a:cubicBezTo>
                  <a:lnTo>
                    <a:pt x="870" y="1048"/>
                  </a:lnTo>
                  <a:cubicBezTo>
                    <a:pt x="870" y="655"/>
                    <a:pt x="1203" y="322"/>
                    <a:pt x="1596" y="322"/>
                  </a:cubicBezTo>
                  <a:close/>
                  <a:moveTo>
                    <a:pt x="2334" y="3132"/>
                  </a:moveTo>
                  <a:cubicBezTo>
                    <a:pt x="2334" y="3180"/>
                    <a:pt x="2346" y="3239"/>
                    <a:pt x="2358" y="3287"/>
                  </a:cubicBezTo>
                  <a:lnTo>
                    <a:pt x="2215" y="3418"/>
                  </a:lnTo>
                  <a:cubicBezTo>
                    <a:pt x="2138" y="3495"/>
                    <a:pt x="2043" y="3534"/>
                    <a:pt x="1949" y="3534"/>
                  </a:cubicBezTo>
                  <a:cubicBezTo>
                    <a:pt x="1855" y="3534"/>
                    <a:pt x="1763" y="3495"/>
                    <a:pt x="1691" y="3418"/>
                  </a:cubicBezTo>
                  <a:lnTo>
                    <a:pt x="1561" y="3287"/>
                  </a:lnTo>
                  <a:cubicBezTo>
                    <a:pt x="1572" y="3239"/>
                    <a:pt x="1584" y="3180"/>
                    <a:pt x="1584" y="3132"/>
                  </a:cubicBezTo>
                  <a:cubicBezTo>
                    <a:pt x="1691" y="3168"/>
                    <a:pt x="1811" y="3191"/>
                    <a:pt x="1918" y="3191"/>
                  </a:cubicBezTo>
                  <a:lnTo>
                    <a:pt x="1953" y="3191"/>
                  </a:lnTo>
                  <a:cubicBezTo>
                    <a:pt x="2096" y="3191"/>
                    <a:pt x="2215" y="3180"/>
                    <a:pt x="2334" y="3132"/>
                  </a:cubicBezTo>
                  <a:close/>
                  <a:moveTo>
                    <a:pt x="1584" y="1"/>
                  </a:moveTo>
                  <a:cubicBezTo>
                    <a:pt x="1001" y="1"/>
                    <a:pt x="525" y="477"/>
                    <a:pt x="525" y="1048"/>
                  </a:cubicBezTo>
                  <a:lnTo>
                    <a:pt x="525" y="1072"/>
                  </a:lnTo>
                  <a:cubicBezTo>
                    <a:pt x="525" y="1203"/>
                    <a:pt x="560" y="1334"/>
                    <a:pt x="620" y="1453"/>
                  </a:cubicBezTo>
                  <a:lnTo>
                    <a:pt x="703" y="1620"/>
                  </a:lnTo>
                  <a:lnTo>
                    <a:pt x="703" y="1882"/>
                  </a:lnTo>
                  <a:cubicBezTo>
                    <a:pt x="703" y="2322"/>
                    <a:pt x="918" y="2703"/>
                    <a:pt x="1239" y="2941"/>
                  </a:cubicBezTo>
                  <a:lnTo>
                    <a:pt x="1239" y="3096"/>
                  </a:lnTo>
                  <a:cubicBezTo>
                    <a:pt x="1239" y="3180"/>
                    <a:pt x="1180" y="3251"/>
                    <a:pt x="1108" y="3275"/>
                  </a:cubicBezTo>
                  <a:lnTo>
                    <a:pt x="513" y="3453"/>
                  </a:lnTo>
                  <a:cubicBezTo>
                    <a:pt x="215" y="3537"/>
                    <a:pt x="1" y="3811"/>
                    <a:pt x="1" y="4120"/>
                  </a:cubicBezTo>
                  <a:lnTo>
                    <a:pt x="1" y="5144"/>
                  </a:lnTo>
                  <a:cubicBezTo>
                    <a:pt x="1" y="5239"/>
                    <a:pt x="84" y="5311"/>
                    <a:pt x="167" y="5311"/>
                  </a:cubicBezTo>
                  <a:cubicBezTo>
                    <a:pt x="263" y="5311"/>
                    <a:pt x="334" y="5239"/>
                    <a:pt x="334" y="5144"/>
                  </a:cubicBezTo>
                  <a:lnTo>
                    <a:pt x="334" y="4120"/>
                  </a:lnTo>
                  <a:cubicBezTo>
                    <a:pt x="334" y="3953"/>
                    <a:pt x="441" y="3811"/>
                    <a:pt x="596" y="3763"/>
                  </a:cubicBezTo>
                  <a:lnTo>
                    <a:pt x="1191" y="3584"/>
                  </a:lnTo>
                  <a:cubicBezTo>
                    <a:pt x="1251" y="3572"/>
                    <a:pt x="1299" y="3537"/>
                    <a:pt x="1346" y="3525"/>
                  </a:cubicBezTo>
                  <a:lnTo>
                    <a:pt x="1453" y="3632"/>
                  </a:lnTo>
                  <a:cubicBezTo>
                    <a:pt x="1584" y="3763"/>
                    <a:pt x="1763" y="3834"/>
                    <a:pt x="1942" y="3834"/>
                  </a:cubicBezTo>
                  <a:cubicBezTo>
                    <a:pt x="2120" y="3834"/>
                    <a:pt x="2299" y="3763"/>
                    <a:pt x="2430" y="3632"/>
                  </a:cubicBezTo>
                  <a:lnTo>
                    <a:pt x="2537" y="3525"/>
                  </a:lnTo>
                  <a:cubicBezTo>
                    <a:pt x="2584" y="3549"/>
                    <a:pt x="2620" y="3572"/>
                    <a:pt x="2680" y="3584"/>
                  </a:cubicBezTo>
                  <a:lnTo>
                    <a:pt x="3275" y="3763"/>
                  </a:lnTo>
                  <a:cubicBezTo>
                    <a:pt x="3442" y="3811"/>
                    <a:pt x="3549" y="3953"/>
                    <a:pt x="3549" y="4120"/>
                  </a:cubicBezTo>
                  <a:lnTo>
                    <a:pt x="3549" y="5144"/>
                  </a:lnTo>
                  <a:cubicBezTo>
                    <a:pt x="3549" y="5239"/>
                    <a:pt x="3620" y="5311"/>
                    <a:pt x="3716" y="5311"/>
                  </a:cubicBezTo>
                  <a:cubicBezTo>
                    <a:pt x="3799" y="5311"/>
                    <a:pt x="3870" y="5239"/>
                    <a:pt x="3870" y="5144"/>
                  </a:cubicBezTo>
                  <a:lnTo>
                    <a:pt x="3870" y="4120"/>
                  </a:lnTo>
                  <a:cubicBezTo>
                    <a:pt x="3894" y="3822"/>
                    <a:pt x="3680" y="3549"/>
                    <a:pt x="3382" y="3465"/>
                  </a:cubicBezTo>
                  <a:lnTo>
                    <a:pt x="2787" y="3287"/>
                  </a:lnTo>
                  <a:cubicBezTo>
                    <a:pt x="2715" y="3251"/>
                    <a:pt x="2656" y="3180"/>
                    <a:pt x="2656" y="3108"/>
                  </a:cubicBezTo>
                  <a:lnTo>
                    <a:pt x="2656" y="2977"/>
                  </a:lnTo>
                  <a:cubicBezTo>
                    <a:pt x="2715" y="2930"/>
                    <a:pt x="2763" y="2882"/>
                    <a:pt x="2823" y="2834"/>
                  </a:cubicBezTo>
                  <a:cubicBezTo>
                    <a:pt x="3061" y="2596"/>
                    <a:pt x="3192" y="2287"/>
                    <a:pt x="3192" y="1941"/>
                  </a:cubicBezTo>
                  <a:lnTo>
                    <a:pt x="3192" y="1632"/>
                  </a:lnTo>
                  <a:lnTo>
                    <a:pt x="3251" y="1501"/>
                  </a:lnTo>
                  <a:cubicBezTo>
                    <a:pt x="3323" y="1346"/>
                    <a:pt x="3370" y="1191"/>
                    <a:pt x="3370" y="1025"/>
                  </a:cubicBezTo>
                  <a:lnTo>
                    <a:pt x="3370" y="155"/>
                  </a:lnTo>
                  <a:cubicBezTo>
                    <a:pt x="3370" y="72"/>
                    <a:pt x="3299" y="1"/>
                    <a:pt x="320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241" name="Google Shape;10241;p73"/>
            <p:cNvSpPr/>
            <p:nvPr/>
          </p:nvSpPr>
          <p:spPr>
            <a:xfrm>
              <a:off x="8222137" y="2743946"/>
              <a:ext cx="10248" cy="33005"/>
            </a:xfrm>
            <a:custGeom>
              <a:avLst/>
              <a:gdLst/>
              <a:ahLst/>
              <a:cxnLst/>
              <a:rect l="l" t="t" r="r" b="b"/>
              <a:pathLst>
                <a:path w="322" h="1037" extrusionOk="0">
                  <a:moveTo>
                    <a:pt x="155" y="1"/>
                  </a:moveTo>
                  <a:cubicBezTo>
                    <a:pt x="72" y="1"/>
                    <a:pt x="0" y="72"/>
                    <a:pt x="0" y="156"/>
                  </a:cubicBezTo>
                  <a:lnTo>
                    <a:pt x="0" y="870"/>
                  </a:lnTo>
                  <a:cubicBezTo>
                    <a:pt x="0" y="965"/>
                    <a:pt x="72" y="1037"/>
                    <a:pt x="155" y="1037"/>
                  </a:cubicBezTo>
                  <a:cubicBezTo>
                    <a:pt x="250" y="1037"/>
                    <a:pt x="322" y="965"/>
                    <a:pt x="322" y="870"/>
                  </a:cubicBezTo>
                  <a:lnTo>
                    <a:pt x="322" y="156"/>
                  </a:lnTo>
                  <a:cubicBezTo>
                    <a:pt x="322" y="72"/>
                    <a:pt x="250" y="1"/>
                    <a:pt x="1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242" name="Google Shape;10242;p73"/>
            <p:cNvSpPr/>
            <p:nvPr/>
          </p:nvSpPr>
          <p:spPr>
            <a:xfrm>
              <a:off x="8289579" y="2743946"/>
              <a:ext cx="10630" cy="33005"/>
            </a:xfrm>
            <a:custGeom>
              <a:avLst/>
              <a:gdLst/>
              <a:ahLst/>
              <a:cxnLst/>
              <a:rect l="l" t="t" r="r" b="b"/>
              <a:pathLst>
                <a:path w="334" h="1037" extrusionOk="0">
                  <a:moveTo>
                    <a:pt x="167" y="1"/>
                  </a:moveTo>
                  <a:cubicBezTo>
                    <a:pt x="84" y="1"/>
                    <a:pt x="0" y="72"/>
                    <a:pt x="0" y="156"/>
                  </a:cubicBezTo>
                  <a:lnTo>
                    <a:pt x="0" y="870"/>
                  </a:lnTo>
                  <a:cubicBezTo>
                    <a:pt x="0" y="965"/>
                    <a:pt x="84" y="1037"/>
                    <a:pt x="167" y="1037"/>
                  </a:cubicBezTo>
                  <a:cubicBezTo>
                    <a:pt x="250" y="1037"/>
                    <a:pt x="334" y="965"/>
                    <a:pt x="334" y="870"/>
                  </a:cubicBezTo>
                  <a:lnTo>
                    <a:pt x="334" y="156"/>
                  </a:lnTo>
                  <a:cubicBezTo>
                    <a:pt x="334" y="72"/>
                    <a:pt x="262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</p:grpSp>
      <p:grpSp>
        <p:nvGrpSpPr>
          <p:cNvPr id="10243" name="Google Shape;10243;p73"/>
          <p:cNvGrpSpPr/>
          <p:nvPr/>
        </p:nvGrpSpPr>
        <p:grpSpPr>
          <a:xfrm>
            <a:off x="10039215" y="2987212"/>
            <a:ext cx="474484" cy="483056"/>
            <a:chOff x="7529411" y="2414659"/>
            <a:chExt cx="355863" cy="362292"/>
          </a:xfrm>
          <a:solidFill>
            <a:srgbClr val="E084C6"/>
          </a:solidFill>
        </p:grpSpPr>
        <p:sp>
          <p:nvSpPr>
            <p:cNvPr id="10244" name="Google Shape;10244;p73"/>
            <p:cNvSpPr/>
            <p:nvPr/>
          </p:nvSpPr>
          <p:spPr>
            <a:xfrm>
              <a:off x="7687816" y="2443081"/>
              <a:ext cx="45481" cy="15946"/>
            </a:xfrm>
            <a:custGeom>
              <a:avLst/>
              <a:gdLst/>
              <a:ahLst/>
              <a:cxnLst/>
              <a:rect l="l" t="t" r="r" b="b"/>
              <a:pathLst>
                <a:path w="1429" h="501" extrusionOk="0">
                  <a:moveTo>
                    <a:pt x="155" y="0"/>
                  </a:moveTo>
                  <a:cubicBezTo>
                    <a:pt x="72" y="0"/>
                    <a:pt x="0" y="72"/>
                    <a:pt x="0" y="167"/>
                  </a:cubicBezTo>
                  <a:cubicBezTo>
                    <a:pt x="0" y="250"/>
                    <a:pt x="72" y="322"/>
                    <a:pt x="155" y="322"/>
                  </a:cubicBezTo>
                  <a:cubicBezTo>
                    <a:pt x="357" y="322"/>
                    <a:pt x="893" y="357"/>
                    <a:pt x="1155" y="488"/>
                  </a:cubicBezTo>
                  <a:cubicBezTo>
                    <a:pt x="1191" y="500"/>
                    <a:pt x="1203" y="500"/>
                    <a:pt x="1227" y="500"/>
                  </a:cubicBezTo>
                  <a:cubicBezTo>
                    <a:pt x="1286" y="500"/>
                    <a:pt x="1346" y="477"/>
                    <a:pt x="1381" y="417"/>
                  </a:cubicBezTo>
                  <a:cubicBezTo>
                    <a:pt x="1429" y="346"/>
                    <a:pt x="1381" y="238"/>
                    <a:pt x="1310" y="191"/>
                  </a:cubicBezTo>
                  <a:cubicBezTo>
                    <a:pt x="917" y="0"/>
                    <a:pt x="191" y="0"/>
                    <a:pt x="1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245" name="Google Shape;10245;p73"/>
            <p:cNvSpPr/>
            <p:nvPr/>
          </p:nvSpPr>
          <p:spPr>
            <a:xfrm>
              <a:off x="7648764" y="2414659"/>
              <a:ext cx="123204" cy="168654"/>
            </a:xfrm>
            <a:custGeom>
              <a:avLst/>
              <a:gdLst/>
              <a:ahLst/>
              <a:cxnLst/>
              <a:rect l="l" t="t" r="r" b="b"/>
              <a:pathLst>
                <a:path w="3871" h="5299" extrusionOk="0">
                  <a:moveTo>
                    <a:pt x="3013" y="322"/>
                  </a:moveTo>
                  <a:lnTo>
                    <a:pt x="3013" y="1024"/>
                  </a:lnTo>
                  <a:cubicBezTo>
                    <a:pt x="3013" y="1143"/>
                    <a:pt x="2977" y="1250"/>
                    <a:pt x="2930" y="1358"/>
                  </a:cubicBezTo>
                  <a:lnTo>
                    <a:pt x="2847" y="1512"/>
                  </a:lnTo>
                  <a:cubicBezTo>
                    <a:pt x="2835" y="1548"/>
                    <a:pt x="2835" y="1560"/>
                    <a:pt x="2835" y="1596"/>
                  </a:cubicBezTo>
                  <a:lnTo>
                    <a:pt x="2835" y="1953"/>
                  </a:lnTo>
                  <a:cubicBezTo>
                    <a:pt x="2835" y="2203"/>
                    <a:pt x="2727" y="2429"/>
                    <a:pt x="2561" y="2608"/>
                  </a:cubicBezTo>
                  <a:cubicBezTo>
                    <a:pt x="2370" y="2763"/>
                    <a:pt x="2144" y="2858"/>
                    <a:pt x="1894" y="2858"/>
                  </a:cubicBezTo>
                  <a:cubicBezTo>
                    <a:pt x="1418" y="2846"/>
                    <a:pt x="1013" y="2405"/>
                    <a:pt x="1013" y="1905"/>
                  </a:cubicBezTo>
                  <a:lnTo>
                    <a:pt x="1013" y="1596"/>
                  </a:lnTo>
                  <a:cubicBezTo>
                    <a:pt x="1013" y="1560"/>
                    <a:pt x="1013" y="1548"/>
                    <a:pt x="1001" y="1512"/>
                  </a:cubicBezTo>
                  <a:lnTo>
                    <a:pt x="894" y="1310"/>
                  </a:lnTo>
                  <a:cubicBezTo>
                    <a:pt x="846" y="1239"/>
                    <a:pt x="834" y="1143"/>
                    <a:pt x="834" y="1072"/>
                  </a:cubicBezTo>
                  <a:lnTo>
                    <a:pt x="834" y="1060"/>
                  </a:lnTo>
                  <a:cubicBezTo>
                    <a:pt x="834" y="655"/>
                    <a:pt x="1168" y="322"/>
                    <a:pt x="1561" y="322"/>
                  </a:cubicBezTo>
                  <a:close/>
                  <a:moveTo>
                    <a:pt x="2299" y="3108"/>
                  </a:moveTo>
                  <a:cubicBezTo>
                    <a:pt x="2299" y="3155"/>
                    <a:pt x="2311" y="3215"/>
                    <a:pt x="2323" y="3263"/>
                  </a:cubicBezTo>
                  <a:lnTo>
                    <a:pt x="1918" y="3679"/>
                  </a:lnTo>
                  <a:lnTo>
                    <a:pt x="1537" y="3286"/>
                  </a:lnTo>
                  <a:cubicBezTo>
                    <a:pt x="1549" y="3263"/>
                    <a:pt x="1549" y="3227"/>
                    <a:pt x="1549" y="3179"/>
                  </a:cubicBezTo>
                  <a:lnTo>
                    <a:pt x="1549" y="3108"/>
                  </a:lnTo>
                  <a:cubicBezTo>
                    <a:pt x="1656" y="3144"/>
                    <a:pt x="1763" y="3167"/>
                    <a:pt x="1882" y="3167"/>
                  </a:cubicBezTo>
                  <a:lnTo>
                    <a:pt x="1918" y="3167"/>
                  </a:lnTo>
                  <a:cubicBezTo>
                    <a:pt x="2061" y="3167"/>
                    <a:pt x="2180" y="3155"/>
                    <a:pt x="2299" y="3108"/>
                  </a:cubicBezTo>
                  <a:close/>
                  <a:moveTo>
                    <a:pt x="1584" y="0"/>
                  </a:moveTo>
                  <a:cubicBezTo>
                    <a:pt x="1001" y="0"/>
                    <a:pt x="525" y="477"/>
                    <a:pt x="525" y="1060"/>
                  </a:cubicBezTo>
                  <a:lnTo>
                    <a:pt x="525" y="1072"/>
                  </a:lnTo>
                  <a:cubicBezTo>
                    <a:pt x="525" y="1203"/>
                    <a:pt x="549" y="1334"/>
                    <a:pt x="608" y="1453"/>
                  </a:cubicBezTo>
                  <a:lnTo>
                    <a:pt x="703" y="1620"/>
                  </a:lnTo>
                  <a:lnTo>
                    <a:pt x="703" y="1893"/>
                  </a:lnTo>
                  <a:cubicBezTo>
                    <a:pt x="703" y="2322"/>
                    <a:pt x="906" y="2703"/>
                    <a:pt x="1239" y="2941"/>
                  </a:cubicBezTo>
                  <a:lnTo>
                    <a:pt x="1239" y="3179"/>
                  </a:lnTo>
                  <a:cubicBezTo>
                    <a:pt x="1239" y="3215"/>
                    <a:pt x="1227" y="3239"/>
                    <a:pt x="1192" y="3239"/>
                  </a:cubicBezTo>
                  <a:lnTo>
                    <a:pt x="513" y="3441"/>
                  </a:lnTo>
                  <a:cubicBezTo>
                    <a:pt x="215" y="3525"/>
                    <a:pt x="1" y="3798"/>
                    <a:pt x="1" y="4108"/>
                  </a:cubicBezTo>
                  <a:lnTo>
                    <a:pt x="1" y="5132"/>
                  </a:lnTo>
                  <a:cubicBezTo>
                    <a:pt x="1" y="5227"/>
                    <a:pt x="72" y="5299"/>
                    <a:pt x="168" y="5299"/>
                  </a:cubicBezTo>
                  <a:cubicBezTo>
                    <a:pt x="251" y="5299"/>
                    <a:pt x="322" y="5227"/>
                    <a:pt x="322" y="5132"/>
                  </a:cubicBezTo>
                  <a:lnTo>
                    <a:pt x="322" y="4108"/>
                  </a:lnTo>
                  <a:cubicBezTo>
                    <a:pt x="322" y="3941"/>
                    <a:pt x="430" y="3798"/>
                    <a:pt x="596" y="3751"/>
                  </a:cubicBezTo>
                  <a:lnTo>
                    <a:pt x="1275" y="3560"/>
                  </a:lnTo>
                  <a:cubicBezTo>
                    <a:pt x="1311" y="3560"/>
                    <a:pt x="1323" y="3536"/>
                    <a:pt x="1358" y="3525"/>
                  </a:cubicBezTo>
                  <a:lnTo>
                    <a:pt x="1775" y="3941"/>
                  </a:lnTo>
                  <a:lnTo>
                    <a:pt x="1775" y="5120"/>
                  </a:lnTo>
                  <a:cubicBezTo>
                    <a:pt x="1775" y="5203"/>
                    <a:pt x="1846" y="5287"/>
                    <a:pt x="1930" y="5287"/>
                  </a:cubicBezTo>
                  <a:cubicBezTo>
                    <a:pt x="2025" y="5287"/>
                    <a:pt x="2096" y="5203"/>
                    <a:pt x="2096" y="5120"/>
                  </a:cubicBezTo>
                  <a:lnTo>
                    <a:pt x="2096" y="3941"/>
                  </a:lnTo>
                  <a:lnTo>
                    <a:pt x="2525" y="3513"/>
                  </a:lnTo>
                  <a:cubicBezTo>
                    <a:pt x="2573" y="3536"/>
                    <a:pt x="2620" y="3560"/>
                    <a:pt x="2680" y="3572"/>
                  </a:cubicBezTo>
                  <a:lnTo>
                    <a:pt x="3275" y="3751"/>
                  </a:lnTo>
                  <a:cubicBezTo>
                    <a:pt x="3442" y="3798"/>
                    <a:pt x="3537" y="3941"/>
                    <a:pt x="3537" y="4108"/>
                  </a:cubicBezTo>
                  <a:lnTo>
                    <a:pt x="3537" y="5132"/>
                  </a:lnTo>
                  <a:cubicBezTo>
                    <a:pt x="3537" y="5227"/>
                    <a:pt x="3620" y="5299"/>
                    <a:pt x="3704" y="5299"/>
                  </a:cubicBezTo>
                  <a:cubicBezTo>
                    <a:pt x="3799" y="5299"/>
                    <a:pt x="3870" y="5227"/>
                    <a:pt x="3870" y="5132"/>
                  </a:cubicBezTo>
                  <a:lnTo>
                    <a:pt x="3870" y="4108"/>
                  </a:lnTo>
                  <a:cubicBezTo>
                    <a:pt x="3870" y="3822"/>
                    <a:pt x="3668" y="3536"/>
                    <a:pt x="3370" y="3465"/>
                  </a:cubicBezTo>
                  <a:lnTo>
                    <a:pt x="2775" y="3286"/>
                  </a:lnTo>
                  <a:cubicBezTo>
                    <a:pt x="2692" y="3263"/>
                    <a:pt x="2632" y="3179"/>
                    <a:pt x="2632" y="3108"/>
                  </a:cubicBezTo>
                  <a:lnTo>
                    <a:pt x="2632" y="2977"/>
                  </a:lnTo>
                  <a:cubicBezTo>
                    <a:pt x="2692" y="2929"/>
                    <a:pt x="2739" y="2882"/>
                    <a:pt x="2799" y="2846"/>
                  </a:cubicBezTo>
                  <a:cubicBezTo>
                    <a:pt x="3037" y="2608"/>
                    <a:pt x="3168" y="2286"/>
                    <a:pt x="3168" y="1953"/>
                  </a:cubicBezTo>
                  <a:lnTo>
                    <a:pt x="3168" y="1631"/>
                  </a:lnTo>
                  <a:lnTo>
                    <a:pt x="3228" y="1501"/>
                  </a:lnTo>
                  <a:cubicBezTo>
                    <a:pt x="3311" y="1358"/>
                    <a:pt x="3347" y="1191"/>
                    <a:pt x="3347" y="1024"/>
                  </a:cubicBezTo>
                  <a:lnTo>
                    <a:pt x="3347" y="167"/>
                  </a:lnTo>
                  <a:cubicBezTo>
                    <a:pt x="3347" y="72"/>
                    <a:pt x="3275" y="0"/>
                    <a:pt x="319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246" name="Google Shape;10246;p73"/>
            <p:cNvSpPr/>
            <p:nvPr/>
          </p:nvSpPr>
          <p:spPr>
            <a:xfrm>
              <a:off x="7670757" y="2551072"/>
              <a:ext cx="10248" cy="33005"/>
            </a:xfrm>
            <a:custGeom>
              <a:avLst/>
              <a:gdLst/>
              <a:ahLst/>
              <a:cxnLst/>
              <a:rect l="l" t="t" r="r" b="b"/>
              <a:pathLst>
                <a:path w="322" h="1037" extrusionOk="0">
                  <a:moveTo>
                    <a:pt x="155" y="1"/>
                  </a:moveTo>
                  <a:cubicBezTo>
                    <a:pt x="72" y="1"/>
                    <a:pt x="0" y="72"/>
                    <a:pt x="0" y="167"/>
                  </a:cubicBezTo>
                  <a:lnTo>
                    <a:pt x="0" y="882"/>
                  </a:lnTo>
                  <a:cubicBezTo>
                    <a:pt x="0" y="965"/>
                    <a:pt x="72" y="1036"/>
                    <a:pt x="155" y="1036"/>
                  </a:cubicBezTo>
                  <a:cubicBezTo>
                    <a:pt x="251" y="1036"/>
                    <a:pt x="322" y="965"/>
                    <a:pt x="322" y="882"/>
                  </a:cubicBezTo>
                  <a:lnTo>
                    <a:pt x="322" y="167"/>
                  </a:lnTo>
                  <a:cubicBezTo>
                    <a:pt x="322" y="72"/>
                    <a:pt x="251" y="1"/>
                    <a:pt x="1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247" name="Google Shape;10247;p73"/>
            <p:cNvSpPr/>
            <p:nvPr/>
          </p:nvSpPr>
          <p:spPr>
            <a:xfrm>
              <a:off x="7738963" y="2551072"/>
              <a:ext cx="10280" cy="33005"/>
            </a:xfrm>
            <a:custGeom>
              <a:avLst/>
              <a:gdLst/>
              <a:ahLst/>
              <a:cxnLst/>
              <a:rect l="l" t="t" r="r" b="b"/>
              <a:pathLst>
                <a:path w="323" h="1037" extrusionOk="0">
                  <a:moveTo>
                    <a:pt x="155" y="1"/>
                  </a:moveTo>
                  <a:cubicBezTo>
                    <a:pt x="72" y="1"/>
                    <a:pt x="1" y="72"/>
                    <a:pt x="1" y="167"/>
                  </a:cubicBezTo>
                  <a:lnTo>
                    <a:pt x="1" y="882"/>
                  </a:lnTo>
                  <a:cubicBezTo>
                    <a:pt x="1" y="965"/>
                    <a:pt x="72" y="1036"/>
                    <a:pt x="155" y="1036"/>
                  </a:cubicBezTo>
                  <a:cubicBezTo>
                    <a:pt x="251" y="1036"/>
                    <a:pt x="322" y="965"/>
                    <a:pt x="322" y="882"/>
                  </a:cubicBezTo>
                  <a:lnTo>
                    <a:pt x="322" y="167"/>
                  </a:lnTo>
                  <a:cubicBezTo>
                    <a:pt x="322" y="72"/>
                    <a:pt x="251" y="1"/>
                    <a:pt x="1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248" name="Google Shape;10248;p73"/>
            <p:cNvSpPr/>
            <p:nvPr/>
          </p:nvSpPr>
          <p:spPr>
            <a:xfrm>
              <a:off x="7568432" y="2635956"/>
              <a:ext cx="45513" cy="15946"/>
            </a:xfrm>
            <a:custGeom>
              <a:avLst/>
              <a:gdLst/>
              <a:ahLst/>
              <a:cxnLst/>
              <a:rect l="l" t="t" r="r" b="b"/>
              <a:pathLst>
                <a:path w="1430" h="501" extrusionOk="0">
                  <a:moveTo>
                    <a:pt x="156" y="1"/>
                  </a:moveTo>
                  <a:cubicBezTo>
                    <a:pt x="72" y="1"/>
                    <a:pt x="1" y="72"/>
                    <a:pt x="1" y="155"/>
                  </a:cubicBezTo>
                  <a:cubicBezTo>
                    <a:pt x="1" y="251"/>
                    <a:pt x="72" y="322"/>
                    <a:pt x="156" y="322"/>
                  </a:cubicBezTo>
                  <a:cubicBezTo>
                    <a:pt x="358" y="322"/>
                    <a:pt x="894" y="358"/>
                    <a:pt x="1156" y="489"/>
                  </a:cubicBezTo>
                  <a:cubicBezTo>
                    <a:pt x="1191" y="501"/>
                    <a:pt x="1203" y="501"/>
                    <a:pt x="1227" y="501"/>
                  </a:cubicBezTo>
                  <a:cubicBezTo>
                    <a:pt x="1287" y="501"/>
                    <a:pt x="1346" y="477"/>
                    <a:pt x="1382" y="417"/>
                  </a:cubicBezTo>
                  <a:cubicBezTo>
                    <a:pt x="1430" y="334"/>
                    <a:pt x="1394" y="239"/>
                    <a:pt x="1310" y="191"/>
                  </a:cubicBezTo>
                  <a:cubicBezTo>
                    <a:pt x="918" y="1"/>
                    <a:pt x="191" y="1"/>
                    <a:pt x="15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249" name="Google Shape;10249;p73"/>
            <p:cNvSpPr/>
            <p:nvPr/>
          </p:nvSpPr>
          <p:spPr>
            <a:xfrm>
              <a:off x="7529411" y="2607916"/>
              <a:ext cx="123172" cy="168654"/>
            </a:xfrm>
            <a:custGeom>
              <a:avLst/>
              <a:gdLst/>
              <a:ahLst/>
              <a:cxnLst/>
              <a:rect l="l" t="t" r="r" b="b"/>
              <a:pathLst>
                <a:path w="3870" h="5299" extrusionOk="0">
                  <a:moveTo>
                    <a:pt x="3025" y="310"/>
                  </a:moveTo>
                  <a:lnTo>
                    <a:pt x="3025" y="1013"/>
                  </a:lnTo>
                  <a:cubicBezTo>
                    <a:pt x="3025" y="1132"/>
                    <a:pt x="2989" y="1239"/>
                    <a:pt x="2953" y="1334"/>
                  </a:cubicBezTo>
                  <a:lnTo>
                    <a:pt x="2858" y="1501"/>
                  </a:lnTo>
                  <a:cubicBezTo>
                    <a:pt x="2846" y="1536"/>
                    <a:pt x="2846" y="1548"/>
                    <a:pt x="2846" y="1572"/>
                  </a:cubicBezTo>
                  <a:lnTo>
                    <a:pt x="2846" y="1929"/>
                  </a:lnTo>
                  <a:cubicBezTo>
                    <a:pt x="2834" y="2191"/>
                    <a:pt x="2727" y="2406"/>
                    <a:pt x="2560" y="2584"/>
                  </a:cubicBezTo>
                  <a:cubicBezTo>
                    <a:pt x="2392" y="2753"/>
                    <a:pt x="2170" y="2847"/>
                    <a:pt x="1945" y="2847"/>
                  </a:cubicBezTo>
                  <a:cubicBezTo>
                    <a:pt x="1932" y="2847"/>
                    <a:pt x="1919" y="2847"/>
                    <a:pt x="1905" y="2846"/>
                  </a:cubicBezTo>
                  <a:cubicBezTo>
                    <a:pt x="1429" y="2822"/>
                    <a:pt x="1024" y="2394"/>
                    <a:pt x="1024" y="1894"/>
                  </a:cubicBezTo>
                  <a:lnTo>
                    <a:pt x="1024" y="1572"/>
                  </a:lnTo>
                  <a:cubicBezTo>
                    <a:pt x="1024" y="1548"/>
                    <a:pt x="1024" y="1536"/>
                    <a:pt x="1012" y="1501"/>
                  </a:cubicBezTo>
                  <a:lnTo>
                    <a:pt x="905" y="1298"/>
                  </a:lnTo>
                  <a:cubicBezTo>
                    <a:pt x="870" y="1215"/>
                    <a:pt x="846" y="1132"/>
                    <a:pt x="846" y="1060"/>
                  </a:cubicBezTo>
                  <a:lnTo>
                    <a:pt x="846" y="1036"/>
                  </a:lnTo>
                  <a:cubicBezTo>
                    <a:pt x="846" y="643"/>
                    <a:pt x="1179" y="310"/>
                    <a:pt x="1584" y="310"/>
                  </a:cubicBezTo>
                  <a:close/>
                  <a:moveTo>
                    <a:pt x="2298" y="3096"/>
                  </a:moveTo>
                  <a:lnTo>
                    <a:pt x="2298" y="3156"/>
                  </a:lnTo>
                  <a:cubicBezTo>
                    <a:pt x="2298" y="3179"/>
                    <a:pt x="2298" y="3215"/>
                    <a:pt x="2310" y="3263"/>
                  </a:cubicBezTo>
                  <a:lnTo>
                    <a:pt x="1917" y="3656"/>
                  </a:lnTo>
                  <a:lnTo>
                    <a:pt x="1536" y="3275"/>
                  </a:lnTo>
                  <a:cubicBezTo>
                    <a:pt x="1548" y="3239"/>
                    <a:pt x="1548" y="3215"/>
                    <a:pt x="1548" y="3168"/>
                  </a:cubicBezTo>
                  <a:lnTo>
                    <a:pt x="1548" y="3096"/>
                  </a:lnTo>
                  <a:cubicBezTo>
                    <a:pt x="1655" y="3120"/>
                    <a:pt x="1763" y="3156"/>
                    <a:pt x="1882" y="3156"/>
                  </a:cubicBezTo>
                  <a:lnTo>
                    <a:pt x="1917" y="3156"/>
                  </a:lnTo>
                  <a:cubicBezTo>
                    <a:pt x="2036" y="3156"/>
                    <a:pt x="2179" y="3132"/>
                    <a:pt x="2298" y="3096"/>
                  </a:cubicBezTo>
                  <a:close/>
                  <a:moveTo>
                    <a:pt x="1584" y="1"/>
                  </a:moveTo>
                  <a:cubicBezTo>
                    <a:pt x="1001" y="1"/>
                    <a:pt x="524" y="477"/>
                    <a:pt x="524" y="1060"/>
                  </a:cubicBezTo>
                  <a:lnTo>
                    <a:pt x="524" y="1072"/>
                  </a:lnTo>
                  <a:cubicBezTo>
                    <a:pt x="524" y="1203"/>
                    <a:pt x="548" y="1334"/>
                    <a:pt x="608" y="1453"/>
                  </a:cubicBezTo>
                  <a:lnTo>
                    <a:pt x="703" y="1620"/>
                  </a:lnTo>
                  <a:lnTo>
                    <a:pt x="703" y="1894"/>
                  </a:lnTo>
                  <a:cubicBezTo>
                    <a:pt x="703" y="2322"/>
                    <a:pt x="905" y="2703"/>
                    <a:pt x="1239" y="2941"/>
                  </a:cubicBezTo>
                  <a:lnTo>
                    <a:pt x="1239" y="3179"/>
                  </a:lnTo>
                  <a:cubicBezTo>
                    <a:pt x="1239" y="3215"/>
                    <a:pt x="1227" y="3239"/>
                    <a:pt x="1191" y="3239"/>
                  </a:cubicBezTo>
                  <a:lnTo>
                    <a:pt x="512" y="3441"/>
                  </a:lnTo>
                  <a:cubicBezTo>
                    <a:pt x="215" y="3525"/>
                    <a:pt x="0" y="3799"/>
                    <a:pt x="0" y="4108"/>
                  </a:cubicBezTo>
                  <a:lnTo>
                    <a:pt x="0" y="5132"/>
                  </a:lnTo>
                  <a:cubicBezTo>
                    <a:pt x="0" y="5227"/>
                    <a:pt x="72" y="5299"/>
                    <a:pt x="167" y="5299"/>
                  </a:cubicBezTo>
                  <a:cubicBezTo>
                    <a:pt x="250" y="5299"/>
                    <a:pt x="322" y="5227"/>
                    <a:pt x="322" y="5132"/>
                  </a:cubicBezTo>
                  <a:lnTo>
                    <a:pt x="322" y="4108"/>
                  </a:lnTo>
                  <a:cubicBezTo>
                    <a:pt x="322" y="3941"/>
                    <a:pt x="429" y="3799"/>
                    <a:pt x="596" y="3751"/>
                  </a:cubicBezTo>
                  <a:lnTo>
                    <a:pt x="1274" y="3560"/>
                  </a:lnTo>
                  <a:cubicBezTo>
                    <a:pt x="1310" y="3560"/>
                    <a:pt x="1322" y="3537"/>
                    <a:pt x="1358" y="3525"/>
                  </a:cubicBezTo>
                  <a:lnTo>
                    <a:pt x="1774" y="3941"/>
                  </a:lnTo>
                  <a:lnTo>
                    <a:pt x="1774" y="5120"/>
                  </a:lnTo>
                  <a:cubicBezTo>
                    <a:pt x="1774" y="5204"/>
                    <a:pt x="1846" y="5287"/>
                    <a:pt x="1929" y="5287"/>
                  </a:cubicBezTo>
                  <a:cubicBezTo>
                    <a:pt x="2025" y="5287"/>
                    <a:pt x="2096" y="5204"/>
                    <a:pt x="2096" y="5120"/>
                  </a:cubicBezTo>
                  <a:lnTo>
                    <a:pt x="2096" y="3941"/>
                  </a:lnTo>
                  <a:lnTo>
                    <a:pt x="2513" y="3525"/>
                  </a:lnTo>
                  <a:cubicBezTo>
                    <a:pt x="2548" y="3537"/>
                    <a:pt x="2560" y="3537"/>
                    <a:pt x="2584" y="3560"/>
                  </a:cubicBezTo>
                  <a:lnTo>
                    <a:pt x="3275" y="3751"/>
                  </a:lnTo>
                  <a:cubicBezTo>
                    <a:pt x="3441" y="3799"/>
                    <a:pt x="3537" y="3941"/>
                    <a:pt x="3537" y="4108"/>
                  </a:cubicBezTo>
                  <a:lnTo>
                    <a:pt x="3537" y="5132"/>
                  </a:lnTo>
                  <a:cubicBezTo>
                    <a:pt x="3537" y="5227"/>
                    <a:pt x="3620" y="5299"/>
                    <a:pt x="3703" y="5299"/>
                  </a:cubicBezTo>
                  <a:cubicBezTo>
                    <a:pt x="3799" y="5299"/>
                    <a:pt x="3870" y="5227"/>
                    <a:pt x="3870" y="5132"/>
                  </a:cubicBezTo>
                  <a:lnTo>
                    <a:pt x="3870" y="4108"/>
                  </a:lnTo>
                  <a:cubicBezTo>
                    <a:pt x="3870" y="3810"/>
                    <a:pt x="3668" y="3537"/>
                    <a:pt x="3370" y="3453"/>
                  </a:cubicBezTo>
                  <a:lnTo>
                    <a:pt x="2679" y="3263"/>
                  </a:lnTo>
                  <a:cubicBezTo>
                    <a:pt x="2656" y="3239"/>
                    <a:pt x="2632" y="3227"/>
                    <a:pt x="2632" y="3203"/>
                  </a:cubicBezTo>
                  <a:lnTo>
                    <a:pt x="2632" y="2977"/>
                  </a:lnTo>
                  <a:cubicBezTo>
                    <a:pt x="2691" y="2929"/>
                    <a:pt x="2739" y="2882"/>
                    <a:pt x="2798" y="2846"/>
                  </a:cubicBezTo>
                  <a:cubicBezTo>
                    <a:pt x="3037" y="2608"/>
                    <a:pt x="3168" y="2287"/>
                    <a:pt x="3168" y="1953"/>
                  </a:cubicBezTo>
                  <a:lnTo>
                    <a:pt x="3168" y="1632"/>
                  </a:lnTo>
                  <a:lnTo>
                    <a:pt x="3227" y="1501"/>
                  </a:lnTo>
                  <a:cubicBezTo>
                    <a:pt x="3310" y="1358"/>
                    <a:pt x="3346" y="1191"/>
                    <a:pt x="3346" y="1024"/>
                  </a:cubicBezTo>
                  <a:lnTo>
                    <a:pt x="3346" y="167"/>
                  </a:lnTo>
                  <a:cubicBezTo>
                    <a:pt x="3346" y="72"/>
                    <a:pt x="3275" y="1"/>
                    <a:pt x="319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250" name="Google Shape;10250;p73"/>
            <p:cNvSpPr/>
            <p:nvPr/>
          </p:nvSpPr>
          <p:spPr>
            <a:xfrm>
              <a:off x="7551754" y="2743946"/>
              <a:ext cx="10280" cy="33005"/>
            </a:xfrm>
            <a:custGeom>
              <a:avLst/>
              <a:gdLst/>
              <a:ahLst/>
              <a:cxnLst/>
              <a:rect l="l" t="t" r="r" b="b"/>
              <a:pathLst>
                <a:path w="323" h="1037" extrusionOk="0">
                  <a:moveTo>
                    <a:pt x="168" y="1"/>
                  </a:moveTo>
                  <a:cubicBezTo>
                    <a:pt x="72" y="1"/>
                    <a:pt x="1" y="72"/>
                    <a:pt x="1" y="156"/>
                  </a:cubicBezTo>
                  <a:lnTo>
                    <a:pt x="1" y="870"/>
                  </a:lnTo>
                  <a:cubicBezTo>
                    <a:pt x="1" y="965"/>
                    <a:pt x="72" y="1037"/>
                    <a:pt x="168" y="1037"/>
                  </a:cubicBezTo>
                  <a:cubicBezTo>
                    <a:pt x="251" y="1037"/>
                    <a:pt x="322" y="965"/>
                    <a:pt x="322" y="870"/>
                  </a:cubicBezTo>
                  <a:lnTo>
                    <a:pt x="322" y="156"/>
                  </a:lnTo>
                  <a:cubicBezTo>
                    <a:pt x="322" y="72"/>
                    <a:pt x="251" y="1"/>
                    <a:pt x="16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251" name="Google Shape;10251;p73"/>
            <p:cNvSpPr/>
            <p:nvPr/>
          </p:nvSpPr>
          <p:spPr>
            <a:xfrm>
              <a:off x="7619610" y="2743946"/>
              <a:ext cx="10248" cy="33005"/>
            </a:xfrm>
            <a:custGeom>
              <a:avLst/>
              <a:gdLst/>
              <a:ahLst/>
              <a:cxnLst/>
              <a:rect l="l" t="t" r="r" b="b"/>
              <a:pathLst>
                <a:path w="322" h="1037" extrusionOk="0">
                  <a:moveTo>
                    <a:pt x="155" y="1"/>
                  </a:moveTo>
                  <a:cubicBezTo>
                    <a:pt x="72" y="1"/>
                    <a:pt x="0" y="72"/>
                    <a:pt x="0" y="156"/>
                  </a:cubicBezTo>
                  <a:lnTo>
                    <a:pt x="0" y="870"/>
                  </a:lnTo>
                  <a:cubicBezTo>
                    <a:pt x="0" y="965"/>
                    <a:pt x="72" y="1037"/>
                    <a:pt x="155" y="1037"/>
                  </a:cubicBezTo>
                  <a:cubicBezTo>
                    <a:pt x="250" y="1037"/>
                    <a:pt x="322" y="965"/>
                    <a:pt x="322" y="870"/>
                  </a:cubicBezTo>
                  <a:lnTo>
                    <a:pt x="322" y="156"/>
                  </a:lnTo>
                  <a:cubicBezTo>
                    <a:pt x="322" y="72"/>
                    <a:pt x="250" y="1"/>
                    <a:pt x="1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252" name="Google Shape;10252;p73"/>
            <p:cNvSpPr/>
            <p:nvPr/>
          </p:nvSpPr>
          <p:spPr>
            <a:xfrm>
              <a:off x="7773464" y="2584427"/>
              <a:ext cx="111810" cy="192525"/>
            </a:xfrm>
            <a:custGeom>
              <a:avLst/>
              <a:gdLst/>
              <a:ahLst/>
              <a:cxnLst/>
              <a:rect l="l" t="t" r="r" b="b"/>
              <a:pathLst>
                <a:path w="3513" h="6049" extrusionOk="0">
                  <a:moveTo>
                    <a:pt x="1738" y="346"/>
                  </a:moveTo>
                  <a:cubicBezTo>
                    <a:pt x="2036" y="346"/>
                    <a:pt x="2286" y="560"/>
                    <a:pt x="2286" y="810"/>
                  </a:cubicBezTo>
                  <a:lnTo>
                    <a:pt x="2286" y="846"/>
                  </a:lnTo>
                  <a:cubicBezTo>
                    <a:pt x="2131" y="762"/>
                    <a:pt x="1929" y="739"/>
                    <a:pt x="1738" y="739"/>
                  </a:cubicBezTo>
                  <a:cubicBezTo>
                    <a:pt x="1548" y="739"/>
                    <a:pt x="1369" y="786"/>
                    <a:pt x="1191" y="846"/>
                  </a:cubicBezTo>
                  <a:lnTo>
                    <a:pt x="1191" y="810"/>
                  </a:lnTo>
                  <a:cubicBezTo>
                    <a:pt x="1203" y="560"/>
                    <a:pt x="1441" y="346"/>
                    <a:pt x="1738" y="346"/>
                  </a:cubicBezTo>
                  <a:close/>
                  <a:moveTo>
                    <a:pt x="1738" y="1048"/>
                  </a:moveTo>
                  <a:cubicBezTo>
                    <a:pt x="2334" y="1048"/>
                    <a:pt x="2822" y="1536"/>
                    <a:pt x="2822" y="2132"/>
                  </a:cubicBezTo>
                  <a:cubicBezTo>
                    <a:pt x="2822" y="2251"/>
                    <a:pt x="2810" y="2358"/>
                    <a:pt x="2762" y="2477"/>
                  </a:cubicBezTo>
                  <a:cubicBezTo>
                    <a:pt x="2286" y="2001"/>
                    <a:pt x="1453" y="1810"/>
                    <a:pt x="1429" y="1798"/>
                  </a:cubicBezTo>
                  <a:cubicBezTo>
                    <a:pt x="1415" y="1791"/>
                    <a:pt x="1400" y="1788"/>
                    <a:pt x="1385" y="1788"/>
                  </a:cubicBezTo>
                  <a:cubicBezTo>
                    <a:pt x="1347" y="1788"/>
                    <a:pt x="1308" y="1805"/>
                    <a:pt x="1274" y="1822"/>
                  </a:cubicBezTo>
                  <a:cubicBezTo>
                    <a:pt x="1238" y="1858"/>
                    <a:pt x="1215" y="1893"/>
                    <a:pt x="1215" y="1953"/>
                  </a:cubicBezTo>
                  <a:cubicBezTo>
                    <a:pt x="1215" y="1977"/>
                    <a:pt x="1203" y="2072"/>
                    <a:pt x="1084" y="2191"/>
                  </a:cubicBezTo>
                  <a:cubicBezTo>
                    <a:pt x="1024" y="2251"/>
                    <a:pt x="1024" y="2358"/>
                    <a:pt x="1084" y="2429"/>
                  </a:cubicBezTo>
                  <a:cubicBezTo>
                    <a:pt x="1111" y="2467"/>
                    <a:pt x="1148" y="2483"/>
                    <a:pt x="1188" y="2483"/>
                  </a:cubicBezTo>
                  <a:cubicBezTo>
                    <a:pt x="1234" y="2483"/>
                    <a:pt x="1283" y="2461"/>
                    <a:pt x="1322" y="2429"/>
                  </a:cubicBezTo>
                  <a:cubicBezTo>
                    <a:pt x="1405" y="2346"/>
                    <a:pt x="1465" y="2239"/>
                    <a:pt x="1500" y="2167"/>
                  </a:cubicBezTo>
                  <a:cubicBezTo>
                    <a:pt x="1786" y="2251"/>
                    <a:pt x="2358" y="2465"/>
                    <a:pt x="2631" y="2834"/>
                  </a:cubicBezTo>
                  <a:cubicBezTo>
                    <a:pt x="2560" y="3263"/>
                    <a:pt x="2191" y="3584"/>
                    <a:pt x="1738" y="3584"/>
                  </a:cubicBezTo>
                  <a:cubicBezTo>
                    <a:pt x="1274" y="3584"/>
                    <a:pt x="893" y="3239"/>
                    <a:pt x="845" y="2774"/>
                  </a:cubicBezTo>
                  <a:cubicBezTo>
                    <a:pt x="845" y="2751"/>
                    <a:pt x="834" y="2727"/>
                    <a:pt x="822" y="2703"/>
                  </a:cubicBezTo>
                  <a:cubicBezTo>
                    <a:pt x="714" y="2536"/>
                    <a:pt x="655" y="2334"/>
                    <a:pt x="655" y="2132"/>
                  </a:cubicBezTo>
                  <a:cubicBezTo>
                    <a:pt x="655" y="1536"/>
                    <a:pt x="1143" y="1048"/>
                    <a:pt x="1738" y="1048"/>
                  </a:cubicBezTo>
                  <a:close/>
                  <a:moveTo>
                    <a:pt x="2131" y="3846"/>
                  </a:moveTo>
                  <a:lnTo>
                    <a:pt x="2131" y="4025"/>
                  </a:lnTo>
                  <a:cubicBezTo>
                    <a:pt x="2131" y="4084"/>
                    <a:pt x="2143" y="4144"/>
                    <a:pt x="2167" y="4191"/>
                  </a:cubicBezTo>
                  <a:lnTo>
                    <a:pt x="1988" y="4334"/>
                  </a:lnTo>
                  <a:cubicBezTo>
                    <a:pt x="1917" y="4400"/>
                    <a:pt x="1825" y="4432"/>
                    <a:pt x="1734" y="4432"/>
                  </a:cubicBezTo>
                  <a:cubicBezTo>
                    <a:pt x="1643" y="4432"/>
                    <a:pt x="1554" y="4400"/>
                    <a:pt x="1488" y="4334"/>
                  </a:cubicBezTo>
                  <a:lnTo>
                    <a:pt x="1334" y="4191"/>
                  </a:lnTo>
                  <a:cubicBezTo>
                    <a:pt x="1369" y="4144"/>
                    <a:pt x="1381" y="4084"/>
                    <a:pt x="1381" y="4025"/>
                  </a:cubicBezTo>
                  <a:lnTo>
                    <a:pt x="1381" y="3846"/>
                  </a:lnTo>
                  <a:cubicBezTo>
                    <a:pt x="1500" y="3870"/>
                    <a:pt x="1619" y="3906"/>
                    <a:pt x="1750" y="3906"/>
                  </a:cubicBezTo>
                  <a:cubicBezTo>
                    <a:pt x="1893" y="3906"/>
                    <a:pt x="2012" y="3894"/>
                    <a:pt x="2131" y="3846"/>
                  </a:cubicBezTo>
                  <a:close/>
                  <a:moveTo>
                    <a:pt x="1750" y="0"/>
                  </a:moveTo>
                  <a:cubicBezTo>
                    <a:pt x="1274" y="0"/>
                    <a:pt x="881" y="358"/>
                    <a:pt x="881" y="798"/>
                  </a:cubicBezTo>
                  <a:cubicBezTo>
                    <a:pt x="881" y="869"/>
                    <a:pt x="893" y="929"/>
                    <a:pt x="905" y="1000"/>
                  </a:cubicBezTo>
                  <a:cubicBezTo>
                    <a:pt x="560" y="1250"/>
                    <a:pt x="345" y="1667"/>
                    <a:pt x="345" y="2132"/>
                  </a:cubicBezTo>
                  <a:cubicBezTo>
                    <a:pt x="345" y="2382"/>
                    <a:pt x="405" y="2632"/>
                    <a:pt x="536" y="2834"/>
                  </a:cubicBezTo>
                  <a:cubicBezTo>
                    <a:pt x="583" y="3191"/>
                    <a:pt x="774" y="3489"/>
                    <a:pt x="1060" y="3679"/>
                  </a:cubicBezTo>
                  <a:lnTo>
                    <a:pt x="1060" y="4025"/>
                  </a:lnTo>
                  <a:lnTo>
                    <a:pt x="1060" y="4037"/>
                  </a:lnTo>
                  <a:lnTo>
                    <a:pt x="381" y="4382"/>
                  </a:lnTo>
                  <a:cubicBezTo>
                    <a:pt x="143" y="4501"/>
                    <a:pt x="0" y="4739"/>
                    <a:pt x="0" y="5013"/>
                  </a:cubicBezTo>
                  <a:lnTo>
                    <a:pt x="0" y="5882"/>
                  </a:lnTo>
                  <a:cubicBezTo>
                    <a:pt x="0" y="5977"/>
                    <a:pt x="72" y="6049"/>
                    <a:pt x="167" y="6049"/>
                  </a:cubicBezTo>
                  <a:cubicBezTo>
                    <a:pt x="250" y="6049"/>
                    <a:pt x="322" y="5977"/>
                    <a:pt x="322" y="5882"/>
                  </a:cubicBezTo>
                  <a:lnTo>
                    <a:pt x="322" y="5013"/>
                  </a:lnTo>
                  <a:cubicBezTo>
                    <a:pt x="322" y="4870"/>
                    <a:pt x="393" y="4739"/>
                    <a:pt x="536" y="4679"/>
                  </a:cubicBezTo>
                  <a:lnTo>
                    <a:pt x="1084" y="4394"/>
                  </a:lnTo>
                  <a:lnTo>
                    <a:pt x="1274" y="4572"/>
                  </a:lnTo>
                  <a:cubicBezTo>
                    <a:pt x="1417" y="4715"/>
                    <a:pt x="1584" y="4775"/>
                    <a:pt x="1750" y="4775"/>
                  </a:cubicBezTo>
                  <a:cubicBezTo>
                    <a:pt x="1929" y="4775"/>
                    <a:pt x="2096" y="4715"/>
                    <a:pt x="2227" y="4572"/>
                  </a:cubicBezTo>
                  <a:lnTo>
                    <a:pt x="2429" y="4394"/>
                  </a:lnTo>
                  <a:lnTo>
                    <a:pt x="2977" y="4679"/>
                  </a:lnTo>
                  <a:cubicBezTo>
                    <a:pt x="3096" y="4739"/>
                    <a:pt x="3179" y="4870"/>
                    <a:pt x="3179" y="5013"/>
                  </a:cubicBezTo>
                  <a:lnTo>
                    <a:pt x="3179" y="5882"/>
                  </a:lnTo>
                  <a:cubicBezTo>
                    <a:pt x="3179" y="5977"/>
                    <a:pt x="3262" y="6049"/>
                    <a:pt x="3346" y="6049"/>
                  </a:cubicBezTo>
                  <a:cubicBezTo>
                    <a:pt x="3441" y="6049"/>
                    <a:pt x="3512" y="5977"/>
                    <a:pt x="3512" y="5882"/>
                  </a:cubicBezTo>
                  <a:lnTo>
                    <a:pt x="3512" y="5013"/>
                  </a:lnTo>
                  <a:cubicBezTo>
                    <a:pt x="3512" y="4739"/>
                    <a:pt x="3358" y="4501"/>
                    <a:pt x="3120" y="4382"/>
                  </a:cubicBezTo>
                  <a:lnTo>
                    <a:pt x="2453" y="4037"/>
                  </a:lnTo>
                  <a:lnTo>
                    <a:pt x="2453" y="4025"/>
                  </a:lnTo>
                  <a:lnTo>
                    <a:pt x="2453" y="3679"/>
                  </a:lnTo>
                  <a:cubicBezTo>
                    <a:pt x="2739" y="3489"/>
                    <a:pt x="2929" y="3191"/>
                    <a:pt x="2977" y="2834"/>
                  </a:cubicBezTo>
                  <a:cubicBezTo>
                    <a:pt x="3096" y="2632"/>
                    <a:pt x="3167" y="2370"/>
                    <a:pt x="3167" y="2132"/>
                  </a:cubicBezTo>
                  <a:cubicBezTo>
                    <a:pt x="3167" y="1667"/>
                    <a:pt x="2941" y="1262"/>
                    <a:pt x="2608" y="1000"/>
                  </a:cubicBezTo>
                  <a:cubicBezTo>
                    <a:pt x="2619" y="941"/>
                    <a:pt x="2631" y="869"/>
                    <a:pt x="2631" y="798"/>
                  </a:cubicBezTo>
                  <a:cubicBezTo>
                    <a:pt x="2631" y="369"/>
                    <a:pt x="2227" y="0"/>
                    <a:pt x="175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253" name="Google Shape;10253;p73"/>
            <p:cNvSpPr/>
            <p:nvPr/>
          </p:nvSpPr>
          <p:spPr>
            <a:xfrm>
              <a:off x="7795043" y="2750789"/>
              <a:ext cx="11012" cy="26162"/>
            </a:xfrm>
            <a:custGeom>
              <a:avLst/>
              <a:gdLst/>
              <a:ahLst/>
              <a:cxnLst/>
              <a:rect l="l" t="t" r="r" b="b"/>
              <a:pathLst>
                <a:path w="346" h="822" extrusionOk="0">
                  <a:moveTo>
                    <a:pt x="167" y="0"/>
                  </a:moveTo>
                  <a:cubicBezTo>
                    <a:pt x="84" y="0"/>
                    <a:pt x="1" y="83"/>
                    <a:pt x="1" y="167"/>
                  </a:cubicBezTo>
                  <a:lnTo>
                    <a:pt x="1" y="655"/>
                  </a:lnTo>
                  <a:cubicBezTo>
                    <a:pt x="1" y="750"/>
                    <a:pt x="84" y="822"/>
                    <a:pt x="167" y="822"/>
                  </a:cubicBezTo>
                  <a:cubicBezTo>
                    <a:pt x="263" y="822"/>
                    <a:pt x="334" y="750"/>
                    <a:pt x="334" y="655"/>
                  </a:cubicBezTo>
                  <a:lnTo>
                    <a:pt x="334" y="167"/>
                  </a:lnTo>
                  <a:cubicBezTo>
                    <a:pt x="346" y="83"/>
                    <a:pt x="275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254" name="Google Shape;10254;p73"/>
            <p:cNvSpPr/>
            <p:nvPr/>
          </p:nvSpPr>
          <p:spPr>
            <a:xfrm>
              <a:off x="7851887" y="2750789"/>
              <a:ext cx="10662" cy="26162"/>
            </a:xfrm>
            <a:custGeom>
              <a:avLst/>
              <a:gdLst/>
              <a:ahLst/>
              <a:cxnLst/>
              <a:rect l="l" t="t" r="r" b="b"/>
              <a:pathLst>
                <a:path w="335" h="822" extrusionOk="0">
                  <a:moveTo>
                    <a:pt x="167" y="0"/>
                  </a:moveTo>
                  <a:cubicBezTo>
                    <a:pt x="84" y="0"/>
                    <a:pt x="1" y="83"/>
                    <a:pt x="1" y="167"/>
                  </a:cubicBezTo>
                  <a:lnTo>
                    <a:pt x="1" y="655"/>
                  </a:lnTo>
                  <a:cubicBezTo>
                    <a:pt x="1" y="750"/>
                    <a:pt x="84" y="822"/>
                    <a:pt x="167" y="822"/>
                  </a:cubicBezTo>
                  <a:cubicBezTo>
                    <a:pt x="263" y="822"/>
                    <a:pt x="334" y="750"/>
                    <a:pt x="334" y="655"/>
                  </a:cubicBezTo>
                  <a:lnTo>
                    <a:pt x="334" y="167"/>
                  </a:lnTo>
                  <a:cubicBezTo>
                    <a:pt x="334" y="83"/>
                    <a:pt x="263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255" name="Google Shape;10255;p73"/>
            <p:cNvSpPr/>
            <p:nvPr/>
          </p:nvSpPr>
          <p:spPr>
            <a:xfrm>
              <a:off x="7641189" y="2595789"/>
              <a:ext cx="136826" cy="113147"/>
            </a:xfrm>
            <a:custGeom>
              <a:avLst/>
              <a:gdLst/>
              <a:ahLst/>
              <a:cxnLst/>
              <a:rect l="l" t="t" r="r" b="b"/>
              <a:pathLst>
                <a:path w="4299" h="3555" extrusionOk="0">
                  <a:moveTo>
                    <a:pt x="2156" y="1"/>
                  </a:moveTo>
                  <a:cubicBezTo>
                    <a:pt x="2072" y="1"/>
                    <a:pt x="2001" y="84"/>
                    <a:pt x="2001" y="167"/>
                  </a:cubicBezTo>
                  <a:lnTo>
                    <a:pt x="2001" y="2048"/>
                  </a:lnTo>
                  <a:lnTo>
                    <a:pt x="108" y="3251"/>
                  </a:lnTo>
                  <a:cubicBezTo>
                    <a:pt x="37" y="3299"/>
                    <a:pt x="1" y="3406"/>
                    <a:pt x="60" y="3477"/>
                  </a:cubicBezTo>
                  <a:cubicBezTo>
                    <a:pt x="91" y="3523"/>
                    <a:pt x="147" y="3555"/>
                    <a:pt x="202" y="3555"/>
                  </a:cubicBezTo>
                  <a:cubicBezTo>
                    <a:pt x="232" y="3555"/>
                    <a:pt x="261" y="3546"/>
                    <a:pt x="287" y="3525"/>
                  </a:cubicBezTo>
                  <a:lnTo>
                    <a:pt x="2156" y="2334"/>
                  </a:lnTo>
                  <a:lnTo>
                    <a:pt x="4037" y="3525"/>
                  </a:lnTo>
                  <a:cubicBezTo>
                    <a:pt x="4061" y="3537"/>
                    <a:pt x="4097" y="3549"/>
                    <a:pt x="4120" y="3549"/>
                  </a:cubicBezTo>
                  <a:cubicBezTo>
                    <a:pt x="4180" y="3549"/>
                    <a:pt x="4228" y="3525"/>
                    <a:pt x="4263" y="3477"/>
                  </a:cubicBezTo>
                  <a:cubicBezTo>
                    <a:pt x="4299" y="3406"/>
                    <a:pt x="4287" y="3299"/>
                    <a:pt x="4216" y="3251"/>
                  </a:cubicBezTo>
                  <a:lnTo>
                    <a:pt x="2323" y="2048"/>
                  </a:lnTo>
                  <a:lnTo>
                    <a:pt x="2323" y="167"/>
                  </a:lnTo>
                  <a:cubicBezTo>
                    <a:pt x="2323" y="84"/>
                    <a:pt x="2251" y="1"/>
                    <a:pt x="215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</p:grpSp>
      <p:grpSp>
        <p:nvGrpSpPr>
          <p:cNvPr id="10256" name="Google Shape;10256;p73"/>
          <p:cNvGrpSpPr/>
          <p:nvPr/>
        </p:nvGrpSpPr>
        <p:grpSpPr>
          <a:xfrm>
            <a:off x="7644259" y="3009958"/>
            <a:ext cx="595768" cy="436079"/>
            <a:chOff x="5733194" y="2431718"/>
            <a:chExt cx="446826" cy="327059"/>
          </a:xfrm>
          <a:solidFill>
            <a:srgbClr val="E084C6"/>
          </a:solidFill>
        </p:grpSpPr>
        <p:sp>
          <p:nvSpPr>
            <p:cNvPr id="10257" name="Google Shape;10257;p73"/>
            <p:cNvSpPr/>
            <p:nvPr/>
          </p:nvSpPr>
          <p:spPr>
            <a:xfrm>
              <a:off x="6032946" y="2474145"/>
              <a:ext cx="56112" cy="20115"/>
            </a:xfrm>
            <a:custGeom>
              <a:avLst/>
              <a:gdLst/>
              <a:ahLst/>
              <a:cxnLst/>
              <a:rect l="l" t="t" r="r" b="b"/>
              <a:pathLst>
                <a:path w="1763" h="632" extrusionOk="0">
                  <a:moveTo>
                    <a:pt x="215" y="1"/>
                  </a:moveTo>
                  <a:cubicBezTo>
                    <a:pt x="96" y="1"/>
                    <a:pt x="1" y="96"/>
                    <a:pt x="1" y="215"/>
                  </a:cubicBezTo>
                  <a:cubicBezTo>
                    <a:pt x="1" y="334"/>
                    <a:pt x="96" y="417"/>
                    <a:pt x="215" y="417"/>
                  </a:cubicBezTo>
                  <a:cubicBezTo>
                    <a:pt x="441" y="417"/>
                    <a:pt x="1108" y="453"/>
                    <a:pt x="1429" y="620"/>
                  </a:cubicBezTo>
                  <a:cubicBezTo>
                    <a:pt x="1465" y="632"/>
                    <a:pt x="1489" y="632"/>
                    <a:pt x="1525" y="632"/>
                  </a:cubicBezTo>
                  <a:cubicBezTo>
                    <a:pt x="1596" y="632"/>
                    <a:pt x="1668" y="584"/>
                    <a:pt x="1703" y="513"/>
                  </a:cubicBezTo>
                  <a:cubicBezTo>
                    <a:pt x="1763" y="417"/>
                    <a:pt x="1727" y="298"/>
                    <a:pt x="1632" y="239"/>
                  </a:cubicBezTo>
                  <a:cubicBezTo>
                    <a:pt x="1156" y="1"/>
                    <a:pt x="263" y="1"/>
                    <a:pt x="21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258" name="Google Shape;10258;p73"/>
            <p:cNvSpPr/>
            <p:nvPr/>
          </p:nvSpPr>
          <p:spPr>
            <a:xfrm>
              <a:off x="5733194" y="2431718"/>
              <a:ext cx="446826" cy="327059"/>
            </a:xfrm>
            <a:custGeom>
              <a:avLst/>
              <a:gdLst/>
              <a:ahLst/>
              <a:cxnLst/>
              <a:rect l="l" t="t" r="r" b="b"/>
              <a:pathLst>
                <a:path w="14039" h="10276" extrusionOk="0">
                  <a:moveTo>
                    <a:pt x="11621" y="655"/>
                  </a:moveTo>
                  <a:lnTo>
                    <a:pt x="11621" y="1500"/>
                  </a:lnTo>
                  <a:cubicBezTo>
                    <a:pt x="11621" y="1631"/>
                    <a:pt x="11598" y="1762"/>
                    <a:pt x="11538" y="1905"/>
                  </a:cubicBezTo>
                  <a:lnTo>
                    <a:pt x="11431" y="2108"/>
                  </a:lnTo>
                  <a:cubicBezTo>
                    <a:pt x="11419" y="2143"/>
                    <a:pt x="11419" y="2167"/>
                    <a:pt x="11419" y="2203"/>
                  </a:cubicBezTo>
                  <a:lnTo>
                    <a:pt x="11419" y="2631"/>
                  </a:lnTo>
                  <a:cubicBezTo>
                    <a:pt x="11419" y="2929"/>
                    <a:pt x="11300" y="3215"/>
                    <a:pt x="11074" y="3429"/>
                  </a:cubicBezTo>
                  <a:cubicBezTo>
                    <a:pt x="10858" y="3634"/>
                    <a:pt x="10599" y="3751"/>
                    <a:pt x="10317" y="3751"/>
                  </a:cubicBezTo>
                  <a:cubicBezTo>
                    <a:pt x="10303" y="3751"/>
                    <a:pt x="10290" y="3751"/>
                    <a:pt x="10276" y="3751"/>
                  </a:cubicBezTo>
                  <a:cubicBezTo>
                    <a:pt x="9657" y="3739"/>
                    <a:pt x="9181" y="3215"/>
                    <a:pt x="9181" y="2584"/>
                  </a:cubicBezTo>
                  <a:lnTo>
                    <a:pt x="9181" y="2203"/>
                  </a:lnTo>
                  <a:cubicBezTo>
                    <a:pt x="9181" y="2167"/>
                    <a:pt x="9181" y="2143"/>
                    <a:pt x="9169" y="2108"/>
                  </a:cubicBezTo>
                  <a:lnTo>
                    <a:pt x="9038" y="1857"/>
                  </a:lnTo>
                  <a:cubicBezTo>
                    <a:pt x="8990" y="1762"/>
                    <a:pt x="8966" y="1667"/>
                    <a:pt x="8966" y="1560"/>
                  </a:cubicBezTo>
                  <a:lnTo>
                    <a:pt x="8966" y="1548"/>
                  </a:lnTo>
                  <a:cubicBezTo>
                    <a:pt x="8966" y="1048"/>
                    <a:pt x="9359" y="655"/>
                    <a:pt x="9859" y="655"/>
                  </a:cubicBezTo>
                  <a:close/>
                  <a:moveTo>
                    <a:pt x="4156" y="429"/>
                  </a:moveTo>
                  <a:cubicBezTo>
                    <a:pt x="4513" y="429"/>
                    <a:pt x="4823" y="560"/>
                    <a:pt x="5061" y="822"/>
                  </a:cubicBezTo>
                  <a:cubicBezTo>
                    <a:pt x="5299" y="1072"/>
                    <a:pt x="5442" y="1417"/>
                    <a:pt x="5478" y="1786"/>
                  </a:cubicBezTo>
                  <a:cubicBezTo>
                    <a:pt x="5513" y="2215"/>
                    <a:pt x="5656" y="3108"/>
                    <a:pt x="5847" y="3643"/>
                  </a:cubicBezTo>
                  <a:lnTo>
                    <a:pt x="5835" y="3643"/>
                  </a:lnTo>
                  <a:cubicBezTo>
                    <a:pt x="5525" y="3762"/>
                    <a:pt x="4882" y="3941"/>
                    <a:pt x="4132" y="3941"/>
                  </a:cubicBezTo>
                  <a:cubicBezTo>
                    <a:pt x="4077" y="3944"/>
                    <a:pt x="4021" y="3945"/>
                    <a:pt x="3967" y="3945"/>
                  </a:cubicBezTo>
                  <a:cubicBezTo>
                    <a:pt x="3330" y="3945"/>
                    <a:pt x="2762" y="3765"/>
                    <a:pt x="2477" y="3655"/>
                  </a:cubicBezTo>
                  <a:cubicBezTo>
                    <a:pt x="2656" y="3108"/>
                    <a:pt x="2799" y="2215"/>
                    <a:pt x="2835" y="1786"/>
                  </a:cubicBezTo>
                  <a:cubicBezTo>
                    <a:pt x="2858" y="1417"/>
                    <a:pt x="3013" y="1072"/>
                    <a:pt x="3251" y="822"/>
                  </a:cubicBezTo>
                  <a:cubicBezTo>
                    <a:pt x="3501" y="560"/>
                    <a:pt x="3811" y="429"/>
                    <a:pt x="4156" y="429"/>
                  </a:cubicBezTo>
                  <a:close/>
                  <a:moveTo>
                    <a:pt x="10752" y="4096"/>
                  </a:moveTo>
                  <a:cubicBezTo>
                    <a:pt x="10752" y="4155"/>
                    <a:pt x="10764" y="4215"/>
                    <a:pt x="10776" y="4274"/>
                  </a:cubicBezTo>
                  <a:lnTo>
                    <a:pt x="10609" y="4429"/>
                  </a:lnTo>
                  <a:cubicBezTo>
                    <a:pt x="10526" y="4524"/>
                    <a:pt x="10419" y="4572"/>
                    <a:pt x="10300" y="4572"/>
                  </a:cubicBezTo>
                  <a:cubicBezTo>
                    <a:pt x="10181" y="4572"/>
                    <a:pt x="10062" y="4524"/>
                    <a:pt x="9990" y="4429"/>
                  </a:cubicBezTo>
                  <a:lnTo>
                    <a:pt x="9823" y="4274"/>
                  </a:lnTo>
                  <a:cubicBezTo>
                    <a:pt x="9835" y="4215"/>
                    <a:pt x="9859" y="4155"/>
                    <a:pt x="9859" y="4096"/>
                  </a:cubicBezTo>
                  <a:cubicBezTo>
                    <a:pt x="9990" y="4132"/>
                    <a:pt x="10121" y="4167"/>
                    <a:pt x="10252" y="4167"/>
                  </a:cubicBezTo>
                  <a:lnTo>
                    <a:pt x="10300" y="4167"/>
                  </a:lnTo>
                  <a:cubicBezTo>
                    <a:pt x="10455" y="4167"/>
                    <a:pt x="10609" y="4132"/>
                    <a:pt x="10752" y="4096"/>
                  </a:cubicBezTo>
                  <a:close/>
                  <a:moveTo>
                    <a:pt x="4692" y="4358"/>
                  </a:moveTo>
                  <a:cubicBezTo>
                    <a:pt x="4763" y="4524"/>
                    <a:pt x="4918" y="4644"/>
                    <a:pt x="5097" y="4691"/>
                  </a:cubicBezTo>
                  <a:lnTo>
                    <a:pt x="5835" y="4894"/>
                  </a:lnTo>
                  <a:cubicBezTo>
                    <a:pt x="6025" y="4953"/>
                    <a:pt x="6168" y="5132"/>
                    <a:pt x="6168" y="5322"/>
                  </a:cubicBezTo>
                  <a:lnTo>
                    <a:pt x="6168" y="7251"/>
                  </a:lnTo>
                  <a:cubicBezTo>
                    <a:pt x="6168" y="7501"/>
                    <a:pt x="5954" y="7692"/>
                    <a:pt x="5716" y="7692"/>
                  </a:cubicBezTo>
                  <a:lnTo>
                    <a:pt x="5704" y="7692"/>
                  </a:lnTo>
                  <a:lnTo>
                    <a:pt x="5704" y="6144"/>
                  </a:lnTo>
                  <a:cubicBezTo>
                    <a:pt x="5668" y="5787"/>
                    <a:pt x="5394" y="5501"/>
                    <a:pt x="5025" y="5501"/>
                  </a:cubicBezTo>
                  <a:lnTo>
                    <a:pt x="3275" y="5501"/>
                  </a:lnTo>
                  <a:cubicBezTo>
                    <a:pt x="2918" y="5501"/>
                    <a:pt x="2632" y="5787"/>
                    <a:pt x="2632" y="6144"/>
                  </a:cubicBezTo>
                  <a:lnTo>
                    <a:pt x="2632" y="7692"/>
                  </a:lnTo>
                  <a:lnTo>
                    <a:pt x="2620" y="7692"/>
                  </a:lnTo>
                  <a:cubicBezTo>
                    <a:pt x="2370" y="7692"/>
                    <a:pt x="2180" y="7489"/>
                    <a:pt x="2180" y="7251"/>
                  </a:cubicBezTo>
                  <a:lnTo>
                    <a:pt x="2180" y="5322"/>
                  </a:lnTo>
                  <a:cubicBezTo>
                    <a:pt x="2180" y="5132"/>
                    <a:pt x="2311" y="4941"/>
                    <a:pt x="2501" y="4894"/>
                  </a:cubicBezTo>
                  <a:lnTo>
                    <a:pt x="3251" y="4691"/>
                  </a:lnTo>
                  <a:cubicBezTo>
                    <a:pt x="3430" y="4644"/>
                    <a:pt x="3561" y="4524"/>
                    <a:pt x="3644" y="4358"/>
                  </a:cubicBezTo>
                  <a:cubicBezTo>
                    <a:pt x="3811" y="4370"/>
                    <a:pt x="3989" y="4394"/>
                    <a:pt x="4168" y="4394"/>
                  </a:cubicBezTo>
                  <a:cubicBezTo>
                    <a:pt x="4347" y="4394"/>
                    <a:pt x="4525" y="4370"/>
                    <a:pt x="4692" y="4358"/>
                  </a:cubicBezTo>
                  <a:close/>
                  <a:moveTo>
                    <a:pt x="10526" y="5906"/>
                  </a:moveTo>
                  <a:cubicBezTo>
                    <a:pt x="10538" y="5906"/>
                    <a:pt x="10538" y="5906"/>
                    <a:pt x="10538" y="5918"/>
                  </a:cubicBezTo>
                  <a:lnTo>
                    <a:pt x="10538" y="7680"/>
                  </a:lnTo>
                  <a:cubicBezTo>
                    <a:pt x="10538" y="7692"/>
                    <a:pt x="10538" y="7692"/>
                    <a:pt x="10526" y="7692"/>
                  </a:cubicBezTo>
                  <a:lnTo>
                    <a:pt x="7895" y="7692"/>
                  </a:lnTo>
                  <a:cubicBezTo>
                    <a:pt x="7871" y="7692"/>
                    <a:pt x="7871" y="7692"/>
                    <a:pt x="7871" y="7680"/>
                  </a:cubicBezTo>
                  <a:lnTo>
                    <a:pt x="7871" y="5918"/>
                  </a:lnTo>
                  <a:lnTo>
                    <a:pt x="10526" y="5906"/>
                  </a:lnTo>
                  <a:close/>
                  <a:moveTo>
                    <a:pt x="11050" y="4596"/>
                  </a:moveTo>
                  <a:lnTo>
                    <a:pt x="11228" y="4691"/>
                  </a:lnTo>
                  <a:lnTo>
                    <a:pt x="11967" y="4894"/>
                  </a:lnTo>
                  <a:cubicBezTo>
                    <a:pt x="12157" y="4953"/>
                    <a:pt x="12300" y="5132"/>
                    <a:pt x="12300" y="5322"/>
                  </a:cubicBezTo>
                  <a:lnTo>
                    <a:pt x="12300" y="7251"/>
                  </a:lnTo>
                  <a:cubicBezTo>
                    <a:pt x="12300" y="7501"/>
                    <a:pt x="12086" y="7692"/>
                    <a:pt x="11848" y="7692"/>
                  </a:cubicBezTo>
                  <a:lnTo>
                    <a:pt x="10955" y="7692"/>
                  </a:lnTo>
                  <a:lnTo>
                    <a:pt x="10955" y="7680"/>
                  </a:lnTo>
                  <a:lnTo>
                    <a:pt x="10955" y="7227"/>
                  </a:lnTo>
                  <a:lnTo>
                    <a:pt x="11621" y="7227"/>
                  </a:lnTo>
                  <a:cubicBezTo>
                    <a:pt x="11740" y="7227"/>
                    <a:pt x="11836" y="7144"/>
                    <a:pt x="11836" y="7025"/>
                  </a:cubicBezTo>
                  <a:lnTo>
                    <a:pt x="11836" y="5715"/>
                  </a:lnTo>
                  <a:cubicBezTo>
                    <a:pt x="11836" y="5596"/>
                    <a:pt x="11740" y="5501"/>
                    <a:pt x="11621" y="5501"/>
                  </a:cubicBezTo>
                  <a:cubicBezTo>
                    <a:pt x="11502" y="5501"/>
                    <a:pt x="11419" y="5596"/>
                    <a:pt x="11419" y="5715"/>
                  </a:cubicBezTo>
                  <a:lnTo>
                    <a:pt x="11419" y="6834"/>
                  </a:lnTo>
                  <a:lnTo>
                    <a:pt x="10955" y="6834"/>
                  </a:lnTo>
                  <a:lnTo>
                    <a:pt x="10955" y="5941"/>
                  </a:lnTo>
                  <a:cubicBezTo>
                    <a:pt x="10955" y="5691"/>
                    <a:pt x="10764" y="5525"/>
                    <a:pt x="10538" y="5525"/>
                  </a:cubicBezTo>
                  <a:lnTo>
                    <a:pt x="8335" y="5525"/>
                  </a:lnTo>
                  <a:lnTo>
                    <a:pt x="8335" y="5322"/>
                  </a:lnTo>
                  <a:lnTo>
                    <a:pt x="8299" y="5322"/>
                  </a:lnTo>
                  <a:cubicBezTo>
                    <a:pt x="8299" y="5132"/>
                    <a:pt x="8442" y="4941"/>
                    <a:pt x="8633" y="4894"/>
                  </a:cubicBezTo>
                  <a:lnTo>
                    <a:pt x="9383" y="4691"/>
                  </a:lnTo>
                  <a:cubicBezTo>
                    <a:pt x="9442" y="4667"/>
                    <a:pt x="9490" y="4644"/>
                    <a:pt x="9562" y="4596"/>
                  </a:cubicBezTo>
                  <a:lnTo>
                    <a:pt x="9693" y="4727"/>
                  </a:lnTo>
                  <a:cubicBezTo>
                    <a:pt x="9859" y="4894"/>
                    <a:pt x="10062" y="4989"/>
                    <a:pt x="10300" y="4989"/>
                  </a:cubicBezTo>
                  <a:cubicBezTo>
                    <a:pt x="10526" y="4989"/>
                    <a:pt x="10752" y="4894"/>
                    <a:pt x="10907" y="4727"/>
                  </a:cubicBezTo>
                  <a:lnTo>
                    <a:pt x="11050" y="4596"/>
                  </a:lnTo>
                  <a:close/>
                  <a:moveTo>
                    <a:pt x="2632" y="8108"/>
                  </a:moveTo>
                  <a:lnTo>
                    <a:pt x="2632" y="8573"/>
                  </a:lnTo>
                  <a:lnTo>
                    <a:pt x="846" y="8573"/>
                  </a:lnTo>
                  <a:lnTo>
                    <a:pt x="846" y="8108"/>
                  </a:lnTo>
                  <a:close/>
                  <a:moveTo>
                    <a:pt x="13157" y="8108"/>
                  </a:moveTo>
                  <a:lnTo>
                    <a:pt x="13157" y="8573"/>
                  </a:lnTo>
                  <a:lnTo>
                    <a:pt x="5668" y="8573"/>
                  </a:lnTo>
                  <a:lnTo>
                    <a:pt x="5668" y="8108"/>
                  </a:lnTo>
                  <a:close/>
                  <a:moveTo>
                    <a:pt x="5049" y="5906"/>
                  </a:moveTo>
                  <a:cubicBezTo>
                    <a:pt x="5180" y="5906"/>
                    <a:pt x="5287" y="6013"/>
                    <a:pt x="5287" y="6144"/>
                  </a:cubicBezTo>
                  <a:lnTo>
                    <a:pt x="5287" y="9001"/>
                  </a:lnTo>
                  <a:lnTo>
                    <a:pt x="3049" y="9001"/>
                  </a:lnTo>
                  <a:lnTo>
                    <a:pt x="3049" y="6144"/>
                  </a:lnTo>
                  <a:cubicBezTo>
                    <a:pt x="3049" y="6013"/>
                    <a:pt x="3156" y="5906"/>
                    <a:pt x="3287" y="5906"/>
                  </a:cubicBezTo>
                  <a:close/>
                  <a:moveTo>
                    <a:pt x="4168" y="0"/>
                  </a:moveTo>
                  <a:cubicBezTo>
                    <a:pt x="3239" y="0"/>
                    <a:pt x="2501" y="738"/>
                    <a:pt x="2430" y="1738"/>
                  </a:cubicBezTo>
                  <a:cubicBezTo>
                    <a:pt x="2394" y="2155"/>
                    <a:pt x="2263" y="2989"/>
                    <a:pt x="2084" y="3477"/>
                  </a:cubicBezTo>
                  <a:cubicBezTo>
                    <a:pt x="2037" y="3584"/>
                    <a:pt x="2049" y="3703"/>
                    <a:pt x="2096" y="3810"/>
                  </a:cubicBezTo>
                  <a:cubicBezTo>
                    <a:pt x="2144" y="3905"/>
                    <a:pt x="2239" y="3989"/>
                    <a:pt x="2334" y="4024"/>
                  </a:cubicBezTo>
                  <a:cubicBezTo>
                    <a:pt x="2513" y="4084"/>
                    <a:pt x="2811" y="4179"/>
                    <a:pt x="3156" y="4251"/>
                  </a:cubicBezTo>
                  <a:cubicBezTo>
                    <a:pt x="3144" y="4251"/>
                    <a:pt x="3144" y="4251"/>
                    <a:pt x="3120" y="4263"/>
                  </a:cubicBezTo>
                  <a:lnTo>
                    <a:pt x="2382" y="4477"/>
                  </a:lnTo>
                  <a:cubicBezTo>
                    <a:pt x="2013" y="4584"/>
                    <a:pt x="1751" y="4917"/>
                    <a:pt x="1751" y="5310"/>
                  </a:cubicBezTo>
                  <a:lnTo>
                    <a:pt x="1751" y="7227"/>
                  </a:lnTo>
                  <a:cubicBezTo>
                    <a:pt x="1751" y="7394"/>
                    <a:pt x="1799" y="7561"/>
                    <a:pt x="1894" y="7680"/>
                  </a:cubicBezTo>
                  <a:lnTo>
                    <a:pt x="203" y="7680"/>
                  </a:lnTo>
                  <a:cubicBezTo>
                    <a:pt x="84" y="7680"/>
                    <a:pt x="1" y="7763"/>
                    <a:pt x="1" y="7882"/>
                  </a:cubicBezTo>
                  <a:cubicBezTo>
                    <a:pt x="1" y="8001"/>
                    <a:pt x="84" y="8096"/>
                    <a:pt x="203" y="8096"/>
                  </a:cubicBezTo>
                  <a:lnTo>
                    <a:pt x="441" y="8096"/>
                  </a:lnTo>
                  <a:lnTo>
                    <a:pt x="441" y="10073"/>
                  </a:lnTo>
                  <a:cubicBezTo>
                    <a:pt x="441" y="10192"/>
                    <a:pt x="537" y="10275"/>
                    <a:pt x="656" y="10275"/>
                  </a:cubicBezTo>
                  <a:cubicBezTo>
                    <a:pt x="775" y="10275"/>
                    <a:pt x="858" y="10192"/>
                    <a:pt x="858" y="10073"/>
                  </a:cubicBezTo>
                  <a:lnTo>
                    <a:pt x="858" y="8954"/>
                  </a:lnTo>
                  <a:lnTo>
                    <a:pt x="2644" y="8954"/>
                  </a:lnTo>
                  <a:lnTo>
                    <a:pt x="2644" y="10073"/>
                  </a:lnTo>
                  <a:cubicBezTo>
                    <a:pt x="2644" y="10192"/>
                    <a:pt x="2739" y="10275"/>
                    <a:pt x="2858" y="10275"/>
                  </a:cubicBezTo>
                  <a:cubicBezTo>
                    <a:pt x="2977" y="10275"/>
                    <a:pt x="3073" y="10192"/>
                    <a:pt x="3073" y="10073"/>
                  </a:cubicBezTo>
                  <a:lnTo>
                    <a:pt x="3073" y="9406"/>
                  </a:lnTo>
                  <a:lnTo>
                    <a:pt x="5287" y="9406"/>
                  </a:lnTo>
                  <a:lnTo>
                    <a:pt x="5287" y="10073"/>
                  </a:lnTo>
                  <a:cubicBezTo>
                    <a:pt x="5287" y="10192"/>
                    <a:pt x="5371" y="10275"/>
                    <a:pt x="5490" y="10275"/>
                  </a:cubicBezTo>
                  <a:cubicBezTo>
                    <a:pt x="5609" y="10275"/>
                    <a:pt x="5704" y="10192"/>
                    <a:pt x="5704" y="10073"/>
                  </a:cubicBezTo>
                  <a:lnTo>
                    <a:pt x="5704" y="8954"/>
                  </a:lnTo>
                  <a:lnTo>
                    <a:pt x="13169" y="8954"/>
                  </a:lnTo>
                  <a:lnTo>
                    <a:pt x="13169" y="10073"/>
                  </a:lnTo>
                  <a:cubicBezTo>
                    <a:pt x="13169" y="10192"/>
                    <a:pt x="13264" y="10275"/>
                    <a:pt x="13383" y="10275"/>
                  </a:cubicBezTo>
                  <a:cubicBezTo>
                    <a:pt x="13503" y="10275"/>
                    <a:pt x="13586" y="10192"/>
                    <a:pt x="13586" y="10073"/>
                  </a:cubicBezTo>
                  <a:lnTo>
                    <a:pt x="13586" y="8096"/>
                  </a:lnTo>
                  <a:lnTo>
                    <a:pt x="13824" y="8096"/>
                  </a:lnTo>
                  <a:cubicBezTo>
                    <a:pt x="13943" y="8096"/>
                    <a:pt x="14038" y="8001"/>
                    <a:pt x="14038" y="7882"/>
                  </a:cubicBezTo>
                  <a:cubicBezTo>
                    <a:pt x="14003" y="7787"/>
                    <a:pt x="13919" y="7692"/>
                    <a:pt x="13800" y="7692"/>
                  </a:cubicBezTo>
                  <a:lnTo>
                    <a:pt x="12562" y="7692"/>
                  </a:lnTo>
                  <a:cubicBezTo>
                    <a:pt x="12633" y="7561"/>
                    <a:pt x="12693" y="7406"/>
                    <a:pt x="12693" y="7251"/>
                  </a:cubicBezTo>
                  <a:lnTo>
                    <a:pt x="12693" y="5322"/>
                  </a:lnTo>
                  <a:cubicBezTo>
                    <a:pt x="12693" y="4941"/>
                    <a:pt x="12443" y="4596"/>
                    <a:pt x="12074" y="4489"/>
                  </a:cubicBezTo>
                  <a:lnTo>
                    <a:pt x="11324" y="4286"/>
                  </a:lnTo>
                  <a:cubicBezTo>
                    <a:pt x="11228" y="4251"/>
                    <a:pt x="11169" y="4167"/>
                    <a:pt x="11169" y="4060"/>
                  </a:cubicBezTo>
                  <a:lnTo>
                    <a:pt x="11169" y="3893"/>
                  </a:lnTo>
                  <a:cubicBezTo>
                    <a:pt x="11240" y="3858"/>
                    <a:pt x="11300" y="3798"/>
                    <a:pt x="11359" y="3739"/>
                  </a:cubicBezTo>
                  <a:cubicBezTo>
                    <a:pt x="11657" y="3453"/>
                    <a:pt x="11824" y="3060"/>
                    <a:pt x="11824" y="2643"/>
                  </a:cubicBezTo>
                  <a:lnTo>
                    <a:pt x="11824" y="2262"/>
                  </a:lnTo>
                  <a:lnTo>
                    <a:pt x="11895" y="2096"/>
                  </a:lnTo>
                  <a:cubicBezTo>
                    <a:pt x="11979" y="1917"/>
                    <a:pt x="12026" y="1703"/>
                    <a:pt x="12026" y="1512"/>
                  </a:cubicBezTo>
                  <a:lnTo>
                    <a:pt x="12026" y="453"/>
                  </a:lnTo>
                  <a:cubicBezTo>
                    <a:pt x="12026" y="333"/>
                    <a:pt x="11943" y="250"/>
                    <a:pt x="11824" y="250"/>
                  </a:cubicBezTo>
                  <a:lnTo>
                    <a:pt x="9859" y="250"/>
                  </a:lnTo>
                  <a:cubicBezTo>
                    <a:pt x="9145" y="250"/>
                    <a:pt x="8561" y="834"/>
                    <a:pt x="8561" y="1548"/>
                  </a:cubicBezTo>
                  <a:lnTo>
                    <a:pt x="8561" y="1560"/>
                  </a:lnTo>
                  <a:cubicBezTo>
                    <a:pt x="8561" y="1727"/>
                    <a:pt x="8597" y="1881"/>
                    <a:pt x="8680" y="2036"/>
                  </a:cubicBezTo>
                  <a:lnTo>
                    <a:pt x="8788" y="2238"/>
                  </a:lnTo>
                  <a:lnTo>
                    <a:pt x="8788" y="2572"/>
                  </a:lnTo>
                  <a:cubicBezTo>
                    <a:pt x="8788" y="3108"/>
                    <a:pt x="9050" y="3584"/>
                    <a:pt x="9442" y="3870"/>
                  </a:cubicBezTo>
                  <a:lnTo>
                    <a:pt x="9442" y="4048"/>
                  </a:lnTo>
                  <a:cubicBezTo>
                    <a:pt x="9442" y="4143"/>
                    <a:pt x="9359" y="4239"/>
                    <a:pt x="9276" y="4263"/>
                  </a:cubicBezTo>
                  <a:lnTo>
                    <a:pt x="8526" y="4477"/>
                  </a:lnTo>
                  <a:cubicBezTo>
                    <a:pt x="8157" y="4584"/>
                    <a:pt x="7907" y="4917"/>
                    <a:pt x="7907" y="5310"/>
                  </a:cubicBezTo>
                  <a:lnTo>
                    <a:pt x="7907" y="5489"/>
                  </a:lnTo>
                  <a:lnTo>
                    <a:pt x="7895" y="5489"/>
                  </a:lnTo>
                  <a:cubicBezTo>
                    <a:pt x="7657" y="5489"/>
                    <a:pt x="7478" y="5679"/>
                    <a:pt x="7478" y="5906"/>
                  </a:cubicBezTo>
                  <a:lnTo>
                    <a:pt x="7478" y="7656"/>
                  </a:lnTo>
                  <a:lnTo>
                    <a:pt x="7478" y="7680"/>
                  </a:lnTo>
                  <a:lnTo>
                    <a:pt x="6442" y="7680"/>
                  </a:lnTo>
                  <a:cubicBezTo>
                    <a:pt x="6525" y="7537"/>
                    <a:pt x="6585" y="7394"/>
                    <a:pt x="6585" y="7227"/>
                  </a:cubicBezTo>
                  <a:lnTo>
                    <a:pt x="6585" y="5310"/>
                  </a:lnTo>
                  <a:cubicBezTo>
                    <a:pt x="6585" y="4917"/>
                    <a:pt x="6323" y="4584"/>
                    <a:pt x="5954" y="4477"/>
                  </a:cubicBezTo>
                  <a:lnTo>
                    <a:pt x="5216" y="4263"/>
                  </a:lnTo>
                  <a:cubicBezTo>
                    <a:pt x="5192" y="4263"/>
                    <a:pt x="5192" y="4263"/>
                    <a:pt x="5180" y="4251"/>
                  </a:cubicBezTo>
                  <a:cubicBezTo>
                    <a:pt x="5537" y="4179"/>
                    <a:pt x="5823" y="4084"/>
                    <a:pt x="6002" y="4024"/>
                  </a:cubicBezTo>
                  <a:cubicBezTo>
                    <a:pt x="6109" y="3989"/>
                    <a:pt x="6192" y="3905"/>
                    <a:pt x="6240" y="3810"/>
                  </a:cubicBezTo>
                  <a:cubicBezTo>
                    <a:pt x="6287" y="3703"/>
                    <a:pt x="6299" y="3596"/>
                    <a:pt x="6252" y="3477"/>
                  </a:cubicBezTo>
                  <a:cubicBezTo>
                    <a:pt x="6073" y="2977"/>
                    <a:pt x="5942" y="2143"/>
                    <a:pt x="5906" y="1738"/>
                  </a:cubicBezTo>
                  <a:cubicBezTo>
                    <a:pt x="5835" y="738"/>
                    <a:pt x="5097" y="0"/>
                    <a:pt x="41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259" name="Google Shape;10259;p73"/>
            <p:cNvSpPr/>
            <p:nvPr/>
          </p:nvSpPr>
          <p:spPr>
            <a:xfrm>
              <a:off x="6019323" y="2641653"/>
              <a:ext cx="13272" cy="13272"/>
            </a:xfrm>
            <a:custGeom>
              <a:avLst/>
              <a:gdLst/>
              <a:ahLst/>
              <a:cxnLst/>
              <a:rect l="l" t="t" r="r" b="b"/>
              <a:pathLst>
                <a:path w="417" h="417" extrusionOk="0">
                  <a:moveTo>
                    <a:pt x="202" y="0"/>
                  </a:moveTo>
                  <a:cubicBezTo>
                    <a:pt x="95" y="0"/>
                    <a:pt x="0" y="84"/>
                    <a:pt x="0" y="203"/>
                  </a:cubicBezTo>
                  <a:cubicBezTo>
                    <a:pt x="0" y="322"/>
                    <a:pt x="95" y="417"/>
                    <a:pt x="202" y="417"/>
                  </a:cubicBezTo>
                  <a:cubicBezTo>
                    <a:pt x="322" y="417"/>
                    <a:pt x="417" y="322"/>
                    <a:pt x="417" y="203"/>
                  </a:cubicBezTo>
                  <a:cubicBezTo>
                    <a:pt x="417" y="84"/>
                    <a:pt x="322" y="0"/>
                    <a:pt x="20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</p:grpSp>
      <p:grpSp>
        <p:nvGrpSpPr>
          <p:cNvPr id="10260" name="Google Shape;10260;p73"/>
          <p:cNvGrpSpPr/>
          <p:nvPr/>
        </p:nvGrpSpPr>
        <p:grpSpPr>
          <a:xfrm>
            <a:off x="6502373" y="2991753"/>
            <a:ext cx="543699" cy="475503"/>
            <a:chOff x="4876780" y="2418064"/>
            <a:chExt cx="407774" cy="356627"/>
          </a:xfrm>
          <a:solidFill>
            <a:srgbClr val="E084C6"/>
          </a:solidFill>
        </p:grpSpPr>
        <p:sp>
          <p:nvSpPr>
            <p:cNvPr id="10261" name="Google Shape;10261;p73"/>
            <p:cNvSpPr/>
            <p:nvPr/>
          </p:nvSpPr>
          <p:spPr>
            <a:xfrm>
              <a:off x="4876780" y="2455589"/>
              <a:ext cx="407774" cy="319103"/>
            </a:xfrm>
            <a:custGeom>
              <a:avLst/>
              <a:gdLst/>
              <a:ahLst/>
              <a:cxnLst/>
              <a:rect l="l" t="t" r="r" b="b"/>
              <a:pathLst>
                <a:path w="12812" h="10026" extrusionOk="0">
                  <a:moveTo>
                    <a:pt x="3608" y="393"/>
                  </a:moveTo>
                  <a:cubicBezTo>
                    <a:pt x="3942" y="393"/>
                    <a:pt x="4216" y="619"/>
                    <a:pt x="4216" y="905"/>
                  </a:cubicBezTo>
                  <a:lnTo>
                    <a:pt x="4216" y="929"/>
                  </a:lnTo>
                  <a:cubicBezTo>
                    <a:pt x="4025" y="857"/>
                    <a:pt x="3811" y="810"/>
                    <a:pt x="3608" y="810"/>
                  </a:cubicBezTo>
                  <a:cubicBezTo>
                    <a:pt x="3382" y="810"/>
                    <a:pt x="3192" y="857"/>
                    <a:pt x="2989" y="929"/>
                  </a:cubicBezTo>
                  <a:lnTo>
                    <a:pt x="2989" y="905"/>
                  </a:lnTo>
                  <a:cubicBezTo>
                    <a:pt x="2989" y="619"/>
                    <a:pt x="3275" y="393"/>
                    <a:pt x="3608" y="393"/>
                  </a:cubicBezTo>
                  <a:close/>
                  <a:moveTo>
                    <a:pt x="3620" y="1179"/>
                  </a:moveTo>
                  <a:cubicBezTo>
                    <a:pt x="4287" y="1179"/>
                    <a:pt x="4835" y="1739"/>
                    <a:pt x="4835" y="2405"/>
                  </a:cubicBezTo>
                  <a:cubicBezTo>
                    <a:pt x="4835" y="2536"/>
                    <a:pt x="4823" y="2655"/>
                    <a:pt x="4775" y="2774"/>
                  </a:cubicBezTo>
                  <a:cubicBezTo>
                    <a:pt x="4239" y="2239"/>
                    <a:pt x="3299" y="2012"/>
                    <a:pt x="3263" y="2012"/>
                  </a:cubicBezTo>
                  <a:cubicBezTo>
                    <a:pt x="3248" y="2009"/>
                    <a:pt x="3233" y="2008"/>
                    <a:pt x="3219" y="2008"/>
                  </a:cubicBezTo>
                  <a:cubicBezTo>
                    <a:pt x="3174" y="2008"/>
                    <a:pt x="3132" y="2021"/>
                    <a:pt x="3096" y="2048"/>
                  </a:cubicBezTo>
                  <a:cubicBezTo>
                    <a:pt x="3049" y="2072"/>
                    <a:pt x="3025" y="2131"/>
                    <a:pt x="3037" y="2191"/>
                  </a:cubicBezTo>
                  <a:cubicBezTo>
                    <a:pt x="3037" y="2215"/>
                    <a:pt x="3025" y="2322"/>
                    <a:pt x="2882" y="2465"/>
                  </a:cubicBezTo>
                  <a:cubicBezTo>
                    <a:pt x="2811" y="2536"/>
                    <a:pt x="2811" y="2655"/>
                    <a:pt x="2882" y="2727"/>
                  </a:cubicBezTo>
                  <a:cubicBezTo>
                    <a:pt x="2924" y="2768"/>
                    <a:pt x="2974" y="2789"/>
                    <a:pt x="3023" y="2789"/>
                  </a:cubicBezTo>
                  <a:cubicBezTo>
                    <a:pt x="3073" y="2789"/>
                    <a:pt x="3120" y="2768"/>
                    <a:pt x="3156" y="2727"/>
                  </a:cubicBezTo>
                  <a:cubicBezTo>
                    <a:pt x="3263" y="2631"/>
                    <a:pt x="3323" y="2524"/>
                    <a:pt x="3358" y="2429"/>
                  </a:cubicBezTo>
                  <a:cubicBezTo>
                    <a:pt x="3680" y="2524"/>
                    <a:pt x="4335" y="2762"/>
                    <a:pt x="4632" y="3179"/>
                  </a:cubicBezTo>
                  <a:cubicBezTo>
                    <a:pt x="4537" y="3655"/>
                    <a:pt x="4120" y="4013"/>
                    <a:pt x="3632" y="4013"/>
                  </a:cubicBezTo>
                  <a:cubicBezTo>
                    <a:pt x="3624" y="4013"/>
                    <a:pt x="3616" y="4013"/>
                    <a:pt x="3608" y="4013"/>
                  </a:cubicBezTo>
                  <a:cubicBezTo>
                    <a:pt x="3083" y="4013"/>
                    <a:pt x="2655" y="3636"/>
                    <a:pt x="2608" y="3120"/>
                  </a:cubicBezTo>
                  <a:cubicBezTo>
                    <a:pt x="2608" y="3084"/>
                    <a:pt x="2596" y="3060"/>
                    <a:pt x="2572" y="3048"/>
                  </a:cubicBezTo>
                  <a:cubicBezTo>
                    <a:pt x="2453" y="2846"/>
                    <a:pt x="2394" y="2631"/>
                    <a:pt x="2394" y="2405"/>
                  </a:cubicBezTo>
                  <a:cubicBezTo>
                    <a:pt x="2394" y="1739"/>
                    <a:pt x="2953" y="1179"/>
                    <a:pt x="3620" y="1179"/>
                  </a:cubicBezTo>
                  <a:close/>
                  <a:moveTo>
                    <a:pt x="4013" y="4334"/>
                  </a:moveTo>
                  <a:lnTo>
                    <a:pt x="4013" y="4536"/>
                  </a:lnTo>
                  <a:cubicBezTo>
                    <a:pt x="4025" y="4596"/>
                    <a:pt x="4037" y="4667"/>
                    <a:pt x="4061" y="4715"/>
                  </a:cubicBezTo>
                  <a:lnTo>
                    <a:pt x="3882" y="4870"/>
                  </a:lnTo>
                  <a:cubicBezTo>
                    <a:pt x="3805" y="4947"/>
                    <a:pt x="3701" y="4986"/>
                    <a:pt x="3598" y="4986"/>
                  </a:cubicBezTo>
                  <a:cubicBezTo>
                    <a:pt x="3495" y="4986"/>
                    <a:pt x="3394" y="4947"/>
                    <a:pt x="3323" y="4870"/>
                  </a:cubicBezTo>
                  <a:lnTo>
                    <a:pt x="3144" y="4715"/>
                  </a:lnTo>
                  <a:cubicBezTo>
                    <a:pt x="3168" y="4656"/>
                    <a:pt x="3180" y="4596"/>
                    <a:pt x="3180" y="4536"/>
                  </a:cubicBezTo>
                  <a:lnTo>
                    <a:pt x="3180" y="4334"/>
                  </a:lnTo>
                  <a:cubicBezTo>
                    <a:pt x="3323" y="4382"/>
                    <a:pt x="3454" y="4394"/>
                    <a:pt x="3596" y="4394"/>
                  </a:cubicBezTo>
                  <a:cubicBezTo>
                    <a:pt x="3751" y="4394"/>
                    <a:pt x="3882" y="4382"/>
                    <a:pt x="4013" y="4334"/>
                  </a:cubicBezTo>
                  <a:close/>
                  <a:moveTo>
                    <a:pt x="6013" y="5977"/>
                  </a:moveTo>
                  <a:lnTo>
                    <a:pt x="6013" y="5989"/>
                  </a:lnTo>
                  <a:lnTo>
                    <a:pt x="6025" y="7596"/>
                  </a:lnTo>
                  <a:cubicBezTo>
                    <a:pt x="6025" y="7596"/>
                    <a:pt x="6025" y="7608"/>
                    <a:pt x="6013" y="7608"/>
                  </a:cubicBezTo>
                  <a:lnTo>
                    <a:pt x="3620" y="7608"/>
                  </a:lnTo>
                  <a:cubicBezTo>
                    <a:pt x="3620" y="7608"/>
                    <a:pt x="3608" y="7608"/>
                    <a:pt x="3608" y="7596"/>
                  </a:cubicBezTo>
                  <a:lnTo>
                    <a:pt x="3608" y="5989"/>
                  </a:lnTo>
                  <a:cubicBezTo>
                    <a:pt x="3608" y="5989"/>
                    <a:pt x="3608" y="5977"/>
                    <a:pt x="3620" y="5977"/>
                  </a:cubicBezTo>
                  <a:close/>
                  <a:moveTo>
                    <a:pt x="4358" y="4941"/>
                  </a:moveTo>
                  <a:lnTo>
                    <a:pt x="4989" y="5263"/>
                  </a:lnTo>
                  <a:cubicBezTo>
                    <a:pt x="5120" y="5334"/>
                    <a:pt x="5216" y="5465"/>
                    <a:pt x="5216" y="5620"/>
                  </a:cubicBezTo>
                  <a:lnTo>
                    <a:pt x="3608" y="5620"/>
                  </a:lnTo>
                  <a:cubicBezTo>
                    <a:pt x="3394" y="5620"/>
                    <a:pt x="3215" y="5799"/>
                    <a:pt x="3215" y="6001"/>
                  </a:cubicBezTo>
                  <a:lnTo>
                    <a:pt x="3215" y="6822"/>
                  </a:lnTo>
                  <a:lnTo>
                    <a:pt x="2787" y="6822"/>
                  </a:lnTo>
                  <a:lnTo>
                    <a:pt x="2787" y="6060"/>
                  </a:lnTo>
                  <a:cubicBezTo>
                    <a:pt x="2787" y="5965"/>
                    <a:pt x="2692" y="5870"/>
                    <a:pt x="2596" y="5870"/>
                  </a:cubicBezTo>
                  <a:cubicBezTo>
                    <a:pt x="2489" y="5870"/>
                    <a:pt x="2394" y="5965"/>
                    <a:pt x="2394" y="6060"/>
                  </a:cubicBezTo>
                  <a:lnTo>
                    <a:pt x="2394" y="7013"/>
                  </a:lnTo>
                  <a:cubicBezTo>
                    <a:pt x="2394" y="7120"/>
                    <a:pt x="2489" y="7203"/>
                    <a:pt x="2596" y="7203"/>
                  </a:cubicBezTo>
                  <a:lnTo>
                    <a:pt x="3203" y="7203"/>
                  </a:lnTo>
                  <a:lnTo>
                    <a:pt x="3203" y="7620"/>
                  </a:lnTo>
                  <a:lnTo>
                    <a:pt x="3203" y="7644"/>
                  </a:lnTo>
                  <a:lnTo>
                    <a:pt x="2382" y="7644"/>
                  </a:lnTo>
                  <a:cubicBezTo>
                    <a:pt x="2156" y="7644"/>
                    <a:pt x="1965" y="7465"/>
                    <a:pt x="1965" y="7227"/>
                  </a:cubicBezTo>
                  <a:lnTo>
                    <a:pt x="1965" y="5632"/>
                  </a:lnTo>
                  <a:lnTo>
                    <a:pt x="2001" y="5632"/>
                  </a:lnTo>
                  <a:cubicBezTo>
                    <a:pt x="2001" y="5465"/>
                    <a:pt x="2084" y="5334"/>
                    <a:pt x="2215" y="5263"/>
                  </a:cubicBezTo>
                  <a:lnTo>
                    <a:pt x="2846" y="4941"/>
                  </a:lnTo>
                  <a:lnTo>
                    <a:pt x="3073" y="5156"/>
                  </a:lnTo>
                  <a:cubicBezTo>
                    <a:pt x="3215" y="5298"/>
                    <a:pt x="3406" y="5382"/>
                    <a:pt x="3608" y="5382"/>
                  </a:cubicBezTo>
                  <a:cubicBezTo>
                    <a:pt x="3799" y="5382"/>
                    <a:pt x="3989" y="5298"/>
                    <a:pt x="4144" y="5156"/>
                  </a:cubicBezTo>
                  <a:lnTo>
                    <a:pt x="4358" y="4941"/>
                  </a:lnTo>
                  <a:close/>
                  <a:moveTo>
                    <a:pt x="12026" y="7989"/>
                  </a:moveTo>
                  <a:lnTo>
                    <a:pt x="12026" y="8418"/>
                  </a:lnTo>
                  <a:lnTo>
                    <a:pt x="787" y="8418"/>
                  </a:lnTo>
                  <a:lnTo>
                    <a:pt x="787" y="7989"/>
                  </a:lnTo>
                  <a:close/>
                  <a:moveTo>
                    <a:pt x="3608" y="0"/>
                  </a:moveTo>
                  <a:cubicBezTo>
                    <a:pt x="3049" y="0"/>
                    <a:pt x="2620" y="405"/>
                    <a:pt x="2620" y="893"/>
                  </a:cubicBezTo>
                  <a:cubicBezTo>
                    <a:pt x="2620" y="977"/>
                    <a:pt x="2632" y="1060"/>
                    <a:pt x="2656" y="1131"/>
                  </a:cubicBezTo>
                  <a:cubicBezTo>
                    <a:pt x="2263" y="1417"/>
                    <a:pt x="2013" y="1881"/>
                    <a:pt x="2013" y="2405"/>
                  </a:cubicBezTo>
                  <a:cubicBezTo>
                    <a:pt x="2013" y="2679"/>
                    <a:pt x="2084" y="2953"/>
                    <a:pt x="2215" y="3191"/>
                  </a:cubicBezTo>
                  <a:cubicBezTo>
                    <a:pt x="2275" y="3596"/>
                    <a:pt x="2501" y="3917"/>
                    <a:pt x="2799" y="4144"/>
                  </a:cubicBezTo>
                  <a:lnTo>
                    <a:pt x="2799" y="4525"/>
                  </a:lnTo>
                  <a:lnTo>
                    <a:pt x="2799" y="4548"/>
                  </a:lnTo>
                  <a:lnTo>
                    <a:pt x="2037" y="4917"/>
                  </a:lnTo>
                  <a:cubicBezTo>
                    <a:pt x="1775" y="5048"/>
                    <a:pt x="1608" y="5322"/>
                    <a:pt x="1608" y="5620"/>
                  </a:cubicBezTo>
                  <a:lnTo>
                    <a:pt x="1608" y="7215"/>
                  </a:lnTo>
                  <a:cubicBezTo>
                    <a:pt x="1608" y="7358"/>
                    <a:pt x="1656" y="7513"/>
                    <a:pt x="1727" y="7632"/>
                  </a:cubicBezTo>
                  <a:lnTo>
                    <a:pt x="191" y="7632"/>
                  </a:lnTo>
                  <a:cubicBezTo>
                    <a:pt x="96" y="7632"/>
                    <a:pt x="1" y="7715"/>
                    <a:pt x="1" y="7823"/>
                  </a:cubicBezTo>
                  <a:cubicBezTo>
                    <a:pt x="1" y="7930"/>
                    <a:pt x="96" y="8013"/>
                    <a:pt x="191" y="8013"/>
                  </a:cubicBezTo>
                  <a:lnTo>
                    <a:pt x="406" y="8013"/>
                  </a:lnTo>
                  <a:lnTo>
                    <a:pt x="406" y="9835"/>
                  </a:lnTo>
                  <a:cubicBezTo>
                    <a:pt x="406" y="9930"/>
                    <a:pt x="489" y="10025"/>
                    <a:pt x="596" y="10025"/>
                  </a:cubicBezTo>
                  <a:cubicBezTo>
                    <a:pt x="703" y="10025"/>
                    <a:pt x="787" y="9930"/>
                    <a:pt x="787" y="9835"/>
                  </a:cubicBezTo>
                  <a:lnTo>
                    <a:pt x="787" y="8823"/>
                  </a:lnTo>
                  <a:lnTo>
                    <a:pt x="12026" y="8823"/>
                  </a:lnTo>
                  <a:lnTo>
                    <a:pt x="12026" y="9835"/>
                  </a:lnTo>
                  <a:cubicBezTo>
                    <a:pt x="12026" y="9930"/>
                    <a:pt x="12121" y="10025"/>
                    <a:pt x="12217" y="10025"/>
                  </a:cubicBezTo>
                  <a:cubicBezTo>
                    <a:pt x="12324" y="10025"/>
                    <a:pt x="12419" y="9930"/>
                    <a:pt x="12419" y="9835"/>
                  </a:cubicBezTo>
                  <a:lnTo>
                    <a:pt x="12419" y="8013"/>
                  </a:lnTo>
                  <a:lnTo>
                    <a:pt x="12621" y="8013"/>
                  </a:lnTo>
                  <a:cubicBezTo>
                    <a:pt x="12728" y="8013"/>
                    <a:pt x="12812" y="7930"/>
                    <a:pt x="12812" y="7823"/>
                  </a:cubicBezTo>
                  <a:cubicBezTo>
                    <a:pt x="12800" y="7704"/>
                    <a:pt x="12717" y="7632"/>
                    <a:pt x="12609" y="7632"/>
                  </a:cubicBezTo>
                  <a:lnTo>
                    <a:pt x="6406" y="7632"/>
                  </a:lnTo>
                  <a:lnTo>
                    <a:pt x="6406" y="7608"/>
                  </a:lnTo>
                  <a:lnTo>
                    <a:pt x="6406" y="6001"/>
                  </a:lnTo>
                  <a:cubicBezTo>
                    <a:pt x="6406" y="5799"/>
                    <a:pt x="6228" y="5620"/>
                    <a:pt x="6013" y="5620"/>
                  </a:cubicBezTo>
                  <a:lnTo>
                    <a:pt x="5597" y="5620"/>
                  </a:lnTo>
                  <a:cubicBezTo>
                    <a:pt x="5597" y="5322"/>
                    <a:pt x="5430" y="5048"/>
                    <a:pt x="5168" y="4917"/>
                  </a:cubicBezTo>
                  <a:lnTo>
                    <a:pt x="4406" y="4548"/>
                  </a:lnTo>
                  <a:lnTo>
                    <a:pt x="4406" y="4525"/>
                  </a:lnTo>
                  <a:lnTo>
                    <a:pt x="4406" y="4144"/>
                  </a:lnTo>
                  <a:cubicBezTo>
                    <a:pt x="4716" y="3929"/>
                    <a:pt x="4942" y="3596"/>
                    <a:pt x="4989" y="3191"/>
                  </a:cubicBezTo>
                  <a:cubicBezTo>
                    <a:pt x="5120" y="2953"/>
                    <a:pt x="5192" y="2667"/>
                    <a:pt x="5192" y="2405"/>
                  </a:cubicBezTo>
                  <a:cubicBezTo>
                    <a:pt x="5192" y="1881"/>
                    <a:pt x="4942" y="1417"/>
                    <a:pt x="4561" y="1131"/>
                  </a:cubicBezTo>
                  <a:cubicBezTo>
                    <a:pt x="4585" y="1060"/>
                    <a:pt x="4585" y="988"/>
                    <a:pt x="4585" y="893"/>
                  </a:cubicBezTo>
                  <a:cubicBezTo>
                    <a:pt x="4585" y="405"/>
                    <a:pt x="4144" y="0"/>
                    <a:pt x="36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262" name="Google Shape;10262;p73"/>
            <p:cNvSpPr/>
            <p:nvPr/>
          </p:nvSpPr>
          <p:spPr>
            <a:xfrm>
              <a:off x="5017012" y="2666287"/>
              <a:ext cx="25016" cy="12158"/>
            </a:xfrm>
            <a:custGeom>
              <a:avLst/>
              <a:gdLst/>
              <a:ahLst/>
              <a:cxnLst/>
              <a:rect l="l" t="t" r="r" b="b"/>
              <a:pathLst>
                <a:path w="786" h="382" extrusionOk="0">
                  <a:moveTo>
                    <a:pt x="191" y="0"/>
                  </a:moveTo>
                  <a:cubicBezTo>
                    <a:pt x="83" y="0"/>
                    <a:pt x="0" y="83"/>
                    <a:pt x="0" y="191"/>
                  </a:cubicBezTo>
                  <a:cubicBezTo>
                    <a:pt x="0" y="298"/>
                    <a:pt x="83" y="381"/>
                    <a:pt x="191" y="381"/>
                  </a:cubicBezTo>
                  <a:lnTo>
                    <a:pt x="595" y="381"/>
                  </a:lnTo>
                  <a:cubicBezTo>
                    <a:pt x="702" y="381"/>
                    <a:pt x="786" y="298"/>
                    <a:pt x="786" y="191"/>
                  </a:cubicBezTo>
                  <a:cubicBezTo>
                    <a:pt x="786" y="83"/>
                    <a:pt x="702" y="0"/>
                    <a:pt x="59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263" name="Google Shape;10263;p73"/>
            <p:cNvSpPr/>
            <p:nvPr/>
          </p:nvSpPr>
          <p:spPr>
            <a:xfrm>
              <a:off x="5068159" y="2418064"/>
              <a:ext cx="203155" cy="198222"/>
            </a:xfrm>
            <a:custGeom>
              <a:avLst/>
              <a:gdLst/>
              <a:ahLst/>
              <a:cxnLst/>
              <a:rect l="l" t="t" r="r" b="b"/>
              <a:pathLst>
                <a:path w="6383" h="6228" extrusionOk="0">
                  <a:moveTo>
                    <a:pt x="5608" y="346"/>
                  </a:moveTo>
                  <a:cubicBezTo>
                    <a:pt x="5834" y="346"/>
                    <a:pt x="6025" y="524"/>
                    <a:pt x="6025" y="762"/>
                  </a:cubicBezTo>
                  <a:lnTo>
                    <a:pt x="6025" y="3989"/>
                  </a:lnTo>
                  <a:lnTo>
                    <a:pt x="6013" y="3989"/>
                  </a:lnTo>
                  <a:cubicBezTo>
                    <a:pt x="6013" y="4203"/>
                    <a:pt x="5834" y="4406"/>
                    <a:pt x="5596" y="4406"/>
                  </a:cubicBezTo>
                  <a:lnTo>
                    <a:pt x="3203" y="4406"/>
                  </a:lnTo>
                  <a:cubicBezTo>
                    <a:pt x="3156" y="4406"/>
                    <a:pt x="3132" y="4418"/>
                    <a:pt x="3096" y="4430"/>
                  </a:cubicBezTo>
                  <a:lnTo>
                    <a:pt x="1310" y="5727"/>
                  </a:lnTo>
                  <a:lnTo>
                    <a:pt x="1584" y="4620"/>
                  </a:lnTo>
                  <a:cubicBezTo>
                    <a:pt x="1596" y="4561"/>
                    <a:pt x="1584" y="4501"/>
                    <a:pt x="1548" y="4465"/>
                  </a:cubicBezTo>
                  <a:cubicBezTo>
                    <a:pt x="1512" y="4418"/>
                    <a:pt x="1465" y="4382"/>
                    <a:pt x="1405" y="4382"/>
                  </a:cubicBezTo>
                  <a:lnTo>
                    <a:pt x="810" y="4382"/>
                  </a:lnTo>
                  <a:cubicBezTo>
                    <a:pt x="584" y="4382"/>
                    <a:pt x="393" y="4203"/>
                    <a:pt x="393" y="3965"/>
                  </a:cubicBezTo>
                  <a:lnTo>
                    <a:pt x="393" y="762"/>
                  </a:lnTo>
                  <a:cubicBezTo>
                    <a:pt x="393" y="548"/>
                    <a:pt x="572" y="346"/>
                    <a:pt x="810" y="346"/>
                  </a:cubicBezTo>
                  <a:close/>
                  <a:moveTo>
                    <a:pt x="786" y="0"/>
                  </a:moveTo>
                  <a:cubicBezTo>
                    <a:pt x="358" y="0"/>
                    <a:pt x="0" y="358"/>
                    <a:pt x="0" y="786"/>
                  </a:cubicBezTo>
                  <a:lnTo>
                    <a:pt x="0" y="3989"/>
                  </a:lnTo>
                  <a:cubicBezTo>
                    <a:pt x="0" y="4418"/>
                    <a:pt x="358" y="4775"/>
                    <a:pt x="786" y="4775"/>
                  </a:cubicBezTo>
                  <a:lnTo>
                    <a:pt x="1143" y="4775"/>
                  </a:lnTo>
                  <a:lnTo>
                    <a:pt x="881" y="5870"/>
                  </a:lnTo>
                  <a:cubicBezTo>
                    <a:pt x="846" y="5989"/>
                    <a:pt x="893" y="6108"/>
                    <a:pt x="1000" y="6192"/>
                  </a:cubicBezTo>
                  <a:cubicBezTo>
                    <a:pt x="1048" y="6216"/>
                    <a:pt x="1108" y="6227"/>
                    <a:pt x="1167" y="6227"/>
                  </a:cubicBezTo>
                  <a:cubicBezTo>
                    <a:pt x="1227" y="6227"/>
                    <a:pt x="1286" y="6216"/>
                    <a:pt x="1322" y="6168"/>
                  </a:cubicBezTo>
                  <a:lnTo>
                    <a:pt x="3263" y="4775"/>
                  </a:lnTo>
                  <a:lnTo>
                    <a:pt x="5596" y="4775"/>
                  </a:lnTo>
                  <a:cubicBezTo>
                    <a:pt x="6025" y="4775"/>
                    <a:pt x="6382" y="4418"/>
                    <a:pt x="6382" y="3989"/>
                  </a:cubicBezTo>
                  <a:lnTo>
                    <a:pt x="6382" y="786"/>
                  </a:lnTo>
                  <a:cubicBezTo>
                    <a:pt x="6382" y="358"/>
                    <a:pt x="6025" y="0"/>
                    <a:pt x="55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264" name="Google Shape;10264;p73"/>
            <p:cNvSpPr/>
            <p:nvPr/>
          </p:nvSpPr>
          <p:spPr>
            <a:xfrm>
              <a:off x="5106415" y="2456353"/>
              <a:ext cx="31509" cy="12158"/>
            </a:xfrm>
            <a:custGeom>
              <a:avLst/>
              <a:gdLst/>
              <a:ahLst/>
              <a:cxnLst/>
              <a:rect l="l" t="t" r="r" b="b"/>
              <a:pathLst>
                <a:path w="990" h="382" extrusionOk="0">
                  <a:moveTo>
                    <a:pt x="203" y="0"/>
                  </a:moveTo>
                  <a:cubicBezTo>
                    <a:pt x="96" y="0"/>
                    <a:pt x="1" y="83"/>
                    <a:pt x="1" y="191"/>
                  </a:cubicBezTo>
                  <a:cubicBezTo>
                    <a:pt x="1" y="298"/>
                    <a:pt x="96" y="381"/>
                    <a:pt x="203" y="381"/>
                  </a:cubicBezTo>
                  <a:lnTo>
                    <a:pt x="799" y="381"/>
                  </a:lnTo>
                  <a:cubicBezTo>
                    <a:pt x="894" y="381"/>
                    <a:pt x="989" y="298"/>
                    <a:pt x="989" y="191"/>
                  </a:cubicBezTo>
                  <a:cubicBezTo>
                    <a:pt x="989" y="83"/>
                    <a:pt x="894" y="0"/>
                    <a:pt x="79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265" name="Google Shape;10265;p73"/>
            <p:cNvSpPr/>
            <p:nvPr/>
          </p:nvSpPr>
          <p:spPr>
            <a:xfrm>
              <a:off x="5151133" y="2456353"/>
              <a:ext cx="82274" cy="12158"/>
            </a:xfrm>
            <a:custGeom>
              <a:avLst/>
              <a:gdLst/>
              <a:ahLst/>
              <a:cxnLst/>
              <a:rect l="l" t="t" r="r" b="b"/>
              <a:pathLst>
                <a:path w="2585" h="382" extrusionOk="0">
                  <a:moveTo>
                    <a:pt x="191" y="0"/>
                  </a:moveTo>
                  <a:cubicBezTo>
                    <a:pt x="84" y="0"/>
                    <a:pt x="1" y="83"/>
                    <a:pt x="1" y="191"/>
                  </a:cubicBezTo>
                  <a:cubicBezTo>
                    <a:pt x="1" y="298"/>
                    <a:pt x="84" y="381"/>
                    <a:pt x="191" y="381"/>
                  </a:cubicBezTo>
                  <a:lnTo>
                    <a:pt x="2394" y="381"/>
                  </a:lnTo>
                  <a:cubicBezTo>
                    <a:pt x="2501" y="381"/>
                    <a:pt x="2584" y="298"/>
                    <a:pt x="2584" y="191"/>
                  </a:cubicBezTo>
                  <a:cubicBezTo>
                    <a:pt x="2584" y="83"/>
                    <a:pt x="2501" y="0"/>
                    <a:pt x="239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266" name="Google Shape;10266;p73"/>
            <p:cNvSpPr/>
            <p:nvPr/>
          </p:nvSpPr>
          <p:spPr>
            <a:xfrm>
              <a:off x="5106415" y="2488180"/>
              <a:ext cx="126992" cy="12158"/>
            </a:xfrm>
            <a:custGeom>
              <a:avLst/>
              <a:gdLst/>
              <a:ahLst/>
              <a:cxnLst/>
              <a:rect l="l" t="t" r="r" b="b"/>
              <a:pathLst>
                <a:path w="3990" h="382" extrusionOk="0">
                  <a:moveTo>
                    <a:pt x="203" y="0"/>
                  </a:moveTo>
                  <a:cubicBezTo>
                    <a:pt x="96" y="0"/>
                    <a:pt x="1" y="83"/>
                    <a:pt x="1" y="191"/>
                  </a:cubicBezTo>
                  <a:cubicBezTo>
                    <a:pt x="1" y="298"/>
                    <a:pt x="96" y="381"/>
                    <a:pt x="203" y="381"/>
                  </a:cubicBezTo>
                  <a:lnTo>
                    <a:pt x="3799" y="381"/>
                  </a:lnTo>
                  <a:cubicBezTo>
                    <a:pt x="3906" y="381"/>
                    <a:pt x="3989" y="298"/>
                    <a:pt x="3989" y="191"/>
                  </a:cubicBezTo>
                  <a:cubicBezTo>
                    <a:pt x="3978" y="83"/>
                    <a:pt x="3906" y="0"/>
                    <a:pt x="379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267" name="Google Shape;10267;p73"/>
            <p:cNvSpPr/>
            <p:nvPr/>
          </p:nvSpPr>
          <p:spPr>
            <a:xfrm>
              <a:off x="5106415" y="2519626"/>
              <a:ext cx="82656" cy="12540"/>
            </a:xfrm>
            <a:custGeom>
              <a:avLst/>
              <a:gdLst/>
              <a:ahLst/>
              <a:cxnLst/>
              <a:rect l="l" t="t" r="r" b="b"/>
              <a:pathLst>
                <a:path w="2597" h="394" extrusionOk="0">
                  <a:moveTo>
                    <a:pt x="203" y="0"/>
                  </a:moveTo>
                  <a:cubicBezTo>
                    <a:pt x="96" y="0"/>
                    <a:pt x="1" y="96"/>
                    <a:pt x="1" y="203"/>
                  </a:cubicBezTo>
                  <a:cubicBezTo>
                    <a:pt x="1" y="298"/>
                    <a:pt x="96" y="393"/>
                    <a:pt x="203" y="393"/>
                  </a:cubicBezTo>
                  <a:lnTo>
                    <a:pt x="2394" y="393"/>
                  </a:lnTo>
                  <a:cubicBezTo>
                    <a:pt x="2501" y="393"/>
                    <a:pt x="2596" y="298"/>
                    <a:pt x="2596" y="203"/>
                  </a:cubicBezTo>
                  <a:cubicBezTo>
                    <a:pt x="2585" y="96"/>
                    <a:pt x="2501" y="0"/>
                    <a:pt x="239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268" name="Google Shape;10268;p73"/>
            <p:cNvSpPr/>
            <p:nvPr/>
          </p:nvSpPr>
          <p:spPr>
            <a:xfrm>
              <a:off x="5202312" y="2519626"/>
              <a:ext cx="31095" cy="12540"/>
            </a:xfrm>
            <a:custGeom>
              <a:avLst/>
              <a:gdLst/>
              <a:ahLst/>
              <a:cxnLst/>
              <a:rect l="l" t="t" r="r" b="b"/>
              <a:pathLst>
                <a:path w="977" h="394" extrusionOk="0">
                  <a:moveTo>
                    <a:pt x="191" y="0"/>
                  </a:moveTo>
                  <a:cubicBezTo>
                    <a:pt x="84" y="0"/>
                    <a:pt x="0" y="96"/>
                    <a:pt x="0" y="203"/>
                  </a:cubicBezTo>
                  <a:cubicBezTo>
                    <a:pt x="0" y="298"/>
                    <a:pt x="84" y="393"/>
                    <a:pt x="191" y="393"/>
                  </a:cubicBezTo>
                  <a:lnTo>
                    <a:pt x="786" y="393"/>
                  </a:lnTo>
                  <a:cubicBezTo>
                    <a:pt x="893" y="393"/>
                    <a:pt x="976" y="298"/>
                    <a:pt x="976" y="203"/>
                  </a:cubicBezTo>
                  <a:cubicBezTo>
                    <a:pt x="965" y="96"/>
                    <a:pt x="893" y="0"/>
                    <a:pt x="78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</p:grpSp>
      <p:grpSp>
        <p:nvGrpSpPr>
          <p:cNvPr id="10269" name="Google Shape;10269;p73"/>
          <p:cNvGrpSpPr/>
          <p:nvPr/>
        </p:nvGrpSpPr>
        <p:grpSpPr>
          <a:xfrm>
            <a:off x="9427830" y="2982162"/>
            <a:ext cx="531095" cy="494684"/>
            <a:chOff x="7070872" y="2410871"/>
            <a:chExt cx="398321" cy="371013"/>
          </a:xfrm>
          <a:solidFill>
            <a:srgbClr val="E084C6"/>
          </a:solidFill>
        </p:grpSpPr>
        <p:sp>
          <p:nvSpPr>
            <p:cNvPr id="10270" name="Google Shape;10270;p73"/>
            <p:cNvSpPr/>
            <p:nvPr/>
          </p:nvSpPr>
          <p:spPr>
            <a:xfrm>
              <a:off x="7204643" y="2603364"/>
              <a:ext cx="123586" cy="107641"/>
            </a:xfrm>
            <a:custGeom>
              <a:avLst/>
              <a:gdLst/>
              <a:ahLst/>
              <a:cxnLst/>
              <a:rect l="l" t="t" r="r" b="b"/>
              <a:pathLst>
                <a:path w="3883" h="3382" extrusionOk="0">
                  <a:moveTo>
                    <a:pt x="1942" y="1"/>
                  </a:moveTo>
                  <a:cubicBezTo>
                    <a:pt x="1846" y="1"/>
                    <a:pt x="1751" y="96"/>
                    <a:pt x="1751" y="203"/>
                  </a:cubicBezTo>
                  <a:lnTo>
                    <a:pt x="1751" y="2072"/>
                  </a:lnTo>
                  <a:lnTo>
                    <a:pt x="132" y="3013"/>
                  </a:lnTo>
                  <a:cubicBezTo>
                    <a:pt x="37" y="3072"/>
                    <a:pt x="1" y="3192"/>
                    <a:pt x="60" y="3287"/>
                  </a:cubicBezTo>
                  <a:cubicBezTo>
                    <a:pt x="84" y="3346"/>
                    <a:pt x="156" y="3382"/>
                    <a:pt x="215" y="3382"/>
                  </a:cubicBezTo>
                  <a:cubicBezTo>
                    <a:pt x="251" y="3382"/>
                    <a:pt x="298" y="3370"/>
                    <a:pt x="322" y="3358"/>
                  </a:cubicBezTo>
                  <a:lnTo>
                    <a:pt x="1942" y="2418"/>
                  </a:lnTo>
                  <a:lnTo>
                    <a:pt x="3573" y="3358"/>
                  </a:lnTo>
                  <a:cubicBezTo>
                    <a:pt x="3596" y="3370"/>
                    <a:pt x="3632" y="3382"/>
                    <a:pt x="3668" y="3382"/>
                  </a:cubicBezTo>
                  <a:cubicBezTo>
                    <a:pt x="3751" y="3382"/>
                    <a:pt x="3811" y="3358"/>
                    <a:pt x="3835" y="3287"/>
                  </a:cubicBezTo>
                  <a:cubicBezTo>
                    <a:pt x="3882" y="3192"/>
                    <a:pt x="3847" y="3072"/>
                    <a:pt x="3763" y="3013"/>
                  </a:cubicBezTo>
                  <a:lnTo>
                    <a:pt x="2144" y="2072"/>
                  </a:lnTo>
                  <a:lnTo>
                    <a:pt x="2144" y="203"/>
                  </a:lnTo>
                  <a:cubicBezTo>
                    <a:pt x="2144" y="96"/>
                    <a:pt x="2049" y="1"/>
                    <a:pt x="194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271" name="Google Shape;10271;p73"/>
            <p:cNvSpPr/>
            <p:nvPr/>
          </p:nvSpPr>
          <p:spPr>
            <a:xfrm>
              <a:off x="7203147" y="2410871"/>
              <a:ext cx="133421" cy="178902"/>
            </a:xfrm>
            <a:custGeom>
              <a:avLst/>
              <a:gdLst/>
              <a:ahLst/>
              <a:cxnLst/>
              <a:rect l="l" t="t" r="r" b="b"/>
              <a:pathLst>
                <a:path w="4192" h="5621" extrusionOk="0">
                  <a:moveTo>
                    <a:pt x="2131" y="405"/>
                  </a:moveTo>
                  <a:cubicBezTo>
                    <a:pt x="2631" y="405"/>
                    <a:pt x="3048" y="822"/>
                    <a:pt x="3048" y="1322"/>
                  </a:cubicBezTo>
                  <a:lnTo>
                    <a:pt x="3048" y="1441"/>
                  </a:lnTo>
                  <a:lnTo>
                    <a:pt x="3036" y="1441"/>
                  </a:lnTo>
                  <a:cubicBezTo>
                    <a:pt x="2762" y="1381"/>
                    <a:pt x="2679" y="1012"/>
                    <a:pt x="2679" y="1012"/>
                  </a:cubicBezTo>
                  <a:cubicBezTo>
                    <a:pt x="2667" y="941"/>
                    <a:pt x="2608" y="881"/>
                    <a:pt x="2524" y="858"/>
                  </a:cubicBezTo>
                  <a:cubicBezTo>
                    <a:pt x="2515" y="856"/>
                    <a:pt x="2506" y="855"/>
                    <a:pt x="2497" y="855"/>
                  </a:cubicBezTo>
                  <a:cubicBezTo>
                    <a:pt x="2435" y="855"/>
                    <a:pt x="2375" y="889"/>
                    <a:pt x="2334" y="941"/>
                  </a:cubicBezTo>
                  <a:cubicBezTo>
                    <a:pt x="1977" y="1417"/>
                    <a:pt x="1191" y="1429"/>
                    <a:pt x="1179" y="1429"/>
                  </a:cubicBezTo>
                  <a:cubicBezTo>
                    <a:pt x="1143" y="1429"/>
                    <a:pt x="1131" y="1429"/>
                    <a:pt x="1119" y="1441"/>
                  </a:cubicBezTo>
                  <a:lnTo>
                    <a:pt x="1119" y="1322"/>
                  </a:lnTo>
                  <a:cubicBezTo>
                    <a:pt x="1119" y="822"/>
                    <a:pt x="1536" y="405"/>
                    <a:pt x="2036" y="405"/>
                  </a:cubicBezTo>
                  <a:close/>
                  <a:moveTo>
                    <a:pt x="976" y="1965"/>
                  </a:moveTo>
                  <a:lnTo>
                    <a:pt x="976" y="2215"/>
                  </a:lnTo>
                  <a:cubicBezTo>
                    <a:pt x="941" y="2191"/>
                    <a:pt x="905" y="2143"/>
                    <a:pt x="905" y="2084"/>
                  </a:cubicBezTo>
                  <a:cubicBezTo>
                    <a:pt x="905" y="2036"/>
                    <a:pt x="917" y="2012"/>
                    <a:pt x="953" y="1977"/>
                  </a:cubicBezTo>
                  <a:cubicBezTo>
                    <a:pt x="965" y="1977"/>
                    <a:pt x="965" y="1977"/>
                    <a:pt x="976" y="1965"/>
                  </a:cubicBezTo>
                  <a:close/>
                  <a:moveTo>
                    <a:pt x="3215" y="1977"/>
                  </a:moveTo>
                  <a:cubicBezTo>
                    <a:pt x="3239" y="2012"/>
                    <a:pt x="3251" y="2048"/>
                    <a:pt x="3251" y="2084"/>
                  </a:cubicBezTo>
                  <a:cubicBezTo>
                    <a:pt x="3251" y="2143"/>
                    <a:pt x="3227" y="2179"/>
                    <a:pt x="3191" y="2215"/>
                  </a:cubicBezTo>
                  <a:lnTo>
                    <a:pt x="3191" y="1977"/>
                  </a:lnTo>
                  <a:close/>
                  <a:moveTo>
                    <a:pt x="2441" y="1393"/>
                  </a:moveTo>
                  <a:cubicBezTo>
                    <a:pt x="2512" y="1536"/>
                    <a:pt x="2631" y="1679"/>
                    <a:pt x="2810" y="1750"/>
                  </a:cubicBezTo>
                  <a:lnTo>
                    <a:pt x="2810" y="2322"/>
                  </a:lnTo>
                  <a:cubicBezTo>
                    <a:pt x="2810" y="2679"/>
                    <a:pt x="2524" y="2941"/>
                    <a:pt x="2191" y="2941"/>
                  </a:cubicBezTo>
                  <a:lnTo>
                    <a:pt x="2012" y="2941"/>
                  </a:lnTo>
                  <a:cubicBezTo>
                    <a:pt x="1667" y="2941"/>
                    <a:pt x="1381" y="2667"/>
                    <a:pt x="1381" y="2322"/>
                  </a:cubicBezTo>
                  <a:lnTo>
                    <a:pt x="1381" y="1798"/>
                  </a:lnTo>
                  <a:cubicBezTo>
                    <a:pt x="1631" y="1774"/>
                    <a:pt x="2096" y="1679"/>
                    <a:pt x="2441" y="1393"/>
                  </a:cubicBezTo>
                  <a:close/>
                  <a:moveTo>
                    <a:pt x="2286" y="3346"/>
                  </a:moveTo>
                  <a:lnTo>
                    <a:pt x="2286" y="3453"/>
                  </a:lnTo>
                  <a:lnTo>
                    <a:pt x="2310" y="3453"/>
                  </a:lnTo>
                  <a:lnTo>
                    <a:pt x="2084" y="3679"/>
                  </a:lnTo>
                  <a:lnTo>
                    <a:pt x="1869" y="3477"/>
                  </a:lnTo>
                  <a:lnTo>
                    <a:pt x="1869" y="3346"/>
                  </a:lnTo>
                  <a:close/>
                  <a:moveTo>
                    <a:pt x="2048" y="0"/>
                  </a:moveTo>
                  <a:cubicBezTo>
                    <a:pt x="1322" y="0"/>
                    <a:pt x="726" y="596"/>
                    <a:pt x="726" y="1322"/>
                  </a:cubicBezTo>
                  <a:lnTo>
                    <a:pt x="726" y="1667"/>
                  </a:lnTo>
                  <a:cubicBezTo>
                    <a:pt x="607" y="1774"/>
                    <a:pt x="512" y="1917"/>
                    <a:pt x="512" y="2096"/>
                  </a:cubicBezTo>
                  <a:cubicBezTo>
                    <a:pt x="512" y="2393"/>
                    <a:pt x="738" y="2632"/>
                    <a:pt x="1036" y="2643"/>
                  </a:cubicBezTo>
                  <a:cubicBezTo>
                    <a:pt x="1107" y="2882"/>
                    <a:pt x="1274" y="3096"/>
                    <a:pt x="1500" y="3215"/>
                  </a:cubicBezTo>
                  <a:lnTo>
                    <a:pt x="1500" y="3322"/>
                  </a:lnTo>
                  <a:lnTo>
                    <a:pt x="691" y="3632"/>
                  </a:lnTo>
                  <a:cubicBezTo>
                    <a:pt x="619" y="3655"/>
                    <a:pt x="0" y="3917"/>
                    <a:pt x="0" y="4715"/>
                  </a:cubicBezTo>
                  <a:lnTo>
                    <a:pt x="0" y="5418"/>
                  </a:lnTo>
                  <a:cubicBezTo>
                    <a:pt x="0" y="5525"/>
                    <a:pt x="84" y="5608"/>
                    <a:pt x="191" y="5608"/>
                  </a:cubicBezTo>
                  <a:lnTo>
                    <a:pt x="691" y="5608"/>
                  </a:lnTo>
                  <a:cubicBezTo>
                    <a:pt x="798" y="5608"/>
                    <a:pt x="893" y="5525"/>
                    <a:pt x="893" y="5418"/>
                  </a:cubicBezTo>
                  <a:cubicBezTo>
                    <a:pt x="893" y="5310"/>
                    <a:pt x="798" y="5227"/>
                    <a:pt x="691" y="5227"/>
                  </a:cubicBezTo>
                  <a:lnTo>
                    <a:pt x="393" y="5227"/>
                  </a:lnTo>
                  <a:lnTo>
                    <a:pt x="393" y="4715"/>
                  </a:lnTo>
                  <a:cubicBezTo>
                    <a:pt x="393" y="4167"/>
                    <a:pt x="834" y="4013"/>
                    <a:pt x="846" y="4001"/>
                  </a:cubicBezTo>
                  <a:lnTo>
                    <a:pt x="857" y="4001"/>
                  </a:lnTo>
                  <a:lnTo>
                    <a:pt x="1608" y="3715"/>
                  </a:lnTo>
                  <a:lnTo>
                    <a:pt x="1989" y="4108"/>
                  </a:lnTo>
                  <a:cubicBezTo>
                    <a:pt x="2024" y="4132"/>
                    <a:pt x="2084" y="4167"/>
                    <a:pt x="2119" y="4167"/>
                  </a:cubicBezTo>
                  <a:cubicBezTo>
                    <a:pt x="2179" y="4167"/>
                    <a:pt x="2227" y="4132"/>
                    <a:pt x="2262" y="4108"/>
                  </a:cubicBezTo>
                  <a:lnTo>
                    <a:pt x="2631" y="3715"/>
                  </a:lnTo>
                  <a:lnTo>
                    <a:pt x="3370" y="4013"/>
                  </a:lnTo>
                  <a:lnTo>
                    <a:pt x="3393" y="4013"/>
                  </a:lnTo>
                  <a:cubicBezTo>
                    <a:pt x="3405" y="4013"/>
                    <a:pt x="3834" y="4179"/>
                    <a:pt x="3834" y="4727"/>
                  </a:cubicBezTo>
                  <a:lnTo>
                    <a:pt x="3834" y="5239"/>
                  </a:lnTo>
                  <a:lnTo>
                    <a:pt x="1334" y="5239"/>
                  </a:lnTo>
                  <a:cubicBezTo>
                    <a:pt x="1227" y="5239"/>
                    <a:pt x="1143" y="5322"/>
                    <a:pt x="1143" y="5430"/>
                  </a:cubicBezTo>
                  <a:cubicBezTo>
                    <a:pt x="1143" y="5537"/>
                    <a:pt x="1227" y="5620"/>
                    <a:pt x="1334" y="5620"/>
                  </a:cubicBezTo>
                  <a:lnTo>
                    <a:pt x="4048" y="5620"/>
                  </a:lnTo>
                  <a:cubicBezTo>
                    <a:pt x="4108" y="5608"/>
                    <a:pt x="4191" y="5525"/>
                    <a:pt x="4191" y="5418"/>
                  </a:cubicBezTo>
                  <a:lnTo>
                    <a:pt x="4191" y="4715"/>
                  </a:lnTo>
                  <a:cubicBezTo>
                    <a:pt x="4191" y="3917"/>
                    <a:pt x="3572" y="3655"/>
                    <a:pt x="3501" y="3632"/>
                  </a:cubicBezTo>
                  <a:lnTo>
                    <a:pt x="2703" y="3322"/>
                  </a:lnTo>
                  <a:lnTo>
                    <a:pt x="2703" y="3215"/>
                  </a:lnTo>
                  <a:cubicBezTo>
                    <a:pt x="2917" y="3096"/>
                    <a:pt x="3084" y="2882"/>
                    <a:pt x="3167" y="2643"/>
                  </a:cubicBezTo>
                  <a:cubicBezTo>
                    <a:pt x="3453" y="2620"/>
                    <a:pt x="3679" y="2382"/>
                    <a:pt x="3679" y="2096"/>
                  </a:cubicBezTo>
                  <a:cubicBezTo>
                    <a:pt x="3679" y="1917"/>
                    <a:pt x="3596" y="1774"/>
                    <a:pt x="3465" y="1667"/>
                  </a:cubicBezTo>
                  <a:lnTo>
                    <a:pt x="3465" y="1322"/>
                  </a:lnTo>
                  <a:cubicBezTo>
                    <a:pt x="3465" y="596"/>
                    <a:pt x="2870" y="0"/>
                    <a:pt x="214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272" name="Google Shape;10272;p73"/>
            <p:cNvSpPr/>
            <p:nvPr/>
          </p:nvSpPr>
          <p:spPr>
            <a:xfrm>
              <a:off x="7334245" y="2602600"/>
              <a:ext cx="134949" cy="179284"/>
            </a:xfrm>
            <a:custGeom>
              <a:avLst/>
              <a:gdLst/>
              <a:ahLst/>
              <a:cxnLst/>
              <a:rect l="l" t="t" r="r" b="b"/>
              <a:pathLst>
                <a:path w="4240" h="5633" extrusionOk="0">
                  <a:moveTo>
                    <a:pt x="2144" y="394"/>
                  </a:moveTo>
                  <a:cubicBezTo>
                    <a:pt x="2656" y="394"/>
                    <a:pt x="3073" y="810"/>
                    <a:pt x="3073" y="1311"/>
                  </a:cubicBezTo>
                  <a:lnTo>
                    <a:pt x="3073" y="1430"/>
                  </a:lnTo>
                  <a:lnTo>
                    <a:pt x="3049" y="1430"/>
                  </a:lnTo>
                  <a:cubicBezTo>
                    <a:pt x="2787" y="1370"/>
                    <a:pt x="2692" y="1001"/>
                    <a:pt x="2692" y="1001"/>
                  </a:cubicBezTo>
                  <a:cubicBezTo>
                    <a:pt x="2680" y="930"/>
                    <a:pt x="2620" y="870"/>
                    <a:pt x="2549" y="846"/>
                  </a:cubicBezTo>
                  <a:cubicBezTo>
                    <a:pt x="2539" y="845"/>
                    <a:pt x="2530" y="844"/>
                    <a:pt x="2521" y="844"/>
                  </a:cubicBezTo>
                  <a:cubicBezTo>
                    <a:pt x="2456" y="844"/>
                    <a:pt x="2389" y="878"/>
                    <a:pt x="2358" y="930"/>
                  </a:cubicBezTo>
                  <a:cubicBezTo>
                    <a:pt x="2001" y="1418"/>
                    <a:pt x="1203" y="1430"/>
                    <a:pt x="1191" y="1430"/>
                  </a:cubicBezTo>
                  <a:lnTo>
                    <a:pt x="1132" y="1430"/>
                  </a:lnTo>
                  <a:lnTo>
                    <a:pt x="1132" y="1311"/>
                  </a:lnTo>
                  <a:cubicBezTo>
                    <a:pt x="1132" y="810"/>
                    <a:pt x="1549" y="394"/>
                    <a:pt x="2061" y="394"/>
                  </a:cubicBezTo>
                  <a:close/>
                  <a:moveTo>
                    <a:pt x="3227" y="1965"/>
                  </a:moveTo>
                  <a:cubicBezTo>
                    <a:pt x="3263" y="2001"/>
                    <a:pt x="3275" y="2037"/>
                    <a:pt x="3275" y="2073"/>
                  </a:cubicBezTo>
                  <a:cubicBezTo>
                    <a:pt x="3275" y="2132"/>
                    <a:pt x="3251" y="2180"/>
                    <a:pt x="3215" y="2203"/>
                  </a:cubicBezTo>
                  <a:lnTo>
                    <a:pt x="3215" y="1965"/>
                  </a:lnTo>
                  <a:close/>
                  <a:moveTo>
                    <a:pt x="1001" y="1965"/>
                  </a:moveTo>
                  <a:lnTo>
                    <a:pt x="1001" y="2215"/>
                  </a:lnTo>
                  <a:cubicBezTo>
                    <a:pt x="953" y="2192"/>
                    <a:pt x="929" y="2144"/>
                    <a:pt x="929" y="2084"/>
                  </a:cubicBezTo>
                  <a:cubicBezTo>
                    <a:pt x="929" y="2037"/>
                    <a:pt x="941" y="2013"/>
                    <a:pt x="965" y="1977"/>
                  </a:cubicBezTo>
                  <a:cubicBezTo>
                    <a:pt x="989" y="1977"/>
                    <a:pt x="989" y="1977"/>
                    <a:pt x="1001" y="1965"/>
                  </a:cubicBezTo>
                  <a:close/>
                  <a:moveTo>
                    <a:pt x="2442" y="1406"/>
                  </a:moveTo>
                  <a:cubicBezTo>
                    <a:pt x="2513" y="1537"/>
                    <a:pt x="2632" y="1680"/>
                    <a:pt x="2811" y="1763"/>
                  </a:cubicBezTo>
                  <a:lnTo>
                    <a:pt x="2811" y="2323"/>
                  </a:lnTo>
                  <a:cubicBezTo>
                    <a:pt x="2834" y="2668"/>
                    <a:pt x="2549" y="2954"/>
                    <a:pt x="2191" y="2954"/>
                  </a:cubicBezTo>
                  <a:lnTo>
                    <a:pt x="2013" y="2954"/>
                  </a:lnTo>
                  <a:cubicBezTo>
                    <a:pt x="1668" y="2954"/>
                    <a:pt x="1382" y="2668"/>
                    <a:pt x="1382" y="2323"/>
                  </a:cubicBezTo>
                  <a:lnTo>
                    <a:pt x="1382" y="1799"/>
                  </a:lnTo>
                  <a:cubicBezTo>
                    <a:pt x="1644" y="1775"/>
                    <a:pt x="2084" y="1680"/>
                    <a:pt x="2442" y="1406"/>
                  </a:cubicBezTo>
                  <a:close/>
                  <a:moveTo>
                    <a:pt x="2311" y="3335"/>
                  </a:moveTo>
                  <a:lnTo>
                    <a:pt x="2322" y="3442"/>
                  </a:lnTo>
                  <a:lnTo>
                    <a:pt x="2096" y="3668"/>
                  </a:lnTo>
                  <a:lnTo>
                    <a:pt x="1894" y="3466"/>
                  </a:lnTo>
                  <a:lnTo>
                    <a:pt x="1894" y="3335"/>
                  </a:lnTo>
                  <a:close/>
                  <a:moveTo>
                    <a:pt x="2061" y="1"/>
                  </a:moveTo>
                  <a:cubicBezTo>
                    <a:pt x="1322" y="1"/>
                    <a:pt x="727" y="596"/>
                    <a:pt x="727" y="1322"/>
                  </a:cubicBezTo>
                  <a:lnTo>
                    <a:pt x="727" y="1668"/>
                  </a:lnTo>
                  <a:cubicBezTo>
                    <a:pt x="608" y="1775"/>
                    <a:pt x="525" y="1918"/>
                    <a:pt x="525" y="2096"/>
                  </a:cubicBezTo>
                  <a:cubicBezTo>
                    <a:pt x="525" y="2394"/>
                    <a:pt x="739" y="2632"/>
                    <a:pt x="1037" y="2656"/>
                  </a:cubicBezTo>
                  <a:cubicBezTo>
                    <a:pt x="1120" y="2894"/>
                    <a:pt x="1275" y="3096"/>
                    <a:pt x="1501" y="3216"/>
                  </a:cubicBezTo>
                  <a:lnTo>
                    <a:pt x="1501" y="3323"/>
                  </a:lnTo>
                  <a:lnTo>
                    <a:pt x="703" y="3632"/>
                  </a:lnTo>
                  <a:cubicBezTo>
                    <a:pt x="620" y="3668"/>
                    <a:pt x="1" y="3918"/>
                    <a:pt x="1" y="4716"/>
                  </a:cubicBezTo>
                  <a:lnTo>
                    <a:pt x="1" y="5418"/>
                  </a:lnTo>
                  <a:cubicBezTo>
                    <a:pt x="1" y="5525"/>
                    <a:pt x="84" y="5609"/>
                    <a:pt x="191" y="5609"/>
                  </a:cubicBezTo>
                  <a:lnTo>
                    <a:pt x="703" y="5609"/>
                  </a:lnTo>
                  <a:cubicBezTo>
                    <a:pt x="798" y="5609"/>
                    <a:pt x="894" y="5525"/>
                    <a:pt x="894" y="5418"/>
                  </a:cubicBezTo>
                  <a:cubicBezTo>
                    <a:pt x="894" y="5311"/>
                    <a:pt x="798" y="5228"/>
                    <a:pt x="703" y="5228"/>
                  </a:cubicBezTo>
                  <a:lnTo>
                    <a:pt x="406" y="5228"/>
                  </a:lnTo>
                  <a:lnTo>
                    <a:pt x="406" y="4716"/>
                  </a:lnTo>
                  <a:cubicBezTo>
                    <a:pt x="406" y="4168"/>
                    <a:pt x="834" y="4025"/>
                    <a:pt x="846" y="4001"/>
                  </a:cubicBezTo>
                  <a:lnTo>
                    <a:pt x="858" y="4001"/>
                  </a:lnTo>
                  <a:lnTo>
                    <a:pt x="1608" y="3727"/>
                  </a:lnTo>
                  <a:lnTo>
                    <a:pt x="1989" y="4108"/>
                  </a:lnTo>
                  <a:cubicBezTo>
                    <a:pt x="2025" y="4144"/>
                    <a:pt x="2084" y="4168"/>
                    <a:pt x="2132" y="4168"/>
                  </a:cubicBezTo>
                  <a:cubicBezTo>
                    <a:pt x="2191" y="4168"/>
                    <a:pt x="2227" y="4144"/>
                    <a:pt x="2263" y="4108"/>
                  </a:cubicBezTo>
                  <a:lnTo>
                    <a:pt x="2632" y="3727"/>
                  </a:lnTo>
                  <a:lnTo>
                    <a:pt x="3382" y="4025"/>
                  </a:lnTo>
                  <a:lnTo>
                    <a:pt x="3394" y="4025"/>
                  </a:lnTo>
                  <a:cubicBezTo>
                    <a:pt x="3406" y="4025"/>
                    <a:pt x="3835" y="4180"/>
                    <a:pt x="3835" y="4739"/>
                  </a:cubicBezTo>
                  <a:lnTo>
                    <a:pt x="3835" y="5240"/>
                  </a:lnTo>
                  <a:lnTo>
                    <a:pt x="1334" y="5240"/>
                  </a:lnTo>
                  <a:cubicBezTo>
                    <a:pt x="1239" y="5240"/>
                    <a:pt x="1144" y="5335"/>
                    <a:pt x="1144" y="5430"/>
                  </a:cubicBezTo>
                  <a:cubicBezTo>
                    <a:pt x="1144" y="5537"/>
                    <a:pt x="1239" y="5632"/>
                    <a:pt x="1334" y="5632"/>
                  </a:cubicBezTo>
                  <a:lnTo>
                    <a:pt x="4049" y="5632"/>
                  </a:lnTo>
                  <a:cubicBezTo>
                    <a:pt x="4156" y="5632"/>
                    <a:pt x="4239" y="5537"/>
                    <a:pt x="4239" y="5430"/>
                  </a:cubicBezTo>
                  <a:lnTo>
                    <a:pt x="4239" y="4739"/>
                  </a:lnTo>
                  <a:cubicBezTo>
                    <a:pt x="4204" y="3918"/>
                    <a:pt x="3573" y="3668"/>
                    <a:pt x="3501" y="3632"/>
                  </a:cubicBezTo>
                  <a:lnTo>
                    <a:pt x="2715" y="3323"/>
                  </a:lnTo>
                  <a:lnTo>
                    <a:pt x="2715" y="3216"/>
                  </a:lnTo>
                  <a:cubicBezTo>
                    <a:pt x="2918" y="3096"/>
                    <a:pt x="3084" y="2894"/>
                    <a:pt x="3168" y="2656"/>
                  </a:cubicBezTo>
                  <a:cubicBezTo>
                    <a:pt x="3454" y="2620"/>
                    <a:pt x="3680" y="2382"/>
                    <a:pt x="3680" y="2096"/>
                  </a:cubicBezTo>
                  <a:cubicBezTo>
                    <a:pt x="3680" y="1918"/>
                    <a:pt x="3608" y="1775"/>
                    <a:pt x="3465" y="1668"/>
                  </a:cubicBezTo>
                  <a:lnTo>
                    <a:pt x="3465" y="1322"/>
                  </a:lnTo>
                  <a:cubicBezTo>
                    <a:pt x="3465" y="596"/>
                    <a:pt x="2870" y="1"/>
                    <a:pt x="214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273" name="Google Shape;10273;p73"/>
            <p:cNvSpPr/>
            <p:nvPr/>
          </p:nvSpPr>
          <p:spPr>
            <a:xfrm>
              <a:off x="7070872" y="2602600"/>
              <a:ext cx="134949" cy="179284"/>
            </a:xfrm>
            <a:custGeom>
              <a:avLst/>
              <a:gdLst/>
              <a:ahLst/>
              <a:cxnLst/>
              <a:rect l="l" t="t" r="r" b="b"/>
              <a:pathLst>
                <a:path w="4240" h="5633" extrusionOk="0">
                  <a:moveTo>
                    <a:pt x="2144" y="394"/>
                  </a:moveTo>
                  <a:cubicBezTo>
                    <a:pt x="2656" y="394"/>
                    <a:pt x="3073" y="810"/>
                    <a:pt x="3073" y="1311"/>
                  </a:cubicBezTo>
                  <a:lnTo>
                    <a:pt x="3073" y="1430"/>
                  </a:lnTo>
                  <a:lnTo>
                    <a:pt x="3049" y="1430"/>
                  </a:lnTo>
                  <a:cubicBezTo>
                    <a:pt x="2787" y="1370"/>
                    <a:pt x="2692" y="1001"/>
                    <a:pt x="2692" y="1001"/>
                  </a:cubicBezTo>
                  <a:cubicBezTo>
                    <a:pt x="2680" y="930"/>
                    <a:pt x="2620" y="870"/>
                    <a:pt x="2549" y="846"/>
                  </a:cubicBezTo>
                  <a:cubicBezTo>
                    <a:pt x="2540" y="845"/>
                    <a:pt x="2530" y="844"/>
                    <a:pt x="2521" y="844"/>
                  </a:cubicBezTo>
                  <a:cubicBezTo>
                    <a:pt x="2457" y="844"/>
                    <a:pt x="2389" y="878"/>
                    <a:pt x="2358" y="930"/>
                  </a:cubicBezTo>
                  <a:cubicBezTo>
                    <a:pt x="2001" y="1418"/>
                    <a:pt x="1203" y="1430"/>
                    <a:pt x="1192" y="1430"/>
                  </a:cubicBezTo>
                  <a:lnTo>
                    <a:pt x="1132" y="1430"/>
                  </a:lnTo>
                  <a:lnTo>
                    <a:pt x="1132" y="1311"/>
                  </a:lnTo>
                  <a:cubicBezTo>
                    <a:pt x="1132" y="810"/>
                    <a:pt x="1549" y="394"/>
                    <a:pt x="2061" y="394"/>
                  </a:cubicBezTo>
                  <a:close/>
                  <a:moveTo>
                    <a:pt x="3227" y="1965"/>
                  </a:moveTo>
                  <a:cubicBezTo>
                    <a:pt x="3263" y="2001"/>
                    <a:pt x="3275" y="2037"/>
                    <a:pt x="3275" y="2073"/>
                  </a:cubicBezTo>
                  <a:cubicBezTo>
                    <a:pt x="3275" y="2132"/>
                    <a:pt x="3239" y="2180"/>
                    <a:pt x="3216" y="2203"/>
                  </a:cubicBezTo>
                  <a:lnTo>
                    <a:pt x="3216" y="1965"/>
                  </a:lnTo>
                  <a:close/>
                  <a:moveTo>
                    <a:pt x="1001" y="1965"/>
                  </a:moveTo>
                  <a:lnTo>
                    <a:pt x="1001" y="2215"/>
                  </a:lnTo>
                  <a:cubicBezTo>
                    <a:pt x="953" y="2192"/>
                    <a:pt x="930" y="2144"/>
                    <a:pt x="930" y="2084"/>
                  </a:cubicBezTo>
                  <a:cubicBezTo>
                    <a:pt x="930" y="2037"/>
                    <a:pt x="941" y="2013"/>
                    <a:pt x="965" y="1977"/>
                  </a:cubicBezTo>
                  <a:cubicBezTo>
                    <a:pt x="989" y="1977"/>
                    <a:pt x="989" y="1977"/>
                    <a:pt x="1001" y="1965"/>
                  </a:cubicBezTo>
                  <a:close/>
                  <a:moveTo>
                    <a:pt x="2454" y="1406"/>
                  </a:moveTo>
                  <a:cubicBezTo>
                    <a:pt x="2525" y="1537"/>
                    <a:pt x="2644" y="1680"/>
                    <a:pt x="2823" y="1763"/>
                  </a:cubicBezTo>
                  <a:lnTo>
                    <a:pt x="2823" y="2323"/>
                  </a:lnTo>
                  <a:cubicBezTo>
                    <a:pt x="2835" y="2668"/>
                    <a:pt x="2549" y="2954"/>
                    <a:pt x="2204" y="2954"/>
                  </a:cubicBezTo>
                  <a:lnTo>
                    <a:pt x="2025" y="2954"/>
                  </a:lnTo>
                  <a:cubicBezTo>
                    <a:pt x="1680" y="2954"/>
                    <a:pt x="1406" y="2668"/>
                    <a:pt x="1406" y="2323"/>
                  </a:cubicBezTo>
                  <a:lnTo>
                    <a:pt x="1406" y="1799"/>
                  </a:lnTo>
                  <a:cubicBezTo>
                    <a:pt x="1656" y="1775"/>
                    <a:pt x="2120" y="1680"/>
                    <a:pt x="2454" y="1406"/>
                  </a:cubicBezTo>
                  <a:close/>
                  <a:moveTo>
                    <a:pt x="2311" y="3335"/>
                  </a:moveTo>
                  <a:lnTo>
                    <a:pt x="2323" y="3442"/>
                  </a:lnTo>
                  <a:lnTo>
                    <a:pt x="2096" y="3668"/>
                  </a:lnTo>
                  <a:lnTo>
                    <a:pt x="1894" y="3466"/>
                  </a:lnTo>
                  <a:lnTo>
                    <a:pt x="1894" y="3335"/>
                  </a:lnTo>
                  <a:close/>
                  <a:moveTo>
                    <a:pt x="2061" y="1"/>
                  </a:moveTo>
                  <a:cubicBezTo>
                    <a:pt x="1322" y="1"/>
                    <a:pt x="727" y="596"/>
                    <a:pt x="727" y="1322"/>
                  </a:cubicBezTo>
                  <a:lnTo>
                    <a:pt x="727" y="1668"/>
                  </a:lnTo>
                  <a:cubicBezTo>
                    <a:pt x="608" y="1775"/>
                    <a:pt x="525" y="1918"/>
                    <a:pt x="525" y="2096"/>
                  </a:cubicBezTo>
                  <a:cubicBezTo>
                    <a:pt x="525" y="2394"/>
                    <a:pt x="739" y="2632"/>
                    <a:pt x="1037" y="2656"/>
                  </a:cubicBezTo>
                  <a:cubicBezTo>
                    <a:pt x="1120" y="2894"/>
                    <a:pt x="1275" y="3096"/>
                    <a:pt x="1501" y="3216"/>
                  </a:cubicBezTo>
                  <a:lnTo>
                    <a:pt x="1501" y="3323"/>
                  </a:lnTo>
                  <a:lnTo>
                    <a:pt x="703" y="3632"/>
                  </a:lnTo>
                  <a:cubicBezTo>
                    <a:pt x="620" y="3668"/>
                    <a:pt x="1" y="3918"/>
                    <a:pt x="1" y="4716"/>
                  </a:cubicBezTo>
                  <a:lnTo>
                    <a:pt x="1" y="5418"/>
                  </a:lnTo>
                  <a:cubicBezTo>
                    <a:pt x="1" y="5525"/>
                    <a:pt x="84" y="5609"/>
                    <a:pt x="191" y="5609"/>
                  </a:cubicBezTo>
                  <a:lnTo>
                    <a:pt x="703" y="5609"/>
                  </a:lnTo>
                  <a:cubicBezTo>
                    <a:pt x="799" y="5609"/>
                    <a:pt x="894" y="5525"/>
                    <a:pt x="894" y="5418"/>
                  </a:cubicBezTo>
                  <a:cubicBezTo>
                    <a:pt x="894" y="5311"/>
                    <a:pt x="799" y="5228"/>
                    <a:pt x="703" y="5228"/>
                  </a:cubicBezTo>
                  <a:lnTo>
                    <a:pt x="406" y="5228"/>
                  </a:lnTo>
                  <a:lnTo>
                    <a:pt x="406" y="4716"/>
                  </a:lnTo>
                  <a:cubicBezTo>
                    <a:pt x="406" y="4168"/>
                    <a:pt x="834" y="4025"/>
                    <a:pt x="846" y="4001"/>
                  </a:cubicBezTo>
                  <a:lnTo>
                    <a:pt x="858" y="4001"/>
                  </a:lnTo>
                  <a:lnTo>
                    <a:pt x="1608" y="3727"/>
                  </a:lnTo>
                  <a:lnTo>
                    <a:pt x="1989" y="4108"/>
                  </a:lnTo>
                  <a:cubicBezTo>
                    <a:pt x="2025" y="4144"/>
                    <a:pt x="2084" y="4168"/>
                    <a:pt x="2132" y="4168"/>
                  </a:cubicBezTo>
                  <a:cubicBezTo>
                    <a:pt x="2192" y="4168"/>
                    <a:pt x="2227" y="4144"/>
                    <a:pt x="2263" y="4108"/>
                  </a:cubicBezTo>
                  <a:lnTo>
                    <a:pt x="2632" y="3727"/>
                  </a:lnTo>
                  <a:lnTo>
                    <a:pt x="3382" y="4025"/>
                  </a:lnTo>
                  <a:lnTo>
                    <a:pt x="3394" y="4025"/>
                  </a:lnTo>
                  <a:cubicBezTo>
                    <a:pt x="3406" y="4025"/>
                    <a:pt x="3835" y="4180"/>
                    <a:pt x="3835" y="4739"/>
                  </a:cubicBezTo>
                  <a:lnTo>
                    <a:pt x="3835" y="5240"/>
                  </a:lnTo>
                  <a:lnTo>
                    <a:pt x="1334" y="5240"/>
                  </a:lnTo>
                  <a:cubicBezTo>
                    <a:pt x="1239" y="5240"/>
                    <a:pt x="1144" y="5335"/>
                    <a:pt x="1144" y="5430"/>
                  </a:cubicBezTo>
                  <a:cubicBezTo>
                    <a:pt x="1144" y="5537"/>
                    <a:pt x="1239" y="5632"/>
                    <a:pt x="1334" y="5632"/>
                  </a:cubicBezTo>
                  <a:lnTo>
                    <a:pt x="4049" y="5632"/>
                  </a:lnTo>
                  <a:cubicBezTo>
                    <a:pt x="4156" y="5632"/>
                    <a:pt x="4240" y="5537"/>
                    <a:pt x="4240" y="5430"/>
                  </a:cubicBezTo>
                  <a:lnTo>
                    <a:pt x="4240" y="4739"/>
                  </a:lnTo>
                  <a:cubicBezTo>
                    <a:pt x="4216" y="3918"/>
                    <a:pt x="3573" y="3668"/>
                    <a:pt x="3501" y="3632"/>
                  </a:cubicBezTo>
                  <a:lnTo>
                    <a:pt x="2716" y="3323"/>
                  </a:lnTo>
                  <a:lnTo>
                    <a:pt x="2716" y="3216"/>
                  </a:lnTo>
                  <a:cubicBezTo>
                    <a:pt x="2918" y="3096"/>
                    <a:pt x="3085" y="2894"/>
                    <a:pt x="3168" y="2656"/>
                  </a:cubicBezTo>
                  <a:cubicBezTo>
                    <a:pt x="3454" y="2620"/>
                    <a:pt x="3680" y="2382"/>
                    <a:pt x="3680" y="2096"/>
                  </a:cubicBezTo>
                  <a:cubicBezTo>
                    <a:pt x="3680" y="1918"/>
                    <a:pt x="3608" y="1775"/>
                    <a:pt x="3466" y="1668"/>
                  </a:cubicBezTo>
                  <a:lnTo>
                    <a:pt x="3466" y="1322"/>
                  </a:lnTo>
                  <a:cubicBezTo>
                    <a:pt x="3466" y="596"/>
                    <a:pt x="2870" y="1"/>
                    <a:pt x="214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</p:grpSp>
      <p:sp>
        <p:nvSpPr>
          <p:cNvPr id="10274" name="Google Shape;10274;p73"/>
          <p:cNvSpPr/>
          <p:nvPr/>
        </p:nvSpPr>
        <p:spPr>
          <a:xfrm>
            <a:off x="8317771" y="3012461"/>
            <a:ext cx="421948" cy="432048"/>
          </a:xfrm>
          <a:custGeom>
            <a:avLst/>
            <a:gdLst/>
            <a:ahLst/>
            <a:cxnLst/>
            <a:rect l="l" t="t" r="r" b="b"/>
            <a:pathLst>
              <a:path w="9943" h="10181" extrusionOk="0">
                <a:moveTo>
                  <a:pt x="7883" y="536"/>
                </a:moveTo>
                <a:lnTo>
                  <a:pt x="9264" y="1918"/>
                </a:lnTo>
                <a:lnTo>
                  <a:pt x="7883" y="1918"/>
                </a:lnTo>
                <a:lnTo>
                  <a:pt x="7883" y="536"/>
                </a:lnTo>
                <a:close/>
                <a:moveTo>
                  <a:pt x="6442" y="1537"/>
                </a:moveTo>
                <a:lnTo>
                  <a:pt x="7823" y="2918"/>
                </a:lnTo>
                <a:lnTo>
                  <a:pt x="6442" y="2918"/>
                </a:lnTo>
                <a:lnTo>
                  <a:pt x="6442" y="1537"/>
                </a:lnTo>
                <a:close/>
                <a:moveTo>
                  <a:pt x="2954" y="5323"/>
                </a:moveTo>
                <a:cubicBezTo>
                  <a:pt x="3489" y="5323"/>
                  <a:pt x="3918" y="5799"/>
                  <a:pt x="3918" y="6394"/>
                </a:cubicBezTo>
                <a:lnTo>
                  <a:pt x="3930" y="6478"/>
                </a:lnTo>
                <a:cubicBezTo>
                  <a:pt x="3906" y="6478"/>
                  <a:pt x="3906" y="6478"/>
                  <a:pt x="3894" y="6490"/>
                </a:cubicBezTo>
                <a:cubicBezTo>
                  <a:pt x="3585" y="6418"/>
                  <a:pt x="3489" y="5966"/>
                  <a:pt x="3489" y="5966"/>
                </a:cubicBezTo>
                <a:cubicBezTo>
                  <a:pt x="3477" y="5906"/>
                  <a:pt x="3430" y="5847"/>
                  <a:pt x="3358" y="5835"/>
                </a:cubicBezTo>
                <a:cubicBezTo>
                  <a:pt x="3348" y="5833"/>
                  <a:pt x="3338" y="5832"/>
                  <a:pt x="3328" y="5832"/>
                </a:cubicBezTo>
                <a:cubicBezTo>
                  <a:pt x="3276" y="5832"/>
                  <a:pt x="3221" y="5857"/>
                  <a:pt x="3192" y="5906"/>
                </a:cubicBezTo>
                <a:cubicBezTo>
                  <a:pt x="2823" y="6478"/>
                  <a:pt x="1989" y="6490"/>
                  <a:pt x="1977" y="6490"/>
                </a:cubicBezTo>
                <a:lnTo>
                  <a:pt x="1930" y="6490"/>
                </a:lnTo>
                <a:cubicBezTo>
                  <a:pt x="1918" y="6490"/>
                  <a:pt x="1894" y="6490"/>
                  <a:pt x="1894" y="6478"/>
                </a:cubicBezTo>
                <a:lnTo>
                  <a:pt x="1894" y="6394"/>
                </a:lnTo>
                <a:cubicBezTo>
                  <a:pt x="1894" y="5799"/>
                  <a:pt x="2334" y="5323"/>
                  <a:pt x="2870" y="5323"/>
                </a:cubicBezTo>
                <a:close/>
                <a:moveTo>
                  <a:pt x="1668" y="6906"/>
                </a:moveTo>
                <a:cubicBezTo>
                  <a:pt x="1680" y="6906"/>
                  <a:pt x="1692" y="6918"/>
                  <a:pt x="1703" y="6918"/>
                </a:cubicBezTo>
                <a:lnTo>
                  <a:pt x="1703" y="7097"/>
                </a:lnTo>
                <a:cubicBezTo>
                  <a:pt x="1727" y="7132"/>
                  <a:pt x="1727" y="7192"/>
                  <a:pt x="1727" y="7228"/>
                </a:cubicBezTo>
                <a:cubicBezTo>
                  <a:pt x="1644" y="7216"/>
                  <a:pt x="1584" y="7144"/>
                  <a:pt x="1584" y="7049"/>
                </a:cubicBezTo>
                <a:cubicBezTo>
                  <a:pt x="1584" y="6990"/>
                  <a:pt x="1620" y="6930"/>
                  <a:pt x="1668" y="6906"/>
                </a:cubicBezTo>
                <a:close/>
                <a:moveTo>
                  <a:pt x="4168" y="6894"/>
                </a:moveTo>
                <a:cubicBezTo>
                  <a:pt x="4204" y="6918"/>
                  <a:pt x="4239" y="6978"/>
                  <a:pt x="4239" y="7037"/>
                </a:cubicBezTo>
                <a:cubicBezTo>
                  <a:pt x="4228" y="7144"/>
                  <a:pt x="4180" y="7216"/>
                  <a:pt x="4109" y="7228"/>
                </a:cubicBezTo>
                <a:cubicBezTo>
                  <a:pt x="4109" y="7192"/>
                  <a:pt x="4120" y="7132"/>
                  <a:pt x="4120" y="7085"/>
                </a:cubicBezTo>
                <a:lnTo>
                  <a:pt x="4120" y="6906"/>
                </a:lnTo>
                <a:cubicBezTo>
                  <a:pt x="4132" y="6906"/>
                  <a:pt x="4144" y="6906"/>
                  <a:pt x="4168" y="6894"/>
                </a:cubicBezTo>
                <a:close/>
                <a:moveTo>
                  <a:pt x="3251" y="6311"/>
                </a:moveTo>
                <a:cubicBezTo>
                  <a:pt x="3347" y="6490"/>
                  <a:pt x="3513" y="6716"/>
                  <a:pt x="3775" y="6787"/>
                </a:cubicBezTo>
                <a:lnTo>
                  <a:pt x="3775" y="7085"/>
                </a:lnTo>
                <a:cubicBezTo>
                  <a:pt x="3775" y="7561"/>
                  <a:pt x="3430" y="7942"/>
                  <a:pt x="3001" y="7942"/>
                </a:cubicBezTo>
                <a:lnTo>
                  <a:pt x="2787" y="7942"/>
                </a:lnTo>
                <a:cubicBezTo>
                  <a:pt x="2358" y="7942"/>
                  <a:pt x="2013" y="7561"/>
                  <a:pt x="2013" y="7085"/>
                </a:cubicBezTo>
                <a:lnTo>
                  <a:pt x="2013" y="6799"/>
                </a:lnTo>
                <a:lnTo>
                  <a:pt x="2037" y="6799"/>
                </a:lnTo>
                <a:cubicBezTo>
                  <a:pt x="2227" y="6787"/>
                  <a:pt x="2835" y="6728"/>
                  <a:pt x="3251" y="6311"/>
                </a:cubicBezTo>
                <a:close/>
                <a:moveTo>
                  <a:pt x="3013" y="8240"/>
                </a:moveTo>
                <a:cubicBezTo>
                  <a:pt x="3061" y="8264"/>
                  <a:pt x="3108" y="8264"/>
                  <a:pt x="3156" y="8264"/>
                </a:cubicBezTo>
                <a:lnTo>
                  <a:pt x="3156" y="8418"/>
                </a:lnTo>
                <a:lnTo>
                  <a:pt x="2918" y="8656"/>
                </a:lnTo>
                <a:lnTo>
                  <a:pt x="2692" y="8442"/>
                </a:lnTo>
                <a:lnTo>
                  <a:pt x="2692" y="8240"/>
                </a:lnTo>
                <a:close/>
                <a:moveTo>
                  <a:pt x="7597" y="334"/>
                </a:moveTo>
                <a:lnTo>
                  <a:pt x="7597" y="2108"/>
                </a:lnTo>
                <a:cubicBezTo>
                  <a:pt x="7597" y="2203"/>
                  <a:pt x="7680" y="2275"/>
                  <a:pt x="7764" y="2275"/>
                </a:cubicBezTo>
                <a:lnTo>
                  <a:pt x="9538" y="2275"/>
                </a:lnTo>
                <a:lnTo>
                  <a:pt x="9538" y="8871"/>
                </a:lnTo>
                <a:lnTo>
                  <a:pt x="8359" y="8871"/>
                </a:lnTo>
                <a:lnTo>
                  <a:pt x="8359" y="3084"/>
                </a:lnTo>
                <a:lnTo>
                  <a:pt x="8359" y="3061"/>
                </a:lnTo>
                <a:lnTo>
                  <a:pt x="8359" y="3049"/>
                </a:lnTo>
                <a:cubicBezTo>
                  <a:pt x="8359" y="3049"/>
                  <a:pt x="8359" y="3037"/>
                  <a:pt x="8347" y="3037"/>
                </a:cubicBezTo>
                <a:cubicBezTo>
                  <a:pt x="8347" y="3037"/>
                  <a:pt x="8347" y="3013"/>
                  <a:pt x="8335" y="3013"/>
                </a:cubicBezTo>
                <a:lnTo>
                  <a:pt x="8311" y="3001"/>
                </a:lnTo>
                <a:lnTo>
                  <a:pt x="6383" y="1072"/>
                </a:lnTo>
                <a:lnTo>
                  <a:pt x="6371" y="1048"/>
                </a:lnTo>
                <a:lnTo>
                  <a:pt x="6347" y="1036"/>
                </a:lnTo>
                <a:cubicBezTo>
                  <a:pt x="6347" y="1036"/>
                  <a:pt x="6335" y="1036"/>
                  <a:pt x="6335" y="1025"/>
                </a:cubicBezTo>
                <a:lnTo>
                  <a:pt x="3882" y="1025"/>
                </a:lnTo>
                <a:lnTo>
                  <a:pt x="3882" y="334"/>
                </a:lnTo>
                <a:close/>
                <a:moveTo>
                  <a:pt x="6085" y="1334"/>
                </a:moveTo>
                <a:lnTo>
                  <a:pt x="6085" y="3108"/>
                </a:lnTo>
                <a:cubicBezTo>
                  <a:pt x="6085" y="3192"/>
                  <a:pt x="6156" y="3275"/>
                  <a:pt x="6240" y="3275"/>
                </a:cubicBezTo>
                <a:lnTo>
                  <a:pt x="8014" y="3275"/>
                </a:lnTo>
                <a:lnTo>
                  <a:pt x="8049" y="9883"/>
                </a:lnTo>
                <a:lnTo>
                  <a:pt x="4311" y="9883"/>
                </a:lnTo>
                <a:cubicBezTo>
                  <a:pt x="5192" y="9407"/>
                  <a:pt x="5811" y="8502"/>
                  <a:pt x="5871" y="7430"/>
                </a:cubicBezTo>
                <a:lnTo>
                  <a:pt x="5871" y="7406"/>
                </a:lnTo>
                <a:lnTo>
                  <a:pt x="5871" y="7347"/>
                </a:lnTo>
                <a:lnTo>
                  <a:pt x="5871" y="7323"/>
                </a:lnTo>
                <a:lnTo>
                  <a:pt x="5871" y="7311"/>
                </a:lnTo>
                <a:lnTo>
                  <a:pt x="5871" y="7263"/>
                </a:lnTo>
                <a:lnTo>
                  <a:pt x="5871" y="7228"/>
                </a:lnTo>
                <a:lnTo>
                  <a:pt x="5871" y="7216"/>
                </a:lnTo>
                <a:lnTo>
                  <a:pt x="5871" y="7168"/>
                </a:lnTo>
                <a:lnTo>
                  <a:pt x="5871" y="7144"/>
                </a:lnTo>
                <a:lnTo>
                  <a:pt x="5871" y="7121"/>
                </a:lnTo>
                <a:lnTo>
                  <a:pt x="5871" y="7085"/>
                </a:lnTo>
                <a:lnTo>
                  <a:pt x="5871" y="7049"/>
                </a:lnTo>
                <a:lnTo>
                  <a:pt x="5871" y="7002"/>
                </a:lnTo>
                <a:lnTo>
                  <a:pt x="5871" y="6978"/>
                </a:lnTo>
                <a:lnTo>
                  <a:pt x="5871" y="6930"/>
                </a:lnTo>
                <a:lnTo>
                  <a:pt x="5871" y="6906"/>
                </a:lnTo>
                <a:lnTo>
                  <a:pt x="5871" y="6859"/>
                </a:lnTo>
                <a:lnTo>
                  <a:pt x="5871" y="6847"/>
                </a:lnTo>
                <a:lnTo>
                  <a:pt x="5871" y="6823"/>
                </a:lnTo>
                <a:lnTo>
                  <a:pt x="5871" y="6787"/>
                </a:lnTo>
                <a:lnTo>
                  <a:pt x="5871" y="6751"/>
                </a:lnTo>
                <a:cubicBezTo>
                  <a:pt x="5871" y="6728"/>
                  <a:pt x="5859" y="6704"/>
                  <a:pt x="5859" y="6680"/>
                </a:cubicBezTo>
                <a:cubicBezTo>
                  <a:pt x="5859" y="6644"/>
                  <a:pt x="5847" y="6632"/>
                  <a:pt x="5847" y="6609"/>
                </a:cubicBezTo>
                <a:lnTo>
                  <a:pt x="5847" y="6573"/>
                </a:lnTo>
                <a:cubicBezTo>
                  <a:pt x="5847" y="6561"/>
                  <a:pt x="5835" y="6549"/>
                  <a:pt x="5835" y="6525"/>
                </a:cubicBezTo>
                <a:lnTo>
                  <a:pt x="5835" y="6513"/>
                </a:lnTo>
                <a:lnTo>
                  <a:pt x="5835" y="6501"/>
                </a:lnTo>
                <a:cubicBezTo>
                  <a:pt x="5835" y="6490"/>
                  <a:pt x="5811" y="6466"/>
                  <a:pt x="5811" y="6454"/>
                </a:cubicBezTo>
                <a:cubicBezTo>
                  <a:pt x="5811" y="6442"/>
                  <a:pt x="5811" y="6442"/>
                  <a:pt x="5799" y="6430"/>
                </a:cubicBezTo>
                <a:cubicBezTo>
                  <a:pt x="5799" y="6406"/>
                  <a:pt x="5787" y="6394"/>
                  <a:pt x="5787" y="6382"/>
                </a:cubicBezTo>
                <a:lnTo>
                  <a:pt x="5775" y="6347"/>
                </a:lnTo>
                <a:cubicBezTo>
                  <a:pt x="5775" y="6335"/>
                  <a:pt x="5752" y="6323"/>
                  <a:pt x="5752" y="6311"/>
                </a:cubicBezTo>
                <a:cubicBezTo>
                  <a:pt x="5752" y="6287"/>
                  <a:pt x="5752" y="6287"/>
                  <a:pt x="5740" y="6275"/>
                </a:cubicBezTo>
                <a:cubicBezTo>
                  <a:pt x="5740" y="6263"/>
                  <a:pt x="5728" y="6251"/>
                  <a:pt x="5728" y="6228"/>
                </a:cubicBezTo>
                <a:lnTo>
                  <a:pt x="5716" y="6204"/>
                </a:lnTo>
                <a:cubicBezTo>
                  <a:pt x="5716" y="6192"/>
                  <a:pt x="5692" y="6168"/>
                  <a:pt x="5692" y="6156"/>
                </a:cubicBezTo>
                <a:lnTo>
                  <a:pt x="5692" y="6144"/>
                </a:lnTo>
                <a:cubicBezTo>
                  <a:pt x="5656" y="6037"/>
                  <a:pt x="5597" y="5930"/>
                  <a:pt x="5549" y="5835"/>
                </a:cubicBezTo>
                <a:cubicBezTo>
                  <a:pt x="5518" y="5780"/>
                  <a:pt x="5461" y="5751"/>
                  <a:pt x="5405" y="5751"/>
                </a:cubicBezTo>
                <a:cubicBezTo>
                  <a:pt x="5376" y="5751"/>
                  <a:pt x="5347" y="5759"/>
                  <a:pt x="5323" y="5775"/>
                </a:cubicBezTo>
                <a:cubicBezTo>
                  <a:pt x="5252" y="5811"/>
                  <a:pt x="5216" y="5918"/>
                  <a:pt x="5263" y="5989"/>
                </a:cubicBezTo>
                <a:cubicBezTo>
                  <a:pt x="5311" y="6085"/>
                  <a:pt x="5371" y="6192"/>
                  <a:pt x="5394" y="6275"/>
                </a:cubicBezTo>
                <a:lnTo>
                  <a:pt x="5394" y="6287"/>
                </a:lnTo>
                <a:cubicBezTo>
                  <a:pt x="5394" y="6311"/>
                  <a:pt x="5418" y="6323"/>
                  <a:pt x="5418" y="6335"/>
                </a:cubicBezTo>
                <a:lnTo>
                  <a:pt x="5430" y="6370"/>
                </a:lnTo>
                <a:cubicBezTo>
                  <a:pt x="5430" y="6382"/>
                  <a:pt x="5442" y="6394"/>
                  <a:pt x="5442" y="6406"/>
                </a:cubicBezTo>
                <a:cubicBezTo>
                  <a:pt x="5442" y="6430"/>
                  <a:pt x="5442" y="6430"/>
                  <a:pt x="5454" y="6442"/>
                </a:cubicBezTo>
                <a:cubicBezTo>
                  <a:pt x="5454" y="6454"/>
                  <a:pt x="5478" y="6466"/>
                  <a:pt x="5478" y="6490"/>
                </a:cubicBezTo>
                <a:lnTo>
                  <a:pt x="5490" y="6513"/>
                </a:lnTo>
                <a:cubicBezTo>
                  <a:pt x="5490" y="6525"/>
                  <a:pt x="5502" y="6549"/>
                  <a:pt x="5502" y="6561"/>
                </a:cubicBezTo>
                <a:lnTo>
                  <a:pt x="5502" y="6585"/>
                </a:lnTo>
                <a:cubicBezTo>
                  <a:pt x="5502" y="6609"/>
                  <a:pt x="5513" y="6621"/>
                  <a:pt x="5513" y="6632"/>
                </a:cubicBezTo>
                <a:lnTo>
                  <a:pt x="5513" y="6668"/>
                </a:lnTo>
                <a:cubicBezTo>
                  <a:pt x="5513" y="6680"/>
                  <a:pt x="5513" y="6692"/>
                  <a:pt x="5537" y="6704"/>
                </a:cubicBezTo>
                <a:lnTo>
                  <a:pt x="5537" y="6740"/>
                </a:lnTo>
                <a:cubicBezTo>
                  <a:pt x="5537" y="6751"/>
                  <a:pt x="5549" y="6787"/>
                  <a:pt x="5549" y="6799"/>
                </a:cubicBezTo>
                <a:cubicBezTo>
                  <a:pt x="5549" y="6811"/>
                  <a:pt x="5561" y="6847"/>
                  <a:pt x="5561" y="6859"/>
                </a:cubicBezTo>
                <a:lnTo>
                  <a:pt x="5561" y="6882"/>
                </a:lnTo>
                <a:lnTo>
                  <a:pt x="5561" y="6930"/>
                </a:lnTo>
                <a:lnTo>
                  <a:pt x="5561" y="6942"/>
                </a:lnTo>
                <a:lnTo>
                  <a:pt x="5561" y="6966"/>
                </a:lnTo>
                <a:lnTo>
                  <a:pt x="5561" y="7002"/>
                </a:lnTo>
                <a:lnTo>
                  <a:pt x="5561" y="7037"/>
                </a:lnTo>
                <a:lnTo>
                  <a:pt x="5561" y="7085"/>
                </a:lnTo>
                <a:lnTo>
                  <a:pt x="5561" y="7109"/>
                </a:lnTo>
                <a:lnTo>
                  <a:pt x="5561" y="7156"/>
                </a:lnTo>
                <a:lnTo>
                  <a:pt x="5561" y="7180"/>
                </a:lnTo>
                <a:lnTo>
                  <a:pt x="5561" y="7216"/>
                </a:lnTo>
                <a:lnTo>
                  <a:pt x="5561" y="7240"/>
                </a:lnTo>
                <a:lnTo>
                  <a:pt x="5561" y="7287"/>
                </a:lnTo>
                <a:lnTo>
                  <a:pt x="5561" y="7299"/>
                </a:lnTo>
                <a:lnTo>
                  <a:pt x="5561" y="7335"/>
                </a:lnTo>
                <a:lnTo>
                  <a:pt x="5561" y="7359"/>
                </a:lnTo>
                <a:lnTo>
                  <a:pt x="5561" y="7383"/>
                </a:lnTo>
                <a:lnTo>
                  <a:pt x="5561" y="7394"/>
                </a:lnTo>
                <a:lnTo>
                  <a:pt x="5561" y="7454"/>
                </a:lnTo>
                <a:lnTo>
                  <a:pt x="5561" y="7466"/>
                </a:lnTo>
                <a:cubicBezTo>
                  <a:pt x="5537" y="8133"/>
                  <a:pt x="5252" y="8728"/>
                  <a:pt x="4823" y="9180"/>
                </a:cubicBezTo>
                <a:cubicBezTo>
                  <a:pt x="4644" y="8835"/>
                  <a:pt x="4323" y="8704"/>
                  <a:pt x="4287" y="8692"/>
                </a:cubicBezTo>
                <a:lnTo>
                  <a:pt x="3513" y="8371"/>
                </a:lnTo>
                <a:lnTo>
                  <a:pt x="3513" y="8228"/>
                </a:lnTo>
                <a:cubicBezTo>
                  <a:pt x="3751" y="8109"/>
                  <a:pt x="3942" y="7894"/>
                  <a:pt x="4049" y="7633"/>
                </a:cubicBezTo>
                <a:lnTo>
                  <a:pt x="4085" y="7633"/>
                </a:lnTo>
                <a:cubicBezTo>
                  <a:pt x="4359" y="7633"/>
                  <a:pt x="4585" y="7406"/>
                  <a:pt x="4585" y="7109"/>
                </a:cubicBezTo>
                <a:cubicBezTo>
                  <a:pt x="4585" y="6906"/>
                  <a:pt x="4466" y="6704"/>
                  <a:pt x="4287" y="6632"/>
                </a:cubicBezTo>
                <a:lnTo>
                  <a:pt x="4287" y="6454"/>
                </a:lnTo>
                <a:cubicBezTo>
                  <a:pt x="4287" y="5680"/>
                  <a:pt x="3704" y="5061"/>
                  <a:pt x="2989" y="5061"/>
                </a:cubicBezTo>
                <a:lnTo>
                  <a:pt x="2894" y="5061"/>
                </a:lnTo>
                <a:cubicBezTo>
                  <a:pt x="2180" y="5061"/>
                  <a:pt x="1608" y="5680"/>
                  <a:pt x="1608" y="6454"/>
                </a:cubicBezTo>
                <a:lnTo>
                  <a:pt x="1608" y="6632"/>
                </a:lnTo>
                <a:cubicBezTo>
                  <a:pt x="1430" y="6704"/>
                  <a:pt x="1311" y="6906"/>
                  <a:pt x="1311" y="7109"/>
                </a:cubicBezTo>
                <a:cubicBezTo>
                  <a:pt x="1311" y="7394"/>
                  <a:pt x="1525" y="7633"/>
                  <a:pt x="1799" y="7633"/>
                </a:cubicBezTo>
                <a:cubicBezTo>
                  <a:pt x="1811" y="7633"/>
                  <a:pt x="1823" y="7633"/>
                  <a:pt x="1846" y="7621"/>
                </a:cubicBezTo>
                <a:cubicBezTo>
                  <a:pt x="1942" y="7883"/>
                  <a:pt x="2156" y="8109"/>
                  <a:pt x="2406" y="8228"/>
                </a:cubicBezTo>
                <a:lnTo>
                  <a:pt x="2406" y="8371"/>
                </a:lnTo>
                <a:lnTo>
                  <a:pt x="1620" y="8692"/>
                </a:lnTo>
                <a:cubicBezTo>
                  <a:pt x="1572" y="8704"/>
                  <a:pt x="1251" y="8835"/>
                  <a:pt x="1084" y="9180"/>
                </a:cubicBezTo>
                <a:cubicBezTo>
                  <a:pt x="596" y="8668"/>
                  <a:pt x="299" y="7978"/>
                  <a:pt x="334" y="7216"/>
                </a:cubicBezTo>
                <a:lnTo>
                  <a:pt x="334" y="7204"/>
                </a:lnTo>
                <a:lnTo>
                  <a:pt x="334" y="7156"/>
                </a:lnTo>
                <a:lnTo>
                  <a:pt x="334" y="7144"/>
                </a:lnTo>
                <a:lnTo>
                  <a:pt x="334" y="7121"/>
                </a:lnTo>
                <a:lnTo>
                  <a:pt x="334" y="7097"/>
                </a:lnTo>
                <a:lnTo>
                  <a:pt x="334" y="7085"/>
                </a:lnTo>
                <a:lnTo>
                  <a:pt x="334" y="7061"/>
                </a:lnTo>
                <a:lnTo>
                  <a:pt x="334" y="7025"/>
                </a:lnTo>
                <a:lnTo>
                  <a:pt x="334" y="7002"/>
                </a:lnTo>
                <a:lnTo>
                  <a:pt x="334" y="6990"/>
                </a:lnTo>
                <a:lnTo>
                  <a:pt x="334" y="6942"/>
                </a:lnTo>
                <a:lnTo>
                  <a:pt x="334" y="6918"/>
                </a:lnTo>
                <a:lnTo>
                  <a:pt x="334" y="6871"/>
                </a:lnTo>
                <a:lnTo>
                  <a:pt x="334" y="6847"/>
                </a:lnTo>
                <a:cubicBezTo>
                  <a:pt x="334" y="6823"/>
                  <a:pt x="334" y="6811"/>
                  <a:pt x="358" y="6799"/>
                </a:cubicBezTo>
                <a:lnTo>
                  <a:pt x="358" y="6763"/>
                </a:lnTo>
                <a:cubicBezTo>
                  <a:pt x="358" y="6751"/>
                  <a:pt x="358" y="6740"/>
                  <a:pt x="370" y="6740"/>
                </a:cubicBezTo>
                <a:lnTo>
                  <a:pt x="370" y="6728"/>
                </a:lnTo>
                <a:lnTo>
                  <a:pt x="370" y="6704"/>
                </a:lnTo>
                <a:cubicBezTo>
                  <a:pt x="370" y="6692"/>
                  <a:pt x="370" y="6680"/>
                  <a:pt x="382" y="6668"/>
                </a:cubicBezTo>
                <a:lnTo>
                  <a:pt x="382" y="6644"/>
                </a:lnTo>
                <a:lnTo>
                  <a:pt x="382" y="6632"/>
                </a:lnTo>
                <a:cubicBezTo>
                  <a:pt x="382" y="6621"/>
                  <a:pt x="394" y="6585"/>
                  <a:pt x="394" y="6573"/>
                </a:cubicBezTo>
                <a:cubicBezTo>
                  <a:pt x="394" y="6561"/>
                  <a:pt x="406" y="6525"/>
                  <a:pt x="406" y="6513"/>
                </a:cubicBezTo>
                <a:lnTo>
                  <a:pt x="406" y="6501"/>
                </a:lnTo>
                <a:cubicBezTo>
                  <a:pt x="406" y="6490"/>
                  <a:pt x="429" y="6466"/>
                  <a:pt x="429" y="6454"/>
                </a:cubicBezTo>
                <a:cubicBezTo>
                  <a:pt x="429" y="6442"/>
                  <a:pt x="429" y="6442"/>
                  <a:pt x="441" y="6430"/>
                </a:cubicBezTo>
                <a:cubicBezTo>
                  <a:pt x="441" y="6406"/>
                  <a:pt x="453" y="6394"/>
                  <a:pt x="453" y="6382"/>
                </a:cubicBezTo>
                <a:cubicBezTo>
                  <a:pt x="453" y="6370"/>
                  <a:pt x="453" y="6370"/>
                  <a:pt x="465" y="6347"/>
                </a:cubicBezTo>
                <a:cubicBezTo>
                  <a:pt x="465" y="6335"/>
                  <a:pt x="489" y="6323"/>
                  <a:pt x="489" y="6311"/>
                </a:cubicBezTo>
                <a:cubicBezTo>
                  <a:pt x="489" y="6311"/>
                  <a:pt x="489" y="6287"/>
                  <a:pt x="501" y="6275"/>
                </a:cubicBezTo>
                <a:cubicBezTo>
                  <a:pt x="501" y="6263"/>
                  <a:pt x="513" y="6251"/>
                  <a:pt x="513" y="6228"/>
                </a:cubicBezTo>
                <a:cubicBezTo>
                  <a:pt x="513" y="6216"/>
                  <a:pt x="513" y="6216"/>
                  <a:pt x="525" y="6204"/>
                </a:cubicBezTo>
                <a:cubicBezTo>
                  <a:pt x="525" y="6192"/>
                  <a:pt x="549" y="6168"/>
                  <a:pt x="549" y="6156"/>
                </a:cubicBezTo>
                <a:lnTo>
                  <a:pt x="560" y="6144"/>
                </a:lnTo>
                <a:cubicBezTo>
                  <a:pt x="560" y="6132"/>
                  <a:pt x="572" y="6109"/>
                  <a:pt x="572" y="6097"/>
                </a:cubicBezTo>
                <a:lnTo>
                  <a:pt x="572" y="6085"/>
                </a:lnTo>
                <a:cubicBezTo>
                  <a:pt x="691" y="5859"/>
                  <a:pt x="858" y="5656"/>
                  <a:pt x="1037" y="5454"/>
                </a:cubicBezTo>
                <a:lnTo>
                  <a:pt x="1049" y="5442"/>
                </a:lnTo>
                <a:lnTo>
                  <a:pt x="1061" y="5430"/>
                </a:lnTo>
                <a:lnTo>
                  <a:pt x="1084" y="5418"/>
                </a:lnTo>
                <a:lnTo>
                  <a:pt x="1096" y="5394"/>
                </a:lnTo>
                <a:lnTo>
                  <a:pt x="1108" y="5382"/>
                </a:lnTo>
                <a:lnTo>
                  <a:pt x="1120" y="5370"/>
                </a:lnTo>
                <a:lnTo>
                  <a:pt x="1144" y="5358"/>
                </a:lnTo>
                <a:cubicBezTo>
                  <a:pt x="1156" y="5358"/>
                  <a:pt x="1156" y="5335"/>
                  <a:pt x="1168" y="5335"/>
                </a:cubicBezTo>
                <a:lnTo>
                  <a:pt x="1180" y="5323"/>
                </a:lnTo>
                <a:cubicBezTo>
                  <a:pt x="1203" y="5323"/>
                  <a:pt x="1203" y="5311"/>
                  <a:pt x="1215" y="5311"/>
                </a:cubicBezTo>
                <a:cubicBezTo>
                  <a:pt x="1227" y="5311"/>
                  <a:pt x="1227" y="5299"/>
                  <a:pt x="1239" y="5299"/>
                </a:cubicBezTo>
                <a:cubicBezTo>
                  <a:pt x="1263" y="5299"/>
                  <a:pt x="1263" y="5275"/>
                  <a:pt x="1275" y="5275"/>
                </a:cubicBezTo>
                <a:cubicBezTo>
                  <a:pt x="1287" y="5275"/>
                  <a:pt x="1287" y="5263"/>
                  <a:pt x="1299" y="5263"/>
                </a:cubicBezTo>
                <a:cubicBezTo>
                  <a:pt x="1322" y="5263"/>
                  <a:pt x="1322" y="5251"/>
                  <a:pt x="1334" y="5251"/>
                </a:cubicBezTo>
                <a:cubicBezTo>
                  <a:pt x="1346" y="5251"/>
                  <a:pt x="1346" y="5239"/>
                  <a:pt x="1358" y="5239"/>
                </a:cubicBezTo>
                <a:cubicBezTo>
                  <a:pt x="1382" y="5239"/>
                  <a:pt x="1382" y="5216"/>
                  <a:pt x="1394" y="5216"/>
                </a:cubicBezTo>
                <a:cubicBezTo>
                  <a:pt x="1406" y="5216"/>
                  <a:pt x="1406" y="5204"/>
                  <a:pt x="1418" y="5204"/>
                </a:cubicBezTo>
                <a:cubicBezTo>
                  <a:pt x="1442" y="5204"/>
                  <a:pt x="1442" y="5192"/>
                  <a:pt x="1453" y="5192"/>
                </a:cubicBezTo>
                <a:cubicBezTo>
                  <a:pt x="1465" y="5192"/>
                  <a:pt x="1465" y="5180"/>
                  <a:pt x="1477" y="5180"/>
                </a:cubicBezTo>
                <a:cubicBezTo>
                  <a:pt x="1501" y="5180"/>
                  <a:pt x="1501" y="5156"/>
                  <a:pt x="1513" y="5156"/>
                </a:cubicBezTo>
                <a:cubicBezTo>
                  <a:pt x="1525" y="5156"/>
                  <a:pt x="1525" y="5144"/>
                  <a:pt x="1537" y="5144"/>
                </a:cubicBezTo>
                <a:cubicBezTo>
                  <a:pt x="1561" y="5144"/>
                  <a:pt x="1561" y="5132"/>
                  <a:pt x="1572" y="5132"/>
                </a:cubicBezTo>
                <a:cubicBezTo>
                  <a:pt x="1584" y="5132"/>
                  <a:pt x="1584" y="5120"/>
                  <a:pt x="1596" y="5120"/>
                </a:cubicBezTo>
                <a:cubicBezTo>
                  <a:pt x="1620" y="5120"/>
                  <a:pt x="1620" y="5097"/>
                  <a:pt x="1632" y="5097"/>
                </a:cubicBezTo>
                <a:cubicBezTo>
                  <a:pt x="1644" y="5097"/>
                  <a:pt x="1644" y="5085"/>
                  <a:pt x="1656" y="5085"/>
                </a:cubicBezTo>
                <a:cubicBezTo>
                  <a:pt x="1680" y="5085"/>
                  <a:pt x="1680" y="5073"/>
                  <a:pt x="1692" y="5073"/>
                </a:cubicBezTo>
                <a:lnTo>
                  <a:pt x="1703" y="5073"/>
                </a:lnTo>
                <a:cubicBezTo>
                  <a:pt x="1715" y="5073"/>
                  <a:pt x="1715" y="5061"/>
                  <a:pt x="1739" y="5061"/>
                </a:cubicBezTo>
                <a:cubicBezTo>
                  <a:pt x="1739" y="5061"/>
                  <a:pt x="1751" y="5061"/>
                  <a:pt x="1751" y="5037"/>
                </a:cubicBezTo>
                <a:lnTo>
                  <a:pt x="1763" y="5025"/>
                </a:lnTo>
                <a:cubicBezTo>
                  <a:pt x="1763" y="5025"/>
                  <a:pt x="1775" y="5025"/>
                  <a:pt x="1775" y="5013"/>
                </a:cubicBezTo>
                <a:cubicBezTo>
                  <a:pt x="1799" y="5013"/>
                  <a:pt x="1799" y="5013"/>
                  <a:pt x="1811" y="5001"/>
                </a:cubicBezTo>
                <a:lnTo>
                  <a:pt x="1823" y="5001"/>
                </a:lnTo>
                <a:cubicBezTo>
                  <a:pt x="1823" y="5001"/>
                  <a:pt x="1834" y="5001"/>
                  <a:pt x="1834" y="4977"/>
                </a:cubicBezTo>
                <a:cubicBezTo>
                  <a:pt x="1858" y="4977"/>
                  <a:pt x="1858" y="4966"/>
                  <a:pt x="1870" y="4966"/>
                </a:cubicBezTo>
                <a:cubicBezTo>
                  <a:pt x="1882" y="4966"/>
                  <a:pt x="1894" y="4954"/>
                  <a:pt x="1918" y="4954"/>
                </a:cubicBezTo>
                <a:cubicBezTo>
                  <a:pt x="1930" y="4954"/>
                  <a:pt x="1942" y="4942"/>
                  <a:pt x="1953" y="4942"/>
                </a:cubicBezTo>
                <a:lnTo>
                  <a:pt x="1977" y="4942"/>
                </a:lnTo>
                <a:lnTo>
                  <a:pt x="1989" y="4918"/>
                </a:lnTo>
                <a:cubicBezTo>
                  <a:pt x="2001" y="4918"/>
                  <a:pt x="2001" y="4918"/>
                  <a:pt x="2013" y="4906"/>
                </a:cubicBezTo>
                <a:cubicBezTo>
                  <a:pt x="2013" y="4906"/>
                  <a:pt x="2037" y="4906"/>
                  <a:pt x="2037" y="4894"/>
                </a:cubicBezTo>
                <a:lnTo>
                  <a:pt x="2049" y="4894"/>
                </a:lnTo>
                <a:cubicBezTo>
                  <a:pt x="2061" y="4894"/>
                  <a:pt x="2061" y="4894"/>
                  <a:pt x="2073" y="4882"/>
                </a:cubicBezTo>
                <a:lnTo>
                  <a:pt x="2108" y="4882"/>
                </a:lnTo>
                <a:cubicBezTo>
                  <a:pt x="2120" y="4882"/>
                  <a:pt x="2120" y="4882"/>
                  <a:pt x="2132" y="4858"/>
                </a:cubicBezTo>
                <a:lnTo>
                  <a:pt x="2168" y="4846"/>
                </a:lnTo>
                <a:cubicBezTo>
                  <a:pt x="2180" y="4858"/>
                  <a:pt x="2215" y="4858"/>
                  <a:pt x="2227" y="4858"/>
                </a:cubicBezTo>
                <a:cubicBezTo>
                  <a:pt x="2275" y="4858"/>
                  <a:pt x="2311" y="4835"/>
                  <a:pt x="2346" y="4799"/>
                </a:cubicBezTo>
                <a:lnTo>
                  <a:pt x="3442" y="4799"/>
                </a:lnTo>
                <a:cubicBezTo>
                  <a:pt x="3466" y="4799"/>
                  <a:pt x="3477" y="4799"/>
                  <a:pt x="3477" y="4823"/>
                </a:cubicBezTo>
                <a:cubicBezTo>
                  <a:pt x="3489" y="4823"/>
                  <a:pt x="3489" y="4823"/>
                  <a:pt x="3501" y="4835"/>
                </a:cubicBezTo>
                <a:cubicBezTo>
                  <a:pt x="3525" y="4835"/>
                  <a:pt x="3537" y="4835"/>
                  <a:pt x="3537" y="4846"/>
                </a:cubicBezTo>
                <a:cubicBezTo>
                  <a:pt x="3549" y="4846"/>
                  <a:pt x="3549" y="4846"/>
                  <a:pt x="3561" y="4858"/>
                </a:cubicBezTo>
                <a:cubicBezTo>
                  <a:pt x="3585" y="4858"/>
                  <a:pt x="3597" y="4858"/>
                  <a:pt x="3597" y="4882"/>
                </a:cubicBezTo>
                <a:cubicBezTo>
                  <a:pt x="3608" y="4882"/>
                  <a:pt x="3608" y="4882"/>
                  <a:pt x="3620" y="4894"/>
                </a:cubicBezTo>
                <a:cubicBezTo>
                  <a:pt x="3644" y="4894"/>
                  <a:pt x="3644" y="4894"/>
                  <a:pt x="3656" y="4906"/>
                </a:cubicBezTo>
                <a:cubicBezTo>
                  <a:pt x="3668" y="4906"/>
                  <a:pt x="3668" y="4906"/>
                  <a:pt x="3680" y="4918"/>
                </a:cubicBezTo>
                <a:cubicBezTo>
                  <a:pt x="3704" y="4918"/>
                  <a:pt x="3704" y="4942"/>
                  <a:pt x="3716" y="4942"/>
                </a:cubicBezTo>
                <a:cubicBezTo>
                  <a:pt x="3728" y="4942"/>
                  <a:pt x="3728" y="4942"/>
                  <a:pt x="3739" y="4954"/>
                </a:cubicBezTo>
                <a:cubicBezTo>
                  <a:pt x="3763" y="4954"/>
                  <a:pt x="3763" y="4966"/>
                  <a:pt x="3775" y="4966"/>
                </a:cubicBezTo>
                <a:lnTo>
                  <a:pt x="3787" y="4966"/>
                </a:lnTo>
                <a:cubicBezTo>
                  <a:pt x="3787" y="4966"/>
                  <a:pt x="3799" y="4966"/>
                  <a:pt x="3799" y="4977"/>
                </a:cubicBezTo>
                <a:cubicBezTo>
                  <a:pt x="3823" y="4977"/>
                  <a:pt x="3823" y="4977"/>
                  <a:pt x="3835" y="5001"/>
                </a:cubicBezTo>
                <a:lnTo>
                  <a:pt x="3847" y="5013"/>
                </a:lnTo>
                <a:cubicBezTo>
                  <a:pt x="3847" y="5013"/>
                  <a:pt x="3858" y="5013"/>
                  <a:pt x="3858" y="5025"/>
                </a:cubicBezTo>
                <a:cubicBezTo>
                  <a:pt x="3882" y="5025"/>
                  <a:pt x="3882" y="5037"/>
                  <a:pt x="3894" y="5037"/>
                </a:cubicBezTo>
                <a:lnTo>
                  <a:pt x="3906" y="5037"/>
                </a:lnTo>
                <a:cubicBezTo>
                  <a:pt x="3906" y="5037"/>
                  <a:pt x="3918" y="5037"/>
                  <a:pt x="3918" y="5061"/>
                </a:cubicBezTo>
                <a:cubicBezTo>
                  <a:pt x="3942" y="5061"/>
                  <a:pt x="3942" y="5073"/>
                  <a:pt x="3954" y="5073"/>
                </a:cubicBezTo>
                <a:lnTo>
                  <a:pt x="3966" y="5085"/>
                </a:lnTo>
                <a:cubicBezTo>
                  <a:pt x="3966" y="5085"/>
                  <a:pt x="3978" y="5085"/>
                  <a:pt x="3978" y="5097"/>
                </a:cubicBezTo>
                <a:cubicBezTo>
                  <a:pt x="4001" y="5097"/>
                  <a:pt x="4001" y="5120"/>
                  <a:pt x="4013" y="5120"/>
                </a:cubicBezTo>
                <a:lnTo>
                  <a:pt x="4025" y="5132"/>
                </a:lnTo>
                <a:cubicBezTo>
                  <a:pt x="4025" y="5132"/>
                  <a:pt x="4037" y="5132"/>
                  <a:pt x="4037" y="5144"/>
                </a:cubicBezTo>
                <a:cubicBezTo>
                  <a:pt x="4061" y="5144"/>
                  <a:pt x="4073" y="5156"/>
                  <a:pt x="4085" y="5156"/>
                </a:cubicBezTo>
                <a:cubicBezTo>
                  <a:pt x="4097" y="5156"/>
                  <a:pt x="4120" y="5180"/>
                  <a:pt x="4132" y="5180"/>
                </a:cubicBezTo>
                <a:cubicBezTo>
                  <a:pt x="4144" y="5180"/>
                  <a:pt x="4144" y="5192"/>
                  <a:pt x="4156" y="5192"/>
                </a:cubicBezTo>
                <a:lnTo>
                  <a:pt x="4180" y="5204"/>
                </a:lnTo>
                <a:lnTo>
                  <a:pt x="4192" y="5216"/>
                </a:lnTo>
                <a:lnTo>
                  <a:pt x="4204" y="5239"/>
                </a:lnTo>
                <a:lnTo>
                  <a:pt x="4216" y="5251"/>
                </a:lnTo>
                <a:lnTo>
                  <a:pt x="4239" y="5263"/>
                </a:lnTo>
                <a:lnTo>
                  <a:pt x="4251" y="5275"/>
                </a:lnTo>
                <a:cubicBezTo>
                  <a:pt x="4263" y="5275"/>
                  <a:pt x="4263" y="5299"/>
                  <a:pt x="4275" y="5299"/>
                </a:cubicBezTo>
                <a:cubicBezTo>
                  <a:pt x="4299" y="5299"/>
                  <a:pt x="4299" y="5311"/>
                  <a:pt x="4311" y="5311"/>
                </a:cubicBezTo>
                <a:cubicBezTo>
                  <a:pt x="4323" y="5311"/>
                  <a:pt x="4323" y="5323"/>
                  <a:pt x="4335" y="5323"/>
                </a:cubicBezTo>
                <a:lnTo>
                  <a:pt x="4359" y="5323"/>
                </a:lnTo>
                <a:lnTo>
                  <a:pt x="4370" y="5335"/>
                </a:lnTo>
                <a:cubicBezTo>
                  <a:pt x="4382" y="5335"/>
                  <a:pt x="4382" y="5358"/>
                  <a:pt x="4394" y="5358"/>
                </a:cubicBezTo>
                <a:cubicBezTo>
                  <a:pt x="4418" y="5358"/>
                  <a:pt x="4418" y="5370"/>
                  <a:pt x="4430" y="5370"/>
                </a:cubicBezTo>
                <a:cubicBezTo>
                  <a:pt x="4442" y="5370"/>
                  <a:pt x="4442" y="5382"/>
                  <a:pt x="4454" y="5382"/>
                </a:cubicBezTo>
                <a:cubicBezTo>
                  <a:pt x="4478" y="5382"/>
                  <a:pt x="4478" y="5394"/>
                  <a:pt x="4490" y="5394"/>
                </a:cubicBezTo>
                <a:cubicBezTo>
                  <a:pt x="4501" y="5394"/>
                  <a:pt x="4501" y="5418"/>
                  <a:pt x="4513" y="5418"/>
                </a:cubicBezTo>
                <a:cubicBezTo>
                  <a:pt x="4537" y="5418"/>
                  <a:pt x="4537" y="5430"/>
                  <a:pt x="4549" y="5430"/>
                </a:cubicBezTo>
                <a:cubicBezTo>
                  <a:pt x="4561" y="5430"/>
                  <a:pt x="4561" y="5442"/>
                  <a:pt x="4573" y="5442"/>
                </a:cubicBezTo>
                <a:cubicBezTo>
                  <a:pt x="4597" y="5442"/>
                  <a:pt x="4597" y="5454"/>
                  <a:pt x="4609" y="5454"/>
                </a:cubicBezTo>
                <a:cubicBezTo>
                  <a:pt x="4620" y="5454"/>
                  <a:pt x="4620" y="5478"/>
                  <a:pt x="4632" y="5478"/>
                </a:cubicBezTo>
                <a:cubicBezTo>
                  <a:pt x="4656" y="5478"/>
                  <a:pt x="4656" y="5489"/>
                  <a:pt x="4668" y="5489"/>
                </a:cubicBezTo>
                <a:lnTo>
                  <a:pt x="4680" y="5501"/>
                </a:lnTo>
                <a:cubicBezTo>
                  <a:pt x="4692" y="5501"/>
                  <a:pt x="4692" y="5513"/>
                  <a:pt x="4716" y="5513"/>
                </a:cubicBezTo>
                <a:lnTo>
                  <a:pt x="4728" y="5537"/>
                </a:lnTo>
                <a:lnTo>
                  <a:pt x="4751" y="5561"/>
                </a:lnTo>
                <a:lnTo>
                  <a:pt x="4787" y="5597"/>
                </a:lnTo>
                <a:lnTo>
                  <a:pt x="4799" y="5608"/>
                </a:lnTo>
                <a:cubicBezTo>
                  <a:pt x="4832" y="5641"/>
                  <a:pt x="4879" y="5660"/>
                  <a:pt x="4925" y="5660"/>
                </a:cubicBezTo>
                <a:cubicBezTo>
                  <a:pt x="4962" y="5660"/>
                  <a:pt x="4998" y="5647"/>
                  <a:pt x="5025" y="5620"/>
                </a:cubicBezTo>
                <a:cubicBezTo>
                  <a:pt x="5085" y="5561"/>
                  <a:pt x="5097" y="5454"/>
                  <a:pt x="5037" y="5394"/>
                </a:cubicBezTo>
                <a:lnTo>
                  <a:pt x="5025" y="5382"/>
                </a:lnTo>
                <a:lnTo>
                  <a:pt x="4990" y="5358"/>
                </a:lnTo>
                <a:lnTo>
                  <a:pt x="4966" y="5323"/>
                </a:lnTo>
                <a:lnTo>
                  <a:pt x="4954" y="5311"/>
                </a:lnTo>
                <a:lnTo>
                  <a:pt x="4918" y="5275"/>
                </a:lnTo>
                <a:lnTo>
                  <a:pt x="4894" y="5251"/>
                </a:lnTo>
                <a:lnTo>
                  <a:pt x="4859" y="5216"/>
                </a:lnTo>
                <a:lnTo>
                  <a:pt x="4835" y="5192"/>
                </a:lnTo>
                <a:lnTo>
                  <a:pt x="4799" y="5156"/>
                </a:lnTo>
                <a:lnTo>
                  <a:pt x="4775" y="5132"/>
                </a:lnTo>
                <a:lnTo>
                  <a:pt x="4740" y="5097"/>
                </a:lnTo>
                <a:lnTo>
                  <a:pt x="4716" y="5073"/>
                </a:lnTo>
                <a:lnTo>
                  <a:pt x="4680" y="5037"/>
                </a:lnTo>
                <a:lnTo>
                  <a:pt x="4656" y="5013"/>
                </a:lnTo>
                <a:cubicBezTo>
                  <a:pt x="4632" y="5013"/>
                  <a:pt x="4632" y="5001"/>
                  <a:pt x="4620" y="5001"/>
                </a:cubicBezTo>
                <a:cubicBezTo>
                  <a:pt x="4609" y="5001"/>
                  <a:pt x="4609" y="4977"/>
                  <a:pt x="4597" y="4977"/>
                </a:cubicBezTo>
                <a:cubicBezTo>
                  <a:pt x="4573" y="4977"/>
                  <a:pt x="4573" y="4966"/>
                  <a:pt x="4561" y="4966"/>
                </a:cubicBezTo>
                <a:lnTo>
                  <a:pt x="4549" y="4966"/>
                </a:lnTo>
                <a:cubicBezTo>
                  <a:pt x="4537" y="4966"/>
                  <a:pt x="4537" y="4954"/>
                  <a:pt x="4513" y="4954"/>
                </a:cubicBezTo>
                <a:cubicBezTo>
                  <a:pt x="4501" y="4954"/>
                  <a:pt x="4501" y="4942"/>
                  <a:pt x="4490" y="4942"/>
                </a:cubicBezTo>
                <a:cubicBezTo>
                  <a:pt x="4478" y="4942"/>
                  <a:pt x="4478" y="4918"/>
                  <a:pt x="4454" y="4918"/>
                </a:cubicBezTo>
                <a:cubicBezTo>
                  <a:pt x="4442" y="4918"/>
                  <a:pt x="4442" y="4906"/>
                  <a:pt x="4430" y="4906"/>
                </a:cubicBezTo>
                <a:lnTo>
                  <a:pt x="4418" y="4894"/>
                </a:lnTo>
                <a:cubicBezTo>
                  <a:pt x="4394" y="4894"/>
                  <a:pt x="4394" y="4882"/>
                  <a:pt x="4382" y="4882"/>
                </a:cubicBezTo>
                <a:cubicBezTo>
                  <a:pt x="4370" y="4882"/>
                  <a:pt x="4370" y="4858"/>
                  <a:pt x="4359" y="4858"/>
                </a:cubicBezTo>
                <a:lnTo>
                  <a:pt x="4335" y="4846"/>
                </a:lnTo>
                <a:cubicBezTo>
                  <a:pt x="4323" y="4846"/>
                  <a:pt x="4323" y="4835"/>
                  <a:pt x="4311" y="4835"/>
                </a:cubicBezTo>
                <a:cubicBezTo>
                  <a:pt x="4299" y="4835"/>
                  <a:pt x="4299" y="4823"/>
                  <a:pt x="4275" y="4823"/>
                </a:cubicBezTo>
                <a:cubicBezTo>
                  <a:pt x="4263" y="4799"/>
                  <a:pt x="4251" y="4799"/>
                  <a:pt x="4239" y="4787"/>
                </a:cubicBezTo>
                <a:cubicBezTo>
                  <a:pt x="4216" y="4775"/>
                  <a:pt x="4204" y="4775"/>
                  <a:pt x="4192" y="4763"/>
                </a:cubicBezTo>
                <a:cubicBezTo>
                  <a:pt x="4192" y="4763"/>
                  <a:pt x="4180" y="4763"/>
                  <a:pt x="4180" y="4739"/>
                </a:cubicBezTo>
                <a:lnTo>
                  <a:pt x="4156" y="4727"/>
                </a:lnTo>
                <a:cubicBezTo>
                  <a:pt x="4144" y="4727"/>
                  <a:pt x="4144" y="4716"/>
                  <a:pt x="4132" y="4716"/>
                </a:cubicBezTo>
                <a:cubicBezTo>
                  <a:pt x="4132" y="4716"/>
                  <a:pt x="4120" y="4716"/>
                  <a:pt x="4120" y="4704"/>
                </a:cubicBezTo>
                <a:lnTo>
                  <a:pt x="4097" y="4680"/>
                </a:lnTo>
                <a:cubicBezTo>
                  <a:pt x="4085" y="4680"/>
                  <a:pt x="4085" y="4668"/>
                  <a:pt x="4073" y="4668"/>
                </a:cubicBezTo>
                <a:cubicBezTo>
                  <a:pt x="4061" y="4668"/>
                  <a:pt x="4061" y="4668"/>
                  <a:pt x="4037" y="4656"/>
                </a:cubicBezTo>
                <a:lnTo>
                  <a:pt x="4025" y="4656"/>
                </a:lnTo>
                <a:cubicBezTo>
                  <a:pt x="4013" y="4656"/>
                  <a:pt x="4013" y="4644"/>
                  <a:pt x="4001" y="4644"/>
                </a:cubicBezTo>
                <a:cubicBezTo>
                  <a:pt x="3978" y="4644"/>
                  <a:pt x="3978" y="4644"/>
                  <a:pt x="3966" y="4620"/>
                </a:cubicBezTo>
                <a:lnTo>
                  <a:pt x="3954" y="4608"/>
                </a:lnTo>
                <a:cubicBezTo>
                  <a:pt x="3942" y="4608"/>
                  <a:pt x="3942" y="4608"/>
                  <a:pt x="3918" y="4596"/>
                </a:cubicBezTo>
                <a:cubicBezTo>
                  <a:pt x="3906" y="4596"/>
                  <a:pt x="3906" y="4596"/>
                  <a:pt x="3894" y="4585"/>
                </a:cubicBezTo>
                <a:lnTo>
                  <a:pt x="3882" y="4585"/>
                </a:lnTo>
                <a:cubicBezTo>
                  <a:pt x="3858" y="4585"/>
                  <a:pt x="3847" y="4561"/>
                  <a:pt x="3847" y="4561"/>
                </a:cubicBezTo>
                <a:cubicBezTo>
                  <a:pt x="3835" y="4561"/>
                  <a:pt x="3823" y="4549"/>
                  <a:pt x="3823" y="4549"/>
                </a:cubicBezTo>
                <a:cubicBezTo>
                  <a:pt x="3799" y="4549"/>
                  <a:pt x="3787" y="4537"/>
                  <a:pt x="3787" y="4537"/>
                </a:cubicBezTo>
                <a:cubicBezTo>
                  <a:pt x="3775" y="4537"/>
                  <a:pt x="3763" y="4537"/>
                  <a:pt x="3763" y="4525"/>
                </a:cubicBezTo>
                <a:cubicBezTo>
                  <a:pt x="3739" y="4525"/>
                  <a:pt x="3728" y="4501"/>
                  <a:pt x="3716" y="4501"/>
                </a:cubicBezTo>
                <a:cubicBezTo>
                  <a:pt x="3704" y="4501"/>
                  <a:pt x="3680" y="4501"/>
                  <a:pt x="3680" y="4489"/>
                </a:cubicBezTo>
                <a:cubicBezTo>
                  <a:pt x="3668" y="4489"/>
                  <a:pt x="3656" y="4489"/>
                  <a:pt x="3644" y="4477"/>
                </a:cubicBezTo>
                <a:cubicBezTo>
                  <a:pt x="3620" y="4477"/>
                  <a:pt x="3608" y="4477"/>
                  <a:pt x="3608" y="4465"/>
                </a:cubicBezTo>
                <a:cubicBezTo>
                  <a:pt x="3597" y="4465"/>
                  <a:pt x="3585" y="4465"/>
                  <a:pt x="3561" y="4442"/>
                </a:cubicBezTo>
                <a:cubicBezTo>
                  <a:pt x="3549" y="4442"/>
                  <a:pt x="3549" y="4442"/>
                  <a:pt x="3537" y="4430"/>
                </a:cubicBezTo>
                <a:cubicBezTo>
                  <a:pt x="3525" y="4430"/>
                  <a:pt x="3501" y="4430"/>
                  <a:pt x="3489" y="4418"/>
                </a:cubicBezTo>
                <a:cubicBezTo>
                  <a:pt x="3477" y="4418"/>
                  <a:pt x="3466" y="4418"/>
                  <a:pt x="3466" y="4406"/>
                </a:cubicBezTo>
                <a:cubicBezTo>
                  <a:pt x="3442" y="4406"/>
                  <a:pt x="3430" y="4406"/>
                  <a:pt x="3418" y="4382"/>
                </a:cubicBezTo>
                <a:lnTo>
                  <a:pt x="2358" y="4382"/>
                </a:lnTo>
                <a:lnTo>
                  <a:pt x="2358" y="1334"/>
                </a:lnTo>
                <a:close/>
                <a:moveTo>
                  <a:pt x="3418" y="8621"/>
                </a:moveTo>
                <a:lnTo>
                  <a:pt x="4144" y="8918"/>
                </a:lnTo>
                <a:lnTo>
                  <a:pt x="4168" y="8918"/>
                </a:lnTo>
                <a:cubicBezTo>
                  <a:pt x="4180" y="8918"/>
                  <a:pt x="4442" y="9014"/>
                  <a:pt x="4561" y="9335"/>
                </a:cubicBezTo>
                <a:cubicBezTo>
                  <a:pt x="4180" y="9609"/>
                  <a:pt x="3751" y="9811"/>
                  <a:pt x="3275" y="9883"/>
                </a:cubicBezTo>
                <a:lnTo>
                  <a:pt x="2811" y="9883"/>
                </a:lnTo>
                <a:cubicBezTo>
                  <a:pt x="2775" y="9883"/>
                  <a:pt x="2751" y="9883"/>
                  <a:pt x="2739" y="9895"/>
                </a:cubicBezTo>
                <a:cubicBezTo>
                  <a:pt x="2180" y="9871"/>
                  <a:pt x="1680" y="9657"/>
                  <a:pt x="1275" y="9335"/>
                </a:cubicBezTo>
                <a:cubicBezTo>
                  <a:pt x="1275" y="9311"/>
                  <a:pt x="1287" y="9311"/>
                  <a:pt x="1287" y="9299"/>
                </a:cubicBezTo>
                <a:cubicBezTo>
                  <a:pt x="1406" y="9002"/>
                  <a:pt x="1668" y="8918"/>
                  <a:pt x="1680" y="8918"/>
                </a:cubicBezTo>
                <a:lnTo>
                  <a:pt x="1692" y="8918"/>
                </a:lnTo>
                <a:lnTo>
                  <a:pt x="2418" y="8633"/>
                </a:lnTo>
                <a:lnTo>
                  <a:pt x="2811" y="9002"/>
                </a:lnTo>
                <a:cubicBezTo>
                  <a:pt x="2835" y="9037"/>
                  <a:pt x="2882" y="9049"/>
                  <a:pt x="2930" y="9049"/>
                </a:cubicBezTo>
                <a:cubicBezTo>
                  <a:pt x="2977" y="9049"/>
                  <a:pt x="3013" y="9037"/>
                  <a:pt x="3049" y="9002"/>
                </a:cubicBezTo>
                <a:lnTo>
                  <a:pt x="3418" y="8621"/>
                </a:lnTo>
                <a:close/>
                <a:moveTo>
                  <a:pt x="3728" y="1"/>
                </a:moveTo>
                <a:cubicBezTo>
                  <a:pt x="3692" y="1"/>
                  <a:pt x="3644" y="13"/>
                  <a:pt x="3608" y="36"/>
                </a:cubicBezTo>
                <a:cubicBezTo>
                  <a:pt x="3585" y="72"/>
                  <a:pt x="3573" y="120"/>
                  <a:pt x="3573" y="155"/>
                </a:cubicBezTo>
                <a:lnTo>
                  <a:pt x="3573" y="1013"/>
                </a:lnTo>
                <a:lnTo>
                  <a:pt x="2275" y="1013"/>
                </a:lnTo>
                <a:cubicBezTo>
                  <a:pt x="2227" y="1013"/>
                  <a:pt x="2180" y="1025"/>
                  <a:pt x="2156" y="1048"/>
                </a:cubicBezTo>
                <a:cubicBezTo>
                  <a:pt x="2120" y="1084"/>
                  <a:pt x="2108" y="1132"/>
                  <a:pt x="2108" y="1167"/>
                </a:cubicBezTo>
                <a:lnTo>
                  <a:pt x="2120" y="4465"/>
                </a:lnTo>
                <a:lnTo>
                  <a:pt x="2084" y="4465"/>
                </a:lnTo>
                <a:cubicBezTo>
                  <a:pt x="2061" y="4465"/>
                  <a:pt x="2061" y="4465"/>
                  <a:pt x="2049" y="4477"/>
                </a:cubicBezTo>
                <a:lnTo>
                  <a:pt x="2001" y="4477"/>
                </a:lnTo>
                <a:cubicBezTo>
                  <a:pt x="1989" y="4477"/>
                  <a:pt x="1989" y="4477"/>
                  <a:pt x="1977" y="4489"/>
                </a:cubicBezTo>
                <a:lnTo>
                  <a:pt x="1965" y="4489"/>
                </a:lnTo>
                <a:cubicBezTo>
                  <a:pt x="1942" y="4489"/>
                  <a:pt x="1942" y="4489"/>
                  <a:pt x="1930" y="4513"/>
                </a:cubicBezTo>
                <a:cubicBezTo>
                  <a:pt x="1918" y="4513"/>
                  <a:pt x="1918" y="4513"/>
                  <a:pt x="1906" y="4525"/>
                </a:cubicBezTo>
                <a:lnTo>
                  <a:pt x="1882" y="4537"/>
                </a:lnTo>
                <a:cubicBezTo>
                  <a:pt x="1882" y="4537"/>
                  <a:pt x="1870" y="4537"/>
                  <a:pt x="1870" y="4549"/>
                </a:cubicBezTo>
                <a:cubicBezTo>
                  <a:pt x="1858" y="4549"/>
                  <a:pt x="1846" y="4573"/>
                  <a:pt x="1823" y="4573"/>
                </a:cubicBezTo>
                <a:cubicBezTo>
                  <a:pt x="1811" y="4573"/>
                  <a:pt x="1799" y="4585"/>
                  <a:pt x="1787" y="4585"/>
                </a:cubicBezTo>
                <a:cubicBezTo>
                  <a:pt x="1763" y="4585"/>
                  <a:pt x="1751" y="4596"/>
                  <a:pt x="1751" y="4596"/>
                </a:cubicBezTo>
                <a:cubicBezTo>
                  <a:pt x="1739" y="4596"/>
                  <a:pt x="1739" y="4608"/>
                  <a:pt x="1727" y="4608"/>
                </a:cubicBezTo>
                <a:lnTo>
                  <a:pt x="1703" y="4608"/>
                </a:lnTo>
                <a:cubicBezTo>
                  <a:pt x="1692" y="4608"/>
                  <a:pt x="1692" y="4632"/>
                  <a:pt x="1680" y="4632"/>
                </a:cubicBezTo>
                <a:cubicBezTo>
                  <a:pt x="1668" y="4632"/>
                  <a:pt x="1668" y="4644"/>
                  <a:pt x="1644" y="4644"/>
                </a:cubicBezTo>
                <a:lnTo>
                  <a:pt x="1632" y="4656"/>
                </a:lnTo>
                <a:cubicBezTo>
                  <a:pt x="1620" y="4656"/>
                  <a:pt x="1620" y="4668"/>
                  <a:pt x="1608" y="4668"/>
                </a:cubicBezTo>
                <a:cubicBezTo>
                  <a:pt x="1584" y="4668"/>
                  <a:pt x="1584" y="4692"/>
                  <a:pt x="1572" y="4692"/>
                </a:cubicBezTo>
                <a:cubicBezTo>
                  <a:pt x="1561" y="4692"/>
                  <a:pt x="1561" y="4704"/>
                  <a:pt x="1549" y="4704"/>
                </a:cubicBezTo>
                <a:cubicBezTo>
                  <a:pt x="1525" y="4704"/>
                  <a:pt x="1525" y="4716"/>
                  <a:pt x="1513" y="4716"/>
                </a:cubicBezTo>
                <a:cubicBezTo>
                  <a:pt x="1501" y="4716"/>
                  <a:pt x="1501" y="4727"/>
                  <a:pt x="1489" y="4727"/>
                </a:cubicBezTo>
                <a:cubicBezTo>
                  <a:pt x="1465" y="4727"/>
                  <a:pt x="1465" y="4751"/>
                  <a:pt x="1453" y="4751"/>
                </a:cubicBezTo>
                <a:cubicBezTo>
                  <a:pt x="1442" y="4751"/>
                  <a:pt x="1442" y="4763"/>
                  <a:pt x="1430" y="4763"/>
                </a:cubicBezTo>
                <a:cubicBezTo>
                  <a:pt x="1406" y="4763"/>
                  <a:pt x="1406" y="4775"/>
                  <a:pt x="1394" y="4775"/>
                </a:cubicBezTo>
                <a:cubicBezTo>
                  <a:pt x="1382" y="4775"/>
                  <a:pt x="1382" y="4787"/>
                  <a:pt x="1370" y="4787"/>
                </a:cubicBezTo>
                <a:cubicBezTo>
                  <a:pt x="1346" y="4787"/>
                  <a:pt x="1346" y="4811"/>
                  <a:pt x="1334" y="4811"/>
                </a:cubicBezTo>
                <a:cubicBezTo>
                  <a:pt x="1322" y="4811"/>
                  <a:pt x="1322" y="4823"/>
                  <a:pt x="1311" y="4823"/>
                </a:cubicBezTo>
                <a:cubicBezTo>
                  <a:pt x="1287" y="4823"/>
                  <a:pt x="1287" y="4835"/>
                  <a:pt x="1275" y="4835"/>
                </a:cubicBezTo>
                <a:cubicBezTo>
                  <a:pt x="1263" y="4835"/>
                  <a:pt x="1263" y="4846"/>
                  <a:pt x="1251" y="4846"/>
                </a:cubicBezTo>
                <a:cubicBezTo>
                  <a:pt x="1227" y="4846"/>
                  <a:pt x="1227" y="4870"/>
                  <a:pt x="1215" y="4870"/>
                </a:cubicBezTo>
                <a:cubicBezTo>
                  <a:pt x="1203" y="4870"/>
                  <a:pt x="1203" y="4882"/>
                  <a:pt x="1191" y="4882"/>
                </a:cubicBezTo>
                <a:cubicBezTo>
                  <a:pt x="1168" y="4882"/>
                  <a:pt x="1168" y="4894"/>
                  <a:pt x="1156" y="4894"/>
                </a:cubicBezTo>
                <a:lnTo>
                  <a:pt x="1132" y="4930"/>
                </a:lnTo>
                <a:lnTo>
                  <a:pt x="1096" y="4954"/>
                </a:lnTo>
                <a:lnTo>
                  <a:pt x="1072" y="4989"/>
                </a:lnTo>
                <a:lnTo>
                  <a:pt x="1049" y="5001"/>
                </a:lnTo>
                <a:lnTo>
                  <a:pt x="1025" y="5025"/>
                </a:lnTo>
                <a:lnTo>
                  <a:pt x="1013" y="5049"/>
                </a:lnTo>
                <a:cubicBezTo>
                  <a:pt x="989" y="5049"/>
                  <a:pt x="989" y="5061"/>
                  <a:pt x="977" y="5061"/>
                </a:cubicBezTo>
                <a:lnTo>
                  <a:pt x="965" y="5073"/>
                </a:lnTo>
                <a:lnTo>
                  <a:pt x="953" y="5085"/>
                </a:lnTo>
                <a:lnTo>
                  <a:pt x="918" y="5120"/>
                </a:lnTo>
                <a:lnTo>
                  <a:pt x="906" y="5132"/>
                </a:lnTo>
                <a:cubicBezTo>
                  <a:pt x="691" y="5347"/>
                  <a:pt x="513" y="5561"/>
                  <a:pt x="382" y="5823"/>
                </a:cubicBezTo>
                <a:lnTo>
                  <a:pt x="382" y="5835"/>
                </a:lnTo>
                <a:cubicBezTo>
                  <a:pt x="370" y="5847"/>
                  <a:pt x="370" y="5859"/>
                  <a:pt x="358" y="5882"/>
                </a:cubicBezTo>
                <a:lnTo>
                  <a:pt x="334" y="5906"/>
                </a:lnTo>
                <a:cubicBezTo>
                  <a:pt x="334" y="5918"/>
                  <a:pt x="322" y="5942"/>
                  <a:pt x="322" y="5954"/>
                </a:cubicBezTo>
                <a:cubicBezTo>
                  <a:pt x="322" y="5966"/>
                  <a:pt x="310" y="5966"/>
                  <a:pt x="310" y="5978"/>
                </a:cubicBezTo>
                <a:cubicBezTo>
                  <a:pt x="310" y="6001"/>
                  <a:pt x="299" y="6013"/>
                  <a:pt x="299" y="6025"/>
                </a:cubicBezTo>
                <a:cubicBezTo>
                  <a:pt x="299" y="6037"/>
                  <a:pt x="275" y="6037"/>
                  <a:pt x="275" y="6061"/>
                </a:cubicBezTo>
                <a:cubicBezTo>
                  <a:pt x="275" y="6073"/>
                  <a:pt x="263" y="6085"/>
                  <a:pt x="263" y="6097"/>
                </a:cubicBezTo>
                <a:cubicBezTo>
                  <a:pt x="263" y="6120"/>
                  <a:pt x="251" y="6120"/>
                  <a:pt x="251" y="6132"/>
                </a:cubicBezTo>
                <a:cubicBezTo>
                  <a:pt x="251" y="6144"/>
                  <a:pt x="239" y="6156"/>
                  <a:pt x="239" y="6180"/>
                </a:cubicBezTo>
                <a:cubicBezTo>
                  <a:pt x="239" y="6192"/>
                  <a:pt x="239" y="6192"/>
                  <a:pt x="215" y="6204"/>
                </a:cubicBezTo>
                <a:cubicBezTo>
                  <a:pt x="215" y="6216"/>
                  <a:pt x="203" y="6240"/>
                  <a:pt x="203" y="6251"/>
                </a:cubicBezTo>
                <a:lnTo>
                  <a:pt x="191" y="6275"/>
                </a:lnTo>
                <a:cubicBezTo>
                  <a:pt x="179" y="6311"/>
                  <a:pt x="179" y="6323"/>
                  <a:pt x="156" y="6359"/>
                </a:cubicBezTo>
                <a:cubicBezTo>
                  <a:pt x="156" y="6382"/>
                  <a:pt x="144" y="6394"/>
                  <a:pt x="144" y="6430"/>
                </a:cubicBezTo>
                <a:lnTo>
                  <a:pt x="144" y="6442"/>
                </a:lnTo>
                <a:lnTo>
                  <a:pt x="144" y="6454"/>
                </a:lnTo>
                <a:cubicBezTo>
                  <a:pt x="144" y="6478"/>
                  <a:pt x="132" y="6490"/>
                  <a:pt x="132" y="6501"/>
                </a:cubicBezTo>
                <a:lnTo>
                  <a:pt x="132" y="6513"/>
                </a:lnTo>
                <a:lnTo>
                  <a:pt x="132" y="6537"/>
                </a:lnTo>
                <a:cubicBezTo>
                  <a:pt x="132" y="6549"/>
                  <a:pt x="132" y="6561"/>
                  <a:pt x="120" y="6573"/>
                </a:cubicBezTo>
                <a:lnTo>
                  <a:pt x="120" y="6609"/>
                </a:lnTo>
                <a:cubicBezTo>
                  <a:pt x="120" y="6621"/>
                  <a:pt x="120" y="6632"/>
                  <a:pt x="96" y="6656"/>
                </a:cubicBezTo>
                <a:lnTo>
                  <a:pt x="96" y="6680"/>
                </a:lnTo>
                <a:cubicBezTo>
                  <a:pt x="96" y="6692"/>
                  <a:pt x="96" y="6716"/>
                  <a:pt x="84" y="6728"/>
                </a:cubicBezTo>
                <a:lnTo>
                  <a:pt x="84" y="6751"/>
                </a:lnTo>
                <a:lnTo>
                  <a:pt x="84" y="6799"/>
                </a:lnTo>
                <a:lnTo>
                  <a:pt x="84" y="6811"/>
                </a:lnTo>
                <a:lnTo>
                  <a:pt x="84" y="6847"/>
                </a:lnTo>
                <a:lnTo>
                  <a:pt x="84" y="6894"/>
                </a:lnTo>
                <a:lnTo>
                  <a:pt x="84" y="6906"/>
                </a:lnTo>
                <a:lnTo>
                  <a:pt x="84" y="6930"/>
                </a:lnTo>
                <a:lnTo>
                  <a:pt x="84" y="6966"/>
                </a:lnTo>
                <a:lnTo>
                  <a:pt x="84" y="6978"/>
                </a:lnTo>
                <a:lnTo>
                  <a:pt x="84" y="6990"/>
                </a:lnTo>
                <a:lnTo>
                  <a:pt x="84" y="7049"/>
                </a:lnTo>
                <a:lnTo>
                  <a:pt x="84" y="7073"/>
                </a:lnTo>
                <a:lnTo>
                  <a:pt x="84" y="7085"/>
                </a:lnTo>
                <a:cubicBezTo>
                  <a:pt x="1" y="8704"/>
                  <a:pt x="1263" y="10109"/>
                  <a:pt x="2882" y="10180"/>
                </a:cubicBezTo>
                <a:lnTo>
                  <a:pt x="3037" y="10180"/>
                </a:lnTo>
                <a:cubicBezTo>
                  <a:pt x="3168" y="10180"/>
                  <a:pt x="3287" y="10169"/>
                  <a:pt x="3418" y="10145"/>
                </a:cubicBezTo>
                <a:lnTo>
                  <a:pt x="8335" y="10145"/>
                </a:lnTo>
                <a:cubicBezTo>
                  <a:pt x="8419" y="10145"/>
                  <a:pt x="8490" y="10073"/>
                  <a:pt x="8490" y="9990"/>
                </a:cubicBezTo>
                <a:lnTo>
                  <a:pt x="8490" y="9133"/>
                </a:lnTo>
                <a:lnTo>
                  <a:pt x="9776" y="9133"/>
                </a:lnTo>
                <a:cubicBezTo>
                  <a:pt x="9859" y="9133"/>
                  <a:pt x="9943" y="9061"/>
                  <a:pt x="9943" y="8978"/>
                </a:cubicBezTo>
                <a:lnTo>
                  <a:pt x="9824" y="2072"/>
                </a:lnTo>
                <a:lnTo>
                  <a:pt x="9824" y="2037"/>
                </a:lnTo>
                <a:lnTo>
                  <a:pt x="9824" y="2025"/>
                </a:lnTo>
                <a:cubicBezTo>
                  <a:pt x="9824" y="2025"/>
                  <a:pt x="9824" y="2013"/>
                  <a:pt x="9800" y="2013"/>
                </a:cubicBezTo>
                <a:cubicBezTo>
                  <a:pt x="9800" y="2013"/>
                  <a:pt x="9800" y="1989"/>
                  <a:pt x="9788" y="1989"/>
                </a:cubicBezTo>
                <a:lnTo>
                  <a:pt x="9776" y="1977"/>
                </a:lnTo>
                <a:lnTo>
                  <a:pt x="7835" y="36"/>
                </a:lnTo>
                <a:lnTo>
                  <a:pt x="7823" y="24"/>
                </a:lnTo>
                <a:lnTo>
                  <a:pt x="7811" y="13"/>
                </a:lnTo>
                <a:cubicBezTo>
                  <a:pt x="7811" y="13"/>
                  <a:pt x="7799" y="13"/>
                  <a:pt x="7799" y="1"/>
                </a:cubicBezTo>
                <a:close/>
              </a:path>
            </a:pathLst>
          </a:custGeom>
          <a:solidFill>
            <a:srgbClr val="E084C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grpSp>
        <p:nvGrpSpPr>
          <p:cNvPr id="10275" name="Google Shape;10275;p73"/>
          <p:cNvGrpSpPr/>
          <p:nvPr/>
        </p:nvGrpSpPr>
        <p:grpSpPr>
          <a:xfrm>
            <a:off x="7091013" y="3743815"/>
            <a:ext cx="494684" cy="294383"/>
            <a:chOff x="5318259" y="2982111"/>
            <a:chExt cx="371013" cy="220787"/>
          </a:xfrm>
          <a:solidFill>
            <a:srgbClr val="E084C6"/>
          </a:solidFill>
        </p:grpSpPr>
        <p:sp>
          <p:nvSpPr>
            <p:cNvPr id="10276" name="Google Shape;10276;p73"/>
            <p:cNvSpPr/>
            <p:nvPr/>
          </p:nvSpPr>
          <p:spPr>
            <a:xfrm>
              <a:off x="5364123" y="3021546"/>
              <a:ext cx="58372" cy="18396"/>
            </a:xfrm>
            <a:custGeom>
              <a:avLst/>
              <a:gdLst/>
              <a:ahLst/>
              <a:cxnLst/>
              <a:rect l="l" t="t" r="r" b="b"/>
              <a:pathLst>
                <a:path w="1834" h="578" extrusionOk="0">
                  <a:moveTo>
                    <a:pt x="674" y="0"/>
                  </a:moveTo>
                  <a:cubicBezTo>
                    <a:pt x="513" y="0"/>
                    <a:pt x="335" y="16"/>
                    <a:pt x="143" y="54"/>
                  </a:cubicBezTo>
                  <a:cubicBezTo>
                    <a:pt x="60" y="66"/>
                    <a:pt x="0" y="149"/>
                    <a:pt x="0" y="220"/>
                  </a:cubicBezTo>
                  <a:lnTo>
                    <a:pt x="0" y="399"/>
                  </a:lnTo>
                  <a:cubicBezTo>
                    <a:pt x="0" y="482"/>
                    <a:pt x="72" y="566"/>
                    <a:pt x="167" y="566"/>
                  </a:cubicBezTo>
                  <a:cubicBezTo>
                    <a:pt x="250" y="566"/>
                    <a:pt x="334" y="482"/>
                    <a:pt x="334" y="399"/>
                  </a:cubicBezTo>
                  <a:lnTo>
                    <a:pt x="334" y="351"/>
                  </a:lnTo>
                  <a:cubicBezTo>
                    <a:pt x="453" y="332"/>
                    <a:pt x="564" y="324"/>
                    <a:pt x="666" y="324"/>
                  </a:cubicBezTo>
                  <a:cubicBezTo>
                    <a:pt x="878" y="324"/>
                    <a:pt x="1050" y="359"/>
                    <a:pt x="1179" y="399"/>
                  </a:cubicBezTo>
                  <a:cubicBezTo>
                    <a:pt x="1405" y="459"/>
                    <a:pt x="1536" y="530"/>
                    <a:pt x="1536" y="542"/>
                  </a:cubicBezTo>
                  <a:cubicBezTo>
                    <a:pt x="1560" y="566"/>
                    <a:pt x="1596" y="578"/>
                    <a:pt x="1619" y="578"/>
                  </a:cubicBezTo>
                  <a:cubicBezTo>
                    <a:pt x="1679" y="578"/>
                    <a:pt x="1727" y="542"/>
                    <a:pt x="1774" y="506"/>
                  </a:cubicBezTo>
                  <a:cubicBezTo>
                    <a:pt x="1834" y="423"/>
                    <a:pt x="1810" y="328"/>
                    <a:pt x="1727" y="256"/>
                  </a:cubicBezTo>
                  <a:cubicBezTo>
                    <a:pt x="1707" y="247"/>
                    <a:pt x="1322" y="0"/>
                    <a:pt x="6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277" name="Google Shape;10277;p73"/>
            <p:cNvSpPr/>
            <p:nvPr/>
          </p:nvSpPr>
          <p:spPr>
            <a:xfrm>
              <a:off x="5346681" y="3151338"/>
              <a:ext cx="11012" cy="39052"/>
            </a:xfrm>
            <a:custGeom>
              <a:avLst/>
              <a:gdLst/>
              <a:ahLst/>
              <a:cxnLst/>
              <a:rect l="l" t="t" r="r" b="b"/>
              <a:pathLst>
                <a:path w="346" h="1227" extrusionOk="0">
                  <a:moveTo>
                    <a:pt x="167" y="0"/>
                  </a:moveTo>
                  <a:cubicBezTo>
                    <a:pt x="72" y="0"/>
                    <a:pt x="0" y="71"/>
                    <a:pt x="0" y="155"/>
                  </a:cubicBezTo>
                  <a:lnTo>
                    <a:pt x="0" y="1072"/>
                  </a:lnTo>
                  <a:cubicBezTo>
                    <a:pt x="0" y="1155"/>
                    <a:pt x="72" y="1226"/>
                    <a:pt x="167" y="1226"/>
                  </a:cubicBezTo>
                  <a:cubicBezTo>
                    <a:pt x="250" y="1226"/>
                    <a:pt x="322" y="1155"/>
                    <a:pt x="322" y="1072"/>
                  </a:cubicBezTo>
                  <a:lnTo>
                    <a:pt x="322" y="155"/>
                  </a:lnTo>
                  <a:cubicBezTo>
                    <a:pt x="346" y="71"/>
                    <a:pt x="274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278" name="Google Shape;10278;p73"/>
            <p:cNvSpPr/>
            <p:nvPr/>
          </p:nvSpPr>
          <p:spPr>
            <a:xfrm>
              <a:off x="5318259" y="2988763"/>
              <a:ext cx="149717" cy="202773"/>
            </a:xfrm>
            <a:custGeom>
              <a:avLst/>
              <a:gdLst/>
              <a:ahLst/>
              <a:cxnLst/>
              <a:rect l="l" t="t" r="r" b="b"/>
              <a:pathLst>
                <a:path w="4704" h="6371" extrusionOk="0">
                  <a:moveTo>
                    <a:pt x="3620" y="322"/>
                  </a:moveTo>
                  <a:lnTo>
                    <a:pt x="3620" y="1179"/>
                  </a:lnTo>
                  <a:cubicBezTo>
                    <a:pt x="3620" y="1322"/>
                    <a:pt x="3584" y="1453"/>
                    <a:pt x="3513" y="1596"/>
                  </a:cubicBezTo>
                  <a:lnTo>
                    <a:pt x="3441" y="1727"/>
                  </a:lnTo>
                  <a:cubicBezTo>
                    <a:pt x="3418" y="1750"/>
                    <a:pt x="3418" y="1774"/>
                    <a:pt x="3418" y="1798"/>
                  </a:cubicBezTo>
                  <a:lnTo>
                    <a:pt x="3418" y="2167"/>
                  </a:lnTo>
                  <a:cubicBezTo>
                    <a:pt x="3453" y="2465"/>
                    <a:pt x="3334" y="2751"/>
                    <a:pt x="3108" y="2965"/>
                  </a:cubicBezTo>
                  <a:cubicBezTo>
                    <a:pt x="2892" y="3158"/>
                    <a:pt x="2633" y="3275"/>
                    <a:pt x="2351" y="3275"/>
                  </a:cubicBezTo>
                  <a:cubicBezTo>
                    <a:pt x="2338" y="3275"/>
                    <a:pt x="2324" y="3275"/>
                    <a:pt x="2310" y="3274"/>
                  </a:cubicBezTo>
                  <a:cubicBezTo>
                    <a:pt x="1715" y="3263"/>
                    <a:pt x="1239" y="2739"/>
                    <a:pt x="1239" y="2108"/>
                  </a:cubicBezTo>
                  <a:lnTo>
                    <a:pt x="1239" y="1798"/>
                  </a:lnTo>
                  <a:cubicBezTo>
                    <a:pt x="1239" y="1774"/>
                    <a:pt x="1239" y="1739"/>
                    <a:pt x="1215" y="1727"/>
                  </a:cubicBezTo>
                  <a:lnTo>
                    <a:pt x="1143" y="1596"/>
                  </a:lnTo>
                  <a:cubicBezTo>
                    <a:pt x="1084" y="1453"/>
                    <a:pt x="1036" y="1322"/>
                    <a:pt x="1036" y="1179"/>
                  </a:cubicBezTo>
                  <a:cubicBezTo>
                    <a:pt x="1036" y="715"/>
                    <a:pt x="1429" y="322"/>
                    <a:pt x="1894" y="322"/>
                  </a:cubicBezTo>
                  <a:close/>
                  <a:moveTo>
                    <a:pt x="2906" y="3513"/>
                  </a:moveTo>
                  <a:lnTo>
                    <a:pt x="2906" y="3751"/>
                  </a:lnTo>
                  <a:cubicBezTo>
                    <a:pt x="2906" y="3798"/>
                    <a:pt x="2918" y="3858"/>
                    <a:pt x="2918" y="3894"/>
                  </a:cubicBezTo>
                  <a:lnTo>
                    <a:pt x="2334" y="4334"/>
                  </a:lnTo>
                  <a:lnTo>
                    <a:pt x="1763" y="3894"/>
                  </a:lnTo>
                  <a:cubicBezTo>
                    <a:pt x="1775" y="3858"/>
                    <a:pt x="1775" y="3798"/>
                    <a:pt x="1775" y="3751"/>
                  </a:cubicBezTo>
                  <a:lnTo>
                    <a:pt x="1775" y="3513"/>
                  </a:lnTo>
                  <a:cubicBezTo>
                    <a:pt x="1929" y="3584"/>
                    <a:pt x="2096" y="3632"/>
                    <a:pt x="2286" y="3632"/>
                  </a:cubicBezTo>
                  <a:lnTo>
                    <a:pt x="2334" y="3632"/>
                  </a:lnTo>
                  <a:cubicBezTo>
                    <a:pt x="2525" y="3632"/>
                    <a:pt x="2727" y="3584"/>
                    <a:pt x="2906" y="3513"/>
                  </a:cubicBezTo>
                  <a:close/>
                  <a:moveTo>
                    <a:pt x="1905" y="0"/>
                  </a:moveTo>
                  <a:cubicBezTo>
                    <a:pt x="1251" y="0"/>
                    <a:pt x="715" y="536"/>
                    <a:pt x="715" y="1191"/>
                  </a:cubicBezTo>
                  <a:cubicBezTo>
                    <a:pt x="715" y="1381"/>
                    <a:pt x="762" y="1572"/>
                    <a:pt x="846" y="1750"/>
                  </a:cubicBezTo>
                  <a:lnTo>
                    <a:pt x="893" y="1858"/>
                  </a:lnTo>
                  <a:lnTo>
                    <a:pt x="893" y="2120"/>
                  </a:lnTo>
                  <a:cubicBezTo>
                    <a:pt x="893" y="2596"/>
                    <a:pt x="1108" y="3013"/>
                    <a:pt x="1441" y="3298"/>
                  </a:cubicBezTo>
                  <a:lnTo>
                    <a:pt x="1441" y="3763"/>
                  </a:lnTo>
                  <a:cubicBezTo>
                    <a:pt x="1441" y="3834"/>
                    <a:pt x="1405" y="3906"/>
                    <a:pt x="1322" y="3941"/>
                  </a:cubicBezTo>
                  <a:lnTo>
                    <a:pt x="465" y="4263"/>
                  </a:lnTo>
                  <a:cubicBezTo>
                    <a:pt x="179" y="4370"/>
                    <a:pt x="0" y="4644"/>
                    <a:pt x="0" y="4941"/>
                  </a:cubicBezTo>
                  <a:lnTo>
                    <a:pt x="0" y="6203"/>
                  </a:lnTo>
                  <a:cubicBezTo>
                    <a:pt x="0" y="6299"/>
                    <a:pt x="72" y="6370"/>
                    <a:pt x="167" y="6370"/>
                  </a:cubicBezTo>
                  <a:cubicBezTo>
                    <a:pt x="251" y="6370"/>
                    <a:pt x="334" y="6299"/>
                    <a:pt x="334" y="6203"/>
                  </a:cubicBezTo>
                  <a:lnTo>
                    <a:pt x="334" y="4941"/>
                  </a:lnTo>
                  <a:cubicBezTo>
                    <a:pt x="334" y="4775"/>
                    <a:pt x="429" y="4644"/>
                    <a:pt x="572" y="4584"/>
                  </a:cubicBezTo>
                  <a:lnTo>
                    <a:pt x="1429" y="4251"/>
                  </a:lnTo>
                  <a:cubicBezTo>
                    <a:pt x="1477" y="4239"/>
                    <a:pt x="1513" y="4215"/>
                    <a:pt x="1560" y="4179"/>
                  </a:cubicBezTo>
                  <a:lnTo>
                    <a:pt x="2179" y="4644"/>
                  </a:lnTo>
                  <a:lnTo>
                    <a:pt x="2179" y="6203"/>
                  </a:lnTo>
                  <a:cubicBezTo>
                    <a:pt x="2179" y="6299"/>
                    <a:pt x="2251" y="6370"/>
                    <a:pt x="2334" y="6370"/>
                  </a:cubicBezTo>
                  <a:cubicBezTo>
                    <a:pt x="2429" y="6370"/>
                    <a:pt x="2501" y="6299"/>
                    <a:pt x="2501" y="6203"/>
                  </a:cubicBezTo>
                  <a:lnTo>
                    <a:pt x="2501" y="4644"/>
                  </a:lnTo>
                  <a:lnTo>
                    <a:pt x="3108" y="4179"/>
                  </a:lnTo>
                  <a:cubicBezTo>
                    <a:pt x="3156" y="4215"/>
                    <a:pt x="3203" y="4239"/>
                    <a:pt x="3239" y="4251"/>
                  </a:cubicBezTo>
                  <a:lnTo>
                    <a:pt x="4108" y="4584"/>
                  </a:lnTo>
                  <a:cubicBezTo>
                    <a:pt x="4251" y="4644"/>
                    <a:pt x="4346" y="4775"/>
                    <a:pt x="4346" y="4941"/>
                  </a:cubicBezTo>
                  <a:cubicBezTo>
                    <a:pt x="4346" y="5025"/>
                    <a:pt x="4418" y="5108"/>
                    <a:pt x="4513" y="5108"/>
                  </a:cubicBezTo>
                  <a:cubicBezTo>
                    <a:pt x="4596" y="5108"/>
                    <a:pt x="4668" y="5025"/>
                    <a:pt x="4668" y="4941"/>
                  </a:cubicBezTo>
                  <a:cubicBezTo>
                    <a:pt x="4703" y="4632"/>
                    <a:pt x="4525" y="4358"/>
                    <a:pt x="4239" y="4251"/>
                  </a:cubicBezTo>
                  <a:lnTo>
                    <a:pt x="3382" y="3929"/>
                  </a:lnTo>
                  <a:cubicBezTo>
                    <a:pt x="3310" y="3894"/>
                    <a:pt x="3263" y="3822"/>
                    <a:pt x="3263" y="3751"/>
                  </a:cubicBezTo>
                  <a:lnTo>
                    <a:pt x="3263" y="3322"/>
                  </a:lnTo>
                  <a:cubicBezTo>
                    <a:pt x="3310" y="3286"/>
                    <a:pt x="3334" y="3263"/>
                    <a:pt x="3370" y="3227"/>
                  </a:cubicBezTo>
                  <a:cubicBezTo>
                    <a:pt x="3644" y="2941"/>
                    <a:pt x="3810" y="2584"/>
                    <a:pt x="3810" y="2179"/>
                  </a:cubicBezTo>
                  <a:lnTo>
                    <a:pt x="3810" y="1858"/>
                  </a:lnTo>
                  <a:lnTo>
                    <a:pt x="3858" y="1750"/>
                  </a:lnTo>
                  <a:cubicBezTo>
                    <a:pt x="3941" y="1572"/>
                    <a:pt x="3989" y="1381"/>
                    <a:pt x="3989" y="1191"/>
                  </a:cubicBezTo>
                  <a:lnTo>
                    <a:pt x="3989" y="155"/>
                  </a:lnTo>
                  <a:cubicBezTo>
                    <a:pt x="3989" y="72"/>
                    <a:pt x="3918" y="0"/>
                    <a:pt x="38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279" name="Google Shape;10279;p73"/>
            <p:cNvSpPr/>
            <p:nvPr/>
          </p:nvSpPr>
          <p:spPr>
            <a:xfrm>
              <a:off x="5548658" y="2982111"/>
              <a:ext cx="140614" cy="208279"/>
            </a:xfrm>
            <a:custGeom>
              <a:avLst/>
              <a:gdLst/>
              <a:ahLst/>
              <a:cxnLst/>
              <a:rect l="l" t="t" r="r" b="b"/>
              <a:pathLst>
                <a:path w="4418" h="6544" extrusionOk="0">
                  <a:moveTo>
                    <a:pt x="2246" y="370"/>
                  </a:moveTo>
                  <a:cubicBezTo>
                    <a:pt x="2295" y="370"/>
                    <a:pt x="2346" y="376"/>
                    <a:pt x="2394" y="388"/>
                  </a:cubicBezTo>
                  <a:cubicBezTo>
                    <a:pt x="3132" y="459"/>
                    <a:pt x="3715" y="1102"/>
                    <a:pt x="3727" y="1876"/>
                  </a:cubicBezTo>
                  <a:cubicBezTo>
                    <a:pt x="3727" y="2602"/>
                    <a:pt x="3906" y="3269"/>
                    <a:pt x="4061" y="3626"/>
                  </a:cubicBezTo>
                  <a:lnTo>
                    <a:pt x="4061" y="3638"/>
                  </a:lnTo>
                  <a:cubicBezTo>
                    <a:pt x="3882" y="3722"/>
                    <a:pt x="3537" y="3912"/>
                    <a:pt x="2953" y="4031"/>
                  </a:cubicBezTo>
                  <a:lnTo>
                    <a:pt x="2953" y="3972"/>
                  </a:lnTo>
                  <a:lnTo>
                    <a:pt x="2953" y="3626"/>
                  </a:lnTo>
                  <a:cubicBezTo>
                    <a:pt x="3179" y="3495"/>
                    <a:pt x="3370" y="3317"/>
                    <a:pt x="3489" y="3091"/>
                  </a:cubicBezTo>
                  <a:cubicBezTo>
                    <a:pt x="3727" y="2674"/>
                    <a:pt x="3644" y="2126"/>
                    <a:pt x="3287" y="1793"/>
                  </a:cubicBezTo>
                  <a:cubicBezTo>
                    <a:pt x="3025" y="1578"/>
                    <a:pt x="2584" y="1293"/>
                    <a:pt x="1870" y="1293"/>
                  </a:cubicBezTo>
                  <a:cubicBezTo>
                    <a:pt x="1822" y="1293"/>
                    <a:pt x="1786" y="1305"/>
                    <a:pt x="1751" y="1340"/>
                  </a:cubicBezTo>
                  <a:lnTo>
                    <a:pt x="1382" y="1709"/>
                  </a:lnTo>
                  <a:cubicBezTo>
                    <a:pt x="1322" y="1769"/>
                    <a:pt x="1322" y="1888"/>
                    <a:pt x="1382" y="1948"/>
                  </a:cubicBezTo>
                  <a:cubicBezTo>
                    <a:pt x="1411" y="1977"/>
                    <a:pt x="1456" y="1992"/>
                    <a:pt x="1501" y="1992"/>
                  </a:cubicBezTo>
                  <a:cubicBezTo>
                    <a:pt x="1545" y="1992"/>
                    <a:pt x="1590" y="1977"/>
                    <a:pt x="1620" y="1948"/>
                  </a:cubicBezTo>
                  <a:lnTo>
                    <a:pt x="1929" y="1638"/>
                  </a:lnTo>
                  <a:cubicBezTo>
                    <a:pt x="2394" y="1650"/>
                    <a:pt x="2763" y="1781"/>
                    <a:pt x="3048" y="2055"/>
                  </a:cubicBezTo>
                  <a:cubicBezTo>
                    <a:pt x="3287" y="2269"/>
                    <a:pt x="3346" y="2650"/>
                    <a:pt x="3179" y="2924"/>
                  </a:cubicBezTo>
                  <a:cubicBezTo>
                    <a:pt x="2989" y="3269"/>
                    <a:pt x="2608" y="3495"/>
                    <a:pt x="2215" y="3495"/>
                  </a:cubicBezTo>
                  <a:cubicBezTo>
                    <a:pt x="1596" y="3495"/>
                    <a:pt x="1108" y="3007"/>
                    <a:pt x="1108" y="2388"/>
                  </a:cubicBezTo>
                  <a:cubicBezTo>
                    <a:pt x="1108" y="2305"/>
                    <a:pt x="1036" y="2233"/>
                    <a:pt x="941" y="2233"/>
                  </a:cubicBezTo>
                  <a:cubicBezTo>
                    <a:pt x="858" y="2233"/>
                    <a:pt x="786" y="2305"/>
                    <a:pt x="786" y="2388"/>
                  </a:cubicBezTo>
                  <a:cubicBezTo>
                    <a:pt x="786" y="2924"/>
                    <a:pt x="1084" y="3400"/>
                    <a:pt x="1513" y="3662"/>
                  </a:cubicBezTo>
                  <a:lnTo>
                    <a:pt x="1513" y="3995"/>
                  </a:lnTo>
                  <a:lnTo>
                    <a:pt x="1513" y="4055"/>
                  </a:lnTo>
                  <a:cubicBezTo>
                    <a:pt x="929" y="3936"/>
                    <a:pt x="608" y="3745"/>
                    <a:pt x="441" y="3638"/>
                  </a:cubicBezTo>
                  <a:cubicBezTo>
                    <a:pt x="441" y="3638"/>
                    <a:pt x="429" y="3638"/>
                    <a:pt x="441" y="3626"/>
                  </a:cubicBezTo>
                  <a:cubicBezTo>
                    <a:pt x="596" y="3269"/>
                    <a:pt x="774" y="2602"/>
                    <a:pt x="774" y="1876"/>
                  </a:cubicBezTo>
                  <a:cubicBezTo>
                    <a:pt x="774" y="1114"/>
                    <a:pt x="1370" y="459"/>
                    <a:pt x="2108" y="388"/>
                  </a:cubicBezTo>
                  <a:cubicBezTo>
                    <a:pt x="2150" y="376"/>
                    <a:pt x="2197" y="370"/>
                    <a:pt x="2246" y="370"/>
                  </a:cubicBezTo>
                  <a:close/>
                  <a:moveTo>
                    <a:pt x="2584" y="3769"/>
                  </a:moveTo>
                  <a:lnTo>
                    <a:pt x="2584" y="3972"/>
                  </a:lnTo>
                  <a:cubicBezTo>
                    <a:pt x="2584" y="4174"/>
                    <a:pt x="2703" y="4365"/>
                    <a:pt x="2882" y="4448"/>
                  </a:cubicBezTo>
                  <a:lnTo>
                    <a:pt x="2989" y="4507"/>
                  </a:lnTo>
                  <a:cubicBezTo>
                    <a:pt x="2858" y="4769"/>
                    <a:pt x="2560" y="4936"/>
                    <a:pt x="2227" y="4936"/>
                  </a:cubicBezTo>
                  <a:cubicBezTo>
                    <a:pt x="1917" y="4936"/>
                    <a:pt x="1620" y="4769"/>
                    <a:pt x="1441" y="4507"/>
                  </a:cubicBezTo>
                  <a:lnTo>
                    <a:pt x="1548" y="4448"/>
                  </a:lnTo>
                  <a:cubicBezTo>
                    <a:pt x="1727" y="4365"/>
                    <a:pt x="1846" y="4162"/>
                    <a:pt x="1846" y="3972"/>
                  </a:cubicBezTo>
                  <a:lnTo>
                    <a:pt x="1846" y="3769"/>
                  </a:lnTo>
                  <a:cubicBezTo>
                    <a:pt x="1965" y="3793"/>
                    <a:pt x="2096" y="3805"/>
                    <a:pt x="2215" y="3805"/>
                  </a:cubicBezTo>
                  <a:cubicBezTo>
                    <a:pt x="2346" y="3805"/>
                    <a:pt x="2465" y="3793"/>
                    <a:pt x="2584" y="3769"/>
                  </a:cubicBezTo>
                  <a:close/>
                  <a:moveTo>
                    <a:pt x="2209" y="1"/>
                  </a:moveTo>
                  <a:cubicBezTo>
                    <a:pt x="2153" y="1"/>
                    <a:pt x="2096" y="7"/>
                    <a:pt x="2036" y="19"/>
                  </a:cubicBezTo>
                  <a:cubicBezTo>
                    <a:pt x="1108" y="102"/>
                    <a:pt x="393" y="912"/>
                    <a:pt x="381" y="1840"/>
                  </a:cubicBezTo>
                  <a:cubicBezTo>
                    <a:pt x="381" y="2519"/>
                    <a:pt x="215" y="3138"/>
                    <a:pt x="84" y="3472"/>
                  </a:cubicBezTo>
                  <a:cubicBezTo>
                    <a:pt x="24" y="3614"/>
                    <a:pt x="72" y="3793"/>
                    <a:pt x="203" y="3876"/>
                  </a:cubicBezTo>
                  <a:cubicBezTo>
                    <a:pt x="358" y="3984"/>
                    <a:pt x="632" y="4150"/>
                    <a:pt x="1084" y="4281"/>
                  </a:cubicBezTo>
                  <a:lnTo>
                    <a:pt x="393" y="4626"/>
                  </a:lnTo>
                  <a:cubicBezTo>
                    <a:pt x="215" y="4722"/>
                    <a:pt x="84" y="4877"/>
                    <a:pt x="24" y="5055"/>
                  </a:cubicBezTo>
                  <a:cubicBezTo>
                    <a:pt x="0" y="5150"/>
                    <a:pt x="60" y="5234"/>
                    <a:pt x="143" y="5269"/>
                  </a:cubicBezTo>
                  <a:lnTo>
                    <a:pt x="191" y="5269"/>
                  </a:lnTo>
                  <a:cubicBezTo>
                    <a:pt x="262" y="5269"/>
                    <a:pt x="334" y="5222"/>
                    <a:pt x="358" y="5150"/>
                  </a:cubicBezTo>
                  <a:cubicBezTo>
                    <a:pt x="381" y="5043"/>
                    <a:pt x="453" y="4972"/>
                    <a:pt x="548" y="4924"/>
                  </a:cubicBezTo>
                  <a:lnTo>
                    <a:pt x="1084" y="4662"/>
                  </a:lnTo>
                  <a:cubicBezTo>
                    <a:pt x="1310" y="5043"/>
                    <a:pt x="1727" y="5281"/>
                    <a:pt x="2167" y="5281"/>
                  </a:cubicBezTo>
                  <a:cubicBezTo>
                    <a:pt x="2620" y="5281"/>
                    <a:pt x="3037" y="5043"/>
                    <a:pt x="3251" y="4662"/>
                  </a:cubicBezTo>
                  <a:lnTo>
                    <a:pt x="3787" y="4924"/>
                  </a:lnTo>
                  <a:cubicBezTo>
                    <a:pt x="3930" y="4984"/>
                    <a:pt x="4001" y="5115"/>
                    <a:pt x="4001" y="5269"/>
                  </a:cubicBezTo>
                  <a:lnTo>
                    <a:pt x="4001" y="6377"/>
                  </a:lnTo>
                  <a:cubicBezTo>
                    <a:pt x="4001" y="6472"/>
                    <a:pt x="4072" y="6543"/>
                    <a:pt x="4168" y="6543"/>
                  </a:cubicBezTo>
                  <a:cubicBezTo>
                    <a:pt x="4251" y="6543"/>
                    <a:pt x="4322" y="6472"/>
                    <a:pt x="4322" y="6377"/>
                  </a:cubicBezTo>
                  <a:lnTo>
                    <a:pt x="4322" y="5269"/>
                  </a:lnTo>
                  <a:cubicBezTo>
                    <a:pt x="4418" y="4996"/>
                    <a:pt x="4263" y="4746"/>
                    <a:pt x="4013" y="4626"/>
                  </a:cubicBezTo>
                  <a:lnTo>
                    <a:pt x="3334" y="4281"/>
                  </a:lnTo>
                  <a:cubicBezTo>
                    <a:pt x="3787" y="4150"/>
                    <a:pt x="4072" y="3984"/>
                    <a:pt x="4203" y="3876"/>
                  </a:cubicBezTo>
                  <a:cubicBezTo>
                    <a:pt x="4346" y="3793"/>
                    <a:pt x="4406" y="3614"/>
                    <a:pt x="4322" y="3472"/>
                  </a:cubicBezTo>
                  <a:cubicBezTo>
                    <a:pt x="4191" y="3138"/>
                    <a:pt x="4025" y="2519"/>
                    <a:pt x="4025" y="1840"/>
                  </a:cubicBezTo>
                  <a:cubicBezTo>
                    <a:pt x="4025" y="912"/>
                    <a:pt x="3299" y="102"/>
                    <a:pt x="2382" y="19"/>
                  </a:cubicBezTo>
                  <a:cubicBezTo>
                    <a:pt x="2322" y="7"/>
                    <a:pt x="2266" y="1"/>
                    <a:pt x="220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280" name="Google Shape;10280;p73"/>
            <p:cNvSpPr/>
            <p:nvPr/>
          </p:nvSpPr>
          <p:spPr>
            <a:xfrm>
              <a:off x="5655153" y="3157004"/>
              <a:ext cx="10630" cy="33387"/>
            </a:xfrm>
            <a:custGeom>
              <a:avLst/>
              <a:gdLst/>
              <a:ahLst/>
              <a:cxnLst/>
              <a:rect l="l" t="t" r="r" b="b"/>
              <a:pathLst>
                <a:path w="334" h="1049" extrusionOk="0">
                  <a:moveTo>
                    <a:pt x="167" y="1"/>
                  </a:moveTo>
                  <a:cubicBezTo>
                    <a:pt x="72" y="1"/>
                    <a:pt x="0" y="72"/>
                    <a:pt x="0" y="155"/>
                  </a:cubicBezTo>
                  <a:lnTo>
                    <a:pt x="0" y="894"/>
                  </a:lnTo>
                  <a:cubicBezTo>
                    <a:pt x="0" y="977"/>
                    <a:pt x="72" y="1048"/>
                    <a:pt x="167" y="1048"/>
                  </a:cubicBezTo>
                  <a:cubicBezTo>
                    <a:pt x="250" y="1048"/>
                    <a:pt x="322" y="977"/>
                    <a:pt x="322" y="894"/>
                  </a:cubicBezTo>
                  <a:lnTo>
                    <a:pt x="322" y="155"/>
                  </a:lnTo>
                  <a:cubicBezTo>
                    <a:pt x="334" y="72"/>
                    <a:pt x="262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281" name="Google Shape;10281;p73"/>
            <p:cNvSpPr/>
            <p:nvPr/>
          </p:nvSpPr>
          <p:spPr>
            <a:xfrm>
              <a:off x="5497893" y="3174445"/>
              <a:ext cx="11012" cy="10248"/>
            </a:xfrm>
            <a:custGeom>
              <a:avLst/>
              <a:gdLst/>
              <a:ahLst/>
              <a:cxnLst/>
              <a:rect l="l" t="t" r="r" b="b"/>
              <a:pathLst>
                <a:path w="346" h="322" extrusionOk="0">
                  <a:moveTo>
                    <a:pt x="179" y="0"/>
                  </a:moveTo>
                  <a:cubicBezTo>
                    <a:pt x="83" y="0"/>
                    <a:pt x="0" y="72"/>
                    <a:pt x="0" y="167"/>
                  </a:cubicBezTo>
                  <a:cubicBezTo>
                    <a:pt x="0" y="250"/>
                    <a:pt x="71" y="322"/>
                    <a:pt x="179" y="322"/>
                  </a:cubicBezTo>
                  <a:cubicBezTo>
                    <a:pt x="262" y="322"/>
                    <a:pt x="333" y="250"/>
                    <a:pt x="333" y="167"/>
                  </a:cubicBezTo>
                  <a:cubicBezTo>
                    <a:pt x="345" y="72"/>
                    <a:pt x="262" y="0"/>
                    <a:pt x="1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282" name="Google Shape;10282;p73"/>
            <p:cNvSpPr/>
            <p:nvPr/>
          </p:nvSpPr>
          <p:spPr>
            <a:xfrm>
              <a:off x="5410718" y="3156972"/>
              <a:ext cx="74699" cy="45927"/>
            </a:xfrm>
            <a:custGeom>
              <a:avLst/>
              <a:gdLst/>
              <a:ahLst/>
              <a:cxnLst/>
              <a:rect l="l" t="t" r="r" b="b"/>
              <a:pathLst>
                <a:path w="2347" h="1443" extrusionOk="0">
                  <a:moveTo>
                    <a:pt x="905" y="0"/>
                  </a:moveTo>
                  <a:cubicBezTo>
                    <a:pt x="870" y="0"/>
                    <a:pt x="833" y="13"/>
                    <a:pt x="798" y="37"/>
                  </a:cubicBezTo>
                  <a:lnTo>
                    <a:pt x="72" y="585"/>
                  </a:lnTo>
                  <a:cubicBezTo>
                    <a:pt x="24" y="621"/>
                    <a:pt x="1" y="680"/>
                    <a:pt x="1" y="728"/>
                  </a:cubicBezTo>
                  <a:cubicBezTo>
                    <a:pt x="1" y="764"/>
                    <a:pt x="24" y="823"/>
                    <a:pt x="72" y="859"/>
                  </a:cubicBezTo>
                  <a:lnTo>
                    <a:pt x="798" y="1407"/>
                  </a:lnTo>
                  <a:cubicBezTo>
                    <a:pt x="834" y="1442"/>
                    <a:pt x="858" y="1442"/>
                    <a:pt x="905" y="1442"/>
                  </a:cubicBezTo>
                  <a:cubicBezTo>
                    <a:pt x="953" y="1442"/>
                    <a:pt x="1013" y="1407"/>
                    <a:pt x="1036" y="1359"/>
                  </a:cubicBezTo>
                  <a:cubicBezTo>
                    <a:pt x="1096" y="1287"/>
                    <a:pt x="1084" y="1180"/>
                    <a:pt x="1013" y="1121"/>
                  </a:cubicBezTo>
                  <a:lnTo>
                    <a:pt x="679" y="883"/>
                  </a:lnTo>
                  <a:lnTo>
                    <a:pt x="2191" y="883"/>
                  </a:lnTo>
                  <a:cubicBezTo>
                    <a:pt x="2275" y="883"/>
                    <a:pt x="2346" y="811"/>
                    <a:pt x="2346" y="728"/>
                  </a:cubicBezTo>
                  <a:cubicBezTo>
                    <a:pt x="2346" y="621"/>
                    <a:pt x="2275" y="549"/>
                    <a:pt x="2191" y="549"/>
                  </a:cubicBezTo>
                  <a:lnTo>
                    <a:pt x="679" y="549"/>
                  </a:lnTo>
                  <a:lnTo>
                    <a:pt x="1013" y="311"/>
                  </a:lnTo>
                  <a:cubicBezTo>
                    <a:pt x="1084" y="252"/>
                    <a:pt x="1096" y="145"/>
                    <a:pt x="1036" y="73"/>
                  </a:cubicBezTo>
                  <a:cubicBezTo>
                    <a:pt x="1002" y="24"/>
                    <a:pt x="955" y="0"/>
                    <a:pt x="90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283" name="Google Shape;10283;p73"/>
            <p:cNvSpPr/>
            <p:nvPr/>
          </p:nvSpPr>
          <p:spPr>
            <a:xfrm>
              <a:off x="5521382" y="3156590"/>
              <a:ext cx="75049" cy="45163"/>
            </a:xfrm>
            <a:custGeom>
              <a:avLst/>
              <a:gdLst/>
              <a:ahLst/>
              <a:cxnLst/>
              <a:rect l="l" t="t" r="r" b="b"/>
              <a:pathLst>
                <a:path w="2358" h="1419" extrusionOk="0">
                  <a:moveTo>
                    <a:pt x="1446" y="0"/>
                  </a:moveTo>
                  <a:cubicBezTo>
                    <a:pt x="1396" y="0"/>
                    <a:pt x="1345" y="25"/>
                    <a:pt x="1310" y="73"/>
                  </a:cubicBezTo>
                  <a:cubicBezTo>
                    <a:pt x="1250" y="145"/>
                    <a:pt x="1274" y="252"/>
                    <a:pt x="1346" y="311"/>
                  </a:cubicBezTo>
                  <a:lnTo>
                    <a:pt x="1667" y="549"/>
                  </a:lnTo>
                  <a:lnTo>
                    <a:pt x="167" y="549"/>
                  </a:lnTo>
                  <a:cubicBezTo>
                    <a:pt x="84" y="549"/>
                    <a:pt x="0" y="621"/>
                    <a:pt x="0" y="704"/>
                  </a:cubicBezTo>
                  <a:cubicBezTo>
                    <a:pt x="0" y="799"/>
                    <a:pt x="84" y="871"/>
                    <a:pt x="167" y="871"/>
                  </a:cubicBezTo>
                  <a:lnTo>
                    <a:pt x="1667" y="871"/>
                  </a:lnTo>
                  <a:lnTo>
                    <a:pt x="1346" y="1109"/>
                  </a:lnTo>
                  <a:cubicBezTo>
                    <a:pt x="1274" y="1169"/>
                    <a:pt x="1250" y="1276"/>
                    <a:pt x="1310" y="1347"/>
                  </a:cubicBezTo>
                  <a:cubicBezTo>
                    <a:pt x="1346" y="1395"/>
                    <a:pt x="1405" y="1419"/>
                    <a:pt x="1453" y="1419"/>
                  </a:cubicBezTo>
                  <a:cubicBezTo>
                    <a:pt x="1477" y="1419"/>
                    <a:pt x="1524" y="1407"/>
                    <a:pt x="1548" y="1395"/>
                  </a:cubicBezTo>
                  <a:lnTo>
                    <a:pt x="2286" y="847"/>
                  </a:lnTo>
                  <a:cubicBezTo>
                    <a:pt x="2322" y="811"/>
                    <a:pt x="2358" y="752"/>
                    <a:pt x="2358" y="704"/>
                  </a:cubicBezTo>
                  <a:cubicBezTo>
                    <a:pt x="2358" y="668"/>
                    <a:pt x="2322" y="633"/>
                    <a:pt x="2286" y="585"/>
                  </a:cubicBezTo>
                  <a:lnTo>
                    <a:pt x="1548" y="37"/>
                  </a:lnTo>
                  <a:cubicBezTo>
                    <a:pt x="1518" y="13"/>
                    <a:pt x="1482" y="0"/>
                    <a:pt x="144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</p:grpSp>
      <p:grpSp>
        <p:nvGrpSpPr>
          <p:cNvPr id="10284" name="Google Shape;10284;p73"/>
          <p:cNvGrpSpPr/>
          <p:nvPr/>
        </p:nvGrpSpPr>
        <p:grpSpPr>
          <a:xfrm>
            <a:off x="9431905" y="3642010"/>
            <a:ext cx="495193" cy="495745"/>
            <a:chOff x="7073928" y="2905757"/>
            <a:chExt cx="371395" cy="371809"/>
          </a:xfrm>
          <a:solidFill>
            <a:srgbClr val="E084C6"/>
          </a:solidFill>
        </p:grpSpPr>
        <p:sp>
          <p:nvSpPr>
            <p:cNvPr id="10285" name="Google Shape;10285;p73"/>
            <p:cNvSpPr/>
            <p:nvPr/>
          </p:nvSpPr>
          <p:spPr>
            <a:xfrm>
              <a:off x="7073928" y="2905757"/>
              <a:ext cx="371395" cy="371809"/>
            </a:xfrm>
            <a:custGeom>
              <a:avLst/>
              <a:gdLst/>
              <a:ahLst/>
              <a:cxnLst/>
              <a:rect l="l" t="t" r="r" b="b"/>
              <a:pathLst>
                <a:path w="11669" h="11682" extrusionOk="0">
                  <a:moveTo>
                    <a:pt x="3608" y="1811"/>
                  </a:moveTo>
                  <a:cubicBezTo>
                    <a:pt x="3822" y="1811"/>
                    <a:pt x="3989" y="1977"/>
                    <a:pt x="3989" y="2192"/>
                  </a:cubicBezTo>
                  <a:lnTo>
                    <a:pt x="3989" y="2561"/>
                  </a:lnTo>
                  <a:cubicBezTo>
                    <a:pt x="3989" y="2870"/>
                    <a:pt x="3727" y="3120"/>
                    <a:pt x="3417" y="3120"/>
                  </a:cubicBezTo>
                  <a:cubicBezTo>
                    <a:pt x="3411" y="3120"/>
                    <a:pt x="3404" y="3121"/>
                    <a:pt x="3398" y="3121"/>
                  </a:cubicBezTo>
                  <a:cubicBezTo>
                    <a:pt x="3109" y="3121"/>
                    <a:pt x="2870" y="2863"/>
                    <a:pt x="2870" y="2561"/>
                  </a:cubicBezTo>
                  <a:lnTo>
                    <a:pt x="2870" y="2192"/>
                  </a:lnTo>
                  <a:cubicBezTo>
                    <a:pt x="2870" y="1977"/>
                    <a:pt x="3024" y="1811"/>
                    <a:pt x="3239" y="1811"/>
                  </a:cubicBezTo>
                  <a:close/>
                  <a:moveTo>
                    <a:pt x="3596" y="3454"/>
                  </a:moveTo>
                  <a:lnTo>
                    <a:pt x="3596" y="3466"/>
                  </a:lnTo>
                  <a:cubicBezTo>
                    <a:pt x="3632" y="3561"/>
                    <a:pt x="3643" y="3644"/>
                    <a:pt x="3667" y="3704"/>
                  </a:cubicBezTo>
                  <a:lnTo>
                    <a:pt x="3429" y="3942"/>
                  </a:lnTo>
                  <a:lnTo>
                    <a:pt x="3405" y="3942"/>
                  </a:lnTo>
                  <a:lnTo>
                    <a:pt x="3167" y="3704"/>
                  </a:lnTo>
                  <a:cubicBezTo>
                    <a:pt x="3191" y="3644"/>
                    <a:pt x="3215" y="3585"/>
                    <a:pt x="3215" y="3525"/>
                  </a:cubicBezTo>
                  <a:lnTo>
                    <a:pt x="3215" y="3454"/>
                  </a:lnTo>
                  <a:close/>
                  <a:moveTo>
                    <a:pt x="5632" y="5204"/>
                  </a:moveTo>
                  <a:lnTo>
                    <a:pt x="5632" y="7418"/>
                  </a:lnTo>
                  <a:lnTo>
                    <a:pt x="4525" y="8204"/>
                  </a:lnTo>
                  <a:lnTo>
                    <a:pt x="4525" y="5466"/>
                  </a:lnTo>
                  <a:cubicBezTo>
                    <a:pt x="4608" y="5525"/>
                    <a:pt x="4727" y="5573"/>
                    <a:pt x="4846" y="5585"/>
                  </a:cubicBezTo>
                  <a:lnTo>
                    <a:pt x="4977" y="5585"/>
                  </a:lnTo>
                  <a:cubicBezTo>
                    <a:pt x="5120" y="5561"/>
                    <a:pt x="5263" y="5525"/>
                    <a:pt x="5370" y="5418"/>
                  </a:cubicBezTo>
                  <a:lnTo>
                    <a:pt x="5632" y="5204"/>
                  </a:lnTo>
                  <a:close/>
                  <a:moveTo>
                    <a:pt x="2893" y="3930"/>
                  </a:moveTo>
                  <a:lnTo>
                    <a:pt x="3167" y="4204"/>
                  </a:lnTo>
                  <a:cubicBezTo>
                    <a:pt x="3227" y="4263"/>
                    <a:pt x="3310" y="4299"/>
                    <a:pt x="3417" y="4299"/>
                  </a:cubicBezTo>
                  <a:cubicBezTo>
                    <a:pt x="3524" y="4299"/>
                    <a:pt x="3596" y="4275"/>
                    <a:pt x="3667" y="4204"/>
                  </a:cubicBezTo>
                  <a:lnTo>
                    <a:pt x="3905" y="3966"/>
                  </a:lnTo>
                  <a:cubicBezTo>
                    <a:pt x="3989" y="3989"/>
                    <a:pt x="4060" y="4025"/>
                    <a:pt x="4144" y="4025"/>
                  </a:cubicBezTo>
                  <a:cubicBezTo>
                    <a:pt x="4203" y="4025"/>
                    <a:pt x="4263" y="4049"/>
                    <a:pt x="4298" y="4097"/>
                  </a:cubicBezTo>
                  <a:lnTo>
                    <a:pt x="4798" y="4716"/>
                  </a:lnTo>
                  <a:cubicBezTo>
                    <a:pt x="4833" y="4764"/>
                    <a:pt x="4884" y="4789"/>
                    <a:pt x="4935" y="4789"/>
                  </a:cubicBezTo>
                  <a:cubicBezTo>
                    <a:pt x="4971" y="4789"/>
                    <a:pt x="5007" y="4776"/>
                    <a:pt x="5036" y="4751"/>
                  </a:cubicBezTo>
                  <a:lnTo>
                    <a:pt x="5656" y="4263"/>
                  </a:lnTo>
                  <a:cubicBezTo>
                    <a:pt x="5694" y="4231"/>
                    <a:pt x="5747" y="4209"/>
                    <a:pt x="5798" y="4209"/>
                  </a:cubicBezTo>
                  <a:cubicBezTo>
                    <a:pt x="5842" y="4209"/>
                    <a:pt x="5885" y="4225"/>
                    <a:pt x="5918" y="4263"/>
                  </a:cubicBezTo>
                  <a:cubicBezTo>
                    <a:pt x="5965" y="4299"/>
                    <a:pt x="5989" y="4347"/>
                    <a:pt x="5977" y="4406"/>
                  </a:cubicBezTo>
                  <a:cubicBezTo>
                    <a:pt x="5989" y="4454"/>
                    <a:pt x="5965" y="4513"/>
                    <a:pt x="5918" y="4537"/>
                  </a:cubicBezTo>
                  <a:lnTo>
                    <a:pt x="5144" y="5156"/>
                  </a:lnTo>
                  <a:cubicBezTo>
                    <a:pt x="5084" y="5192"/>
                    <a:pt x="5013" y="5228"/>
                    <a:pt x="4929" y="5240"/>
                  </a:cubicBezTo>
                  <a:lnTo>
                    <a:pt x="4858" y="5240"/>
                  </a:lnTo>
                  <a:cubicBezTo>
                    <a:pt x="4751" y="5228"/>
                    <a:pt x="4667" y="5180"/>
                    <a:pt x="4608" y="5109"/>
                  </a:cubicBezTo>
                  <a:lnTo>
                    <a:pt x="4453" y="4930"/>
                  </a:lnTo>
                  <a:cubicBezTo>
                    <a:pt x="4425" y="4884"/>
                    <a:pt x="4369" y="4866"/>
                    <a:pt x="4312" y="4866"/>
                  </a:cubicBezTo>
                  <a:cubicBezTo>
                    <a:pt x="4295" y="4866"/>
                    <a:pt x="4279" y="4868"/>
                    <a:pt x="4263" y="4870"/>
                  </a:cubicBezTo>
                  <a:cubicBezTo>
                    <a:pt x="4191" y="4894"/>
                    <a:pt x="4144" y="4954"/>
                    <a:pt x="4144" y="5037"/>
                  </a:cubicBezTo>
                  <a:lnTo>
                    <a:pt x="4144" y="8454"/>
                  </a:lnTo>
                  <a:lnTo>
                    <a:pt x="3763" y="8740"/>
                  </a:lnTo>
                  <a:lnTo>
                    <a:pt x="3763" y="7145"/>
                  </a:lnTo>
                  <a:cubicBezTo>
                    <a:pt x="3763" y="7061"/>
                    <a:pt x="3691" y="6978"/>
                    <a:pt x="3596" y="6978"/>
                  </a:cubicBezTo>
                  <a:cubicBezTo>
                    <a:pt x="3512" y="6978"/>
                    <a:pt x="3429" y="7061"/>
                    <a:pt x="3429" y="7145"/>
                  </a:cubicBezTo>
                  <a:lnTo>
                    <a:pt x="3429" y="8978"/>
                  </a:lnTo>
                  <a:lnTo>
                    <a:pt x="2870" y="9383"/>
                  </a:lnTo>
                  <a:lnTo>
                    <a:pt x="2870" y="7180"/>
                  </a:lnTo>
                  <a:cubicBezTo>
                    <a:pt x="2870" y="7014"/>
                    <a:pt x="2822" y="6835"/>
                    <a:pt x="2750" y="6680"/>
                  </a:cubicBezTo>
                  <a:lnTo>
                    <a:pt x="2572" y="6347"/>
                  </a:lnTo>
                  <a:cubicBezTo>
                    <a:pt x="2524" y="6240"/>
                    <a:pt x="2500" y="6121"/>
                    <a:pt x="2500" y="6013"/>
                  </a:cubicBezTo>
                  <a:lnTo>
                    <a:pt x="2500" y="4263"/>
                  </a:lnTo>
                  <a:cubicBezTo>
                    <a:pt x="2500" y="4180"/>
                    <a:pt x="2536" y="4120"/>
                    <a:pt x="2596" y="4085"/>
                  </a:cubicBezTo>
                  <a:lnTo>
                    <a:pt x="2893" y="3930"/>
                  </a:lnTo>
                  <a:close/>
                  <a:moveTo>
                    <a:pt x="5810" y="1"/>
                  </a:moveTo>
                  <a:cubicBezTo>
                    <a:pt x="5727" y="1"/>
                    <a:pt x="5656" y="72"/>
                    <a:pt x="5656" y="167"/>
                  </a:cubicBezTo>
                  <a:lnTo>
                    <a:pt x="5656" y="3870"/>
                  </a:lnTo>
                  <a:cubicBezTo>
                    <a:pt x="5596" y="3882"/>
                    <a:pt x="5537" y="3930"/>
                    <a:pt x="5477" y="3977"/>
                  </a:cubicBezTo>
                  <a:lnTo>
                    <a:pt x="5001" y="4358"/>
                  </a:lnTo>
                  <a:lnTo>
                    <a:pt x="4596" y="3870"/>
                  </a:lnTo>
                  <a:cubicBezTo>
                    <a:pt x="4489" y="3739"/>
                    <a:pt x="4346" y="3668"/>
                    <a:pt x="4179" y="3668"/>
                  </a:cubicBezTo>
                  <a:cubicBezTo>
                    <a:pt x="4072" y="3668"/>
                    <a:pt x="3989" y="3573"/>
                    <a:pt x="3989" y="3466"/>
                  </a:cubicBezTo>
                  <a:lnTo>
                    <a:pt x="3989" y="3275"/>
                  </a:lnTo>
                  <a:cubicBezTo>
                    <a:pt x="4203" y="3108"/>
                    <a:pt x="4358" y="2846"/>
                    <a:pt x="4358" y="2549"/>
                  </a:cubicBezTo>
                  <a:lnTo>
                    <a:pt x="4358" y="2180"/>
                  </a:lnTo>
                  <a:cubicBezTo>
                    <a:pt x="4358" y="1775"/>
                    <a:pt x="4024" y="1465"/>
                    <a:pt x="3643" y="1465"/>
                  </a:cubicBezTo>
                  <a:lnTo>
                    <a:pt x="3274" y="1465"/>
                  </a:lnTo>
                  <a:cubicBezTo>
                    <a:pt x="2870" y="1465"/>
                    <a:pt x="2560" y="1787"/>
                    <a:pt x="2560" y="2180"/>
                  </a:cubicBezTo>
                  <a:lnTo>
                    <a:pt x="2560" y="2549"/>
                  </a:lnTo>
                  <a:cubicBezTo>
                    <a:pt x="2560" y="2846"/>
                    <a:pt x="2703" y="3108"/>
                    <a:pt x="2929" y="3275"/>
                  </a:cubicBezTo>
                  <a:lnTo>
                    <a:pt x="2929" y="3525"/>
                  </a:lnTo>
                  <a:lnTo>
                    <a:pt x="2929" y="3549"/>
                  </a:lnTo>
                  <a:lnTo>
                    <a:pt x="2500" y="3751"/>
                  </a:lnTo>
                  <a:cubicBezTo>
                    <a:pt x="2322" y="3847"/>
                    <a:pt x="2203" y="4037"/>
                    <a:pt x="2203" y="4228"/>
                  </a:cubicBezTo>
                  <a:lnTo>
                    <a:pt x="2203" y="5990"/>
                  </a:lnTo>
                  <a:cubicBezTo>
                    <a:pt x="2203" y="6144"/>
                    <a:pt x="2239" y="6323"/>
                    <a:pt x="2322" y="6478"/>
                  </a:cubicBezTo>
                  <a:lnTo>
                    <a:pt x="2500" y="6823"/>
                  </a:lnTo>
                  <a:cubicBezTo>
                    <a:pt x="2536" y="6918"/>
                    <a:pt x="2572" y="7037"/>
                    <a:pt x="2572" y="7145"/>
                  </a:cubicBezTo>
                  <a:lnTo>
                    <a:pt x="2572" y="9597"/>
                  </a:lnTo>
                  <a:lnTo>
                    <a:pt x="83" y="11371"/>
                  </a:lnTo>
                  <a:cubicBezTo>
                    <a:pt x="12" y="11431"/>
                    <a:pt x="0" y="11538"/>
                    <a:pt x="36" y="11609"/>
                  </a:cubicBezTo>
                  <a:cubicBezTo>
                    <a:pt x="74" y="11655"/>
                    <a:pt x="133" y="11682"/>
                    <a:pt x="188" y="11682"/>
                  </a:cubicBezTo>
                  <a:cubicBezTo>
                    <a:pt x="219" y="11682"/>
                    <a:pt x="249" y="11674"/>
                    <a:pt x="274" y="11657"/>
                  </a:cubicBezTo>
                  <a:lnTo>
                    <a:pt x="5846" y="7716"/>
                  </a:lnTo>
                  <a:lnTo>
                    <a:pt x="11406" y="11657"/>
                  </a:lnTo>
                  <a:cubicBezTo>
                    <a:pt x="11442" y="11669"/>
                    <a:pt x="11466" y="11681"/>
                    <a:pt x="11513" y="11681"/>
                  </a:cubicBezTo>
                  <a:cubicBezTo>
                    <a:pt x="11573" y="11681"/>
                    <a:pt x="11621" y="11657"/>
                    <a:pt x="11644" y="11609"/>
                  </a:cubicBezTo>
                  <a:cubicBezTo>
                    <a:pt x="11668" y="11538"/>
                    <a:pt x="11644" y="11431"/>
                    <a:pt x="11573" y="11371"/>
                  </a:cubicBezTo>
                  <a:lnTo>
                    <a:pt x="5977" y="7395"/>
                  </a:lnTo>
                  <a:lnTo>
                    <a:pt x="5977" y="4930"/>
                  </a:lnTo>
                  <a:lnTo>
                    <a:pt x="6144" y="4787"/>
                  </a:lnTo>
                  <a:cubicBezTo>
                    <a:pt x="6263" y="4692"/>
                    <a:pt x="6334" y="4549"/>
                    <a:pt x="6346" y="4394"/>
                  </a:cubicBezTo>
                  <a:cubicBezTo>
                    <a:pt x="6346" y="4228"/>
                    <a:pt x="6287" y="4073"/>
                    <a:pt x="6168" y="3977"/>
                  </a:cubicBezTo>
                  <a:cubicBezTo>
                    <a:pt x="6108" y="3930"/>
                    <a:pt x="6049" y="3882"/>
                    <a:pt x="5977" y="3870"/>
                  </a:cubicBezTo>
                  <a:lnTo>
                    <a:pt x="5977" y="715"/>
                  </a:lnTo>
                  <a:lnTo>
                    <a:pt x="8275" y="715"/>
                  </a:lnTo>
                  <a:lnTo>
                    <a:pt x="8037" y="1191"/>
                  </a:lnTo>
                  <a:cubicBezTo>
                    <a:pt x="8001" y="1239"/>
                    <a:pt x="8001" y="1299"/>
                    <a:pt x="8037" y="1334"/>
                  </a:cubicBezTo>
                  <a:lnTo>
                    <a:pt x="8275" y="1811"/>
                  </a:lnTo>
                  <a:lnTo>
                    <a:pt x="6549" y="1811"/>
                  </a:lnTo>
                  <a:cubicBezTo>
                    <a:pt x="6453" y="1811"/>
                    <a:pt x="6382" y="1894"/>
                    <a:pt x="6382" y="1977"/>
                  </a:cubicBezTo>
                  <a:cubicBezTo>
                    <a:pt x="6382" y="2072"/>
                    <a:pt x="6453" y="2144"/>
                    <a:pt x="6549" y="2144"/>
                  </a:cubicBezTo>
                  <a:lnTo>
                    <a:pt x="8549" y="2144"/>
                  </a:lnTo>
                  <a:cubicBezTo>
                    <a:pt x="8608" y="2144"/>
                    <a:pt x="8668" y="2108"/>
                    <a:pt x="8704" y="2072"/>
                  </a:cubicBezTo>
                  <a:cubicBezTo>
                    <a:pt x="8727" y="2025"/>
                    <a:pt x="8727" y="1953"/>
                    <a:pt x="8716" y="1906"/>
                  </a:cubicBezTo>
                  <a:lnTo>
                    <a:pt x="8394" y="1251"/>
                  </a:lnTo>
                  <a:lnTo>
                    <a:pt x="8716" y="596"/>
                  </a:lnTo>
                  <a:cubicBezTo>
                    <a:pt x="8751" y="537"/>
                    <a:pt x="8751" y="477"/>
                    <a:pt x="8704" y="429"/>
                  </a:cubicBezTo>
                  <a:cubicBezTo>
                    <a:pt x="8668" y="394"/>
                    <a:pt x="8608" y="358"/>
                    <a:pt x="8549" y="358"/>
                  </a:cubicBezTo>
                  <a:lnTo>
                    <a:pt x="5977" y="358"/>
                  </a:lnTo>
                  <a:lnTo>
                    <a:pt x="5977" y="167"/>
                  </a:lnTo>
                  <a:cubicBezTo>
                    <a:pt x="5977" y="72"/>
                    <a:pt x="5906" y="1"/>
                    <a:pt x="581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286" name="Google Shape;10286;p73"/>
            <p:cNvSpPr/>
            <p:nvPr/>
          </p:nvSpPr>
          <p:spPr>
            <a:xfrm>
              <a:off x="7281188" y="3188513"/>
              <a:ext cx="65596" cy="48473"/>
            </a:xfrm>
            <a:custGeom>
              <a:avLst/>
              <a:gdLst/>
              <a:ahLst/>
              <a:cxnLst/>
              <a:rect l="l" t="t" r="r" b="b"/>
              <a:pathLst>
                <a:path w="2061" h="1523" extrusionOk="0">
                  <a:moveTo>
                    <a:pt x="204" y="1"/>
                  </a:moveTo>
                  <a:cubicBezTo>
                    <a:pt x="151" y="1"/>
                    <a:pt x="97" y="27"/>
                    <a:pt x="60" y="70"/>
                  </a:cubicBezTo>
                  <a:cubicBezTo>
                    <a:pt x="1" y="154"/>
                    <a:pt x="37" y="261"/>
                    <a:pt x="108" y="320"/>
                  </a:cubicBezTo>
                  <a:lnTo>
                    <a:pt x="1775" y="1487"/>
                  </a:lnTo>
                  <a:cubicBezTo>
                    <a:pt x="1799" y="1511"/>
                    <a:pt x="1834" y="1523"/>
                    <a:pt x="1882" y="1523"/>
                  </a:cubicBezTo>
                  <a:cubicBezTo>
                    <a:pt x="1942" y="1523"/>
                    <a:pt x="1977" y="1487"/>
                    <a:pt x="2013" y="1451"/>
                  </a:cubicBezTo>
                  <a:cubicBezTo>
                    <a:pt x="2061" y="1368"/>
                    <a:pt x="2037" y="1261"/>
                    <a:pt x="1965" y="1213"/>
                  </a:cubicBezTo>
                  <a:lnTo>
                    <a:pt x="299" y="35"/>
                  </a:lnTo>
                  <a:cubicBezTo>
                    <a:pt x="271" y="11"/>
                    <a:pt x="237" y="1"/>
                    <a:pt x="20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287" name="Google Shape;10287;p73"/>
            <p:cNvSpPr/>
            <p:nvPr/>
          </p:nvSpPr>
          <p:spPr>
            <a:xfrm>
              <a:off x="7252034" y="3168080"/>
              <a:ext cx="24634" cy="19287"/>
            </a:xfrm>
            <a:custGeom>
              <a:avLst/>
              <a:gdLst/>
              <a:ahLst/>
              <a:cxnLst/>
              <a:rect l="l" t="t" r="r" b="b"/>
              <a:pathLst>
                <a:path w="774" h="606" extrusionOk="0">
                  <a:moveTo>
                    <a:pt x="201" y="1"/>
                  </a:moveTo>
                  <a:cubicBezTo>
                    <a:pt x="148" y="1"/>
                    <a:pt x="97" y="29"/>
                    <a:pt x="60" y="81"/>
                  </a:cubicBezTo>
                  <a:cubicBezTo>
                    <a:pt x="0" y="153"/>
                    <a:pt x="24" y="260"/>
                    <a:pt x="95" y="319"/>
                  </a:cubicBezTo>
                  <a:lnTo>
                    <a:pt x="476" y="569"/>
                  </a:lnTo>
                  <a:cubicBezTo>
                    <a:pt x="500" y="581"/>
                    <a:pt x="536" y="605"/>
                    <a:pt x="572" y="605"/>
                  </a:cubicBezTo>
                  <a:cubicBezTo>
                    <a:pt x="631" y="605"/>
                    <a:pt x="679" y="569"/>
                    <a:pt x="714" y="522"/>
                  </a:cubicBezTo>
                  <a:cubicBezTo>
                    <a:pt x="774" y="450"/>
                    <a:pt x="750" y="343"/>
                    <a:pt x="667" y="284"/>
                  </a:cubicBezTo>
                  <a:lnTo>
                    <a:pt x="298" y="34"/>
                  </a:lnTo>
                  <a:cubicBezTo>
                    <a:pt x="266" y="11"/>
                    <a:pt x="233" y="1"/>
                    <a:pt x="20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</p:grpSp>
      <p:grpSp>
        <p:nvGrpSpPr>
          <p:cNvPr id="10288" name="Google Shape;10288;p73"/>
          <p:cNvGrpSpPr/>
          <p:nvPr/>
        </p:nvGrpSpPr>
        <p:grpSpPr>
          <a:xfrm>
            <a:off x="8251104" y="3708212"/>
            <a:ext cx="495193" cy="363809"/>
            <a:chOff x="6188327" y="2955408"/>
            <a:chExt cx="371395" cy="272857"/>
          </a:xfrm>
          <a:solidFill>
            <a:srgbClr val="E084C6"/>
          </a:solidFill>
        </p:grpSpPr>
        <p:sp>
          <p:nvSpPr>
            <p:cNvPr id="10289" name="Google Shape;10289;p73"/>
            <p:cNvSpPr/>
            <p:nvPr/>
          </p:nvSpPr>
          <p:spPr>
            <a:xfrm>
              <a:off x="6229990" y="2978897"/>
              <a:ext cx="289567" cy="197840"/>
            </a:xfrm>
            <a:custGeom>
              <a:avLst/>
              <a:gdLst/>
              <a:ahLst/>
              <a:cxnLst/>
              <a:rect l="l" t="t" r="r" b="b"/>
              <a:pathLst>
                <a:path w="9098" h="6216" extrusionOk="0">
                  <a:moveTo>
                    <a:pt x="2894" y="1263"/>
                  </a:moveTo>
                  <a:cubicBezTo>
                    <a:pt x="3097" y="1263"/>
                    <a:pt x="3263" y="1429"/>
                    <a:pt x="3263" y="1632"/>
                  </a:cubicBezTo>
                  <a:lnTo>
                    <a:pt x="3263" y="2001"/>
                  </a:lnTo>
                  <a:cubicBezTo>
                    <a:pt x="3263" y="2322"/>
                    <a:pt x="3013" y="2572"/>
                    <a:pt x="2704" y="2572"/>
                  </a:cubicBezTo>
                  <a:cubicBezTo>
                    <a:pt x="2406" y="2561"/>
                    <a:pt x="2144" y="2299"/>
                    <a:pt x="2144" y="2001"/>
                  </a:cubicBezTo>
                  <a:lnTo>
                    <a:pt x="2144" y="1632"/>
                  </a:lnTo>
                  <a:cubicBezTo>
                    <a:pt x="2144" y="1429"/>
                    <a:pt x="2311" y="1263"/>
                    <a:pt x="2525" y="1263"/>
                  </a:cubicBezTo>
                  <a:close/>
                  <a:moveTo>
                    <a:pt x="7264" y="1084"/>
                  </a:moveTo>
                  <a:cubicBezTo>
                    <a:pt x="7371" y="1084"/>
                    <a:pt x="7466" y="1168"/>
                    <a:pt x="7466" y="1275"/>
                  </a:cubicBezTo>
                  <a:lnTo>
                    <a:pt x="7466" y="1822"/>
                  </a:lnTo>
                  <a:cubicBezTo>
                    <a:pt x="7466" y="1894"/>
                    <a:pt x="7430" y="1953"/>
                    <a:pt x="7359" y="1989"/>
                  </a:cubicBezTo>
                  <a:cubicBezTo>
                    <a:pt x="7299" y="2025"/>
                    <a:pt x="7264" y="2084"/>
                    <a:pt x="7264" y="2144"/>
                  </a:cubicBezTo>
                  <a:lnTo>
                    <a:pt x="7264" y="2406"/>
                  </a:lnTo>
                  <a:cubicBezTo>
                    <a:pt x="7264" y="2477"/>
                    <a:pt x="7323" y="2549"/>
                    <a:pt x="7407" y="2572"/>
                  </a:cubicBezTo>
                  <a:lnTo>
                    <a:pt x="7859" y="2692"/>
                  </a:lnTo>
                  <a:cubicBezTo>
                    <a:pt x="7954" y="2703"/>
                    <a:pt x="8014" y="2787"/>
                    <a:pt x="8014" y="2882"/>
                  </a:cubicBezTo>
                  <a:lnTo>
                    <a:pt x="8014" y="2930"/>
                  </a:lnTo>
                  <a:lnTo>
                    <a:pt x="6168" y="2930"/>
                  </a:lnTo>
                  <a:lnTo>
                    <a:pt x="6168" y="2882"/>
                  </a:lnTo>
                  <a:cubicBezTo>
                    <a:pt x="6168" y="2787"/>
                    <a:pt x="6228" y="2715"/>
                    <a:pt x="6311" y="2692"/>
                  </a:cubicBezTo>
                  <a:lnTo>
                    <a:pt x="6776" y="2572"/>
                  </a:lnTo>
                  <a:cubicBezTo>
                    <a:pt x="6847" y="2549"/>
                    <a:pt x="6907" y="2477"/>
                    <a:pt x="6907" y="2406"/>
                  </a:cubicBezTo>
                  <a:lnTo>
                    <a:pt x="6907" y="2144"/>
                  </a:lnTo>
                  <a:cubicBezTo>
                    <a:pt x="6895" y="2060"/>
                    <a:pt x="6871" y="2025"/>
                    <a:pt x="6811" y="1989"/>
                  </a:cubicBezTo>
                  <a:cubicBezTo>
                    <a:pt x="6752" y="1953"/>
                    <a:pt x="6704" y="1882"/>
                    <a:pt x="6704" y="1822"/>
                  </a:cubicBezTo>
                  <a:lnTo>
                    <a:pt x="6704" y="1275"/>
                  </a:lnTo>
                  <a:cubicBezTo>
                    <a:pt x="6704" y="1168"/>
                    <a:pt x="6787" y="1084"/>
                    <a:pt x="6895" y="1084"/>
                  </a:cubicBezTo>
                  <a:close/>
                  <a:moveTo>
                    <a:pt x="8752" y="334"/>
                  </a:moveTo>
                  <a:lnTo>
                    <a:pt x="8752" y="2930"/>
                  </a:lnTo>
                  <a:lnTo>
                    <a:pt x="8371" y="2930"/>
                  </a:lnTo>
                  <a:lnTo>
                    <a:pt x="8371" y="2882"/>
                  </a:lnTo>
                  <a:cubicBezTo>
                    <a:pt x="8371" y="2632"/>
                    <a:pt x="8204" y="2418"/>
                    <a:pt x="7966" y="2358"/>
                  </a:cubicBezTo>
                  <a:lnTo>
                    <a:pt x="7645" y="2287"/>
                  </a:lnTo>
                  <a:lnTo>
                    <a:pt x="7645" y="2227"/>
                  </a:lnTo>
                  <a:cubicBezTo>
                    <a:pt x="7764" y="2120"/>
                    <a:pt x="7823" y="1977"/>
                    <a:pt x="7823" y="1822"/>
                  </a:cubicBezTo>
                  <a:lnTo>
                    <a:pt x="7823" y="1275"/>
                  </a:lnTo>
                  <a:cubicBezTo>
                    <a:pt x="7823" y="977"/>
                    <a:pt x="7585" y="739"/>
                    <a:pt x="7288" y="739"/>
                  </a:cubicBezTo>
                  <a:lnTo>
                    <a:pt x="6907" y="739"/>
                  </a:lnTo>
                  <a:cubicBezTo>
                    <a:pt x="6609" y="739"/>
                    <a:pt x="6371" y="977"/>
                    <a:pt x="6371" y="1275"/>
                  </a:cubicBezTo>
                  <a:lnTo>
                    <a:pt x="6371" y="1822"/>
                  </a:lnTo>
                  <a:cubicBezTo>
                    <a:pt x="6371" y="1977"/>
                    <a:pt x="6454" y="2120"/>
                    <a:pt x="6549" y="2227"/>
                  </a:cubicBezTo>
                  <a:lnTo>
                    <a:pt x="6549" y="2287"/>
                  </a:lnTo>
                  <a:lnTo>
                    <a:pt x="6228" y="2358"/>
                  </a:lnTo>
                  <a:cubicBezTo>
                    <a:pt x="5990" y="2418"/>
                    <a:pt x="5823" y="2632"/>
                    <a:pt x="5823" y="2882"/>
                  </a:cubicBezTo>
                  <a:lnTo>
                    <a:pt x="5823" y="2930"/>
                  </a:lnTo>
                  <a:lnTo>
                    <a:pt x="5442" y="2930"/>
                  </a:lnTo>
                  <a:lnTo>
                    <a:pt x="5442" y="334"/>
                  </a:lnTo>
                  <a:close/>
                  <a:moveTo>
                    <a:pt x="2894" y="2906"/>
                  </a:moveTo>
                  <a:lnTo>
                    <a:pt x="2894" y="2989"/>
                  </a:lnTo>
                  <a:cubicBezTo>
                    <a:pt x="2894" y="3049"/>
                    <a:pt x="2906" y="3108"/>
                    <a:pt x="2954" y="3168"/>
                  </a:cubicBezTo>
                  <a:lnTo>
                    <a:pt x="2716" y="3406"/>
                  </a:lnTo>
                  <a:lnTo>
                    <a:pt x="2704" y="3406"/>
                  </a:lnTo>
                  <a:lnTo>
                    <a:pt x="2466" y="3168"/>
                  </a:lnTo>
                  <a:cubicBezTo>
                    <a:pt x="2489" y="3108"/>
                    <a:pt x="2501" y="3049"/>
                    <a:pt x="2501" y="2989"/>
                  </a:cubicBezTo>
                  <a:lnTo>
                    <a:pt x="2501" y="2906"/>
                  </a:lnTo>
                  <a:close/>
                  <a:moveTo>
                    <a:pt x="3251" y="3346"/>
                  </a:moveTo>
                  <a:lnTo>
                    <a:pt x="3597" y="3477"/>
                  </a:lnTo>
                  <a:cubicBezTo>
                    <a:pt x="3739" y="3537"/>
                    <a:pt x="3835" y="3668"/>
                    <a:pt x="3835" y="3835"/>
                  </a:cubicBezTo>
                  <a:lnTo>
                    <a:pt x="3835" y="4918"/>
                  </a:lnTo>
                  <a:cubicBezTo>
                    <a:pt x="3835" y="5025"/>
                    <a:pt x="3739" y="5108"/>
                    <a:pt x="3632" y="5108"/>
                  </a:cubicBezTo>
                  <a:lnTo>
                    <a:pt x="2894" y="5108"/>
                  </a:lnTo>
                  <a:lnTo>
                    <a:pt x="2894" y="4906"/>
                  </a:lnTo>
                  <a:lnTo>
                    <a:pt x="3263" y="4906"/>
                  </a:lnTo>
                  <a:cubicBezTo>
                    <a:pt x="3358" y="4906"/>
                    <a:pt x="3430" y="4835"/>
                    <a:pt x="3430" y="4739"/>
                  </a:cubicBezTo>
                  <a:lnTo>
                    <a:pt x="3430" y="4192"/>
                  </a:lnTo>
                  <a:cubicBezTo>
                    <a:pt x="3430" y="4096"/>
                    <a:pt x="3358" y="4025"/>
                    <a:pt x="3263" y="4025"/>
                  </a:cubicBezTo>
                  <a:cubicBezTo>
                    <a:pt x="3180" y="4025"/>
                    <a:pt x="3097" y="4096"/>
                    <a:pt x="3097" y="4192"/>
                  </a:cubicBezTo>
                  <a:lnTo>
                    <a:pt x="3097" y="4561"/>
                  </a:lnTo>
                  <a:lnTo>
                    <a:pt x="2346" y="4561"/>
                  </a:lnTo>
                  <a:lnTo>
                    <a:pt x="2346" y="4192"/>
                  </a:lnTo>
                  <a:cubicBezTo>
                    <a:pt x="2346" y="4096"/>
                    <a:pt x="2263" y="4025"/>
                    <a:pt x="2180" y="4025"/>
                  </a:cubicBezTo>
                  <a:cubicBezTo>
                    <a:pt x="2085" y="4025"/>
                    <a:pt x="2013" y="4096"/>
                    <a:pt x="2013" y="4192"/>
                  </a:cubicBezTo>
                  <a:lnTo>
                    <a:pt x="2013" y="4739"/>
                  </a:lnTo>
                  <a:cubicBezTo>
                    <a:pt x="2013" y="4835"/>
                    <a:pt x="2085" y="4906"/>
                    <a:pt x="2180" y="4906"/>
                  </a:cubicBezTo>
                  <a:lnTo>
                    <a:pt x="2549" y="4906"/>
                  </a:lnTo>
                  <a:lnTo>
                    <a:pt x="2549" y="5120"/>
                  </a:lnTo>
                  <a:lnTo>
                    <a:pt x="1811" y="5120"/>
                  </a:lnTo>
                  <a:cubicBezTo>
                    <a:pt x="1704" y="5120"/>
                    <a:pt x="1608" y="5025"/>
                    <a:pt x="1608" y="4918"/>
                  </a:cubicBezTo>
                  <a:lnTo>
                    <a:pt x="1608" y="3835"/>
                  </a:lnTo>
                  <a:lnTo>
                    <a:pt x="1596" y="3835"/>
                  </a:lnTo>
                  <a:cubicBezTo>
                    <a:pt x="1596" y="3680"/>
                    <a:pt x="1704" y="3537"/>
                    <a:pt x="1834" y="3477"/>
                  </a:cubicBezTo>
                  <a:lnTo>
                    <a:pt x="2180" y="3346"/>
                  </a:lnTo>
                  <a:lnTo>
                    <a:pt x="2466" y="3632"/>
                  </a:lnTo>
                  <a:cubicBezTo>
                    <a:pt x="2537" y="3704"/>
                    <a:pt x="2620" y="3727"/>
                    <a:pt x="2716" y="3727"/>
                  </a:cubicBezTo>
                  <a:cubicBezTo>
                    <a:pt x="2799" y="3727"/>
                    <a:pt x="2894" y="3704"/>
                    <a:pt x="2966" y="3632"/>
                  </a:cubicBezTo>
                  <a:lnTo>
                    <a:pt x="3251" y="3346"/>
                  </a:lnTo>
                  <a:close/>
                  <a:moveTo>
                    <a:pt x="5097" y="5085"/>
                  </a:moveTo>
                  <a:lnTo>
                    <a:pt x="5097" y="5847"/>
                  </a:lnTo>
                  <a:lnTo>
                    <a:pt x="322" y="5847"/>
                  </a:lnTo>
                  <a:lnTo>
                    <a:pt x="322" y="5085"/>
                  </a:lnTo>
                  <a:lnTo>
                    <a:pt x="1287" y="5085"/>
                  </a:lnTo>
                  <a:cubicBezTo>
                    <a:pt x="1358" y="5287"/>
                    <a:pt x="1549" y="5454"/>
                    <a:pt x="1787" y="5454"/>
                  </a:cubicBezTo>
                  <a:lnTo>
                    <a:pt x="3620" y="5454"/>
                  </a:lnTo>
                  <a:cubicBezTo>
                    <a:pt x="3859" y="5454"/>
                    <a:pt x="4049" y="5311"/>
                    <a:pt x="4132" y="5085"/>
                  </a:cubicBezTo>
                  <a:close/>
                  <a:moveTo>
                    <a:pt x="7288" y="4001"/>
                  </a:moveTo>
                  <a:cubicBezTo>
                    <a:pt x="7383" y="4001"/>
                    <a:pt x="7478" y="4085"/>
                    <a:pt x="7478" y="4192"/>
                  </a:cubicBezTo>
                  <a:lnTo>
                    <a:pt x="7478" y="4739"/>
                  </a:lnTo>
                  <a:cubicBezTo>
                    <a:pt x="7478" y="4823"/>
                    <a:pt x="7442" y="4870"/>
                    <a:pt x="7371" y="4906"/>
                  </a:cubicBezTo>
                  <a:cubicBezTo>
                    <a:pt x="7311" y="4942"/>
                    <a:pt x="7288" y="5001"/>
                    <a:pt x="7288" y="5061"/>
                  </a:cubicBezTo>
                  <a:lnTo>
                    <a:pt x="7288" y="5323"/>
                  </a:lnTo>
                  <a:cubicBezTo>
                    <a:pt x="7288" y="5394"/>
                    <a:pt x="7347" y="5466"/>
                    <a:pt x="7419" y="5489"/>
                  </a:cubicBezTo>
                  <a:lnTo>
                    <a:pt x="7883" y="5609"/>
                  </a:lnTo>
                  <a:cubicBezTo>
                    <a:pt x="7966" y="5620"/>
                    <a:pt x="8026" y="5716"/>
                    <a:pt x="8026" y="5799"/>
                  </a:cubicBezTo>
                  <a:lnTo>
                    <a:pt x="8026" y="5847"/>
                  </a:lnTo>
                  <a:lnTo>
                    <a:pt x="6168" y="5847"/>
                  </a:lnTo>
                  <a:lnTo>
                    <a:pt x="6168" y="5799"/>
                  </a:lnTo>
                  <a:cubicBezTo>
                    <a:pt x="6168" y="5716"/>
                    <a:pt x="6228" y="5632"/>
                    <a:pt x="6311" y="5609"/>
                  </a:cubicBezTo>
                  <a:lnTo>
                    <a:pt x="6776" y="5489"/>
                  </a:lnTo>
                  <a:cubicBezTo>
                    <a:pt x="6847" y="5478"/>
                    <a:pt x="6907" y="5394"/>
                    <a:pt x="6907" y="5323"/>
                  </a:cubicBezTo>
                  <a:lnTo>
                    <a:pt x="6907" y="5061"/>
                  </a:lnTo>
                  <a:cubicBezTo>
                    <a:pt x="6907" y="5001"/>
                    <a:pt x="6883" y="4942"/>
                    <a:pt x="6823" y="4906"/>
                  </a:cubicBezTo>
                  <a:cubicBezTo>
                    <a:pt x="6764" y="4870"/>
                    <a:pt x="6716" y="4799"/>
                    <a:pt x="6716" y="4739"/>
                  </a:cubicBezTo>
                  <a:lnTo>
                    <a:pt x="6716" y="4192"/>
                  </a:lnTo>
                  <a:cubicBezTo>
                    <a:pt x="6716" y="4085"/>
                    <a:pt x="6811" y="4001"/>
                    <a:pt x="6907" y="4001"/>
                  </a:cubicBezTo>
                  <a:close/>
                  <a:moveTo>
                    <a:pt x="8740" y="3275"/>
                  </a:moveTo>
                  <a:lnTo>
                    <a:pt x="8740" y="5847"/>
                  </a:lnTo>
                  <a:lnTo>
                    <a:pt x="8359" y="5847"/>
                  </a:lnTo>
                  <a:lnTo>
                    <a:pt x="8359" y="5799"/>
                  </a:lnTo>
                  <a:cubicBezTo>
                    <a:pt x="8359" y="5549"/>
                    <a:pt x="8192" y="5335"/>
                    <a:pt x="7954" y="5275"/>
                  </a:cubicBezTo>
                  <a:lnTo>
                    <a:pt x="7621" y="5204"/>
                  </a:lnTo>
                  <a:lnTo>
                    <a:pt x="7621" y="5144"/>
                  </a:lnTo>
                  <a:cubicBezTo>
                    <a:pt x="7740" y="5037"/>
                    <a:pt x="7800" y="4894"/>
                    <a:pt x="7800" y="4739"/>
                  </a:cubicBezTo>
                  <a:lnTo>
                    <a:pt x="7800" y="4192"/>
                  </a:lnTo>
                  <a:cubicBezTo>
                    <a:pt x="7800" y="3894"/>
                    <a:pt x="7561" y="3656"/>
                    <a:pt x="7264" y="3656"/>
                  </a:cubicBezTo>
                  <a:lnTo>
                    <a:pt x="6895" y="3656"/>
                  </a:lnTo>
                  <a:cubicBezTo>
                    <a:pt x="6597" y="3656"/>
                    <a:pt x="6359" y="3894"/>
                    <a:pt x="6359" y="4192"/>
                  </a:cubicBezTo>
                  <a:lnTo>
                    <a:pt x="6359" y="4739"/>
                  </a:lnTo>
                  <a:cubicBezTo>
                    <a:pt x="6359" y="4894"/>
                    <a:pt x="6430" y="5037"/>
                    <a:pt x="6537" y="5144"/>
                  </a:cubicBezTo>
                  <a:lnTo>
                    <a:pt x="6537" y="5204"/>
                  </a:lnTo>
                  <a:lnTo>
                    <a:pt x="6216" y="5275"/>
                  </a:lnTo>
                  <a:cubicBezTo>
                    <a:pt x="5978" y="5335"/>
                    <a:pt x="5811" y="5549"/>
                    <a:pt x="5811" y="5799"/>
                  </a:cubicBezTo>
                  <a:lnTo>
                    <a:pt x="5811" y="5847"/>
                  </a:lnTo>
                  <a:lnTo>
                    <a:pt x="5418" y="5847"/>
                  </a:lnTo>
                  <a:lnTo>
                    <a:pt x="5418" y="3275"/>
                  </a:lnTo>
                  <a:close/>
                  <a:moveTo>
                    <a:pt x="1430" y="1"/>
                  </a:moveTo>
                  <a:cubicBezTo>
                    <a:pt x="1346" y="1"/>
                    <a:pt x="1275" y="72"/>
                    <a:pt x="1275" y="155"/>
                  </a:cubicBezTo>
                  <a:cubicBezTo>
                    <a:pt x="1275" y="251"/>
                    <a:pt x="1346" y="322"/>
                    <a:pt x="1430" y="322"/>
                  </a:cubicBezTo>
                  <a:lnTo>
                    <a:pt x="5097" y="322"/>
                  </a:lnTo>
                  <a:lnTo>
                    <a:pt x="5097" y="4763"/>
                  </a:lnTo>
                  <a:lnTo>
                    <a:pt x="4156" y="4763"/>
                  </a:lnTo>
                  <a:lnTo>
                    <a:pt x="4156" y="3835"/>
                  </a:lnTo>
                  <a:cubicBezTo>
                    <a:pt x="4156" y="3537"/>
                    <a:pt x="3978" y="3275"/>
                    <a:pt x="3692" y="3168"/>
                  </a:cubicBezTo>
                  <a:lnTo>
                    <a:pt x="3251" y="2989"/>
                  </a:lnTo>
                  <a:lnTo>
                    <a:pt x="3251" y="2965"/>
                  </a:lnTo>
                  <a:lnTo>
                    <a:pt x="3251" y="2715"/>
                  </a:lnTo>
                  <a:cubicBezTo>
                    <a:pt x="3478" y="2549"/>
                    <a:pt x="3620" y="2287"/>
                    <a:pt x="3620" y="1989"/>
                  </a:cubicBezTo>
                  <a:lnTo>
                    <a:pt x="3620" y="1632"/>
                  </a:lnTo>
                  <a:cubicBezTo>
                    <a:pt x="3620" y="1227"/>
                    <a:pt x="3299" y="917"/>
                    <a:pt x="2906" y="917"/>
                  </a:cubicBezTo>
                  <a:lnTo>
                    <a:pt x="2537" y="917"/>
                  </a:lnTo>
                  <a:cubicBezTo>
                    <a:pt x="2132" y="917"/>
                    <a:pt x="1823" y="1251"/>
                    <a:pt x="1823" y="1632"/>
                  </a:cubicBezTo>
                  <a:lnTo>
                    <a:pt x="1823" y="2001"/>
                  </a:lnTo>
                  <a:cubicBezTo>
                    <a:pt x="1823" y="2299"/>
                    <a:pt x="1965" y="2572"/>
                    <a:pt x="2192" y="2739"/>
                  </a:cubicBezTo>
                  <a:lnTo>
                    <a:pt x="2192" y="2989"/>
                  </a:lnTo>
                  <a:lnTo>
                    <a:pt x="2192" y="3001"/>
                  </a:lnTo>
                  <a:lnTo>
                    <a:pt x="1751" y="3180"/>
                  </a:lnTo>
                  <a:cubicBezTo>
                    <a:pt x="1477" y="3287"/>
                    <a:pt x="1287" y="3549"/>
                    <a:pt x="1287" y="3846"/>
                  </a:cubicBezTo>
                  <a:lnTo>
                    <a:pt x="1287" y="4775"/>
                  </a:lnTo>
                  <a:lnTo>
                    <a:pt x="346" y="4775"/>
                  </a:lnTo>
                  <a:lnTo>
                    <a:pt x="346" y="370"/>
                  </a:lnTo>
                  <a:lnTo>
                    <a:pt x="715" y="370"/>
                  </a:lnTo>
                  <a:cubicBezTo>
                    <a:pt x="811" y="370"/>
                    <a:pt x="882" y="298"/>
                    <a:pt x="882" y="203"/>
                  </a:cubicBezTo>
                  <a:cubicBezTo>
                    <a:pt x="882" y="120"/>
                    <a:pt x="811" y="36"/>
                    <a:pt x="715" y="36"/>
                  </a:cubicBezTo>
                  <a:lnTo>
                    <a:pt x="168" y="36"/>
                  </a:lnTo>
                  <a:cubicBezTo>
                    <a:pt x="84" y="36"/>
                    <a:pt x="1" y="120"/>
                    <a:pt x="1" y="203"/>
                  </a:cubicBezTo>
                  <a:lnTo>
                    <a:pt x="1" y="6049"/>
                  </a:lnTo>
                  <a:cubicBezTo>
                    <a:pt x="1" y="6144"/>
                    <a:pt x="84" y="6216"/>
                    <a:pt x="168" y="6216"/>
                  </a:cubicBezTo>
                  <a:lnTo>
                    <a:pt x="8931" y="6216"/>
                  </a:lnTo>
                  <a:cubicBezTo>
                    <a:pt x="9026" y="6216"/>
                    <a:pt x="9097" y="6144"/>
                    <a:pt x="9097" y="6049"/>
                  </a:cubicBezTo>
                  <a:lnTo>
                    <a:pt x="9097" y="203"/>
                  </a:lnTo>
                  <a:cubicBezTo>
                    <a:pt x="9085" y="84"/>
                    <a:pt x="9014" y="1"/>
                    <a:pt x="89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290" name="Google Shape;10290;p73"/>
            <p:cNvSpPr/>
            <p:nvPr/>
          </p:nvSpPr>
          <p:spPr>
            <a:xfrm>
              <a:off x="6188327" y="2955408"/>
              <a:ext cx="371395" cy="272857"/>
            </a:xfrm>
            <a:custGeom>
              <a:avLst/>
              <a:gdLst/>
              <a:ahLst/>
              <a:cxnLst/>
              <a:rect l="l" t="t" r="r" b="b"/>
              <a:pathLst>
                <a:path w="11669" h="8573" extrusionOk="0">
                  <a:moveTo>
                    <a:pt x="10597" y="358"/>
                  </a:moveTo>
                  <a:cubicBezTo>
                    <a:pt x="10704" y="358"/>
                    <a:pt x="10799" y="453"/>
                    <a:pt x="10799" y="548"/>
                  </a:cubicBezTo>
                  <a:lnTo>
                    <a:pt x="10799" y="7323"/>
                  </a:lnTo>
                  <a:lnTo>
                    <a:pt x="10418" y="7323"/>
                  </a:lnTo>
                  <a:cubicBezTo>
                    <a:pt x="10335" y="7323"/>
                    <a:pt x="10263" y="7394"/>
                    <a:pt x="10263" y="7490"/>
                  </a:cubicBezTo>
                  <a:cubicBezTo>
                    <a:pt x="10263" y="7585"/>
                    <a:pt x="10335" y="7656"/>
                    <a:pt x="10418" y="7656"/>
                  </a:cubicBezTo>
                  <a:lnTo>
                    <a:pt x="11323" y="7656"/>
                  </a:lnTo>
                  <a:cubicBezTo>
                    <a:pt x="11323" y="7656"/>
                    <a:pt x="11347" y="7656"/>
                    <a:pt x="11347" y="7668"/>
                  </a:cubicBezTo>
                  <a:lnTo>
                    <a:pt x="11347" y="8037"/>
                  </a:lnTo>
                  <a:cubicBezTo>
                    <a:pt x="11335" y="8144"/>
                    <a:pt x="11240" y="8240"/>
                    <a:pt x="11133" y="8240"/>
                  </a:cubicBezTo>
                  <a:lnTo>
                    <a:pt x="536" y="8240"/>
                  </a:lnTo>
                  <a:cubicBezTo>
                    <a:pt x="441" y="8240"/>
                    <a:pt x="346" y="8144"/>
                    <a:pt x="346" y="8037"/>
                  </a:cubicBezTo>
                  <a:lnTo>
                    <a:pt x="346" y="7668"/>
                  </a:lnTo>
                  <a:cubicBezTo>
                    <a:pt x="346" y="7668"/>
                    <a:pt x="346" y="7656"/>
                    <a:pt x="357" y="7656"/>
                  </a:cubicBezTo>
                  <a:lnTo>
                    <a:pt x="9680" y="7656"/>
                  </a:lnTo>
                  <a:cubicBezTo>
                    <a:pt x="9763" y="7656"/>
                    <a:pt x="9835" y="7585"/>
                    <a:pt x="9835" y="7490"/>
                  </a:cubicBezTo>
                  <a:cubicBezTo>
                    <a:pt x="9835" y="7394"/>
                    <a:pt x="9763" y="7323"/>
                    <a:pt x="9680" y="7323"/>
                  </a:cubicBezTo>
                  <a:lnTo>
                    <a:pt x="893" y="7323"/>
                  </a:lnTo>
                  <a:lnTo>
                    <a:pt x="893" y="548"/>
                  </a:lnTo>
                  <a:cubicBezTo>
                    <a:pt x="893" y="453"/>
                    <a:pt x="988" y="358"/>
                    <a:pt x="1084" y="358"/>
                  </a:cubicBezTo>
                  <a:close/>
                  <a:moveTo>
                    <a:pt x="1096" y="1"/>
                  </a:moveTo>
                  <a:cubicBezTo>
                    <a:pt x="798" y="1"/>
                    <a:pt x="560" y="239"/>
                    <a:pt x="560" y="536"/>
                  </a:cubicBezTo>
                  <a:lnTo>
                    <a:pt x="560" y="7311"/>
                  </a:lnTo>
                  <a:lnTo>
                    <a:pt x="357" y="7311"/>
                  </a:lnTo>
                  <a:cubicBezTo>
                    <a:pt x="167" y="7311"/>
                    <a:pt x="0" y="7478"/>
                    <a:pt x="0" y="7668"/>
                  </a:cubicBezTo>
                  <a:lnTo>
                    <a:pt x="0" y="8037"/>
                  </a:lnTo>
                  <a:cubicBezTo>
                    <a:pt x="0" y="8335"/>
                    <a:pt x="238" y="8573"/>
                    <a:pt x="536" y="8573"/>
                  </a:cubicBezTo>
                  <a:lnTo>
                    <a:pt x="11133" y="8573"/>
                  </a:lnTo>
                  <a:cubicBezTo>
                    <a:pt x="11430" y="8573"/>
                    <a:pt x="11668" y="8335"/>
                    <a:pt x="11668" y="8037"/>
                  </a:cubicBezTo>
                  <a:lnTo>
                    <a:pt x="11668" y="7668"/>
                  </a:lnTo>
                  <a:cubicBezTo>
                    <a:pt x="11668" y="7478"/>
                    <a:pt x="11525" y="7311"/>
                    <a:pt x="11335" y="7311"/>
                  </a:cubicBezTo>
                  <a:lnTo>
                    <a:pt x="11133" y="7311"/>
                  </a:lnTo>
                  <a:lnTo>
                    <a:pt x="11133" y="536"/>
                  </a:lnTo>
                  <a:cubicBezTo>
                    <a:pt x="11133" y="239"/>
                    <a:pt x="10894" y="1"/>
                    <a:pt x="1059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</p:grpSp>
      <p:grpSp>
        <p:nvGrpSpPr>
          <p:cNvPr id="10291" name="Google Shape;10291;p73"/>
          <p:cNvGrpSpPr/>
          <p:nvPr/>
        </p:nvGrpSpPr>
        <p:grpSpPr>
          <a:xfrm>
            <a:off x="10028606" y="3642519"/>
            <a:ext cx="479535" cy="494684"/>
            <a:chOff x="7521454" y="2906139"/>
            <a:chExt cx="359651" cy="371013"/>
          </a:xfrm>
          <a:solidFill>
            <a:srgbClr val="E084C6"/>
          </a:solidFill>
        </p:grpSpPr>
        <p:sp>
          <p:nvSpPr>
            <p:cNvPr id="10292" name="Google Shape;10292;p73"/>
            <p:cNvSpPr/>
            <p:nvPr/>
          </p:nvSpPr>
          <p:spPr>
            <a:xfrm>
              <a:off x="7614677" y="3138830"/>
              <a:ext cx="79983" cy="138322"/>
            </a:xfrm>
            <a:custGeom>
              <a:avLst/>
              <a:gdLst/>
              <a:ahLst/>
              <a:cxnLst/>
              <a:rect l="l" t="t" r="r" b="b"/>
              <a:pathLst>
                <a:path w="2513" h="4346" extrusionOk="0">
                  <a:moveTo>
                    <a:pt x="1429" y="345"/>
                  </a:moveTo>
                  <a:cubicBezTo>
                    <a:pt x="1643" y="345"/>
                    <a:pt x="1798" y="512"/>
                    <a:pt x="1798" y="715"/>
                  </a:cubicBezTo>
                  <a:lnTo>
                    <a:pt x="1798" y="1084"/>
                  </a:lnTo>
                  <a:cubicBezTo>
                    <a:pt x="1798" y="1405"/>
                    <a:pt x="1548" y="1655"/>
                    <a:pt x="1251" y="1655"/>
                  </a:cubicBezTo>
                  <a:cubicBezTo>
                    <a:pt x="941" y="1655"/>
                    <a:pt x="691" y="1393"/>
                    <a:pt x="691" y="1084"/>
                  </a:cubicBezTo>
                  <a:lnTo>
                    <a:pt x="691" y="715"/>
                  </a:lnTo>
                  <a:cubicBezTo>
                    <a:pt x="691" y="512"/>
                    <a:pt x="846" y="345"/>
                    <a:pt x="1060" y="345"/>
                  </a:cubicBezTo>
                  <a:close/>
                  <a:moveTo>
                    <a:pt x="1429" y="1988"/>
                  </a:moveTo>
                  <a:lnTo>
                    <a:pt x="1429" y="2072"/>
                  </a:lnTo>
                  <a:cubicBezTo>
                    <a:pt x="1429" y="2131"/>
                    <a:pt x="1441" y="2191"/>
                    <a:pt x="1477" y="2250"/>
                  </a:cubicBezTo>
                  <a:lnTo>
                    <a:pt x="1251" y="2489"/>
                  </a:lnTo>
                  <a:lnTo>
                    <a:pt x="1239" y="2489"/>
                  </a:lnTo>
                  <a:lnTo>
                    <a:pt x="1000" y="2250"/>
                  </a:lnTo>
                  <a:cubicBezTo>
                    <a:pt x="1024" y="2191"/>
                    <a:pt x="1048" y="2131"/>
                    <a:pt x="1048" y="2072"/>
                  </a:cubicBezTo>
                  <a:lnTo>
                    <a:pt x="1048" y="1988"/>
                  </a:lnTo>
                  <a:close/>
                  <a:moveTo>
                    <a:pt x="1072" y="0"/>
                  </a:moveTo>
                  <a:cubicBezTo>
                    <a:pt x="667" y="0"/>
                    <a:pt x="358" y="334"/>
                    <a:pt x="358" y="715"/>
                  </a:cubicBezTo>
                  <a:lnTo>
                    <a:pt x="358" y="1084"/>
                  </a:lnTo>
                  <a:cubicBezTo>
                    <a:pt x="358" y="1381"/>
                    <a:pt x="512" y="1655"/>
                    <a:pt x="727" y="1822"/>
                  </a:cubicBezTo>
                  <a:lnTo>
                    <a:pt x="727" y="2072"/>
                  </a:lnTo>
                  <a:lnTo>
                    <a:pt x="727" y="2084"/>
                  </a:lnTo>
                  <a:lnTo>
                    <a:pt x="298" y="2298"/>
                  </a:lnTo>
                  <a:cubicBezTo>
                    <a:pt x="119" y="2381"/>
                    <a:pt x="0" y="2572"/>
                    <a:pt x="0" y="2774"/>
                  </a:cubicBezTo>
                  <a:lnTo>
                    <a:pt x="0" y="4179"/>
                  </a:lnTo>
                  <a:cubicBezTo>
                    <a:pt x="0" y="4274"/>
                    <a:pt x="72" y="4346"/>
                    <a:pt x="167" y="4346"/>
                  </a:cubicBezTo>
                  <a:cubicBezTo>
                    <a:pt x="250" y="4346"/>
                    <a:pt x="322" y="4274"/>
                    <a:pt x="322" y="4179"/>
                  </a:cubicBezTo>
                  <a:lnTo>
                    <a:pt x="322" y="2774"/>
                  </a:lnTo>
                  <a:cubicBezTo>
                    <a:pt x="322" y="2691"/>
                    <a:pt x="369" y="2631"/>
                    <a:pt x="429" y="2596"/>
                  </a:cubicBezTo>
                  <a:lnTo>
                    <a:pt x="727" y="2441"/>
                  </a:lnTo>
                  <a:lnTo>
                    <a:pt x="1000" y="2715"/>
                  </a:lnTo>
                  <a:cubicBezTo>
                    <a:pt x="1072" y="2786"/>
                    <a:pt x="1155" y="2810"/>
                    <a:pt x="1251" y="2810"/>
                  </a:cubicBezTo>
                  <a:cubicBezTo>
                    <a:pt x="1334" y="2810"/>
                    <a:pt x="1429" y="2786"/>
                    <a:pt x="1501" y="2715"/>
                  </a:cubicBezTo>
                  <a:lnTo>
                    <a:pt x="1774" y="2441"/>
                  </a:lnTo>
                  <a:lnTo>
                    <a:pt x="2072" y="2596"/>
                  </a:lnTo>
                  <a:cubicBezTo>
                    <a:pt x="2132" y="2619"/>
                    <a:pt x="2179" y="2691"/>
                    <a:pt x="2179" y="2774"/>
                  </a:cubicBezTo>
                  <a:lnTo>
                    <a:pt x="2179" y="4179"/>
                  </a:lnTo>
                  <a:cubicBezTo>
                    <a:pt x="2179" y="4274"/>
                    <a:pt x="2251" y="4346"/>
                    <a:pt x="2334" y="4346"/>
                  </a:cubicBezTo>
                  <a:cubicBezTo>
                    <a:pt x="2429" y="4346"/>
                    <a:pt x="2501" y="4274"/>
                    <a:pt x="2501" y="4179"/>
                  </a:cubicBezTo>
                  <a:lnTo>
                    <a:pt x="2501" y="2774"/>
                  </a:lnTo>
                  <a:cubicBezTo>
                    <a:pt x="2513" y="2572"/>
                    <a:pt x="2394" y="2381"/>
                    <a:pt x="2215" y="2298"/>
                  </a:cubicBezTo>
                  <a:lnTo>
                    <a:pt x="1786" y="2084"/>
                  </a:lnTo>
                  <a:lnTo>
                    <a:pt x="1786" y="2072"/>
                  </a:lnTo>
                  <a:lnTo>
                    <a:pt x="1786" y="1822"/>
                  </a:lnTo>
                  <a:cubicBezTo>
                    <a:pt x="2013" y="1655"/>
                    <a:pt x="2155" y="1381"/>
                    <a:pt x="2155" y="1084"/>
                  </a:cubicBezTo>
                  <a:lnTo>
                    <a:pt x="2155" y="715"/>
                  </a:lnTo>
                  <a:cubicBezTo>
                    <a:pt x="2155" y="310"/>
                    <a:pt x="1834" y="0"/>
                    <a:pt x="14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293" name="Google Shape;10293;p73"/>
            <p:cNvSpPr/>
            <p:nvPr/>
          </p:nvSpPr>
          <p:spPr>
            <a:xfrm>
              <a:off x="7707518" y="3138830"/>
              <a:ext cx="79983" cy="138322"/>
            </a:xfrm>
            <a:custGeom>
              <a:avLst/>
              <a:gdLst/>
              <a:ahLst/>
              <a:cxnLst/>
              <a:rect l="l" t="t" r="r" b="b"/>
              <a:pathLst>
                <a:path w="2513" h="4346" extrusionOk="0">
                  <a:moveTo>
                    <a:pt x="1429" y="345"/>
                  </a:moveTo>
                  <a:cubicBezTo>
                    <a:pt x="1643" y="345"/>
                    <a:pt x="1798" y="512"/>
                    <a:pt x="1798" y="715"/>
                  </a:cubicBezTo>
                  <a:lnTo>
                    <a:pt x="1798" y="1084"/>
                  </a:lnTo>
                  <a:cubicBezTo>
                    <a:pt x="1822" y="1405"/>
                    <a:pt x="1560" y="1655"/>
                    <a:pt x="1251" y="1655"/>
                  </a:cubicBezTo>
                  <a:cubicBezTo>
                    <a:pt x="941" y="1655"/>
                    <a:pt x="691" y="1393"/>
                    <a:pt x="691" y="1084"/>
                  </a:cubicBezTo>
                  <a:lnTo>
                    <a:pt x="691" y="715"/>
                  </a:lnTo>
                  <a:cubicBezTo>
                    <a:pt x="691" y="512"/>
                    <a:pt x="846" y="345"/>
                    <a:pt x="1060" y="345"/>
                  </a:cubicBezTo>
                  <a:close/>
                  <a:moveTo>
                    <a:pt x="1441" y="1988"/>
                  </a:moveTo>
                  <a:lnTo>
                    <a:pt x="1441" y="2072"/>
                  </a:lnTo>
                  <a:cubicBezTo>
                    <a:pt x="1441" y="2131"/>
                    <a:pt x="1465" y="2191"/>
                    <a:pt x="1489" y="2250"/>
                  </a:cubicBezTo>
                  <a:lnTo>
                    <a:pt x="1262" y="2489"/>
                  </a:lnTo>
                  <a:lnTo>
                    <a:pt x="1251" y="2489"/>
                  </a:lnTo>
                  <a:lnTo>
                    <a:pt x="1012" y="2250"/>
                  </a:lnTo>
                  <a:cubicBezTo>
                    <a:pt x="1048" y="2191"/>
                    <a:pt x="1060" y="2131"/>
                    <a:pt x="1060" y="2072"/>
                  </a:cubicBezTo>
                  <a:lnTo>
                    <a:pt x="1060" y="1988"/>
                  </a:lnTo>
                  <a:close/>
                  <a:moveTo>
                    <a:pt x="1072" y="0"/>
                  </a:moveTo>
                  <a:cubicBezTo>
                    <a:pt x="667" y="0"/>
                    <a:pt x="358" y="334"/>
                    <a:pt x="358" y="715"/>
                  </a:cubicBezTo>
                  <a:lnTo>
                    <a:pt x="358" y="1084"/>
                  </a:lnTo>
                  <a:cubicBezTo>
                    <a:pt x="358" y="1381"/>
                    <a:pt x="512" y="1655"/>
                    <a:pt x="727" y="1822"/>
                  </a:cubicBezTo>
                  <a:lnTo>
                    <a:pt x="727" y="2072"/>
                  </a:lnTo>
                  <a:lnTo>
                    <a:pt x="727" y="2084"/>
                  </a:lnTo>
                  <a:lnTo>
                    <a:pt x="298" y="2298"/>
                  </a:lnTo>
                  <a:cubicBezTo>
                    <a:pt x="119" y="2381"/>
                    <a:pt x="0" y="2572"/>
                    <a:pt x="0" y="2774"/>
                  </a:cubicBezTo>
                  <a:lnTo>
                    <a:pt x="0" y="4179"/>
                  </a:lnTo>
                  <a:cubicBezTo>
                    <a:pt x="0" y="4274"/>
                    <a:pt x="72" y="4346"/>
                    <a:pt x="167" y="4346"/>
                  </a:cubicBezTo>
                  <a:cubicBezTo>
                    <a:pt x="250" y="4346"/>
                    <a:pt x="322" y="4274"/>
                    <a:pt x="322" y="4179"/>
                  </a:cubicBezTo>
                  <a:lnTo>
                    <a:pt x="322" y="2774"/>
                  </a:lnTo>
                  <a:cubicBezTo>
                    <a:pt x="322" y="2691"/>
                    <a:pt x="369" y="2631"/>
                    <a:pt x="429" y="2596"/>
                  </a:cubicBezTo>
                  <a:lnTo>
                    <a:pt x="727" y="2441"/>
                  </a:lnTo>
                  <a:lnTo>
                    <a:pt x="1001" y="2715"/>
                  </a:lnTo>
                  <a:cubicBezTo>
                    <a:pt x="1072" y="2786"/>
                    <a:pt x="1155" y="2810"/>
                    <a:pt x="1251" y="2810"/>
                  </a:cubicBezTo>
                  <a:cubicBezTo>
                    <a:pt x="1346" y="2810"/>
                    <a:pt x="1429" y="2786"/>
                    <a:pt x="1501" y="2715"/>
                  </a:cubicBezTo>
                  <a:lnTo>
                    <a:pt x="1774" y="2441"/>
                  </a:lnTo>
                  <a:lnTo>
                    <a:pt x="2072" y="2596"/>
                  </a:lnTo>
                  <a:cubicBezTo>
                    <a:pt x="2132" y="2619"/>
                    <a:pt x="2167" y="2691"/>
                    <a:pt x="2167" y="2774"/>
                  </a:cubicBezTo>
                  <a:lnTo>
                    <a:pt x="2167" y="4179"/>
                  </a:lnTo>
                  <a:cubicBezTo>
                    <a:pt x="2167" y="4274"/>
                    <a:pt x="2251" y="4346"/>
                    <a:pt x="2334" y="4346"/>
                  </a:cubicBezTo>
                  <a:cubicBezTo>
                    <a:pt x="2429" y="4346"/>
                    <a:pt x="2501" y="4274"/>
                    <a:pt x="2501" y="4179"/>
                  </a:cubicBezTo>
                  <a:lnTo>
                    <a:pt x="2501" y="2774"/>
                  </a:lnTo>
                  <a:cubicBezTo>
                    <a:pt x="2513" y="2572"/>
                    <a:pt x="2417" y="2381"/>
                    <a:pt x="2215" y="2298"/>
                  </a:cubicBezTo>
                  <a:lnTo>
                    <a:pt x="1786" y="2084"/>
                  </a:lnTo>
                  <a:lnTo>
                    <a:pt x="1786" y="2072"/>
                  </a:lnTo>
                  <a:lnTo>
                    <a:pt x="1786" y="1822"/>
                  </a:lnTo>
                  <a:cubicBezTo>
                    <a:pt x="2013" y="1655"/>
                    <a:pt x="2155" y="1381"/>
                    <a:pt x="2155" y="1084"/>
                  </a:cubicBezTo>
                  <a:lnTo>
                    <a:pt x="2155" y="715"/>
                  </a:lnTo>
                  <a:cubicBezTo>
                    <a:pt x="2155" y="310"/>
                    <a:pt x="1834" y="0"/>
                    <a:pt x="14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294" name="Google Shape;10294;p73"/>
            <p:cNvSpPr/>
            <p:nvPr/>
          </p:nvSpPr>
          <p:spPr>
            <a:xfrm>
              <a:off x="7800740" y="3138830"/>
              <a:ext cx="80364" cy="138322"/>
            </a:xfrm>
            <a:custGeom>
              <a:avLst/>
              <a:gdLst/>
              <a:ahLst/>
              <a:cxnLst/>
              <a:rect l="l" t="t" r="r" b="b"/>
              <a:pathLst>
                <a:path w="2525" h="4346" extrusionOk="0">
                  <a:moveTo>
                    <a:pt x="1429" y="345"/>
                  </a:moveTo>
                  <a:cubicBezTo>
                    <a:pt x="1643" y="345"/>
                    <a:pt x="1810" y="512"/>
                    <a:pt x="1810" y="715"/>
                  </a:cubicBezTo>
                  <a:lnTo>
                    <a:pt x="1810" y="1084"/>
                  </a:lnTo>
                  <a:cubicBezTo>
                    <a:pt x="1810" y="1405"/>
                    <a:pt x="1548" y="1655"/>
                    <a:pt x="1250" y="1655"/>
                  </a:cubicBezTo>
                  <a:cubicBezTo>
                    <a:pt x="941" y="1655"/>
                    <a:pt x="691" y="1393"/>
                    <a:pt x="691" y="1084"/>
                  </a:cubicBezTo>
                  <a:lnTo>
                    <a:pt x="691" y="715"/>
                  </a:lnTo>
                  <a:cubicBezTo>
                    <a:pt x="691" y="512"/>
                    <a:pt x="858" y="345"/>
                    <a:pt x="1060" y="345"/>
                  </a:cubicBezTo>
                  <a:close/>
                  <a:moveTo>
                    <a:pt x="1429" y="1988"/>
                  </a:moveTo>
                  <a:lnTo>
                    <a:pt x="1429" y="2072"/>
                  </a:lnTo>
                  <a:cubicBezTo>
                    <a:pt x="1429" y="2131"/>
                    <a:pt x="1453" y="2191"/>
                    <a:pt x="1477" y="2250"/>
                  </a:cubicBezTo>
                  <a:lnTo>
                    <a:pt x="1250" y="2489"/>
                  </a:lnTo>
                  <a:lnTo>
                    <a:pt x="1239" y="2489"/>
                  </a:lnTo>
                  <a:lnTo>
                    <a:pt x="1000" y="2250"/>
                  </a:lnTo>
                  <a:cubicBezTo>
                    <a:pt x="1036" y="2191"/>
                    <a:pt x="1048" y="2131"/>
                    <a:pt x="1048" y="2072"/>
                  </a:cubicBezTo>
                  <a:lnTo>
                    <a:pt x="1048" y="1988"/>
                  </a:lnTo>
                  <a:close/>
                  <a:moveTo>
                    <a:pt x="1072" y="0"/>
                  </a:moveTo>
                  <a:cubicBezTo>
                    <a:pt x="679" y="0"/>
                    <a:pt x="358" y="334"/>
                    <a:pt x="358" y="715"/>
                  </a:cubicBezTo>
                  <a:lnTo>
                    <a:pt x="358" y="1084"/>
                  </a:lnTo>
                  <a:cubicBezTo>
                    <a:pt x="358" y="1381"/>
                    <a:pt x="512" y="1655"/>
                    <a:pt x="739" y="1822"/>
                  </a:cubicBezTo>
                  <a:lnTo>
                    <a:pt x="739" y="2072"/>
                  </a:lnTo>
                  <a:lnTo>
                    <a:pt x="739" y="2084"/>
                  </a:lnTo>
                  <a:lnTo>
                    <a:pt x="298" y="2298"/>
                  </a:lnTo>
                  <a:cubicBezTo>
                    <a:pt x="119" y="2381"/>
                    <a:pt x="0" y="2572"/>
                    <a:pt x="0" y="2774"/>
                  </a:cubicBezTo>
                  <a:lnTo>
                    <a:pt x="0" y="4179"/>
                  </a:lnTo>
                  <a:cubicBezTo>
                    <a:pt x="0" y="4274"/>
                    <a:pt x="84" y="4346"/>
                    <a:pt x="167" y="4346"/>
                  </a:cubicBezTo>
                  <a:cubicBezTo>
                    <a:pt x="250" y="4346"/>
                    <a:pt x="334" y="4274"/>
                    <a:pt x="334" y="4179"/>
                  </a:cubicBezTo>
                  <a:lnTo>
                    <a:pt x="334" y="2774"/>
                  </a:lnTo>
                  <a:cubicBezTo>
                    <a:pt x="334" y="2691"/>
                    <a:pt x="369" y="2631"/>
                    <a:pt x="429" y="2596"/>
                  </a:cubicBezTo>
                  <a:lnTo>
                    <a:pt x="727" y="2441"/>
                  </a:lnTo>
                  <a:lnTo>
                    <a:pt x="1000" y="2715"/>
                  </a:lnTo>
                  <a:cubicBezTo>
                    <a:pt x="1072" y="2786"/>
                    <a:pt x="1167" y="2810"/>
                    <a:pt x="1250" y="2810"/>
                  </a:cubicBezTo>
                  <a:cubicBezTo>
                    <a:pt x="1346" y="2810"/>
                    <a:pt x="1429" y="2786"/>
                    <a:pt x="1512" y="2715"/>
                  </a:cubicBezTo>
                  <a:lnTo>
                    <a:pt x="1774" y="2441"/>
                  </a:lnTo>
                  <a:lnTo>
                    <a:pt x="2072" y="2596"/>
                  </a:lnTo>
                  <a:cubicBezTo>
                    <a:pt x="2132" y="2619"/>
                    <a:pt x="2179" y="2691"/>
                    <a:pt x="2179" y="2774"/>
                  </a:cubicBezTo>
                  <a:lnTo>
                    <a:pt x="2179" y="4179"/>
                  </a:lnTo>
                  <a:cubicBezTo>
                    <a:pt x="2179" y="4274"/>
                    <a:pt x="2251" y="4346"/>
                    <a:pt x="2334" y="4346"/>
                  </a:cubicBezTo>
                  <a:cubicBezTo>
                    <a:pt x="2429" y="4346"/>
                    <a:pt x="2501" y="4274"/>
                    <a:pt x="2501" y="4179"/>
                  </a:cubicBezTo>
                  <a:lnTo>
                    <a:pt x="2501" y="2774"/>
                  </a:lnTo>
                  <a:cubicBezTo>
                    <a:pt x="2524" y="2572"/>
                    <a:pt x="2405" y="2381"/>
                    <a:pt x="2227" y="2298"/>
                  </a:cubicBezTo>
                  <a:lnTo>
                    <a:pt x="1786" y="2084"/>
                  </a:lnTo>
                  <a:lnTo>
                    <a:pt x="1786" y="2072"/>
                  </a:lnTo>
                  <a:lnTo>
                    <a:pt x="1786" y="1822"/>
                  </a:lnTo>
                  <a:cubicBezTo>
                    <a:pt x="2012" y="1655"/>
                    <a:pt x="2167" y="1381"/>
                    <a:pt x="2167" y="1084"/>
                  </a:cubicBezTo>
                  <a:lnTo>
                    <a:pt x="2167" y="715"/>
                  </a:lnTo>
                  <a:cubicBezTo>
                    <a:pt x="2167" y="310"/>
                    <a:pt x="1834" y="0"/>
                    <a:pt x="145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295" name="Google Shape;10295;p73"/>
            <p:cNvSpPr/>
            <p:nvPr/>
          </p:nvSpPr>
          <p:spPr>
            <a:xfrm>
              <a:off x="7521454" y="3138830"/>
              <a:ext cx="79983" cy="138322"/>
            </a:xfrm>
            <a:custGeom>
              <a:avLst/>
              <a:gdLst/>
              <a:ahLst/>
              <a:cxnLst/>
              <a:rect l="l" t="t" r="r" b="b"/>
              <a:pathLst>
                <a:path w="2513" h="4346" extrusionOk="0">
                  <a:moveTo>
                    <a:pt x="1429" y="345"/>
                  </a:moveTo>
                  <a:cubicBezTo>
                    <a:pt x="1632" y="345"/>
                    <a:pt x="1798" y="512"/>
                    <a:pt x="1798" y="715"/>
                  </a:cubicBezTo>
                  <a:lnTo>
                    <a:pt x="1798" y="1084"/>
                  </a:lnTo>
                  <a:cubicBezTo>
                    <a:pt x="1810" y="1405"/>
                    <a:pt x="1560" y="1655"/>
                    <a:pt x="1251" y="1655"/>
                  </a:cubicBezTo>
                  <a:cubicBezTo>
                    <a:pt x="941" y="1655"/>
                    <a:pt x="679" y="1393"/>
                    <a:pt x="679" y="1084"/>
                  </a:cubicBezTo>
                  <a:lnTo>
                    <a:pt x="679" y="715"/>
                  </a:lnTo>
                  <a:cubicBezTo>
                    <a:pt x="679" y="512"/>
                    <a:pt x="846" y="345"/>
                    <a:pt x="1060" y="345"/>
                  </a:cubicBezTo>
                  <a:close/>
                  <a:moveTo>
                    <a:pt x="1441" y="1988"/>
                  </a:moveTo>
                  <a:lnTo>
                    <a:pt x="1441" y="2072"/>
                  </a:lnTo>
                  <a:cubicBezTo>
                    <a:pt x="1441" y="2131"/>
                    <a:pt x="1453" y="2191"/>
                    <a:pt x="1489" y="2250"/>
                  </a:cubicBezTo>
                  <a:lnTo>
                    <a:pt x="1262" y="2489"/>
                  </a:lnTo>
                  <a:lnTo>
                    <a:pt x="1251" y="2489"/>
                  </a:lnTo>
                  <a:lnTo>
                    <a:pt x="1012" y="2250"/>
                  </a:lnTo>
                  <a:cubicBezTo>
                    <a:pt x="1036" y="2191"/>
                    <a:pt x="1060" y="2131"/>
                    <a:pt x="1060" y="2072"/>
                  </a:cubicBezTo>
                  <a:lnTo>
                    <a:pt x="1060" y="1988"/>
                  </a:lnTo>
                  <a:close/>
                  <a:moveTo>
                    <a:pt x="1072" y="0"/>
                  </a:moveTo>
                  <a:cubicBezTo>
                    <a:pt x="667" y="0"/>
                    <a:pt x="358" y="334"/>
                    <a:pt x="358" y="715"/>
                  </a:cubicBezTo>
                  <a:lnTo>
                    <a:pt x="358" y="1084"/>
                  </a:lnTo>
                  <a:cubicBezTo>
                    <a:pt x="358" y="1381"/>
                    <a:pt x="500" y="1655"/>
                    <a:pt x="727" y="1822"/>
                  </a:cubicBezTo>
                  <a:lnTo>
                    <a:pt x="727" y="2072"/>
                  </a:lnTo>
                  <a:lnTo>
                    <a:pt x="727" y="2084"/>
                  </a:lnTo>
                  <a:lnTo>
                    <a:pt x="298" y="2298"/>
                  </a:lnTo>
                  <a:cubicBezTo>
                    <a:pt x="119" y="2381"/>
                    <a:pt x="0" y="2572"/>
                    <a:pt x="0" y="2774"/>
                  </a:cubicBezTo>
                  <a:lnTo>
                    <a:pt x="0" y="4179"/>
                  </a:lnTo>
                  <a:cubicBezTo>
                    <a:pt x="0" y="4274"/>
                    <a:pt x="72" y="4346"/>
                    <a:pt x="167" y="4346"/>
                  </a:cubicBezTo>
                  <a:cubicBezTo>
                    <a:pt x="250" y="4346"/>
                    <a:pt x="322" y="4274"/>
                    <a:pt x="322" y="4179"/>
                  </a:cubicBezTo>
                  <a:lnTo>
                    <a:pt x="322" y="2774"/>
                  </a:lnTo>
                  <a:cubicBezTo>
                    <a:pt x="322" y="2691"/>
                    <a:pt x="370" y="2631"/>
                    <a:pt x="429" y="2596"/>
                  </a:cubicBezTo>
                  <a:lnTo>
                    <a:pt x="727" y="2441"/>
                  </a:lnTo>
                  <a:lnTo>
                    <a:pt x="989" y="2715"/>
                  </a:lnTo>
                  <a:cubicBezTo>
                    <a:pt x="1072" y="2786"/>
                    <a:pt x="1155" y="2810"/>
                    <a:pt x="1251" y="2810"/>
                  </a:cubicBezTo>
                  <a:cubicBezTo>
                    <a:pt x="1334" y="2810"/>
                    <a:pt x="1429" y="2786"/>
                    <a:pt x="1501" y="2715"/>
                  </a:cubicBezTo>
                  <a:lnTo>
                    <a:pt x="1763" y="2441"/>
                  </a:lnTo>
                  <a:lnTo>
                    <a:pt x="2060" y="2596"/>
                  </a:lnTo>
                  <a:cubicBezTo>
                    <a:pt x="2132" y="2619"/>
                    <a:pt x="2167" y="2691"/>
                    <a:pt x="2167" y="2774"/>
                  </a:cubicBezTo>
                  <a:lnTo>
                    <a:pt x="2167" y="4179"/>
                  </a:lnTo>
                  <a:cubicBezTo>
                    <a:pt x="2167" y="4274"/>
                    <a:pt x="2251" y="4346"/>
                    <a:pt x="2334" y="4346"/>
                  </a:cubicBezTo>
                  <a:cubicBezTo>
                    <a:pt x="2417" y="4346"/>
                    <a:pt x="2501" y="4274"/>
                    <a:pt x="2501" y="4179"/>
                  </a:cubicBezTo>
                  <a:lnTo>
                    <a:pt x="2501" y="2774"/>
                  </a:lnTo>
                  <a:cubicBezTo>
                    <a:pt x="2513" y="2572"/>
                    <a:pt x="2405" y="2381"/>
                    <a:pt x="2215" y="2298"/>
                  </a:cubicBezTo>
                  <a:lnTo>
                    <a:pt x="1786" y="2084"/>
                  </a:lnTo>
                  <a:lnTo>
                    <a:pt x="1786" y="2072"/>
                  </a:lnTo>
                  <a:lnTo>
                    <a:pt x="1786" y="1822"/>
                  </a:lnTo>
                  <a:cubicBezTo>
                    <a:pt x="2013" y="1655"/>
                    <a:pt x="2155" y="1381"/>
                    <a:pt x="2155" y="1084"/>
                  </a:cubicBezTo>
                  <a:lnTo>
                    <a:pt x="2155" y="715"/>
                  </a:lnTo>
                  <a:cubicBezTo>
                    <a:pt x="2155" y="310"/>
                    <a:pt x="1834" y="0"/>
                    <a:pt x="14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296" name="Google Shape;10296;p73"/>
            <p:cNvSpPr/>
            <p:nvPr/>
          </p:nvSpPr>
          <p:spPr>
            <a:xfrm>
              <a:off x="7555923" y="2906139"/>
              <a:ext cx="289949" cy="219833"/>
            </a:xfrm>
            <a:custGeom>
              <a:avLst/>
              <a:gdLst/>
              <a:ahLst/>
              <a:cxnLst/>
              <a:rect l="l" t="t" r="r" b="b"/>
              <a:pathLst>
                <a:path w="9110" h="6907" extrusionOk="0">
                  <a:moveTo>
                    <a:pt x="4561" y="1"/>
                  </a:moveTo>
                  <a:cubicBezTo>
                    <a:pt x="4501" y="1"/>
                    <a:pt x="4442" y="36"/>
                    <a:pt x="4406" y="96"/>
                  </a:cubicBezTo>
                  <a:lnTo>
                    <a:pt x="3859" y="1191"/>
                  </a:lnTo>
                  <a:cubicBezTo>
                    <a:pt x="3811" y="1287"/>
                    <a:pt x="3847" y="1382"/>
                    <a:pt x="3930" y="1418"/>
                  </a:cubicBezTo>
                  <a:cubicBezTo>
                    <a:pt x="3959" y="1432"/>
                    <a:pt x="3988" y="1439"/>
                    <a:pt x="4016" y="1439"/>
                  </a:cubicBezTo>
                  <a:cubicBezTo>
                    <a:pt x="4078" y="1439"/>
                    <a:pt x="4131" y="1404"/>
                    <a:pt x="4156" y="1346"/>
                  </a:cubicBezTo>
                  <a:lnTo>
                    <a:pt x="4382" y="894"/>
                  </a:lnTo>
                  <a:lnTo>
                    <a:pt x="4382" y="4204"/>
                  </a:lnTo>
                  <a:lnTo>
                    <a:pt x="715" y="4204"/>
                  </a:lnTo>
                  <a:cubicBezTo>
                    <a:pt x="310" y="4204"/>
                    <a:pt x="1" y="4525"/>
                    <a:pt x="1" y="4918"/>
                  </a:cubicBezTo>
                  <a:lnTo>
                    <a:pt x="1" y="6752"/>
                  </a:lnTo>
                  <a:cubicBezTo>
                    <a:pt x="1" y="6835"/>
                    <a:pt x="72" y="6906"/>
                    <a:pt x="168" y="6906"/>
                  </a:cubicBezTo>
                  <a:cubicBezTo>
                    <a:pt x="251" y="6906"/>
                    <a:pt x="334" y="6835"/>
                    <a:pt x="334" y="6752"/>
                  </a:cubicBezTo>
                  <a:lnTo>
                    <a:pt x="334" y="4918"/>
                  </a:lnTo>
                  <a:cubicBezTo>
                    <a:pt x="334" y="4704"/>
                    <a:pt x="489" y="4549"/>
                    <a:pt x="703" y="4549"/>
                  </a:cubicBezTo>
                  <a:lnTo>
                    <a:pt x="2906" y="4549"/>
                  </a:lnTo>
                  <a:lnTo>
                    <a:pt x="2906" y="6752"/>
                  </a:lnTo>
                  <a:cubicBezTo>
                    <a:pt x="2906" y="6835"/>
                    <a:pt x="2977" y="6906"/>
                    <a:pt x="3061" y="6906"/>
                  </a:cubicBezTo>
                  <a:cubicBezTo>
                    <a:pt x="3156" y="6906"/>
                    <a:pt x="3227" y="6835"/>
                    <a:pt x="3227" y="6752"/>
                  </a:cubicBezTo>
                  <a:lnTo>
                    <a:pt x="3227" y="4549"/>
                  </a:lnTo>
                  <a:lnTo>
                    <a:pt x="5823" y="4549"/>
                  </a:lnTo>
                  <a:lnTo>
                    <a:pt x="5823" y="6752"/>
                  </a:lnTo>
                  <a:cubicBezTo>
                    <a:pt x="5823" y="6835"/>
                    <a:pt x="5894" y="6906"/>
                    <a:pt x="5978" y="6906"/>
                  </a:cubicBezTo>
                  <a:cubicBezTo>
                    <a:pt x="6073" y="6906"/>
                    <a:pt x="6145" y="6835"/>
                    <a:pt x="6145" y="6752"/>
                  </a:cubicBezTo>
                  <a:lnTo>
                    <a:pt x="6145" y="4549"/>
                  </a:lnTo>
                  <a:lnTo>
                    <a:pt x="8347" y="4549"/>
                  </a:lnTo>
                  <a:cubicBezTo>
                    <a:pt x="8561" y="4549"/>
                    <a:pt x="8716" y="4704"/>
                    <a:pt x="8716" y="4918"/>
                  </a:cubicBezTo>
                  <a:lnTo>
                    <a:pt x="8716" y="6752"/>
                  </a:lnTo>
                  <a:cubicBezTo>
                    <a:pt x="8716" y="6835"/>
                    <a:pt x="8800" y="6906"/>
                    <a:pt x="8883" y="6906"/>
                  </a:cubicBezTo>
                  <a:cubicBezTo>
                    <a:pt x="8978" y="6906"/>
                    <a:pt x="9050" y="6835"/>
                    <a:pt x="9050" y="6752"/>
                  </a:cubicBezTo>
                  <a:lnTo>
                    <a:pt x="9050" y="4918"/>
                  </a:lnTo>
                  <a:cubicBezTo>
                    <a:pt x="9109" y="4525"/>
                    <a:pt x="8788" y="4204"/>
                    <a:pt x="8395" y="4204"/>
                  </a:cubicBezTo>
                  <a:lnTo>
                    <a:pt x="4740" y="4204"/>
                  </a:lnTo>
                  <a:lnTo>
                    <a:pt x="4740" y="894"/>
                  </a:lnTo>
                  <a:lnTo>
                    <a:pt x="4954" y="1346"/>
                  </a:lnTo>
                  <a:cubicBezTo>
                    <a:pt x="4990" y="1406"/>
                    <a:pt x="5049" y="1429"/>
                    <a:pt x="5109" y="1429"/>
                  </a:cubicBezTo>
                  <a:cubicBezTo>
                    <a:pt x="5132" y="1429"/>
                    <a:pt x="5156" y="1429"/>
                    <a:pt x="5180" y="1418"/>
                  </a:cubicBezTo>
                  <a:cubicBezTo>
                    <a:pt x="5275" y="1370"/>
                    <a:pt x="5299" y="1263"/>
                    <a:pt x="5252" y="1191"/>
                  </a:cubicBezTo>
                  <a:lnTo>
                    <a:pt x="4704" y="96"/>
                  </a:lnTo>
                  <a:cubicBezTo>
                    <a:pt x="4680" y="36"/>
                    <a:pt x="4621" y="1"/>
                    <a:pt x="456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</p:grpSp>
      <p:grpSp>
        <p:nvGrpSpPr>
          <p:cNvPr id="10297" name="Google Shape;10297;p73"/>
          <p:cNvGrpSpPr/>
          <p:nvPr/>
        </p:nvGrpSpPr>
        <p:grpSpPr>
          <a:xfrm>
            <a:off x="7710461" y="3643029"/>
            <a:ext cx="402215" cy="494684"/>
            <a:chOff x="5782845" y="2906521"/>
            <a:chExt cx="301661" cy="371013"/>
          </a:xfrm>
          <a:solidFill>
            <a:srgbClr val="E084C6"/>
          </a:solidFill>
        </p:grpSpPr>
        <p:sp>
          <p:nvSpPr>
            <p:cNvPr id="10298" name="Google Shape;10298;p73"/>
            <p:cNvSpPr/>
            <p:nvPr/>
          </p:nvSpPr>
          <p:spPr>
            <a:xfrm>
              <a:off x="5782845" y="3087651"/>
              <a:ext cx="301661" cy="189883"/>
            </a:xfrm>
            <a:custGeom>
              <a:avLst/>
              <a:gdLst/>
              <a:ahLst/>
              <a:cxnLst/>
              <a:rect l="l" t="t" r="r" b="b"/>
              <a:pathLst>
                <a:path w="9478" h="5966" extrusionOk="0">
                  <a:moveTo>
                    <a:pt x="3215" y="322"/>
                  </a:moveTo>
                  <a:cubicBezTo>
                    <a:pt x="3322" y="322"/>
                    <a:pt x="3418" y="370"/>
                    <a:pt x="3489" y="429"/>
                  </a:cubicBezTo>
                  <a:cubicBezTo>
                    <a:pt x="3561" y="513"/>
                    <a:pt x="3596" y="596"/>
                    <a:pt x="3596" y="703"/>
                  </a:cubicBezTo>
                  <a:lnTo>
                    <a:pt x="3596" y="1156"/>
                  </a:lnTo>
                  <a:cubicBezTo>
                    <a:pt x="3608" y="1358"/>
                    <a:pt x="3501" y="1537"/>
                    <a:pt x="3322" y="1644"/>
                  </a:cubicBezTo>
                  <a:cubicBezTo>
                    <a:pt x="3263" y="1668"/>
                    <a:pt x="3239" y="1727"/>
                    <a:pt x="3239" y="1787"/>
                  </a:cubicBezTo>
                  <a:lnTo>
                    <a:pt x="3239" y="1977"/>
                  </a:lnTo>
                  <a:lnTo>
                    <a:pt x="2846" y="1977"/>
                  </a:lnTo>
                  <a:lnTo>
                    <a:pt x="2846" y="1787"/>
                  </a:lnTo>
                  <a:cubicBezTo>
                    <a:pt x="2846" y="1727"/>
                    <a:pt x="2822" y="1668"/>
                    <a:pt x="2763" y="1644"/>
                  </a:cubicBezTo>
                  <a:cubicBezTo>
                    <a:pt x="2584" y="1537"/>
                    <a:pt x="2477" y="1358"/>
                    <a:pt x="2477" y="1156"/>
                  </a:cubicBezTo>
                  <a:lnTo>
                    <a:pt x="2477" y="703"/>
                  </a:lnTo>
                  <a:cubicBezTo>
                    <a:pt x="2477" y="489"/>
                    <a:pt x="2644" y="322"/>
                    <a:pt x="2846" y="322"/>
                  </a:cubicBezTo>
                  <a:close/>
                  <a:moveTo>
                    <a:pt x="6513" y="322"/>
                  </a:moveTo>
                  <a:cubicBezTo>
                    <a:pt x="6609" y="322"/>
                    <a:pt x="6704" y="370"/>
                    <a:pt x="6775" y="429"/>
                  </a:cubicBezTo>
                  <a:cubicBezTo>
                    <a:pt x="6847" y="513"/>
                    <a:pt x="6882" y="596"/>
                    <a:pt x="6882" y="703"/>
                  </a:cubicBezTo>
                  <a:lnTo>
                    <a:pt x="6882" y="1156"/>
                  </a:lnTo>
                  <a:cubicBezTo>
                    <a:pt x="6894" y="1358"/>
                    <a:pt x="6787" y="1537"/>
                    <a:pt x="6609" y="1644"/>
                  </a:cubicBezTo>
                  <a:cubicBezTo>
                    <a:pt x="6549" y="1668"/>
                    <a:pt x="6525" y="1727"/>
                    <a:pt x="6525" y="1787"/>
                  </a:cubicBezTo>
                  <a:lnTo>
                    <a:pt x="6525" y="1977"/>
                  </a:lnTo>
                  <a:lnTo>
                    <a:pt x="6132" y="1977"/>
                  </a:lnTo>
                  <a:lnTo>
                    <a:pt x="6132" y="1787"/>
                  </a:lnTo>
                  <a:cubicBezTo>
                    <a:pt x="6132" y="1727"/>
                    <a:pt x="6108" y="1668"/>
                    <a:pt x="6049" y="1644"/>
                  </a:cubicBezTo>
                  <a:cubicBezTo>
                    <a:pt x="5870" y="1537"/>
                    <a:pt x="5763" y="1358"/>
                    <a:pt x="5763" y="1156"/>
                  </a:cubicBezTo>
                  <a:lnTo>
                    <a:pt x="5763" y="703"/>
                  </a:lnTo>
                  <a:cubicBezTo>
                    <a:pt x="5763" y="489"/>
                    <a:pt x="5930" y="322"/>
                    <a:pt x="6132" y="322"/>
                  </a:cubicBezTo>
                  <a:close/>
                  <a:moveTo>
                    <a:pt x="1572" y="2144"/>
                  </a:moveTo>
                  <a:cubicBezTo>
                    <a:pt x="1667" y="2144"/>
                    <a:pt x="1763" y="2192"/>
                    <a:pt x="1834" y="2251"/>
                  </a:cubicBezTo>
                  <a:cubicBezTo>
                    <a:pt x="1906" y="2323"/>
                    <a:pt x="1941" y="2418"/>
                    <a:pt x="1941" y="2513"/>
                  </a:cubicBezTo>
                  <a:lnTo>
                    <a:pt x="1941" y="2977"/>
                  </a:lnTo>
                  <a:lnTo>
                    <a:pt x="1953" y="2977"/>
                  </a:lnTo>
                  <a:cubicBezTo>
                    <a:pt x="1953" y="3168"/>
                    <a:pt x="1846" y="3370"/>
                    <a:pt x="1667" y="3454"/>
                  </a:cubicBezTo>
                  <a:cubicBezTo>
                    <a:pt x="1608" y="3489"/>
                    <a:pt x="1584" y="3549"/>
                    <a:pt x="1584" y="3608"/>
                  </a:cubicBezTo>
                  <a:lnTo>
                    <a:pt x="1584" y="3799"/>
                  </a:lnTo>
                  <a:lnTo>
                    <a:pt x="1191" y="3799"/>
                  </a:lnTo>
                  <a:lnTo>
                    <a:pt x="1191" y="3608"/>
                  </a:lnTo>
                  <a:cubicBezTo>
                    <a:pt x="1191" y="3549"/>
                    <a:pt x="1167" y="3489"/>
                    <a:pt x="1108" y="3454"/>
                  </a:cubicBezTo>
                  <a:cubicBezTo>
                    <a:pt x="929" y="3346"/>
                    <a:pt x="822" y="3168"/>
                    <a:pt x="822" y="2977"/>
                  </a:cubicBezTo>
                  <a:lnTo>
                    <a:pt x="822" y="2513"/>
                  </a:lnTo>
                  <a:cubicBezTo>
                    <a:pt x="822" y="2311"/>
                    <a:pt x="989" y="2144"/>
                    <a:pt x="1191" y="2144"/>
                  </a:cubicBezTo>
                  <a:close/>
                  <a:moveTo>
                    <a:pt x="4858" y="2144"/>
                  </a:moveTo>
                  <a:cubicBezTo>
                    <a:pt x="4965" y="2144"/>
                    <a:pt x="5049" y="2192"/>
                    <a:pt x="5120" y="2251"/>
                  </a:cubicBezTo>
                  <a:cubicBezTo>
                    <a:pt x="5204" y="2323"/>
                    <a:pt x="5227" y="2418"/>
                    <a:pt x="5227" y="2513"/>
                  </a:cubicBezTo>
                  <a:lnTo>
                    <a:pt x="5227" y="2977"/>
                  </a:lnTo>
                  <a:cubicBezTo>
                    <a:pt x="5239" y="3168"/>
                    <a:pt x="5144" y="3370"/>
                    <a:pt x="4954" y="3454"/>
                  </a:cubicBezTo>
                  <a:cubicBezTo>
                    <a:pt x="4894" y="3489"/>
                    <a:pt x="4870" y="3549"/>
                    <a:pt x="4870" y="3608"/>
                  </a:cubicBezTo>
                  <a:lnTo>
                    <a:pt x="4870" y="3799"/>
                  </a:lnTo>
                  <a:lnTo>
                    <a:pt x="4489" y="3799"/>
                  </a:lnTo>
                  <a:lnTo>
                    <a:pt x="4489" y="3608"/>
                  </a:lnTo>
                  <a:cubicBezTo>
                    <a:pt x="4489" y="3549"/>
                    <a:pt x="4453" y="3489"/>
                    <a:pt x="4394" y="3454"/>
                  </a:cubicBezTo>
                  <a:cubicBezTo>
                    <a:pt x="4215" y="3346"/>
                    <a:pt x="4108" y="3168"/>
                    <a:pt x="4108" y="2977"/>
                  </a:cubicBezTo>
                  <a:lnTo>
                    <a:pt x="4108" y="2513"/>
                  </a:lnTo>
                  <a:cubicBezTo>
                    <a:pt x="4108" y="2311"/>
                    <a:pt x="4275" y="2144"/>
                    <a:pt x="4489" y="2144"/>
                  </a:cubicBezTo>
                  <a:close/>
                  <a:moveTo>
                    <a:pt x="8144" y="2144"/>
                  </a:moveTo>
                  <a:cubicBezTo>
                    <a:pt x="8252" y="2144"/>
                    <a:pt x="8335" y="2192"/>
                    <a:pt x="8418" y="2251"/>
                  </a:cubicBezTo>
                  <a:cubicBezTo>
                    <a:pt x="8490" y="2323"/>
                    <a:pt x="8514" y="2418"/>
                    <a:pt x="8514" y="2513"/>
                  </a:cubicBezTo>
                  <a:lnTo>
                    <a:pt x="8514" y="2977"/>
                  </a:lnTo>
                  <a:cubicBezTo>
                    <a:pt x="8525" y="3168"/>
                    <a:pt x="8430" y="3370"/>
                    <a:pt x="8252" y="3454"/>
                  </a:cubicBezTo>
                  <a:cubicBezTo>
                    <a:pt x="8192" y="3489"/>
                    <a:pt x="8156" y="3549"/>
                    <a:pt x="8156" y="3608"/>
                  </a:cubicBezTo>
                  <a:lnTo>
                    <a:pt x="8156" y="3799"/>
                  </a:lnTo>
                  <a:lnTo>
                    <a:pt x="7775" y="3799"/>
                  </a:lnTo>
                  <a:lnTo>
                    <a:pt x="7775" y="3608"/>
                  </a:lnTo>
                  <a:cubicBezTo>
                    <a:pt x="7775" y="3549"/>
                    <a:pt x="7740" y="3489"/>
                    <a:pt x="7680" y="3454"/>
                  </a:cubicBezTo>
                  <a:cubicBezTo>
                    <a:pt x="7501" y="3346"/>
                    <a:pt x="7406" y="3168"/>
                    <a:pt x="7406" y="2977"/>
                  </a:cubicBezTo>
                  <a:lnTo>
                    <a:pt x="7406" y="2513"/>
                  </a:lnTo>
                  <a:cubicBezTo>
                    <a:pt x="7406" y="2311"/>
                    <a:pt x="7561" y="2144"/>
                    <a:pt x="7775" y="2144"/>
                  </a:cubicBezTo>
                  <a:close/>
                  <a:moveTo>
                    <a:pt x="2894" y="1"/>
                  </a:moveTo>
                  <a:cubicBezTo>
                    <a:pt x="2489" y="1"/>
                    <a:pt x="2179" y="334"/>
                    <a:pt x="2179" y="715"/>
                  </a:cubicBezTo>
                  <a:lnTo>
                    <a:pt x="2179" y="1180"/>
                  </a:lnTo>
                  <a:cubicBezTo>
                    <a:pt x="2179" y="1465"/>
                    <a:pt x="2310" y="1727"/>
                    <a:pt x="2548" y="1894"/>
                  </a:cubicBezTo>
                  <a:lnTo>
                    <a:pt x="2548" y="2061"/>
                  </a:lnTo>
                  <a:lnTo>
                    <a:pt x="2251" y="2180"/>
                  </a:lnTo>
                  <a:cubicBezTo>
                    <a:pt x="2215" y="2120"/>
                    <a:pt x="2179" y="2072"/>
                    <a:pt x="2132" y="2025"/>
                  </a:cubicBezTo>
                  <a:cubicBezTo>
                    <a:pt x="2001" y="1894"/>
                    <a:pt x="1822" y="1822"/>
                    <a:pt x="1620" y="1822"/>
                  </a:cubicBezTo>
                  <a:lnTo>
                    <a:pt x="1251" y="1822"/>
                  </a:lnTo>
                  <a:cubicBezTo>
                    <a:pt x="846" y="1822"/>
                    <a:pt x="536" y="2144"/>
                    <a:pt x="536" y="2537"/>
                  </a:cubicBezTo>
                  <a:lnTo>
                    <a:pt x="536" y="2989"/>
                  </a:lnTo>
                  <a:cubicBezTo>
                    <a:pt x="536" y="3275"/>
                    <a:pt x="679" y="3549"/>
                    <a:pt x="905" y="3704"/>
                  </a:cubicBezTo>
                  <a:lnTo>
                    <a:pt x="905" y="3870"/>
                  </a:lnTo>
                  <a:lnTo>
                    <a:pt x="453" y="4049"/>
                  </a:lnTo>
                  <a:cubicBezTo>
                    <a:pt x="179" y="4156"/>
                    <a:pt x="1" y="4418"/>
                    <a:pt x="1" y="4716"/>
                  </a:cubicBezTo>
                  <a:lnTo>
                    <a:pt x="1" y="5811"/>
                  </a:lnTo>
                  <a:cubicBezTo>
                    <a:pt x="1" y="5894"/>
                    <a:pt x="84" y="5966"/>
                    <a:pt x="167" y="5966"/>
                  </a:cubicBezTo>
                  <a:cubicBezTo>
                    <a:pt x="251" y="5966"/>
                    <a:pt x="334" y="5894"/>
                    <a:pt x="334" y="5811"/>
                  </a:cubicBezTo>
                  <a:lnTo>
                    <a:pt x="334" y="4716"/>
                  </a:lnTo>
                  <a:cubicBezTo>
                    <a:pt x="334" y="4573"/>
                    <a:pt x="417" y="4418"/>
                    <a:pt x="572" y="4358"/>
                  </a:cubicBezTo>
                  <a:lnTo>
                    <a:pt x="1108" y="4156"/>
                  </a:lnTo>
                  <a:lnTo>
                    <a:pt x="1775" y="4156"/>
                  </a:lnTo>
                  <a:lnTo>
                    <a:pt x="2310" y="4358"/>
                  </a:lnTo>
                  <a:cubicBezTo>
                    <a:pt x="2453" y="4418"/>
                    <a:pt x="2548" y="4561"/>
                    <a:pt x="2548" y="4716"/>
                  </a:cubicBezTo>
                  <a:lnTo>
                    <a:pt x="2548" y="5811"/>
                  </a:lnTo>
                  <a:cubicBezTo>
                    <a:pt x="2548" y="5894"/>
                    <a:pt x="2620" y="5966"/>
                    <a:pt x="2715" y="5966"/>
                  </a:cubicBezTo>
                  <a:cubicBezTo>
                    <a:pt x="2799" y="5966"/>
                    <a:pt x="2870" y="5894"/>
                    <a:pt x="2870" y="5811"/>
                  </a:cubicBezTo>
                  <a:lnTo>
                    <a:pt x="2870" y="4716"/>
                  </a:lnTo>
                  <a:cubicBezTo>
                    <a:pt x="2870" y="4418"/>
                    <a:pt x="2691" y="4168"/>
                    <a:pt x="2429" y="4049"/>
                  </a:cubicBezTo>
                  <a:lnTo>
                    <a:pt x="1965" y="3870"/>
                  </a:lnTo>
                  <a:lnTo>
                    <a:pt x="1965" y="3704"/>
                  </a:lnTo>
                  <a:cubicBezTo>
                    <a:pt x="2191" y="3537"/>
                    <a:pt x="2334" y="3275"/>
                    <a:pt x="2334" y="2989"/>
                  </a:cubicBezTo>
                  <a:lnTo>
                    <a:pt x="2334" y="2537"/>
                  </a:lnTo>
                  <a:lnTo>
                    <a:pt x="2334" y="2501"/>
                  </a:lnTo>
                  <a:lnTo>
                    <a:pt x="2751" y="2334"/>
                  </a:lnTo>
                  <a:lnTo>
                    <a:pt x="3430" y="2334"/>
                  </a:lnTo>
                  <a:lnTo>
                    <a:pt x="3846" y="2501"/>
                  </a:lnTo>
                  <a:lnTo>
                    <a:pt x="3846" y="2537"/>
                  </a:lnTo>
                  <a:lnTo>
                    <a:pt x="3846" y="2989"/>
                  </a:lnTo>
                  <a:cubicBezTo>
                    <a:pt x="3846" y="3275"/>
                    <a:pt x="3977" y="3549"/>
                    <a:pt x="4215" y="3704"/>
                  </a:cubicBezTo>
                  <a:lnTo>
                    <a:pt x="4215" y="3870"/>
                  </a:lnTo>
                  <a:lnTo>
                    <a:pt x="3751" y="4049"/>
                  </a:lnTo>
                  <a:cubicBezTo>
                    <a:pt x="3489" y="4156"/>
                    <a:pt x="3310" y="4418"/>
                    <a:pt x="3310" y="4716"/>
                  </a:cubicBezTo>
                  <a:lnTo>
                    <a:pt x="3310" y="5811"/>
                  </a:lnTo>
                  <a:cubicBezTo>
                    <a:pt x="3310" y="5894"/>
                    <a:pt x="3382" y="5966"/>
                    <a:pt x="3465" y="5966"/>
                  </a:cubicBezTo>
                  <a:cubicBezTo>
                    <a:pt x="3561" y="5966"/>
                    <a:pt x="3632" y="5894"/>
                    <a:pt x="3632" y="5811"/>
                  </a:cubicBezTo>
                  <a:lnTo>
                    <a:pt x="3632" y="4716"/>
                  </a:lnTo>
                  <a:cubicBezTo>
                    <a:pt x="3632" y="4573"/>
                    <a:pt x="3727" y="4418"/>
                    <a:pt x="3870" y="4358"/>
                  </a:cubicBezTo>
                  <a:lnTo>
                    <a:pt x="4406" y="4156"/>
                  </a:lnTo>
                  <a:lnTo>
                    <a:pt x="5073" y="4156"/>
                  </a:lnTo>
                  <a:lnTo>
                    <a:pt x="5608" y="4358"/>
                  </a:lnTo>
                  <a:cubicBezTo>
                    <a:pt x="5763" y="4418"/>
                    <a:pt x="5847" y="4561"/>
                    <a:pt x="5847" y="4716"/>
                  </a:cubicBezTo>
                  <a:lnTo>
                    <a:pt x="5847" y="5811"/>
                  </a:lnTo>
                  <a:cubicBezTo>
                    <a:pt x="5847" y="5894"/>
                    <a:pt x="5930" y="5966"/>
                    <a:pt x="6013" y="5966"/>
                  </a:cubicBezTo>
                  <a:cubicBezTo>
                    <a:pt x="6108" y="5966"/>
                    <a:pt x="6180" y="5894"/>
                    <a:pt x="6180" y="5811"/>
                  </a:cubicBezTo>
                  <a:lnTo>
                    <a:pt x="6180" y="4716"/>
                  </a:lnTo>
                  <a:cubicBezTo>
                    <a:pt x="6180" y="4418"/>
                    <a:pt x="6001" y="4168"/>
                    <a:pt x="5727" y="4049"/>
                  </a:cubicBezTo>
                  <a:lnTo>
                    <a:pt x="5275" y="3870"/>
                  </a:lnTo>
                  <a:lnTo>
                    <a:pt x="5275" y="3704"/>
                  </a:lnTo>
                  <a:cubicBezTo>
                    <a:pt x="5489" y="3537"/>
                    <a:pt x="5644" y="3275"/>
                    <a:pt x="5644" y="2989"/>
                  </a:cubicBezTo>
                  <a:lnTo>
                    <a:pt x="5644" y="2537"/>
                  </a:lnTo>
                  <a:lnTo>
                    <a:pt x="5644" y="2501"/>
                  </a:lnTo>
                  <a:lnTo>
                    <a:pt x="6061" y="2334"/>
                  </a:lnTo>
                  <a:lnTo>
                    <a:pt x="6728" y="2334"/>
                  </a:lnTo>
                  <a:lnTo>
                    <a:pt x="7144" y="2501"/>
                  </a:lnTo>
                  <a:lnTo>
                    <a:pt x="7144" y="2537"/>
                  </a:lnTo>
                  <a:lnTo>
                    <a:pt x="7144" y="2989"/>
                  </a:lnTo>
                  <a:cubicBezTo>
                    <a:pt x="7144" y="3275"/>
                    <a:pt x="7275" y="3549"/>
                    <a:pt x="7513" y="3704"/>
                  </a:cubicBezTo>
                  <a:lnTo>
                    <a:pt x="7513" y="3870"/>
                  </a:lnTo>
                  <a:lnTo>
                    <a:pt x="7061" y="4049"/>
                  </a:lnTo>
                  <a:cubicBezTo>
                    <a:pt x="6787" y="4156"/>
                    <a:pt x="6609" y="4418"/>
                    <a:pt x="6609" y="4716"/>
                  </a:cubicBezTo>
                  <a:lnTo>
                    <a:pt x="6609" y="5811"/>
                  </a:lnTo>
                  <a:cubicBezTo>
                    <a:pt x="6609" y="5894"/>
                    <a:pt x="6680" y="5966"/>
                    <a:pt x="6775" y="5966"/>
                  </a:cubicBezTo>
                  <a:cubicBezTo>
                    <a:pt x="6859" y="5966"/>
                    <a:pt x="6942" y="5894"/>
                    <a:pt x="6942" y="5811"/>
                  </a:cubicBezTo>
                  <a:lnTo>
                    <a:pt x="6942" y="4716"/>
                  </a:lnTo>
                  <a:cubicBezTo>
                    <a:pt x="6942" y="4573"/>
                    <a:pt x="7025" y="4418"/>
                    <a:pt x="7180" y="4358"/>
                  </a:cubicBezTo>
                  <a:lnTo>
                    <a:pt x="7716" y="4156"/>
                  </a:lnTo>
                  <a:lnTo>
                    <a:pt x="8383" y="4156"/>
                  </a:lnTo>
                  <a:lnTo>
                    <a:pt x="8918" y="4358"/>
                  </a:lnTo>
                  <a:cubicBezTo>
                    <a:pt x="9061" y="4418"/>
                    <a:pt x="9156" y="4561"/>
                    <a:pt x="9156" y="4716"/>
                  </a:cubicBezTo>
                  <a:lnTo>
                    <a:pt x="9156" y="5811"/>
                  </a:lnTo>
                  <a:cubicBezTo>
                    <a:pt x="9156" y="5894"/>
                    <a:pt x="9228" y="5966"/>
                    <a:pt x="9323" y="5966"/>
                  </a:cubicBezTo>
                  <a:cubicBezTo>
                    <a:pt x="9406" y="5966"/>
                    <a:pt x="9478" y="5894"/>
                    <a:pt x="9478" y="5811"/>
                  </a:cubicBezTo>
                  <a:lnTo>
                    <a:pt x="9478" y="4716"/>
                  </a:lnTo>
                  <a:cubicBezTo>
                    <a:pt x="9418" y="4418"/>
                    <a:pt x="9252" y="4156"/>
                    <a:pt x="8978" y="4049"/>
                  </a:cubicBezTo>
                  <a:lnTo>
                    <a:pt x="8514" y="3870"/>
                  </a:lnTo>
                  <a:lnTo>
                    <a:pt x="8514" y="3704"/>
                  </a:lnTo>
                  <a:cubicBezTo>
                    <a:pt x="8740" y="3537"/>
                    <a:pt x="8895" y="3275"/>
                    <a:pt x="8895" y="2989"/>
                  </a:cubicBezTo>
                  <a:lnTo>
                    <a:pt x="8895" y="2537"/>
                  </a:lnTo>
                  <a:cubicBezTo>
                    <a:pt x="8895" y="2334"/>
                    <a:pt x="8811" y="2156"/>
                    <a:pt x="8680" y="2025"/>
                  </a:cubicBezTo>
                  <a:cubicBezTo>
                    <a:pt x="8549" y="1894"/>
                    <a:pt x="8371" y="1822"/>
                    <a:pt x="8168" y="1822"/>
                  </a:cubicBezTo>
                  <a:lnTo>
                    <a:pt x="7799" y="1822"/>
                  </a:lnTo>
                  <a:cubicBezTo>
                    <a:pt x="7537" y="1822"/>
                    <a:pt x="7311" y="1965"/>
                    <a:pt x="7192" y="2180"/>
                  </a:cubicBezTo>
                  <a:lnTo>
                    <a:pt x="6882" y="2061"/>
                  </a:lnTo>
                  <a:lnTo>
                    <a:pt x="6882" y="1894"/>
                  </a:lnTo>
                  <a:cubicBezTo>
                    <a:pt x="7109" y="1727"/>
                    <a:pt x="7251" y="1465"/>
                    <a:pt x="7251" y="1180"/>
                  </a:cubicBezTo>
                  <a:lnTo>
                    <a:pt x="7251" y="715"/>
                  </a:lnTo>
                  <a:cubicBezTo>
                    <a:pt x="7251" y="525"/>
                    <a:pt x="7180" y="346"/>
                    <a:pt x="7037" y="215"/>
                  </a:cubicBezTo>
                  <a:cubicBezTo>
                    <a:pt x="6906" y="72"/>
                    <a:pt x="6728" y="1"/>
                    <a:pt x="6537" y="1"/>
                  </a:cubicBezTo>
                  <a:lnTo>
                    <a:pt x="6168" y="1"/>
                  </a:lnTo>
                  <a:cubicBezTo>
                    <a:pt x="5763" y="1"/>
                    <a:pt x="5454" y="334"/>
                    <a:pt x="5454" y="715"/>
                  </a:cubicBezTo>
                  <a:lnTo>
                    <a:pt x="5454" y="1180"/>
                  </a:lnTo>
                  <a:cubicBezTo>
                    <a:pt x="5454" y="1465"/>
                    <a:pt x="5585" y="1727"/>
                    <a:pt x="5823" y="1894"/>
                  </a:cubicBezTo>
                  <a:lnTo>
                    <a:pt x="5823" y="2061"/>
                  </a:lnTo>
                  <a:lnTo>
                    <a:pt x="5525" y="2180"/>
                  </a:lnTo>
                  <a:cubicBezTo>
                    <a:pt x="5489" y="2120"/>
                    <a:pt x="5454" y="2072"/>
                    <a:pt x="5406" y="2025"/>
                  </a:cubicBezTo>
                  <a:cubicBezTo>
                    <a:pt x="5275" y="1894"/>
                    <a:pt x="5096" y="1822"/>
                    <a:pt x="4894" y="1822"/>
                  </a:cubicBezTo>
                  <a:lnTo>
                    <a:pt x="4525" y="1822"/>
                  </a:lnTo>
                  <a:cubicBezTo>
                    <a:pt x="4263" y="1822"/>
                    <a:pt x="4037" y="1965"/>
                    <a:pt x="3918" y="2180"/>
                  </a:cubicBezTo>
                  <a:lnTo>
                    <a:pt x="3608" y="2061"/>
                  </a:lnTo>
                  <a:lnTo>
                    <a:pt x="3608" y="1894"/>
                  </a:lnTo>
                  <a:cubicBezTo>
                    <a:pt x="3834" y="1727"/>
                    <a:pt x="3977" y="1465"/>
                    <a:pt x="3977" y="1180"/>
                  </a:cubicBezTo>
                  <a:lnTo>
                    <a:pt x="3977" y="715"/>
                  </a:lnTo>
                  <a:cubicBezTo>
                    <a:pt x="3977" y="525"/>
                    <a:pt x="3906" y="346"/>
                    <a:pt x="3763" y="215"/>
                  </a:cubicBezTo>
                  <a:cubicBezTo>
                    <a:pt x="3632" y="72"/>
                    <a:pt x="3453" y="1"/>
                    <a:pt x="32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299" name="Google Shape;10299;p73"/>
            <p:cNvSpPr/>
            <p:nvPr/>
          </p:nvSpPr>
          <p:spPr>
            <a:xfrm>
              <a:off x="5868111" y="2906521"/>
              <a:ext cx="127724" cy="172823"/>
            </a:xfrm>
            <a:custGeom>
              <a:avLst/>
              <a:gdLst/>
              <a:ahLst/>
              <a:cxnLst/>
              <a:rect l="l" t="t" r="r" b="b"/>
              <a:pathLst>
                <a:path w="4013" h="5430" extrusionOk="0">
                  <a:moveTo>
                    <a:pt x="2191" y="334"/>
                  </a:moveTo>
                  <a:cubicBezTo>
                    <a:pt x="2406" y="334"/>
                    <a:pt x="2560" y="501"/>
                    <a:pt x="2560" y="703"/>
                  </a:cubicBezTo>
                  <a:lnTo>
                    <a:pt x="2560" y="1084"/>
                  </a:lnTo>
                  <a:cubicBezTo>
                    <a:pt x="2560" y="1394"/>
                    <a:pt x="2310" y="1644"/>
                    <a:pt x="2001" y="1644"/>
                  </a:cubicBezTo>
                  <a:cubicBezTo>
                    <a:pt x="1691" y="1644"/>
                    <a:pt x="1453" y="1394"/>
                    <a:pt x="1453" y="1084"/>
                  </a:cubicBezTo>
                  <a:lnTo>
                    <a:pt x="1453" y="703"/>
                  </a:lnTo>
                  <a:cubicBezTo>
                    <a:pt x="1453" y="501"/>
                    <a:pt x="1608" y="334"/>
                    <a:pt x="1822" y="334"/>
                  </a:cubicBezTo>
                  <a:close/>
                  <a:moveTo>
                    <a:pt x="2191" y="1953"/>
                  </a:moveTo>
                  <a:lnTo>
                    <a:pt x="2191" y="2060"/>
                  </a:lnTo>
                  <a:cubicBezTo>
                    <a:pt x="2203" y="2120"/>
                    <a:pt x="2227" y="2179"/>
                    <a:pt x="2251" y="2239"/>
                  </a:cubicBezTo>
                  <a:lnTo>
                    <a:pt x="2013" y="2477"/>
                  </a:lnTo>
                  <a:lnTo>
                    <a:pt x="2001" y="2477"/>
                  </a:lnTo>
                  <a:lnTo>
                    <a:pt x="1763" y="2239"/>
                  </a:lnTo>
                  <a:cubicBezTo>
                    <a:pt x="1786" y="2179"/>
                    <a:pt x="1810" y="2120"/>
                    <a:pt x="1810" y="2060"/>
                  </a:cubicBezTo>
                  <a:lnTo>
                    <a:pt x="1810" y="1953"/>
                  </a:lnTo>
                  <a:cubicBezTo>
                    <a:pt x="1870" y="1965"/>
                    <a:pt x="1941" y="1965"/>
                    <a:pt x="2001" y="1965"/>
                  </a:cubicBezTo>
                  <a:cubicBezTo>
                    <a:pt x="2060" y="1965"/>
                    <a:pt x="2132" y="1953"/>
                    <a:pt x="2191" y="1953"/>
                  </a:cubicBezTo>
                  <a:close/>
                  <a:moveTo>
                    <a:pt x="2525" y="2429"/>
                  </a:moveTo>
                  <a:lnTo>
                    <a:pt x="2822" y="2584"/>
                  </a:lnTo>
                  <a:cubicBezTo>
                    <a:pt x="2882" y="2608"/>
                    <a:pt x="2917" y="2680"/>
                    <a:pt x="2917" y="2763"/>
                  </a:cubicBezTo>
                  <a:lnTo>
                    <a:pt x="2917" y="3084"/>
                  </a:lnTo>
                  <a:lnTo>
                    <a:pt x="1072" y="3084"/>
                  </a:lnTo>
                  <a:lnTo>
                    <a:pt x="1072" y="2763"/>
                  </a:lnTo>
                  <a:cubicBezTo>
                    <a:pt x="1072" y="2680"/>
                    <a:pt x="1120" y="2632"/>
                    <a:pt x="1179" y="2584"/>
                  </a:cubicBezTo>
                  <a:lnTo>
                    <a:pt x="1477" y="2429"/>
                  </a:lnTo>
                  <a:lnTo>
                    <a:pt x="1751" y="2703"/>
                  </a:lnTo>
                  <a:cubicBezTo>
                    <a:pt x="1822" y="2775"/>
                    <a:pt x="1905" y="2799"/>
                    <a:pt x="2001" y="2799"/>
                  </a:cubicBezTo>
                  <a:cubicBezTo>
                    <a:pt x="2084" y="2799"/>
                    <a:pt x="2179" y="2775"/>
                    <a:pt x="2251" y="2703"/>
                  </a:cubicBezTo>
                  <a:lnTo>
                    <a:pt x="2525" y="2429"/>
                  </a:lnTo>
                  <a:close/>
                  <a:moveTo>
                    <a:pt x="3560" y="3442"/>
                  </a:moveTo>
                  <a:lnTo>
                    <a:pt x="3370" y="3834"/>
                  </a:lnTo>
                  <a:lnTo>
                    <a:pt x="655" y="3834"/>
                  </a:lnTo>
                  <a:lnTo>
                    <a:pt x="465" y="3442"/>
                  </a:lnTo>
                  <a:close/>
                  <a:moveTo>
                    <a:pt x="1822" y="1"/>
                  </a:moveTo>
                  <a:cubicBezTo>
                    <a:pt x="1417" y="1"/>
                    <a:pt x="1108" y="334"/>
                    <a:pt x="1108" y="715"/>
                  </a:cubicBezTo>
                  <a:lnTo>
                    <a:pt x="1108" y="1096"/>
                  </a:lnTo>
                  <a:cubicBezTo>
                    <a:pt x="1108" y="1394"/>
                    <a:pt x="1251" y="1656"/>
                    <a:pt x="1477" y="1822"/>
                  </a:cubicBezTo>
                  <a:lnTo>
                    <a:pt x="1477" y="2072"/>
                  </a:lnTo>
                  <a:lnTo>
                    <a:pt x="1477" y="2084"/>
                  </a:lnTo>
                  <a:lnTo>
                    <a:pt x="1048" y="2299"/>
                  </a:lnTo>
                  <a:cubicBezTo>
                    <a:pt x="870" y="2382"/>
                    <a:pt x="751" y="2584"/>
                    <a:pt x="751" y="2775"/>
                  </a:cubicBezTo>
                  <a:lnTo>
                    <a:pt x="751" y="3108"/>
                  </a:lnTo>
                  <a:lnTo>
                    <a:pt x="179" y="3108"/>
                  </a:lnTo>
                  <a:cubicBezTo>
                    <a:pt x="120" y="3108"/>
                    <a:pt x="60" y="3132"/>
                    <a:pt x="36" y="3180"/>
                  </a:cubicBezTo>
                  <a:cubicBezTo>
                    <a:pt x="0" y="3227"/>
                    <a:pt x="0" y="3299"/>
                    <a:pt x="24" y="3346"/>
                  </a:cubicBezTo>
                  <a:lnTo>
                    <a:pt x="393" y="4073"/>
                  </a:lnTo>
                  <a:cubicBezTo>
                    <a:pt x="417" y="4132"/>
                    <a:pt x="477" y="4156"/>
                    <a:pt x="536" y="4156"/>
                  </a:cubicBezTo>
                  <a:lnTo>
                    <a:pt x="739" y="4156"/>
                  </a:lnTo>
                  <a:lnTo>
                    <a:pt x="739" y="5263"/>
                  </a:lnTo>
                  <a:cubicBezTo>
                    <a:pt x="739" y="5347"/>
                    <a:pt x="810" y="5430"/>
                    <a:pt x="893" y="5430"/>
                  </a:cubicBezTo>
                  <a:cubicBezTo>
                    <a:pt x="989" y="5430"/>
                    <a:pt x="1060" y="5347"/>
                    <a:pt x="1060" y="5263"/>
                  </a:cubicBezTo>
                  <a:lnTo>
                    <a:pt x="1060" y="4156"/>
                  </a:lnTo>
                  <a:lnTo>
                    <a:pt x="2906" y="4156"/>
                  </a:lnTo>
                  <a:lnTo>
                    <a:pt x="2906" y="5263"/>
                  </a:lnTo>
                  <a:cubicBezTo>
                    <a:pt x="2906" y="5347"/>
                    <a:pt x="2977" y="5430"/>
                    <a:pt x="3072" y="5430"/>
                  </a:cubicBezTo>
                  <a:cubicBezTo>
                    <a:pt x="3156" y="5430"/>
                    <a:pt x="3227" y="5347"/>
                    <a:pt x="3227" y="5263"/>
                  </a:cubicBezTo>
                  <a:lnTo>
                    <a:pt x="3227" y="4156"/>
                  </a:lnTo>
                  <a:lnTo>
                    <a:pt x="3429" y="4156"/>
                  </a:lnTo>
                  <a:cubicBezTo>
                    <a:pt x="3489" y="4156"/>
                    <a:pt x="3549" y="4132"/>
                    <a:pt x="3572" y="4073"/>
                  </a:cubicBezTo>
                  <a:lnTo>
                    <a:pt x="3941" y="3346"/>
                  </a:lnTo>
                  <a:cubicBezTo>
                    <a:pt x="4013" y="3299"/>
                    <a:pt x="4013" y="3227"/>
                    <a:pt x="3977" y="3180"/>
                  </a:cubicBezTo>
                  <a:cubicBezTo>
                    <a:pt x="3953" y="3132"/>
                    <a:pt x="3894" y="3108"/>
                    <a:pt x="3834" y="3108"/>
                  </a:cubicBezTo>
                  <a:lnTo>
                    <a:pt x="3263" y="3108"/>
                  </a:lnTo>
                  <a:lnTo>
                    <a:pt x="3263" y="2775"/>
                  </a:lnTo>
                  <a:cubicBezTo>
                    <a:pt x="3263" y="2572"/>
                    <a:pt x="3144" y="2382"/>
                    <a:pt x="2965" y="2299"/>
                  </a:cubicBezTo>
                  <a:lnTo>
                    <a:pt x="2536" y="2084"/>
                  </a:lnTo>
                  <a:lnTo>
                    <a:pt x="2536" y="2072"/>
                  </a:lnTo>
                  <a:lnTo>
                    <a:pt x="2536" y="1822"/>
                  </a:lnTo>
                  <a:cubicBezTo>
                    <a:pt x="2763" y="1656"/>
                    <a:pt x="2906" y="1394"/>
                    <a:pt x="2906" y="1096"/>
                  </a:cubicBezTo>
                  <a:lnTo>
                    <a:pt x="2906" y="715"/>
                  </a:lnTo>
                  <a:cubicBezTo>
                    <a:pt x="2906" y="322"/>
                    <a:pt x="2572" y="1"/>
                    <a:pt x="219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300" name="Google Shape;10300;p73"/>
            <p:cNvSpPr/>
            <p:nvPr/>
          </p:nvSpPr>
          <p:spPr>
            <a:xfrm>
              <a:off x="5915088" y="3051655"/>
              <a:ext cx="34151" cy="10662"/>
            </a:xfrm>
            <a:custGeom>
              <a:avLst/>
              <a:gdLst/>
              <a:ahLst/>
              <a:cxnLst/>
              <a:rect l="l" t="t" r="r" b="b"/>
              <a:pathLst>
                <a:path w="1073" h="335" extrusionOk="0">
                  <a:moveTo>
                    <a:pt x="168" y="1"/>
                  </a:moveTo>
                  <a:cubicBezTo>
                    <a:pt x="72" y="1"/>
                    <a:pt x="1" y="72"/>
                    <a:pt x="1" y="167"/>
                  </a:cubicBezTo>
                  <a:cubicBezTo>
                    <a:pt x="1" y="251"/>
                    <a:pt x="72" y="334"/>
                    <a:pt x="168" y="334"/>
                  </a:cubicBezTo>
                  <a:lnTo>
                    <a:pt x="894" y="334"/>
                  </a:lnTo>
                  <a:cubicBezTo>
                    <a:pt x="989" y="334"/>
                    <a:pt x="1060" y="251"/>
                    <a:pt x="1060" y="167"/>
                  </a:cubicBezTo>
                  <a:cubicBezTo>
                    <a:pt x="1072" y="72"/>
                    <a:pt x="989" y="1"/>
                    <a:pt x="89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</p:grpSp>
      <p:grpSp>
        <p:nvGrpSpPr>
          <p:cNvPr id="10301" name="Google Shape;10301;p73"/>
          <p:cNvGrpSpPr/>
          <p:nvPr/>
        </p:nvGrpSpPr>
        <p:grpSpPr>
          <a:xfrm>
            <a:off x="8840719" y="3657669"/>
            <a:ext cx="495703" cy="465912"/>
            <a:chOff x="6630539" y="2917502"/>
            <a:chExt cx="371777" cy="349434"/>
          </a:xfrm>
          <a:solidFill>
            <a:srgbClr val="E084C6"/>
          </a:solidFill>
        </p:grpSpPr>
        <p:sp>
          <p:nvSpPr>
            <p:cNvPr id="10302" name="Google Shape;10302;p73"/>
            <p:cNvSpPr/>
            <p:nvPr/>
          </p:nvSpPr>
          <p:spPr>
            <a:xfrm>
              <a:off x="6689292" y="3043093"/>
              <a:ext cx="92109" cy="30586"/>
            </a:xfrm>
            <a:custGeom>
              <a:avLst/>
              <a:gdLst/>
              <a:ahLst/>
              <a:cxnLst/>
              <a:rect l="l" t="t" r="r" b="b"/>
              <a:pathLst>
                <a:path w="2894" h="961" extrusionOk="0">
                  <a:moveTo>
                    <a:pt x="1164" y="1"/>
                  </a:moveTo>
                  <a:cubicBezTo>
                    <a:pt x="816" y="1"/>
                    <a:pt x="501" y="36"/>
                    <a:pt x="298" y="67"/>
                  </a:cubicBezTo>
                  <a:cubicBezTo>
                    <a:pt x="119" y="91"/>
                    <a:pt x="0" y="246"/>
                    <a:pt x="0" y="401"/>
                  </a:cubicBezTo>
                  <a:lnTo>
                    <a:pt x="0" y="794"/>
                  </a:lnTo>
                  <a:cubicBezTo>
                    <a:pt x="0" y="877"/>
                    <a:pt x="72" y="960"/>
                    <a:pt x="155" y="960"/>
                  </a:cubicBezTo>
                  <a:cubicBezTo>
                    <a:pt x="250" y="960"/>
                    <a:pt x="322" y="877"/>
                    <a:pt x="322" y="794"/>
                  </a:cubicBezTo>
                  <a:lnTo>
                    <a:pt x="322" y="401"/>
                  </a:lnTo>
                  <a:cubicBezTo>
                    <a:pt x="322" y="401"/>
                    <a:pt x="322" y="389"/>
                    <a:pt x="334" y="389"/>
                  </a:cubicBezTo>
                  <a:cubicBezTo>
                    <a:pt x="511" y="361"/>
                    <a:pt x="812" y="318"/>
                    <a:pt x="1157" y="318"/>
                  </a:cubicBezTo>
                  <a:cubicBezTo>
                    <a:pt x="1253" y="318"/>
                    <a:pt x="1352" y="321"/>
                    <a:pt x="1453" y="329"/>
                  </a:cubicBezTo>
                  <a:cubicBezTo>
                    <a:pt x="1989" y="365"/>
                    <a:pt x="2382" y="496"/>
                    <a:pt x="2596" y="734"/>
                  </a:cubicBezTo>
                  <a:cubicBezTo>
                    <a:pt x="2626" y="764"/>
                    <a:pt x="2670" y="779"/>
                    <a:pt x="2715" y="779"/>
                  </a:cubicBezTo>
                  <a:cubicBezTo>
                    <a:pt x="2760" y="779"/>
                    <a:pt x="2804" y="764"/>
                    <a:pt x="2834" y="734"/>
                  </a:cubicBezTo>
                  <a:cubicBezTo>
                    <a:pt x="2894" y="675"/>
                    <a:pt x="2894" y="567"/>
                    <a:pt x="2834" y="508"/>
                  </a:cubicBezTo>
                  <a:cubicBezTo>
                    <a:pt x="2437" y="103"/>
                    <a:pt x="1753" y="1"/>
                    <a:pt x="116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303" name="Google Shape;10303;p73"/>
            <p:cNvSpPr/>
            <p:nvPr/>
          </p:nvSpPr>
          <p:spPr>
            <a:xfrm>
              <a:off x="6630539" y="2993315"/>
              <a:ext cx="208852" cy="273621"/>
            </a:xfrm>
            <a:custGeom>
              <a:avLst/>
              <a:gdLst/>
              <a:ahLst/>
              <a:cxnLst/>
              <a:rect l="l" t="t" r="r" b="b"/>
              <a:pathLst>
                <a:path w="6562" h="8597" extrusionOk="0">
                  <a:moveTo>
                    <a:pt x="5132" y="334"/>
                  </a:moveTo>
                  <a:lnTo>
                    <a:pt x="5132" y="1988"/>
                  </a:lnTo>
                  <a:cubicBezTo>
                    <a:pt x="5132" y="2239"/>
                    <a:pt x="5073" y="2477"/>
                    <a:pt x="4966" y="2703"/>
                  </a:cubicBezTo>
                  <a:cubicBezTo>
                    <a:pt x="4954" y="2727"/>
                    <a:pt x="4954" y="2739"/>
                    <a:pt x="4954" y="2774"/>
                  </a:cubicBezTo>
                  <a:lnTo>
                    <a:pt x="4954" y="3262"/>
                  </a:lnTo>
                  <a:cubicBezTo>
                    <a:pt x="4954" y="3727"/>
                    <a:pt x="4763" y="4155"/>
                    <a:pt x="4430" y="4465"/>
                  </a:cubicBezTo>
                  <a:cubicBezTo>
                    <a:pt x="4108" y="4765"/>
                    <a:pt x="3713" y="4920"/>
                    <a:pt x="3275" y="4920"/>
                  </a:cubicBezTo>
                  <a:cubicBezTo>
                    <a:pt x="3243" y="4920"/>
                    <a:pt x="3212" y="4919"/>
                    <a:pt x="3180" y="4917"/>
                  </a:cubicBezTo>
                  <a:cubicBezTo>
                    <a:pt x="2299" y="4882"/>
                    <a:pt x="1620" y="4120"/>
                    <a:pt x="1620" y="3215"/>
                  </a:cubicBezTo>
                  <a:lnTo>
                    <a:pt x="1620" y="2786"/>
                  </a:lnTo>
                  <a:cubicBezTo>
                    <a:pt x="1620" y="2762"/>
                    <a:pt x="1620" y="2739"/>
                    <a:pt x="1608" y="2715"/>
                  </a:cubicBezTo>
                  <a:cubicBezTo>
                    <a:pt x="1501" y="2489"/>
                    <a:pt x="1441" y="2239"/>
                    <a:pt x="1441" y="2000"/>
                  </a:cubicBezTo>
                  <a:lnTo>
                    <a:pt x="1441" y="1631"/>
                  </a:lnTo>
                  <a:cubicBezTo>
                    <a:pt x="1441" y="917"/>
                    <a:pt x="2025" y="334"/>
                    <a:pt x="2739" y="334"/>
                  </a:cubicBezTo>
                  <a:close/>
                  <a:moveTo>
                    <a:pt x="4204" y="5048"/>
                  </a:moveTo>
                  <a:lnTo>
                    <a:pt x="4204" y="5358"/>
                  </a:lnTo>
                  <a:lnTo>
                    <a:pt x="3287" y="6001"/>
                  </a:lnTo>
                  <a:lnTo>
                    <a:pt x="2358" y="5358"/>
                  </a:lnTo>
                  <a:lnTo>
                    <a:pt x="2358" y="5048"/>
                  </a:lnTo>
                  <a:cubicBezTo>
                    <a:pt x="2596" y="5179"/>
                    <a:pt x="2870" y="5263"/>
                    <a:pt x="3156" y="5275"/>
                  </a:cubicBezTo>
                  <a:lnTo>
                    <a:pt x="3287" y="5275"/>
                  </a:lnTo>
                  <a:cubicBezTo>
                    <a:pt x="3608" y="5275"/>
                    <a:pt x="3930" y="5203"/>
                    <a:pt x="4204" y="5048"/>
                  </a:cubicBezTo>
                  <a:close/>
                  <a:moveTo>
                    <a:pt x="2203" y="5668"/>
                  </a:moveTo>
                  <a:lnTo>
                    <a:pt x="3001" y="6227"/>
                  </a:lnTo>
                  <a:lnTo>
                    <a:pt x="2584" y="6656"/>
                  </a:lnTo>
                  <a:lnTo>
                    <a:pt x="2573" y="6656"/>
                  </a:lnTo>
                  <a:lnTo>
                    <a:pt x="2037" y="5858"/>
                  </a:lnTo>
                  <a:lnTo>
                    <a:pt x="2203" y="5668"/>
                  </a:lnTo>
                  <a:close/>
                  <a:moveTo>
                    <a:pt x="4359" y="5668"/>
                  </a:moveTo>
                  <a:lnTo>
                    <a:pt x="4525" y="5858"/>
                  </a:lnTo>
                  <a:lnTo>
                    <a:pt x="4001" y="6656"/>
                  </a:lnTo>
                  <a:lnTo>
                    <a:pt x="3989" y="6656"/>
                  </a:lnTo>
                  <a:lnTo>
                    <a:pt x="3549" y="6227"/>
                  </a:lnTo>
                  <a:lnTo>
                    <a:pt x="4359" y="5668"/>
                  </a:lnTo>
                  <a:close/>
                  <a:moveTo>
                    <a:pt x="2739" y="0"/>
                  </a:moveTo>
                  <a:cubicBezTo>
                    <a:pt x="1822" y="0"/>
                    <a:pt x="1096" y="738"/>
                    <a:pt x="1096" y="1643"/>
                  </a:cubicBezTo>
                  <a:lnTo>
                    <a:pt x="1096" y="2012"/>
                  </a:lnTo>
                  <a:cubicBezTo>
                    <a:pt x="1096" y="2298"/>
                    <a:pt x="1156" y="2584"/>
                    <a:pt x="1275" y="2846"/>
                  </a:cubicBezTo>
                  <a:lnTo>
                    <a:pt x="1275" y="3239"/>
                  </a:lnTo>
                  <a:cubicBezTo>
                    <a:pt x="1275" y="3870"/>
                    <a:pt x="1561" y="4453"/>
                    <a:pt x="2001" y="4822"/>
                  </a:cubicBezTo>
                  <a:lnTo>
                    <a:pt x="2001" y="5406"/>
                  </a:lnTo>
                  <a:lnTo>
                    <a:pt x="1692" y="5739"/>
                  </a:lnTo>
                  <a:cubicBezTo>
                    <a:pt x="1668" y="5763"/>
                    <a:pt x="1644" y="5822"/>
                    <a:pt x="1644" y="5870"/>
                  </a:cubicBezTo>
                  <a:lnTo>
                    <a:pt x="596" y="6251"/>
                  </a:lnTo>
                  <a:cubicBezTo>
                    <a:pt x="239" y="6394"/>
                    <a:pt x="1" y="6727"/>
                    <a:pt x="1" y="7108"/>
                  </a:cubicBezTo>
                  <a:lnTo>
                    <a:pt x="1" y="8418"/>
                  </a:lnTo>
                  <a:cubicBezTo>
                    <a:pt x="1" y="8501"/>
                    <a:pt x="72" y="8573"/>
                    <a:pt x="156" y="8573"/>
                  </a:cubicBezTo>
                  <a:cubicBezTo>
                    <a:pt x="251" y="8573"/>
                    <a:pt x="322" y="8501"/>
                    <a:pt x="322" y="8418"/>
                  </a:cubicBezTo>
                  <a:lnTo>
                    <a:pt x="322" y="7108"/>
                  </a:lnTo>
                  <a:cubicBezTo>
                    <a:pt x="322" y="6870"/>
                    <a:pt x="477" y="6656"/>
                    <a:pt x="691" y="6584"/>
                  </a:cubicBezTo>
                  <a:lnTo>
                    <a:pt x="1811" y="6179"/>
                  </a:lnTo>
                  <a:lnTo>
                    <a:pt x="2275" y="6882"/>
                  </a:lnTo>
                  <a:cubicBezTo>
                    <a:pt x="2334" y="6965"/>
                    <a:pt x="2418" y="7025"/>
                    <a:pt x="2525" y="7025"/>
                  </a:cubicBezTo>
                  <a:lnTo>
                    <a:pt x="2561" y="7025"/>
                  </a:lnTo>
                  <a:cubicBezTo>
                    <a:pt x="2644" y="7025"/>
                    <a:pt x="2739" y="7001"/>
                    <a:pt x="2811" y="6930"/>
                  </a:cubicBezTo>
                  <a:lnTo>
                    <a:pt x="3096" y="6644"/>
                  </a:lnTo>
                  <a:lnTo>
                    <a:pt x="3096" y="8430"/>
                  </a:lnTo>
                  <a:cubicBezTo>
                    <a:pt x="3096" y="8513"/>
                    <a:pt x="3168" y="8596"/>
                    <a:pt x="3251" y="8596"/>
                  </a:cubicBezTo>
                  <a:cubicBezTo>
                    <a:pt x="3346" y="8596"/>
                    <a:pt x="3418" y="8513"/>
                    <a:pt x="3418" y="8430"/>
                  </a:cubicBezTo>
                  <a:lnTo>
                    <a:pt x="3418" y="6644"/>
                  </a:lnTo>
                  <a:lnTo>
                    <a:pt x="3704" y="6930"/>
                  </a:lnTo>
                  <a:cubicBezTo>
                    <a:pt x="3763" y="6989"/>
                    <a:pt x="3870" y="7025"/>
                    <a:pt x="3954" y="7025"/>
                  </a:cubicBezTo>
                  <a:lnTo>
                    <a:pt x="3989" y="7025"/>
                  </a:lnTo>
                  <a:cubicBezTo>
                    <a:pt x="4085" y="7013"/>
                    <a:pt x="4180" y="6953"/>
                    <a:pt x="4239" y="6882"/>
                  </a:cubicBezTo>
                  <a:lnTo>
                    <a:pt x="4704" y="6179"/>
                  </a:lnTo>
                  <a:lnTo>
                    <a:pt x="5811" y="6584"/>
                  </a:lnTo>
                  <a:cubicBezTo>
                    <a:pt x="6037" y="6656"/>
                    <a:pt x="6192" y="6882"/>
                    <a:pt x="6192" y="7108"/>
                  </a:cubicBezTo>
                  <a:lnTo>
                    <a:pt x="6192" y="8418"/>
                  </a:lnTo>
                  <a:cubicBezTo>
                    <a:pt x="6192" y="8501"/>
                    <a:pt x="6264" y="8573"/>
                    <a:pt x="6347" y="8573"/>
                  </a:cubicBezTo>
                  <a:cubicBezTo>
                    <a:pt x="6442" y="8573"/>
                    <a:pt x="6514" y="8501"/>
                    <a:pt x="6514" y="8418"/>
                  </a:cubicBezTo>
                  <a:lnTo>
                    <a:pt x="6514" y="7108"/>
                  </a:lnTo>
                  <a:cubicBezTo>
                    <a:pt x="6561" y="6703"/>
                    <a:pt x="6323" y="6370"/>
                    <a:pt x="5966" y="6239"/>
                  </a:cubicBezTo>
                  <a:lnTo>
                    <a:pt x="4906" y="5858"/>
                  </a:lnTo>
                  <a:cubicBezTo>
                    <a:pt x="4906" y="5810"/>
                    <a:pt x="4894" y="5763"/>
                    <a:pt x="4859" y="5715"/>
                  </a:cubicBezTo>
                  <a:lnTo>
                    <a:pt x="4549" y="5394"/>
                  </a:lnTo>
                  <a:lnTo>
                    <a:pt x="4549" y="4822"/>
                  </a:lnTo>
                  <a:cubicBezTo>
                    <a:pt x="4585" y="4798"/>
                    <a:pt x="4609" y="4763"/>
                    <a:pt x="4656" y="4739"/>
                  </a:cubicBezTo>
                  <a:cubicBezTo>
                    <a:pt x="5061" y="4370"/>
                    <a:pt x="5275" y="3822"/>
                    <a:pt x="5275" y="3274"/>
                  </a:cubicBezTo>
                  <a:lnTo>
                    <a:pt x="5275" y="2834"/>
                  </a:lnTo>
                  <a:cubicBezTo>
                    <a:pt x="5394" y="2560"/>
                    <a:pt x="5454" y="2286"/>
                    <a:pt x="5454" y="2000"/>
                  </a:cubicBezTo>
                  <a:lnTo>
                    <a:pt x="5454" y="167"/>
                  </a:lnTo>
                  <a:cubicBezTo>
                    <a:pt x="5454" y="83"/>
                    <a:pt x="5382" y="0"/>
                    <a:pt x="529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304" name="Google Shape;10304;p73"/>
            <p:cNvSpPr/>
            <p:nvPr/>
          </p:nvSpPr>
          <p:spPr>
            <a:xfrm>
              <a:off x="6665804" y="3232053"/>
              <a:ext cx="10630" cy="33737"/>
            </a:xfrm>
            <a:custGeom>
              <a:avLst/>
              <a:gdLst/>
              <a:ahLst/>
              <a:cxnLst/>
              <a:rect l="l" t="t" r="r" b="b"/>
              <a:pathLst>
                <a:path w="334" h="1060" extrusionOk="0">
                  <a:moveTo>
                    <a:pt x="167" y="0"/>
                  </a:moveTo>
                  <a:cubicBezTo>
                    <a:pt x="83" y="0"/>
                    <a:pt x="0" y="83"/>
                    <a:pt x="0" y="167"/>
                  </a:cubicBezTo>
                  <a:lnTo>
                    <a:pt x="0" y="893"/>
                  </a:lnTo>
                  <a:cubicBezTo>
                    <a:pt x="0" y="988"/>
                    <a:pt x="83" y="1060"/>
                    <a:pt x="167" y="1060"/>
                  </a:cubicBezTo>
                  <a:cubicBezTo>
                    <a:pt x="262" y="1060"/>
                    <a:pt x="333" y="988"/>
                    <a:pt x="333" y="893"/>
                  </a:cubicBezTo>
                  <a:lnTo>
                    <a:pt x="333" y="167"/>
                  </a:lnTo>
                  <a:cubicBezTo>
                    <a:pt x="333" y="83"/>
                    <a:pt x="262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305" name="Google Shape;10305;p73"/>
            <p:cNvSpPr/>
            <p:nvPr/>
          </p:nvSpPr>
          <p:spPr>
            <a:xfrm>
              <a:off x="6793877" y="3232053"/>
              <a:ext cx="10248" cy="33737"/>
            </a:xfrm>
            <a:custGeom>
              <a:avLst/>
              <a:gdLst/>
              <a:ahLst/>
              <a:cxnLst/>
              <a:rect l="l" t="t" r="r" b="b"/>
              <a:pathLst>
                <a:path w="322" h="1060" extrusionOk="0">
                  <a:moveTo>
                    <a:pt x="167" y="0"/>
                  </a:moveTo>
                  <a:cubicBezTo>
                    <a:pt x="72" y="0"/>
                    <a:pt x="0" y="83"/>
                    <a:pt x="0" y="167"/>
                  </a:cubicBezTo>
                  <a:lnTo>
                    <a:pt x="0" y="893"/>
                  </a:lnTo>
                  <a:cubicBezTo>
                    <a:pt x="0" y="988"/>
                    <a:pt x="72" y="1060"/>
                    <a:pt x="167" y="1060"/>
                  </a:cubicBezTo>
                  <a:cubicBezTo>
                    <a:pt x="250" y="1060"/>
                    <a:pt x="322" y="988"/>
                    <a:pt x="322" y="893"/>
                  </a:cubicBezTo>
                  <a:lnTo>
                    <a:pt x="322" y="167"/>
                  </a:lnTo>
                  <a:cubicBezTo>
                    <a:pt x="322" y="83"/>
                    <a:pt x="250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306" name="Google Shape;10306;p73"/>
            <p:cNvSpPr/>
            <p:nvPr/>
          </p:nvSpPr>
          <p:spPr>
            <a:xfrm>
              <a:off x="6828347" y="2952766"/>
              <a:ext cx="173969" cy="181162"/>
            </a:xfrm>
            <a:custGeom>
              <a:avLst/>
              <a:gdLst/>
              <a:ahLst/>
              <a:cxnLst/>
              <a:rect l="l" t="t" r="r" b="b"/>
              <a:pathLst>
                <a:path w="5466" h="5692" extrusionOk="0">
                  <a:moveTo>
                    <a:pt x="3847" y="0"/>
                  </a:moveTo>
                  <a:cubicBezTo>
                    <a:pt x="3751" y="0"/>
                    <a:pt x="3680" y="72"/>
                    <a:pt x="3680" y="167"/>
                  </a:cubicBezTo>
                  <a:cubicBezTo>
                    <a:pt x="3680" y="250"/>
                    <a:pt x="3751" y="322"/>
                    <a:pt x="3847" y="322"/>
                  </a:cubicBezTo>
                  <a:lnTo>
                    <a:pt x="4751" y="322"/>
                  </a:lnTo>
                  <a:cubicBezTo>
                    <a:pt x="4954" y="322"/>
                    <a:pt x="5121" y="488"/>
                    <a:pt x="5121" y="703"/>
                  </a:cubicBezTo>
                  <a:lnTo>
                    <a:pt x="5121" y="3643"/>
                  </a:lnTo>
                  <a:cubicBezTo>
                    <a:pt x="5121" y="3858"/>
                    <a:pt x="4954" y="4013"/>
                    <a:pt x="4751" y="4013"/>
                  </a:cubicBezTo>
                  <a:lnTo>
                    <a:pt x="2918" y="4013"/>
                  </a:lnTo>
                  <a:cubicBezTo>
                    <a:pt x="2894" y="4013"/>
                    <a:pt x="2846" y="4036"/>
                    <a:pt x="2811" y="4048"/>
                  </a:cubicBezTo>
                  <a:lnTo>
                    <a:pt x="1180" y="5239"/>
                  </a:lnTo>
                  <a:lnTo>
                    <a:pt x="1180" y="5239"/>
                  </a:lnTo>
                  <a:lnTo>
                    <a:pt x="1430" y="4227"/>
                  </a:lnTo>
                  <a:cubicBezTo>
                    <a:pt x="1442" y="4179"/>
                    <a:pt x="1430" y="4120"/>
                    <a:pt x="1406" y="4072"/>
                  </a:cubicBezTo>
                  <a:cubicBezTo>
                    <a:pt x="1370" y="4036"/>
                    <a:pt x="1311" y="4013"/>
                    <a:pt x="1263" y="4013"/>
                  </a:cubicBezTo>
                  <a:lnTo>
                    <a:pt x="715" y="4013"/>
                  </a:lnTo>
                  <a:cubicBezTo>
                    <a:pt x="513" y="4013"/>
                    <a:pt x="346" y="3858"/>
                    <a:pt x="346" y="3643"/>
                  </a:cubicBezTo>
                  <a:lnTo>
                    <a:pt x="346" y="715"/>
                  </a:lnTo>
                  <a:cubicBezTo>
                    <a:pt x="346" y="500"/>
                    <a:pt x="513" y="345"/>
                    <a:pt x="715" y="345"/>
                  </a:cubicBezTo>
                  <a:lnTo>
                    <a:pt x="1620" y="345"/>
                  </a:lnTo>
                  <a:cubicBezTo>
                    <a:pt x="1715" y="345"/>
                    <a:pt x="1787" y="262"/>
                    <a:pt x="1787" y="179"/>
                  </a:cubicBezTo>
                  <a:cubicBezTo>
                    <a:pt x="1787" y="84"/>
                    <a:pt x="1715" y="12"/>
                    <a:pt x="1620" y="12"/>
                  </a:cubicBezTo>
                  <a:lnTo>
                    <a:pt x="715" y="12"/>
                  </a:lnTo>
                  <a:cubicBezTo>
                    <a:pt x="310" y="12"/>
                    <a:pt x="1" y="345"/>
                    <a:pt x="1" y="726"/>
                  </a:cubicBezTo>
                  <a:lnTo>
                    <a:pt x="1" y="3643"/>
                  </a:lnTo>
                  <a:cubicBezTo>
                    <a:pt x="1" y="4048"/>
                    <a:pt x="334" y="4358"/>
                    <a:pt x="715" y="4358"/>
                  </a:cubicBezTo>
                  <a:lnTo>
                    <a:pt x="1049" y="4358"/>
                  </a:lnTo>
                  <a:lnTo>
                    <a:pt x="787" y="5370"/>
                  </a:lnTo>
                  <a:cubicBezTo>
                    <a:pt x="763" y="5477"/>
                    <a:pt x="811" y="5596"/>
                    <a:pt x="894" y="5656"/>
                  </a:cubicBezTo>
                  <a:cubicBezTo>
                    <a:pt x="941" y="5679"/>
                    <a:pt x="989" y="5691"/>
                    <a:pt x="1049" y="5691"/>
                  </a:cubicBezTo>
                  <a:cubicBezTo>
                    <a:pt x="1108" y="5691"/>
                    <a:pt x="1144" y="5679"/>
                    <a:pt x="1192" y="5656"/>
                  </a:cubicBezTo>
                  <a:lnTo>
                    <a:pt x="2954" y="4370"/>
                  </a:lnTo>
                  <a:lnTo>
                    <a:pt x="4716" y="4370"/>
                  </a:lnTo>
                  <a:cubicBezTo>
                    <a:pt x="5121" y="4370"/>
                    <a:pt x="5430" y="4048"/>
                    <a:pt x="5430" y="3655"/>
                  </a:cubicBezTo>
                  <a:lnTo>
                    <a:pt x="5430" y="726"/>
                  </a:lnTo>
                  <a:cubicBezTo>
                    <a:pt x="5466" y="322"/>
                    <a:pt x="5132" y="0"/>
                    <a:pt x="47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307" name="Google Shape;10307;p73"/>
            <p:cNvSpPr/>
            <p:nvPr/>
          </p:nvSpPr>
          <p:spPr>
            <a:xfrm>
              <a:off x="6898463" y="2917502"/>
              <a:ext cx="34151" cy="104999"/>
            </a:xfrm>
            <a:custGeom>
              <a:avLst/>
              <a:gdLst/>
              <a:ahLst/>
              <a:cxnLst/>
              <a:rect l="l" t="t" r="r" b="b"/>
              <a:pathLst>
                <a:path w="1073" h="3299" extrusionOk="0">
                  <a:moveTo>
                    <a:pt x="715" y="346"/>
                  </a:moveTo>
                  <a:lnTo>
                    <a:pt x="548" y="2930"/>
                  </a:lnTo>
                  <a:lnTo>
                    <a:pt x="513" y="2930"/>
                  </a:lnTo>
                  <a:lnTo>
                    <a:pt x="346" y="346"/>
                  </a:lnTo>
                  <a:close/>
                  <a:moveTo>
                    <a:pt x="167" y="1"/>
                  </a:moveTo>
                  <a:cubicBezTo>
                    <a:pt x="120" y="1"/>
                    <a:pt x="72" y="25"/>
                    <a:pt x="48" y="60"/>
                  </a:cubicBezTo>
                  <a:cubicBezTo>
                    <a:pt x="12" y="96"/>
                    <a:pt x="1" y="144"/>
                    <a:pt x="1" y="203"/>
                  </a:cubicBezTo>
                  <a:lnTo>
                    <a:pt x="179" y="3132"/>
                  </a:lnTo>
                  <a:cubicBezTo>
                    <a:pt x="179" y="3216"/>
                    <a:pt x="251" y="3299"/>
                    <a:pt x="346" y="3299"/>
                  </a:cubicBezTo>
                  <a:lnTo>
                    <a:pt x="715" y="3299"/>
                  </a:lnTo>
                  <a:cubicBezTo>
                    <a:pt x="798" y="3299"/>
                    <a:pt x="882" y="3216"/>
                    <a:pt x="882" y="3132"/>
                  </a:cubicBezTo>
                  <a:lnTo>
                    <a:pt x="1060" y="203"/>
                  </a:lnTo>
                  <a:cubicBezTo>
                    <a:pt x="1072" y="144"/>
                    <a:pt x="1048" y="96"/>
                    <a:pt x="1013" y="60"/>
                  </a:cubicBezTo>
                  <a:cubicBezTo>
                    <a:pt x="989" y="37"/>
                    <a:pt x="941" y="1"/>
                    <a:pt x="89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308" name="Google Shape;10308;p73"/>
            <p:cNvSpPr/>
            <p:nvPr/>
          </p:nvSpPr>
          <p:spPr>
            <a:xfrm>
              <a:off x="6898081" y="3028548"/>
              <a:ext cx="34151" cy="34119"/>
            </a:xfrm>
            <a:custGeom>
              <a:avLst/>
              <a:gdLst/>
              <a:ahLst/>
              <a:cxnLst/>
              <a:rect l="l" t="t" r="r" b="b"/>
              <a:pathLst>
                <a:path w="1073" h="1072" extrusionOk="0">
                  <a:moveTo>
                    <a:pt x="536" y="346"/>
                  </a:moveTo>
                  <a:cubicBezTo>
                    <a:pt x="644" y="346"/>
                    <a:pt x="727" y="429"/>
                    <a:pt x="727" y="536"/>
                  </a:cubicBezTo>
                  <a:cubicBezTo>
                    <a:pt x="727" y="631"/>
                    <a:pt x="655" y="727"/>
                    <a:pt x="536" y="727"/>
                  </a:cubicBezTo>
                  <a:cubicBezTo>
                    <a:pt x="429" y="727"/>
                    <a:pt x="346" y="631"/>
                    <a:pt x="346" y="536"/>
                  </a:cubicBezTo>
                  <a:cubicBezTo>
                    <a:pt x="346" y="429"/>
                    <a:pt x="429" y="346"/>
                    <a:pt x="536" y="346"/>
                  </a:cubicBezTo>
                  <a:close/>
                  <a:moveTo>
                    <a:pt x="536" y="0"/>
                  </a:moveTo>
                  <a:cubicBezTo>
                    <a:pt x="239" y="0"/>
                    <a:pt x="1" y="239"/>
                    <a:pt x="1" y="536"/>
                  </a:cubicBezTo>
                  <a:cubicBezTo>
                    <a:pt x="1" y="834"/>
                    <a:pt x="239" y="1072"/>
                    <a:pt x="536" y="1072"/>
                  </a:cubicBezTo>
                  <a:cubicBezTo>
                    <a:pt x="834" y="1072"/>
                    <a:pt x="1072" y="834"/>
                    <a:pt x="1072" y="536"/>
                  </a:cubicBezTo>
                  <a:cubicBezTo>
                    <a:pt x="1072" y="239"/>
                    <a:pt x="834" y="0"/>
                    <a:pt x="53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</p:grpSp>
      <p:grpSp>
        <p:nvGrpSpPr>
          <p:cNvPr id="10309" name="Google Shape;10309;p73"/>
          <p:cNvGrpSpPr/>
          <p:nvPr/>
        </p:nvGrpSpPr>
        <p:grpSpPr>
          <a:xfrm>
            <a:off x="2895299" y="4259973"/>
            <a:ext cx="544208" cy="458316"/>
            <a:chOff x="2171474" y="3369229"/>
            <a:chExt cx="408156" cy="343737"/>
          </a:xfrm>
          <a:solidFill>
            <a:srgbClr val="E084C6"/>
          </a:solidFill>
        </p:grpSpPr>
        <p:sp>
          <p:nvSpPr>
            <p:cNvPr id="10310" name="Google Shape;10310;p73"/>
            <p:cNvSpPr/>
            <p:nvPr/>
          </p:nvSpPr>
          <p:spPr>
            <a:xfrm>
              <a:off x="2171474" y="3369229"/>
              <a:ext cx="408156" cy="343737"/>
            </a:xfrm>
            <a:custGeom>
              <a:avLst/>
              <a:gdLst/>
              <a:ahLst/>
              <a:cxnLst/>
              <a:rect l="l" t="t" r="r" b="b"/>
              <a:pathLst>
                <a:path w="12824" h="10800" extrusionOk="0">
                  <a:moveTo>
                    <a:pt x="5395" y="345"/>
                  </a:moveTo>
                  <a:cubicBezTo>
                    <a:pt x="5561" y="345"/>
                    <a:pt x="5704" y="405"/>
                    <a:pt x="5823" y="536"/>
                  </a:cubicBezTo>
                  <a:lnTo>
                    <a:pt x="6478" y="1191"/>
                  </a:lnTo>
                  <a:lnTo>
                    <a:pt x="5645" y="1191"/>
                  </a:lnTo>
                  <a:cubicBezTo>
                    <a:pt x="5537" y="1191"/>
                    <a:pt x="5442" y="1143"/>
                    <a:pt x="5347" y="1072"/>
                  </a:cubicBezTo>
                  <a:lnTo>
                    <a:pt x="4633" y="357"/>
                  </a:lnTo>
                  <a:lnTo>
                    <a:pt x="5395" y="357"/>
                  </a:lnTo>
                  <a:lnTo>
                    <a:pt x="5395" y="345"/>
                  </a:lnTo>
                  <a:close/>
                  <a:moveTo>
                    <a:pt x="6883" y="357"/>
                  </a:moveTo>
                  <a:cubicBezTo>
                    <a:pt x="7049" y="357"/>
                    <a:pt x="7192" y="417"/>
                    <a:pt x="7311" y="536"/>
                  </a:cubicBezTo>
                  <a:lnTo>
                    <a:pt x="7966" y="1191"/>
                  </a:lnTo>
                  <a:lnTo>
                    <a:pt x="7823" y="1191"/>
                  </a:lnTo>
                  <a:cubicBezTo>
                    <a:pt x="7716" y="1191"/>
                    <a:pt x="7621" y="1274"/>
                    <a:pt x="7621" y="1381"/>
                  </a:cubicBezTo>
                  <a:cubicBezTo>
                    <a:pt x="7621" y="1488"/>
                    <a:pt x="7716" y="1572"/>
                    <a:pt x="7823" y="1572"/>
                  </a:cubicBezTo>
                  <a:lnTo>
                    <a:pt x="12026" y="1572"/>
                  </a:lnTo>
                  <a:cubicBezTo>
                    <a:pt x="12253" y="1572"/>
                    <a:pt x="12443" y="1750"/>
                    <a:pt x="12443" y="1988"/>
                  </a:cubicBezTo>
                  <a:lnTo>
                    <a:pt x="12431" y="10001"/>
                  </a:lnTo>
                  <a:cubicBezTo>
                    <a:pt x="12431" y="10216"/>
                    <a:pt x="12253" y="10418"/>
                    <a:pt x="12014" y="10418"/>
                  </a:cubicBezTo>
                  <a:lnTo>
                    <a:pt x="775" y="10418"/>
                  </a:lnTo>
                  <a:cubicBezTo>
                    <a:pt x="561" y="10418"/>
                    <a:pt x="358" y="10239"/>
                    <a:pt x="358" y="10001"/>
                  </a:cubicBezTo>
                  <a:lnTo>
                    <a:pt x="358" y="774"/>
                  </a:lnTo>
                  <a:cubicBezTo>
                    <a:pt x="358" y="548"/>
                    <a:pt x="537" y="357"/>
                    <a:pt x="775" y="357"/>
                  </a:cubicBezTo>
                  <a:lnTo>
                    <a:pt x="3859" y="357"/>
                  </a:lnTo>
                  <a:cubicBezTo>
                    <a:pt x="4025" y="357"/>
                    <a:pt x="4168" y="417"/>
                    <a:pt x="4287" y="536"/>
                  </a:cubicBezTo>
                  <a:lnTo>
                    <a:pt x="5085" y="1322"/>
                  </a:lnTo>
                  <a:cubicBezTo>
                    <a:pt x="5228" y="1465"/>
                    <a:pt x="5418" y="1560"/>
                    <a:pt x="5645" y="1560"/>
                  </a:cubicBezTo>
                  <a:lnTo>
                    <a:pt x="6942" y="1560"/>
                  </a:lnTo>
                  <a:cubicBezTo>
                    <a:pt x="7014" y="1560"/>
                    <a:pt x="7085" y="1512"/>
                    <a:pt x="7121" y="1441"/>
                  </a:cubicBezTo>
                  <a:cubicBezTo>
                    <a:pt x="7145" y="1369"/>
                    <a:pt x="7133" y="1286"/>
                    <a:pt x="7073" y="1226"/>
                  </a:cubicBezTo>
                  <a:lnTo>
                    <a:pt x="6192" y="357"/>
                  </a:lnTo>
                  <a:close/>
                  <a:moveTo>
                    <a:pt x="799" y="0"/>
                  </a:moveTo>
                  <a:cubicBezTo>
                    <a:pt x="358" y="0"/>
                    <a:pt x="1" y="345"/>
                    <a:pt x="1" y="786"/>
                  </a:cubicBezTo>
                  <a:lnTo>
                    <a:pt x="1" y="10013"/>
                  </a:lnTo>
                  <a:cubicBezTo>
                    <a:pt x="1" y="10442"/>
                    <a:pt x="358" y="10799"/>
                    <a:pt x="799" y="10799"/>
                  </a:cubicBezTo>
                  <a:lnTo>
                    <a:pt x="12026" y="10799"/>
                  </a:lnTo>
                  <a:cubicBezTo>
                    <a:pt x="12467" y="10799"/>
                    <a:pt x="12824" y="10442"/>
                    <a:pt x="12824" y="10013"/>
                  </a:cubicBezTo>
                  <a:lnTo>
                    <a:pt x="12824" y="1988"/>
                  </a:lnTo>
                  <a:cubicBezTo>
                    <a:pt x="12824" y="1524"/>
                    <a:pt x="12467" y="1191"/>
                    <a:pt x="12026" y="1191"/>
                  </a:cubicBezTo>
                  <a:lnTo>
                    <a:pt x="8490" y="1191"/>
                  </a:lnTo>
                  <a:lnTo>
                    <a:pt x="7585" y="274"/>
                  </a:lnTo>
                  <a:cubicBezTo>
                    <a:pt x="7383" y="83"/>
                    <a:pt x="7145" y="0"/>
                    <a:pt x="68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311" name="Google Shape;10311;p73"/>
            <p:cNvSpPr/>
            <p:nvPr/>
          </p:nvSpPr>
          <p:spPr>
            <a:xfrm>
              <a:off x="2292737" y="3477220"/>
              <a:ext cx="164898" cy="164866"/>
            </a:xfrm>
            <a:custGeom>
              <a:avLst/>
              <a:gdLst/>
              <a:ahLst/>
              <a:cxnLst/>
              <a:rect l="l" t="t" r="r" b="b"/>
              <a:pathLst>
                <a:path w="5181" h="5180" extrusionOk="0">
                  <a:moveTo>
                    <a:pt x="2799" y="1382"/>
                  </a:moveTo>
                  <a:cubicBezTo>
                    <a:pt x="3025" y="1382"/>
                    <a:pt x="3216" y="1560"/>
                    <a:pt x="3216" y="1798"/>
                  </a:cubicBezTo>
                  <a:lnTo>
                    <a:pt x="3216" y="2203"/>
                  </a:lnTo>
                  <a:cubicBezTo>
                    <a:pt x="3204" y="2525"/>
                    <a:pt x="2942" y="2810"/>
                    <a:pt x="2597" y="2810"/>
                  </a:cubicBezTo>
                  <a:cubicBezTo>
                    <a:pt x="2251" y="2810"/>
                    <a:pt x="1977" y="2525"/>
                    <a:pt x="1977" y="2203"/>
                  </a:cubicBezTo>
                  <a:lnTo>
                    <a:pt x="1977" y="1798"/>
                  </a:lnTo>
                  <a:cubicBezTo>
                    <a:pt x="1977" y="1572"/>
                    <a:pt x="2156" y="1382"/>
                    <a:pt x="2406" y="1382"/>
                  </a:cubicBezTo>
                  <a:close/>
                  <a:moveTo>
                    <a:pt x="2799" y="3156"/>
                  </a:moveTo>
                  <a:lnTo>
                    <a:pt x="2799" y="3275"/>
                  </a:lnTo>
                  <a:cubicBezTo>
                    <a:pt x="2799" y="3346"/>
                    <a:pt x="2835" y="3406"/>
                    <a:pt x="2858" y="3465"/>
                  </a:cubicBezTo>
                  <a:lnTo>
                    <a:pt x="2608" y="3715"/>
                  </a:lnTo>
                  <a:lnTo>
                    <a:pt x="2573" y="3715"/>
                  </a:lnTo>
                  <a:lnTo>
                    <a:pt x="2323" y="3465"/>
                  </a:lnTo>
                  <a:cubicBezTo>
                    <a:pt x="2358" y="3406"/>
                    <a:pt x="2382" y="3346"/>
                    <a:pt x="2382" y="3275"/>
                  </a:cubicBezTo>
                  <a:lnTo>
                    <a:pt x="2382" y="3156"/>
                  </a:lnTo>
                  <a:cubicBezTo>
                    <a:pt x="2454" y="3167"/>
                    <a:pt x="2513" y="3179"/>
                    <a:pt x="2597" y="3179"/>
                  </a:cubicBezTo>
                  <a:cubicBezTo>
                    <a:pt x="2668" y="3179"/>
                    <a:pt x="2739" y="3167"/>
                    <a:pt x="2799" y="3156"/>
                  </a:cubicBezTo>
                  <a:close/>
                  <a:moveTo>
                    <a:pt x="2573" y="381"/>
                  </a:moveTo>
                  <a:cubicBezTo>
                    <a:pt x="3799" y="381"/>
                    <a:pt x="4799" y="1382"/>
                    <a:pt x="4799" y="2596"/>
                  </a:cubicBezTo>
                  <a:cubicBezTo>
                    <a:pt x="4811" y="3287"/>
                    <a:pt x="4490" y="3906"/>
                    <a:pt x="3978" y="4322"/>
                  </a:cubicBezTo>
                  <a:lnTo>
                    <a:pt x="3978" y="4049"/>
                  </a:lnTo>
                  <a:cubicBezTo>
                    <a:pt x="3978" y="3822"/>
                    <a:pt x="3859" y="3608"/>
                    <a:pt x="3656" y="3525"/>
                  </a:cubicBezTo>
                  <a:lnTo>
                    <a:pt x="3180" y="3287"/>
                  </a:lnTo>
                  <a:lnTo>
                    <a:pt x="3180" y="3275"/>
                  </a:lnTo>
                  <a:lnTo>
                    <a:pt x="3180" y="2989"/>
                  </a:lnTo>
                  <a:cubicBezTo>
                    <a:pt x="3418" y="2810"/>
                    <a:pt x="3573" y="2513"/>
                    <a:pt x="3573" y="2203"/>
                  </a:cubicBezTo>
                  <a:lnTo>
                    <a:pt x="3573" y="1798"/>
                  </a:lnTo>
                  <a:cubicBezTo>
                    <a:pt x="3573" y="1370"/>
                    <a:pt x="3216" y="1012"/>
                    <a:pt x="2787" y="1012"/>
                  </a:cubicBezTo>
                  <a:lnTo>
                    <a:pt x="2382" y="1012"/>
                  </a:lnTo>
                  <a:cubicBezTo>
                    <a:pt x="1954" y="1012"/>
                    <a:pt x="1596" y="1370"/>
                    <a:pt x="1596" y="1798"/>
                  </a:cubicBezTo>
                  <a:lnTo>
                    <a:pt x="1596" y="2203"/>
                  </a:lnTo>
                  <a:cubicBezTo>
                    <a:pt x="1596" y="2525"/>
                    <a:pt x="1763" y="2810"/>
                    <a:pt x="2001" y="2989"/>
                  </a:cubicBezTo>
                  <a:lnTo>
                    <a:pt x="2001" y="3275"/>
                  </a:lnTo>
                  <a:lnTo>
                    <a:pt x="2001" y="3287"/>
                  </a:lnTo>
                  <a:lnTo>
                    <a:pt x="1525" y="3525"/>
                  </a:lnTo>
                  <a:cubicBezTo>
                    <a:pt x="1334" y="3632"/>
                    <a:pt x="1192" y="3822"/>
                    <a:pt x="1192" y="4049"/>
                  </a:cubicBezTo>
                  <a:lnTo>
                    <a:pt x="1192" y="4322"/>
                  </a:lnTo>
                  <a:cubicBezTo>
                    <a:pt x="692" y="3918"/>
                    <a:pt x="358" y="3298"/>
                    <a:pt x="358" y="2596"/>
                  </a:cubicBezTo>
                  <a:cubicBezTo>
                    <a:pt x="358" y="1382"/>
                    <a:pt x="1358" y="381"/>
                    <a:pt x="2573" y="381"/>
                  </a:cubicBezTo>
                  <a:close/>
                  <a:moveTo>
                    <a:pt x="3156" y="3691"/>
                  </a:moveTo>
                  <a:lnTo>
                    <a:pt x="3490" y="3846"/>
                  </a:lnTo>
                  <a:cubicBezTo>
                    <a:pt x="3561" y="3882"/>
                    <a:pt x="3609" y="3953"/>
                    <a:pt x="3609" y="4049"/>
                  </a:cubicBezTo>
                  <a:lnTo>
                    <a:pt x="3609" y="4560"/>
                  </a:lnTo>
                  <a:cubicBezTo>
                    <a:pt x="3311" y="4727"/>
                    <a:pt x="2954" y="4822"/>
                    <a:pt x="2597" y="4822"/>
                  </a:cubicBezTo>
                  <a:cubicBezTo>
                    <a:pt x="2227" y="4822"/>
                    <a:pt x="1882" y="4727"/>
                    <a:pt x="1585" y="4560"/>
                  </a:cubicBezTo>
                  <a:lnTo>
                    <a:pt x="1585" y="4049"/>
                  </a:lnTo>
                  <a:cubicBezTo>
                    <a:pt x="1585" y="3965"/>
                    <a:pt x="1632" y="3894"/>
                    <a:pt x="1704" y="3846"/>
                  </a:cubicBezTo>
                  <a:lnTo>
                    <a:pt x="2025" y="3691"/>
                  </a:lnTo>
                  <a:lnTo>
                    <a:pt x="2323" y="3989"/>
                  </a:lnTo>
                  <a:cubicBezTo>
                    <a:pt x="2406" y="4060"/>
                    <a:pt x="2489" y="4108"/>
                    <a:pt x="2597" y="4108"/>
                  </a:cubicBezTo>
                  <a:cubicBezTo>
                    <a:pt x="2704" y="4108"/>
                    <a:pt x="2799" y="4060"/>
                    <a:pt x="2858" y="3989"/>
                  </a:cubicBezTo>
                  <a:lnTo>
                    <a:pt x="3156" y="3691"/>
                  </a:lnTo>
                  <a:close/>
                  <a:moveTo>
                    <a:pt x="2597" y="0"/>
                  </a:moveTo>
                  <a:cubicBezTo>
                    <a:pt x="1168" y="0"/>
                    <a:pt x="1" y="1155"/>
                    <a:pt x="1" y="2584"/>
                  </a:cubicBezTo>
                  <a:cubicBezTo>
                    <a:pt x="1" y="4013"/>
                    <a:pt x="1168" y="5180"/>
                    <a:pt x="2597" y="5180"/>
                  </a:cubicBezTo>
                  <a:cubicBezTo>
                    <a:pt x="4025" y="5180"/>
                    <a:pt x="5180" y="4013"/>
                    <a:pt x="5180" y="2584"/>
                  </a:cubicBezTo>
                  <a:cubicBezTo>
                    <a:pt x="5180" y="1155"/>
                    <a:pt x="4025" y="0"/>
                    <a:pt x="259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312" name="Google Shape;10312;p73"/>
            <p:cNvSpPr/>
            <p:nvPr/>
          </p:nvSpPr>
          <p:spPr>
            <a:xfrm>
              <a:off x="2256358" y="3451503"/>
              <a:ext cx="188769" cy="177311"/>
            </a:xfrm>
            <a:custGeom>
              <a:avLst/>
              <a:gdLst/>
              <a:ahLst/>
              <a:cxnLst/>
              <a:rect l="l" t="t" r="r" b="b"/>
              <a:pathLst>
                <a:path w="5931" h="5571" extrusionOk="0">
                  <a:moveTo>
                    <a:pt x="3751" y="0"/>
                  </a:moveTo>
                  <a:cubicBezTo>
                    <a:pt x="2872" y="0"/>
                    <a:pt x="1994" y="341"/>
                    <a:pt x="1323" y="999"/>
                  </a:cubicBezTo>
                  <a:cubicBezTo>
                    <a:pt x="120" y="2201"/>
                    <a:pt x="1" y="4142"/>
                    <a:pt x="1049" y="5488"/>
                  </a:cubicBezTo>
                  <a:cubicBezTo>
                    <a:pt x="1073" y="5535"/>
                    <a:pt x="1132" y="5571"/>
                    <a:pt x="1192" y="5571"/>
                  </a:cubicBezTo>
                  <a:cubicBezTo>
                    <a:pt x="1239" y="5571"/>
                    <a:pt x="1263" y="5547"/>
                    <a:pt x="1311" y="5523"/>
                  </a:cubicBezTo>
                  <a:cubicBezTo>
                    <a:pt x="1382" y="5464"/>
                    <a:pt x="1406" y="5345"/>
                    <a:pt x="1346" y="5249"/>
                  </a:cubicBezTo>
                  <a:cubicBezTo>
                    <a:pt x="406" y="4047"/>
                    <a:pt x="525" y="2332"/>
                    <a:pt x="1596" y="1261"/>
                  </a:cubicBezTo>
                  <a:cubicBezTo>
                    <a:pt x="2181" y="676"/>
                    <a:pt x="2961" y="375"/>
                    <a:pt x="3742" y="375"/>
                  </a:cubicBezTo>
                  <a:cubicBezTo>
                    <a:pt x="4393" y="375"/>
                    <a:pt x="5044" y="584"/>
                    <a:pt x="5585" y="1011"/>
                  </a:cubicBezTo>
                  <a:cubicBezTo>
                    <a:pt x="5616" y="1037"/>
                    <a:pt x="5656" y="1049"/>
                    <a:pt x="5697" y="1049"/>
                  </a:cubicBezTo>
                  <a:cubicBezTo>
                    <a:pt x="5750" y="1049"/>
                    <a:pt x="5806" y="1028"/>
                    <a:pt x="5847" y="987"/>
                  </a:cubicBezTo>
                  <a:cubicBezTo>
                    <a:pt x="5930" y="904"/>
                    <a:pt x="5895" y="773"/>
                    <a:pt x="5823" y="713"/>
                  </a:cubicBezTo>
                  <a:cubicBezTo>
                    <a:pt x="5209" y="233"/>
                    <a:pt x="4479" y="0"/>
                    <a:pt x="37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313" name="Google Shape;10313;p73"/>
            <p:cNvSpPr/>
            <p:nvPr/>
          </p:nvSpPr>
          <p:spPr>
            <a:xfrm>
              <a:off x="2305245" y="3491160"/>
              <a:ext cx="189151" cy="176706"/>
            </a:xfrm>
            <a:custGeom>
              <a:avLst/>
              <a:gdLst/>
              <a:ahLst/>
              <a:cxnLst/>
              <a:rect l="l" t="t" r="r" b="b"/>
              <a:pathLst>
                <a:path w="5943" h="5552" extrusionOk="0">
                  <a:moveTo>
                    <a:pt x="4739" y="1"/>
                  </a:moveTo>
                  <a:cubicBezTo>
                    <a:pt x="4695" y="1"/>
                    <a:pt x="4650" y="13"/>
                    <a:pt x="4609" y="39"/>
                  </a:cubicBezTo>
                  <a:cubicBezTo>
                    <a:pt x="4537" y="98"/>
                    <a:pt x="4525" y="217"/>
                    <a:pt x="4585" y="301"/>
                  </a:cubicBezTo>
                  <a:cubicBezTo>
                    <a:pt x="5513" y="1503"/>
                    <a:pt x="5406" y="3218"/>
                    <a:pt x="4335" y="4289"/>
                  </a:cubicBezTo>
                  <a:cubicBezTo>
                    <a:pt x="3750" y="4874"/>
                    <a:pt x="2970" y="5175"/>
                    <a:pt x="2189" y="5175"/>
                  </a:cubicBezTo>
                  <a:cubicBezTo>
                    <a:pt x="1538" y="5175"/>
                    <a:pt x="887" y="4966"/>
                    <a:pt x="346" y="4539"/>
                  </a:cubicBezTo>
                  <a:cubicBezTo>
                    <a:pt x="314" y="4516"/>
                    <a:pt x="276" y="4505"/>
                    <a:pt x="237" y="4505"/>
                  </a:cubicBezTo>
                  <a:cubicBezTo>
                    <a:pt x="177" y="4505"/>
                    <a:pt x="116" y="4531"/>
                    <a:pt x="72" y="4575"/>
                  </a:cubicBezTo>
                  <a:cubicBezTo>
                    <a:pt x="1" y="4646"/>
                    <a:pt x="25" y="4765"/>
                    <a:pt x="96" y="4837"/>
                  </a:cubicBezTo>
                  <a:cubicBezTo>
                    <a:pt x="715" y="5313"/>
                    <a:pt x="1453" y="5551"/>
                    <a:pt x="2180" y="5551"/>
                  </a:cubicBezTo>
                  <a:cubicBezTo>
                    <a:pt x="3061" y="5551"/>
                    <a:pt x="3930" y="5218"/>
                    <a:pt x="4597" y="4551"/>
                  </a:cubicBezTo>
                  <a:cubicBezTo>
                    <a:pt x="5823" y="3349"/>
                    <a:pt x="5942" y="1420"/>
                    <a:pt x="4882" y="62"/>
                  </a:cubicBezTo>
                  <a:cubicBezTo>
                    <a:pt x="4849" y="22"/>
                    <a:pt x="4796" y="1"/>
                    <a:pt x="47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</p:grpSp>
      <p:grpSp>
        <p:nvGrpSpPr>
          <p:cNvPr id="10314" name="Google Shape;10314;p73"/>
          <p:cNvGrpSpPr/>
          <p:nvPr/>
        </p:nvGrpSpPr>
        <p:grpSpPr>
          <a:xfrm>
            <a:off x="6521597" y="3667811"/>
            <a:ext cx="446179" cy="446179"/>
            <a:chOff x="4891198" y="2925108"/>
            <a:chExt cx="334634" cy="334634"/>
          </a:xfrm>
          <a:solidFill>
            <a:srgbClr val="E084C6"/>
          </a:solidFill>
        </p:grpSpPr>
        <p:sp>
          <p:nvSpPr>
            <p:cNvPr id="10315" name="Google Shape;10315;p73"/>
            <p:cNvSpPr/>
            <p:nvPr/>
          </p:nvSpPr>
          <p:spPr>
            <a:xfrm>
              <a:off x="5001830" y="2925108"/>
              <a:ext cx="113338" cy="150831"/>
            </a:xfrm>
            <a:custGeom>
              <a:avLst/>
              <a:gdLst/>
              <a:ahLst/>
              <a:cxnLst/>
              <a:rect l="l" t="t" r="r" b="b"/>
              <a:pathLst>
                <a:path w="3561" h="4739" extrusionOk="0">
                  <a:moveTo>
                    <a:pt x="1822" y="333"/>
                  </a:moveTo>
                  <a:cubicBezTo>
                    <a:pt x="2251" y="333"/>
                    <a:pt x="2596" y="691"/>
                    <a:pt x="2596" y="1107"/>
                  </a:cubicBezTo>
                  <a:lnTo>
                    <a:pt x="2596" y="1214"/>
                  </a:lnTo>
                  <a:lnTo>
                    <a:pt x="2573" y="1214"/>
                  </a:lnTo>
                  <a:cubicBezTo>
                    <a:pt x="2358" y="1155"/>
                    <a:pt x="2275" y="857"/>
                    <a:pt x="2263" y="857"/>
                  </a:cubicBezTo>
                  <a:cubicBezTo>
                    <a:pt x="2251" y="798"/>
                    <a:pt x="2203" y="738"/>
                    <a:pt x="2132" y="738"/>
                  </a:cubicBezTo>
                  <a:cubicBezTo>
                    <a:pt x="2119" y="733"/>
                    <a:pt x="2105" y="731"/>
                    <a:pt x="2092" y="731"/>
                  </a:cubicBezTo>
                  <a:cubicBezTo>
                    <a:pt x="2043" y="731"/>
                    <a:pt x="1993" y="761"/>
                    <a:pt x="1965" y="798"/>
                  </a:cubicBezTo>
                  <a:cubicBezTo>
                    <a:pt x="1668" y="1214"/>
                    <a:pt x="1001" y="1214"/>
                    <a:pt x="1001" y="1214"/>
                  </a:cubicBezTo>
                  <a:lnTo>
                    <a:pt x="953" y="1214"/>
                  </a:lnTo>
                  <a:lnTo>
                    <a:pt x="965" y="1107"/>
                  </a:lnTo>
                  <a:cubicBezTo>
                    <a:pt x="965" y="679"/>
                    <a:pt x="1322" y="333"/>
                    <a:pt x="1739" y="333"/>
                  </a:cubicBezTo>
                  <a:close/>
                  <a:moveTo>
                    <a:pt x="2739" y="1655"/>
                  </a:moveTo>
                  <a:cubicBezTo>
                    <a:pt x="2775" y="1691"/>
                    <a:pt x="2775" y="1715"/>
                    <a:pt x="2775" y="1750"/>
                  </a:cubicBezTo>
                  <a:cubicBezTo>
                    <a:pt x="2775" y="1786"/>
                    <a:pt x="2751" y="1834"/>
                    <a:pt x="2703" y="1845"/>
                  </a:cubicBezTo>
                  <a:lnTo>
                    <a:pt x="2703" y="1655"/>
                  </a:lnTo>
                  <a:close/>
                  <a:moveTo>
                    <a:pt x="846" y="1667"/>
                  </a:moveTo>
                  <a:lnTo>
                    <a:pt x="846" y="1881"/>
                  </a:lnTo>
                  <a:cubicBezTo>
                    <a:pt x="822" y="1845"/>
                    <a:pt x="787" y="1822"/>
                    <a:pt x="787" y="1762"/>
                  </a:cubicBezTo>
                  <a:cubicBezTo>
                    <a:pt x="787" y="1715"/>
                    <a:pt x="810" y="1691"/>
                    <a:pt x="822" y="1667"/>
                  </a:cubicBezTo>
                  <a:close/>
                  <a:moveTo>
                    <a:pt x="2084" y="1179"/>
                  </a:moveTo>
                  <a:cubicBezTo>
                    <a:pt x="2144" y="1298"/>
                    <a:pt x="2251" y="1417"/>
                    <a:pt x="2394" y="1476"/>
                  </a:cubicBezTo>
                  <a:lnTo>
                    <a:pt x="2382" y="1953"/>
                  </a:lnTo>
                  <a:cubicBezTo>
                    <a:pt x="2382" y="2250"/>
                    <a:pt x="2144" y="2477"/>
                    <a:pt x="1858" y="2477"/>
                  </a:cubicBezTo>
                  <a:lnTo>
                    <a:pt x="1715" y="2477"/>
                  </a:lnTo>
                  <a:cubicBezTo>
                    <a:pt x="1418" y="2477"/>
                    <a:pt x="1191" y="2238"/>
                    <a:pt x="1191" y="1953"/>
                  </a:cubicBezTo>
                  <a:lnTo>
                    <a:pt x="1191" y="1524"/>
                  </a:lnTo>
                  <a:cubicBezTo>
                    <a:pt x="1406" y="1488"/>
                    <a:pt x="1787" y="1417"/>
                    <a:pt x="2084" y="1179"/>
                  </a:cubicBezTo>
                  <a:close/>
                  <a:moveTo>
                    <a:pt x="1965" y="2798"/>
                  </a:moveTo>
                  <a:lnTo>
                    <a:pt x="1965" y="2893"/>
                  </a:lnTo>
                  <a:lnTo>
                    <a:pt x="1787" y="3084"/>
                  </a:lnTo>
                  <a:lnTo>
                    <a:pt x="1608" y="2917"/>
                  </a:lnTo>
                  <a:lnTo>
                    <a:pt x="1608" y="2798"/>
                  </a:lnTo>
                  <a:close/>
                  <a:moveTo>
                    <a:pt x="1751" y="0"/>
                  </a:moveTo>
                  <a:cubicBezTo>
                    <a:pt x="1144" y="0"/>
                    <a:pt x="644" y="512"/>
                    <a:pt x="644" y="1119"/>
                  </a:cubicBezTo>
                  <a:lnTo>
                    <a:pt x="644" y="1417"/>
                  </a:lnTo>
                  <a:cubicBezTo>
                    <a:pt x="537" y="1512"/>
                    <a:pt x="465" y="1643"/>
                    <a:pt x="465" y="1774"/>
                  </a:cubicBezTo>
                  <a:cubicBezTo>
                    <a:pt x="465" y="2000"/>
                    <a:pt x="656" y="2203"/>
                    <a:pt x="894" y="2226"/>
                  </a:cubicBezTo>
                  <a:cubicBezTo>
                    <a:pt x="953" y="2429"/>
                    <a:pt x="1108" y="2596"/>
                    <a:pt x="1287" y="2703"/>
                  </a:cubicBezTo>
                  <a:lnTo>
                    <a:pt x="1287" y="2786"/>
                  </a:lnTo>
                  <a:lnTo>
                    <a:pt x="596" y="3060"/>
                  </a:lnTo>
                  <a:cubicBezTo>
                    <a:pt x="537" y="3084"/>
                    <a:pt x="1" y="3298"/>
                    <a:pt x="1" y="3965"/>
                  </a:cubicBezTo>
                  <a:lnTo>
                    <a:pt x="1" y="4560"/>
                  </a:lnTo>
                  <a:cubicBezTo>
                    <a:pt x="1" y="4643"/>
                    <a:pt x="72" y="4727"/>
                    <a:pt x="167" y="4727"/>
                  </a:cubicBezTo>
                  <a:lnTo>
                    <a:pt x="584" y="4727"/>
                  </a:lnTo>
                  <a:cubicBezTo>
                    <a:pt x="668" y="4727"/>
                    <a:pt x="739" y="4643"/>
                    <a:pt x="739" y="4560"/>
                  </a:cubicBezTo>
                  <a:cubicBezTo>
                    <a:pt x="739" y="4465"/>
                    <a:pt x="668" y="4393"/>
                    <a:pt x="584" y="4393"/>
                  </a:cubicBezTo>
                  <a:lnTo>
                    <a:pt x="322" y="4393"/>
                  </a:lnTo>
                  <a:lnTo>
                    <a:pt x="322" y="3965"/>
                  </a:lnTo>
                  <a:cubicBezTo>
                    <a:pt x="322" y="3500"/>
                    <a:pt x="691" y="3369"/>
                    <a:pt x="703" y="3369"/>
                  </a:cubicBezTo>
                  <a:lnTo>
                    <a:pt x="715" y="3369"/>
                  </a:lnTo>
                  <a:lnTo>
                    <a:pt x="1334" y="3131"/>
                  </a:lnTo>
                  <a:lnTo>
                    <a:pt x="1668" y="3453"/>
                  </a:lnTo>
                  <a:cubicBezTo>
                    <a:pt x="1703" y="3489"/>
                    <a:pt x="1739" y="3500"/>
                    <a:pt x="1787" y="3500"/>
                  </a:cubicBezTo>
                  <a:cubicBezTo>
                    <a:pt x="1834" y="3500"/>
                    <a:pt x="1870" y="3489"/>
                    <a:pt x="1906" y="3453"/>
                  </a:cubicBezTo>
                  <a:lnTo>
                    <a:pt x="2215" y="3131"/>
                  </a:lnTo>
                  <a:lnTo>
                    <a:pt x="2846" y="3381"/>
                  </a:lnTo>
                  <a:lnTo>
                    <a:pt x="2858" y="3381"/>
                  </a:lnTo>
                  <a:cubicBezTo>
                    <a:pt x="2858" y="3381"/>
                    <a:pt x="3227" y="3512"/>
                    <a:pt x="3227" y="3977"/>
                  </a:cubicBezTo>
                  <a:lnTo>
                    <a:pt x="3227" y="4405"/>
                  </a:lnTo>
                  <a:lnTo>
                    <a:pt x="1120" y="4405"/>
                  </a:lnTo>
                  <a:cubicBezTo>
                    <a:pt x="1025" y="4405"/>
                    <a:pt x="953" y="4489"/>
                    <a:pt x="953" y="4572"/>
                  </a:cubicBezTo>
                  <a:cubicBezTo>
                    <a:pt x="953" y="4667"/>
                    <a:pt x="1025" y="4739"/>
                    <a:pt x="1120" y="4739"/>
                  </a:cubicBezTo>
                  <a:lnTo>
                    <a:pt x="3394" y="4739"/>
                  </a:lnTo>
                  <a:cubicBezTo>
                    <a:pt x="3477" y="4739"/>
                    <a:pt x="3561" y="4667"/>
                    <a:pt x="3561" y="4572"/>
                  </a:cubicBezTo>
                  <a:lnTo>
                    <a:pt x="3561" y="3977"/>
                  </a:lnTo>
                  <a:cubicBezTo>
                    <a:pt x="3561" y="3310"/>
                    <a:pt x="3037" y="3084"/>
                    <a:pt x="2965" y="3072"/>
                  </a:cubicBezTo>
                  <a:lnTo>
                    <a:pt x="2311" y="2798"/>
                  </a:lnTo>
                  <a:lnTo>
                    <a:pt x="2311" y="2715"/>
                  </a:lnTo>
                  <a:cubicBezTo>
                    <a:pt x="2489" y="2607"/>
                    <a:pt x="2620" y="2441"/>
                    <a:pt x="2692" y="2238"/>
                  </a:cubicBezTo>
                  <a:cubicBezTo>
                    <a:pt x="2930" y="2226"/>
                    <a:pt x="3120" y="2012"/>
                    <a:pt x="3120" y="1774"/>
                  </a:cubicBezTo>
                  <a:cubicBezTo>
                    <a:pt x="3120" y="1631"/>
                    <a:pt x="3049" y="1488"/>
                    <a:pt x="2942" y="1417"/>
                  </a:cubicBezTo>
                  <a:lnTo>
                    <a:pt x="2942" y="1119"/>
                  </a:lnTo>
                  <a:cubicBezTo>
                    <a:pt x="2942" y="512"/>
                    <a:pt x="2442" y="0"/>
                    <a:pt x="183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316" name="Google Shape;10316;p73"/>
            <p:cNvSpPr/>
            <p:nvPr/>
          </p:nvSpPr>
          <p:spPr>
            <a:xfrm>
              <a:off x="5102628" y="2933033"/>
              <a:ext cx="98188" cy="76991"/>
            </a:xfrm>
            <a:custGeom>
              <a:avLst/>
              <a:gdLst/>
              <a:ahLst/>
              <a:cxnLst/>
              <a:rect l="l" t="t" r="r" b="b"/>
              <a:pathLst>
                <a:path w="3085" h="2419" extrusionOk="0">
                  <a:moveTo>
                    <a:pt x="181" y="1"/>
                  </a:moveTo>
                  <a:cubicBezTo>
                    <a:pt x="116" y="1"/>
                    <a:pt x="55" y="44"/>
                    <a:pt x="37" y="108"/>
                  </a:cubicBezTo>
                  <a:cubicBezTo>
                    <a:pt x="1" y="192"/>
                    <a:pt x="48" y="287"/>
                    <a:pt x="132" y="323"/>
                  </a:cubicBezTo>
                  <a:cubicBezTo>
                    <a:pt x="1215" y="680"/>
                    <a:pt x="2132" y="1394"/>
                    <a:pt x="2751" y="2347"/>
                  </a:cubicBezTo>
                  <a:cubicBezTo>
                    <a:pt x="2787" y="2394"/>
                    <a:pt x="2846" y="2418"/>
                    <a:pt x="2894" y="2418"/>
                  </a:cubicBezTo>
                  <a:cubicBezTo>
                    <a:pt x="2918" y="2418"/>
                    <a:pt x="2954" y="2406"/>
                    <a:pt x="2977" y="2394"/>
                  </a:cubicBezTo>
                  <a:cubicBezTo>
                    <a:pt x="3049" y="2347"/>
                    <a:pt x="3085" y="2239"/>
                    <a:pt x="3025" y="2168"/>
                  </a:cubicBezTo>
                  <a:cubicBezTo>
                    <a:pt x="2370" y="1156"/>
                    <a:pt x="1382" y="382"/>
                    <a:pt x="239" y="13"/>
                  </a:cubicBezTo>
                  <a:cubicBezTo>
                    <a:pt x="220" y="5"/>
                    <a:pt x="200" y="1"/>
                    <a:pt x="18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317" name="Google Shape;10317;p73"/>
            <p:cNvSpPr/>
            <p:nvPr/>
          </p:nvSpPr>
          <p:spPr>
            <a:xfrm>
              <a:off x="4915832" y="2932492"/>
              <a:ext cx="98920" cy="77532"/>
            </a:xfrm>
            <a:custGeom>
              <a:avLst/>
              <a:gdLst/>
              <a:ahLst/>
              <a:cxnLst/>
              <a:rect l="l" t="t" r="r" b="b"/>
              <a:pathLst>
                <a:path w="3108" h="2436" extrusionOk="0">
                  <a:moveTo>
                    <a:pt x="2914" y="0"/>
                  </a:moveTo>
                  <a:cubicBezTo>
                    <a:pt x="2899" y="0"/>
                    <a:pt x="2884" y="2"/>
                    <a:pt x="2869" y="6"/>
                  </a:cubicBezTo>
                  <a:cubicBezTo>
                    <a:pt x="1703" y="375"/>
                    <a:pt x="714" y="1161"/>
                    <a:pt x="36" y="2185"/>
                  </a:cubicBezTo>
                  <a:cubicBezTo>
                    <a:pt x="0" y="2256"/>
                    <a:pt x="24" y="2364"/>
                    <a:pt x="95" y="2411"/>
                  </a:cubicBezTo>
                  <a:cubicBezTo>
                    <a:pt x="131" y="2423"/>
                    <a:pt x="155" y="2435"/>
                    <a:pt x="191" y="2435"/>
                  </a:cubicBezTo>
                  <a:cubicBezTo>
                    <a:pt x="250" y="2435"/>
                    <a:pt x="298" y="2411"/>
                    <a:pt x="322" y="2364"/>
                  </a:cubicBezTo>
                  <a:cubicBezTo>
                    <a:pt x="953" y="1399"/>
                    <a:pt x="1881" y="685"/>
                    <a:pt x="2977" y="328"/>
                  </a:cubicBezTo>
                  <a:cubicBezTo>
                    <a:pt x="3060" y="292"/>
                    <a:pt x="3108" y="209"/>
                    <a:pt x="3072" y="113"/>
                  </a:cubicBezTo>
                  <a:cubicBezTo>
                    <a:pt x="3052" y="44"/>
                    <a:pt x="2984" y="0"/>
                    <a:pt x="291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318" name="Google Shape;10318;p73"/>
            <p:cNvSpPr/>
            <p:nvPr/>
          </p:nvSpPr>
          <p:spPr>
            <a:xfrm>
              <a:off x="4915832" y="3174254"/>
              <a:ext cx="80746" cy="70689"/>
            </a:xfrm>
            <a:custGeom>
              <a:avLst/>
              <a:gdLst/>
              <a:ahLst/>
              <a:cxnLst/>
              <a:rect l="l" t="t" r="r" b="b"/>
              <a:pathLst>
                <a:path w="2537" h="2221" extrusionOk="0">
                  <a:moveTo>
                    <a:pt x="185" y="0"/>
                  </a:moveTo>
                  <a:cubicBezTo>
                    <a:pt x="155" y="0"/>
                    <a:pt x="125" y="9"/>
                    <a:pt x="95" y="30"/>
                  </a:cubicBezTo>
                  <a:cubicBezTo>
                    <a:pt x="24" y="78"/>
                    <a:pt x="0" y="185"/>
                    <a:pt x="60" y="256"/>
                  </a:cubicBezTo>
                  <a:cubicBezTo>
                    <a:pt x="607" y="1102"/>
                    <a:pt x="1381" y="1780"/>
                    <a:pt x="2286" y="2209"/>
                  </a:cubicBezTo>
                  <a:cubicBezTo>
                    <a:pt x="2322" y="2221"/>
                    <a:pt x="2334" y="2221"/>
                    <a:pt x="2357" y="2221"/>
                  </a:cubicBezTo>
                  <a:cubicBezTo>
                    <a:pt x="2417" y="2221"/>
                    <a:pt x="2477" y="2197"/>
                    <a:pt x="2512" y="2138"/>
                  </a:cubicBezTo>
                  <a:cubicBezTo>
                    <a:pt x="2536" y="2030"/>
                    <a:pt x="2512" y="1923"/>
                    <a:pt x="2417" y="1899"/>
                  </a:cubicBezTo>
                  <a:cubicBezTo>
                    <a:pt x="1560" y="1495"/>
                    <a:pt x="845" y="864"/>
                    <a:pt x="322" y="78"/>
                  </a:cubicBezTo>
                  <a:cubicBezTo>
                    <a:pt x="291" y="31"/>
                    <a:pt x="240" y="0"/>
                    <a:pt x="18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319" name="Google Shape;10319;p73"/>
            <p:cNvSpPr/>
            <p:nvPr/>
          </p:nvSpPr>
          <p:spPr>
            <a:xfrm>
              <a:off x="5121215" y="3173936"/>
              <a:ext cx="79601" cy="69511"/>
            </a:xfrm>
            <a:custGeom>
              <a:avLst/>
              <a:gdLst/>
              <a:ahLst/>
              <a:cxnLst/>
              <a:rect l="l" t="t" r="r" b="b"/>
              <a:pathLst>
                <a:path w="2501" h="2184" extrusionOk="0">
                  <a:moveTo>
                    <a:pt x="2301" y="0"/>
                  </a:moveTo>
                  <a:cubicBezTo>
                    <a:pt x="2250" y="0"/>
                    <a:pt x="2201" y="25"/>
                    <a:pt x="2179" y="76"/>
                  </a:cubicBezTo>
                  <a:cubicBezTo>
                    <a:pt x="1667" y="862"/>
                    <a:pt x="953" y="1481"/>
                    <a:pt x="119" y="1874"/>
                  </a:cubicBezTo>
                  <a:cubicBezTo>
                    <a:pt x="36" y="1921"/>
                    <a:pt x="0" y="2005"/>
                    <a:pt x="48" y="2100"/>
                  </a:cubicBezTo>
                  <a:cubicBezTo>
                    <a:pt x="72" y="2159"/>
                    <a:pt x="131" y="2183"/>
                    <a:pt x="191" y="2183"/>
                  </a:cubicBezTo>
                  <a:cubicBezTo>
                    <a:pt x="226" y="2183"/>
                    <a:pt x="238" y="2183"/>
                    <a:pt x="274" y="2171"/>
                  </a:cubicBezTo>
                  <a:cubicBezTo>
                    <a:pt x="1167" y="1755"/>
                    <a:pt x="1941" y="1088"/>
                    <a:pt x="2477" y="231"/>
                  </a:cubicBezTo>
                  <a:cubicBezTo>
                    <a:pt x="2501" y="183"/>
                    <a:pt x="2489" y="76"/>
                    <a:pt x="2393" y="28"/>
                  </a:cubicBezTo>
                  <a:cubicBezTo>
                    <a:pt x="2366" y="10"/>
                    <a:pt x="2333" y="0"/>
                    <a:pt x="230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320" name="Google Shape;10320;p73"/>
            <p:cNvSpPr/>
            <p:nvPr/>
          </p:nvSpPr>
          <p:spPr>
            <a:xfrm>
              <a:off x="4891198" y="3016803"/>
              <a:ext cx="112956" cy="150831"/>
            </a:xfrm>
            <a:custGeom>
              <a:avLst/>
              <a:gdLst/>
              <a:ahLst/>
              <a:cxnLst/>
              <a:rect l="l" t="t" r="r" b="b"/>
              <a:pathLst>
                <a:path w="3549" h="4739" extrusionOk="0">
                  <a:moveTo>
                    <a:pt x="1822" y="322"/>
                  </a:moveTo>
                  <a:cubicBezTo>
                    <a:pt x="2262" y="322"/>
                    <a:pt x="2596" y="679"/>
                    <a:pt x="2596" y="1096"/>
                  </a:cubicBezTo>
                  <a:lnTo>
                    <a:pt x="2596" y="1203"/>
                  </a:lnTo>
                  <a:lnTo>
                    <a:pt x="2584" y="1203"/>
                  </a:lnTo>
                  <a:cubicBezTo>
                    <a:pt x="2358" y="1143"/>
                    <a:pt x="2286" y="846"/>
                    <a:pt x="2274" y="846"/>
                  </a:cubicBezTo>
                  <a:cubicBezTo>
                    <a:pt x="2262" y="786"/>
                    <a:pt x="2215" y="727"/>
                    <a:pt x="2143" y="727"/>
                  </a:cubicBezTo>
                  <a:cubicBezTo>
                    <a:pt x="2133" y="725"/>
                    <a:pt x="2122" y="724"/>
                    <a:pt x="2111" y="724"/>
                  </a:cubicBezTo>
                  <a:cubicBezTo>
                    <a:pt x="2057" y="724"/>
                    <a:pt x="1996" y="747"/>
                    <a:pt x="1977" y="786"/>
                  </a:cubicBezTo>
                  <a:cubicBezTo>
                    <a:pt x="1691" y="1203"/>
                    <a:pt x="1024" y="1203"/>
                    <a:pt x="1024" y="1203"/>
                  </a:cubicBezTo>
                  <a:lnTo>
                    <a:pt x="976" y="1203"/>
                  </a:lnTo>
                  <a:lnTo>
                    <a:pt x="976" y="1096"/>
                  </a:lnTo>
                  <a:cubicBezTo>
                    <a:pt x="976" y="667"/>
                    <a:pt x="1334" y="322"/>
                    <a:pt x="1750" y="322"/>
                  </a:cubicBezTo>
                  <a:close/>
                  <a:moveTo>
                    <a:pt x="2727" y="1667"/>
                  </a:moveTo>
                  <a:cubicBezTo>
                    <a:pt x="2762" y="1691"/>
                    <a:pt x="2762" y="1727"/>
                    <a:pt x="2762" y="1751"/>
                  </a:cubicBezTo>
                  <a:cubicBezTo>
                    <a:pt x="2762" y="1798"/>
                    <a:pt x="2750" y="1846"/>
                    <a:pt x="2703" y="1858"/>
                  </a:cubicBezTo>
                  <a:lnTo>
                    <a:pt x="2703" y="1667"/>
                  </a:lnTo>
                  <a:close/>
                  <a:moveTo>
                    <a:pt x="845" y="1667"/>
                  </a:moveTo>
                  <a:lnTo>
                    <a:pt x="845" y="1870"/>
                  </a:lnTo>
                  <a:cubicBezTo>
                    <a:pt x="810" y="1846"/>
                    <a:pt x="786" y="1810"/>
                    <a:pt x="786" y="1751"/>
                  </a:cubicBezTo>
                  <a:cubicBezTo>
                    <a:pt x="786" y="1727"/>
                    <a:pt x="798" y="1691"/>
                    <a:pt x="810" y="1667"/>
                  </a:cubicBezTo>
                  <a:close/>
                  <a:moveTo>
                    <a:pt x="2084" y="1203"/>
                  </a:moveTo>
                  <a:cubicBezTo>
                    <a:pt x="2143" y="1322"/>
                    <a:pt x="2239" y="1441"/>
                    <a:pt x="2393" y="1501"/>
                  </a:cubicBezTo>
                  <a:lnTo>
                    <a:pt x="2393" y="1977"/>
                  </a:lnTo>
                  <a:cubicBezTo>
                    <a:pt x="2393" y="2263"/>
                    <a:pt x="2155" y="2489"/>
                    <a:pt x="1858" y="2489"/>
                  </a:cubicBezTo>
                  <a:lnTo>
                    <a:pt x="1703" y="2489"/>
                  </a:lnTo>
                  <a:cubicBezTo>
                    <a:pt x="1405" y="2489"/>
                    <a:pt x="1191" y="2251"/>
                    <a:pt x="1191" y="1977"/>
                  </a:cubicBezTo>
                  <a:lnTo>
                    <a:pt x="1191" y="1548"/>
                  </a:lnTo>
                  <a:cubicBezTo>
                    <a:pt x="1393" y="1512"/>
                    <a:pt x="1786" y="1441"/>
                    <a:pt x="2084" y="1203"/>
                  </a:cubicBezTo>
                  <a:close/>
                  <a:moveTo>
                    <a:pt x="1965" y="2822"/>
                  </a:moveTo>
                  <a:lnTo>
                    <a:pt x="1965" y="2917"/>
                  </a:lnTo>
                  <a:lnTo>
                    <a:pt x="1786" y="3108"/>
                  </a:lnTo>
                  <a:lnTo>
                    <a:pt x="1607" y="2941"/>
                  </a:lnTo>
                  <a:lnTo>
                    <a:pt x="1607" y="2822"/>
                  </a:lnTo>
                  <a:close/>
                  <a:moveTo>
                    <a:pt x="1750" y="0"/>
                  </a:moveTo>
                  <a:cubicBezTo>
                    <a:pt x="1143" y="0"/>
                    <a:pt x="631" y="500"/>
                    <a:pt x="631" y="1108"/>
                  </a:cubicBezTo>
                  <a:lnTo>
                    <a:pt x="631" y="1405"/>
                  </a:lnTo>
                  <a:cubicBezTo>
                    <a:pt x="524" y="1501"/>
                    <a:pt x="453" y="1631"/>
                    <a:pt x="453" y="1762"/>
                  </a:cubicBezTo>
                  <a:cubicBezTo>
                    <a:pt x="453" y="2024"/>
                    <a:pt x="643" y="2215"/>
                    <a:pt x="893" y="2227"/>
                  </a:cubicBezTo>
                  <a:cubicBezTo>
                    <a:pt x="953" y="2441"/>
                    <a:pt x="1096" y="2596"/>
                    <a:pt x="1274" y="2703"/>
                  </a:cubicBezTo>
                  <a:lnTo>
                    <a:pt x="1274" y="2798"/>
                  </a:lnTo>
                  <a:lnTo>
                    <a:pt x="595" y="3060"/>
                  </a:lnTo>
                  <a:cubicBezTo>
                    <a:pt x="524" y="3096"/>
                    <a:pt x="0" y="3298"/>
                    <a:pt x="0" y="3965"/>
                  </a:cubicBezTo>
                  <a:lnTo>
                    <a:pt x="0" y="4560"/>
                  </a:lnTo>
                  <a:cubicBezTo>
                    <a:pt x="0" y="4656"/>
                    <a:pt x="72" y="4727"/>
                    <a:pt x="155" y="4727"/>
                  </a:cubicBezTo>
                  <a:lnTo>
                    <a:pt x="572" y="4727"/>
                  </a:lnTo>
                  <a:cubicBezTo>
                    <a:pt x="667" y="4727"/>
                    <a:pt x="738" y="4656"/>
                    <a:pt x="738" y="4560"/>
                  </a:cubicBezTo>
                  <a:cubicBezTo>
                    <a:pt x="738" y="4477"/>
                    <a:pt x="667" y="4406"/>
                    <a:pt x="572" y="4406"/>
                  </a:cubicBezTo>
                  <a:lnTo>
                    <a:pt x="322" y="4406"/>
                  </a:lnTo>
                  <a:lnTo>
                    <a:pt x="322" y="3965"/>
                  </a:lnTo>
                  <a:cubicBezTo>
                    <a:pt x="322" y="3513"/>
                    <a:pt x="679" y="3370"/>
                    <a:pt x="691" y="3370"/>
                  </a:cubicBezTo>
                  <a:lnTo>
                    <a:pt x="703" y="3370"/>
                  </a:lnTo>
                  <a:lnTo>
                    <a:pt x="1334" y="3132"/>
                  </a:lnTo>
                  <a:lnTo>
                    <a:pt x="1655" y="3465"/>
                  </a:lnTo>
                  <a:cubicBezTo>
                    <a:pt x="1691" y="3489"/>
                    <a:pt x="1738" y="3513"/>
                    <a:pt x="1774" y="3513"/>
                  </a:cubicBezTo>
                  <a:cubicBezTo>
                    <a:pt x="1822" y="3513"/>
                    <a:pt x="1869" y="3489"/>
                    <a:pt x="1893" y="3465"/>
                  </a:cubicBezTo>
                  <a:lnTo>
                    <a:pt x="2215" y="3132"/>
                  </a:lnTo>
                  <a:lnTo>
                    <a:pt x="2834" y="3394"/>
                  </a:lnTo>
                  <a:lnTo>
                    <a:pt x="2846" y="3394"/>
                  </a:lnTo>
                  <a:cubicBezTo>
                    <a:pt x="2870" y="3394"/>
                    <a:pt x="3227" y="3525"/>
                    <a:pt x="3227" y="3989"/>
                  </a:cubicBezTo>
                  <a:lnTo>
                    <a:pt x="3227" y="4418"/>
                  </a:lnTo>
                  <a:lnTo>
                    <a:pt x="1107" y="4418"/>
                  </a:lnTo>
                  <a:cubicBezTo>
                    <a:pt x="1024" y="4418"/>
                    <a:pt x="941" y="4489"/>
                    <a:pt x="941" y="4584"/>
                  </a:cubicBezTo>
                  <a:cubicBezTo>
                    <a:pt x="941" y="4668"/>
                    <a:pt x="1024" y="4739"/>
                    <a:pt x="1107" y="4739"/>
                  </a:cubicBezTo>
                  <a:lnTo>
                    <a:pt x="3382" y="4739"/>
                  </a:lnTo>
                  <a:cubicBezTo>
                    <a:pt x="3477" y="4727"/>
                    <a:pt x="3548" y="4656"/>
                    <a:pt x="3548" y="4560"/>
                  </a:cubicBezTo>
                  <a:lnTo>
                    <a:pt x="3548" y="3965"/>
                  </a:lnTo>
                  <a:cubicBezTo>
                    <a:pt x="3548" y="3298"/>
                    <a:pt x="3036" y="3072"/>
                    <a:pt x="2953" y="3060"/>
                  </a:cubicBezTo>
                  <a:lnTo>
                    <a:pt x="2298" y="2798"/>
                  </a:lnTo>
                  <a:lnTo>
                    <a:pt x="2298" y="2703"/>
                  </a:lnTo>
                  <a:cubicBezTo>
                    <a:pt x="2477" y="2596"/>
                    <a:pt x="2608" y="2441"/>
                    <a:pt x="2691" y="2227"/>
                  </a:cubicBezTo>
                  <a:cubicBezTo>
                    <a:pt x="2929" y="2215"/>
                    <a:pt x="3120" y="2001"/>
                    <a:pt x="3120" y="1762"/>
                  </a:cubicBezTo>
                  <a:cubicBezTo>
                    <a:pt x="3120" y="1620"/>
                    <a:pt x="3048" y="1489"/>
                    <a:pt x="2941" y="1405"/>
                  </a:cubicBezTo>
                  <a:lnTo>
                    <a:pt x="2941" y="1108"/>
                  </a:lnTo>
                  <a:cubicBezTo>
                    <a:pt x="2941" y="500"/>
                    <a:pt x="2429" y="0"/>
                    <a:pt x="18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321" name="Google Shape;10321;p73"/>
            <p:cNvSpPr/>
            <p:nvPr/>
          </p:nvSpPr>
          <p:spPr>
            <a:xfrm>
              <a:off x="5112876" y="3016803"/>
              <a:ext cx="112956" cy="150831"/>
            </a:xfrm>
            <a:custGeom>
              <a:avLst/>
              <a:gdLst/>
              <a:ahLst/>
              <a:cxnLst/>
              <a:rect l="l" t="t" r="r" b="b"/>
              <a:pathLst>
                <a:path w="3549" h="4739" extrusionOk="0">
                  <a:moveTo>
                    <a:pt x="1822" y="322"/>
                  </a:moveTo>
                  <a:cubicBezTo>
                    <a:pt x="2262" y="322"/>
                    <a:pt x="2596" y="679"/>
                    <a:pt x="2596" y="1096"/>
                  </a:cubicBezTo>
                  <a:lnTo>
                    <a:pt x="2596" y="1203"/>
                  </a:lnTo>
                  <a:lnTo>
                    <a:pt x="2584" y="1203"/>
                  </a:lnTo>
                  <a:cubicBezTo>
                    <a:pt x="2358" y="1143"/>
                    <a:pt x="2286" y="846"/>
                    <a:pt x="2274" y="846"/>
                  </a:cubicBezTo>
                  <a:cubicBezTo>
                    <a:pt x="2262" y="786"/>
                    <a:pt x="2215" y="727"/>
                    <a:pt x="2143" y="727"/>
                  </a:cubicBezTo>
                  <a:cubicBezTo>
                    <a:pt x="2133" y="725"/>
                    <a:pt x="2122" y="724"/>
                    <a:pt x="2111" y="724"/>
                  </a:cubicBezTo>
                  <a:cubicBezTo>
                    <a:pt x="2057" y="724"/>
                    <a:pt x="1996" y="747"/>
                    <a:pt x="1977" y="786"/>
                  </a:cubicBezTo>
                  <a:cubicBezTo>
                    <a:pt x="1691" y="1203"/>
                    <a:pt x="1024" y="1203"/>
                    <a:pt x="1024" y="1203"/>
                  </a:cubicBezTo>
                  <a:lnTo>
                    <a:pt x="977" y="1203"/>
                  </a:lnTo>
                  <a:lnTo>
                    <a:pt x="977" y="1096"/>
                  </a:lnTo>
                  <a:cubicBezTo>
                    <a:pt x="977" y="667"/>
                    <a:pt x="1334" y="322"/>
                    <a:pt x="1751" y="322"/>
                  </a:cubicBezTo>
                  <a:close/>
                  <a:moveTo>
                    <a:pt x="2727" y="1667"/>
                  </a:moveTo>
                  <a:cubicBezTo>
                    <a:pt x="2763" y="1691"/>
                    <a:pt x="2763" y="1727"/>
                    <a:pt x="2763" y="1751"/>
                  </a:cubicBezTo>
                  <a:cubicBezTo>
                    <a:pt x="2763" y="1798"/>
                    <a:pt x="2751" y="1846"/>
                    <a:pt x="2703" y="1858"/>
                  </a:cubicBezTo>
                  <a:lnTo>
                    <a:pt x="2703" y="1667"/>
                  </a:lnTo>
                  <a:close/>
                  <a:moveTo>
                    <a:pt x="858" y="1667"/>
                  </a:moveTo>
                  <a:lnTo>
                    <a:pt x="858" y="1870"/>
                  </a:lnTo>
                  <a:cubicBezTo>
                    <a:pt x="822" y="1846"/>
                    <a:pt x="798" y="1810"/>
                    <a:pt x="798" y="1751"/>
                  </a:cubicBezTo>
                  <a:cubicBezTo>
                    <a:pt x="798" y="1727"/>
                    <a:pt x="810" y="1691"/>
                    <a:pt x="822" y="1667"/>
                  </a:cubicBezTo>
                  <a:close/>
                  <a:moveTo>
                    <a:pt x="2084" y="1203"/>
                  </a:moveTo>
                  <a:cubicBezTo>
                    <a:pt x="2143" y="1322"/>
                    <a:pt x="2239" y="1441"/>
                    <a:pt x="2393" y="1501"/>
                  </a:cubicBezTo>
                  <a:lnTo>
                    <a:pt x="2393" y="1977"/>
                  </a:lnTo>
                  <a:cubicBezTo>
                    <a:pt x="2393" y="2263"/>
                    <a:pt x="2155" y="2489"/>
                    <a:pt x="1858" y="2489"/>
                  </a:cubicBezTo>
                  <a:lnTo>
                    <a:pt x="1703" y="2489"/>
                  </a:lnTo>
                  <a:cubicBezTo>
                    <a:pt x="1405" y="2489"/>
                    <a:pt x="1191" y="2251"/>
                    <a:pt x="1191" y="1977"/>
                  </a:cubicBezTo>
                  <a:lnTo>
                    <a:pt x="1191" y="1548"/>
                  </a:lnTo>
                  <a:cubicBezTo>
                    <a:pt x="1393" y="1512"/>
                    <a:pt x="1786" y="1441"/>
                    <a:pt x="2084" y="1203"/>
                  </a:cubicBezTo>
                  <a:close/>
                  <a:moveTo>
                    <a:pt x="1965" y="2822"/>
                  </a:moveTo>
                  <a:lnTo>
                    <a:pt x="1965" y="2917"/>
                  </a:lnTo>
                  <a:lnTo>
                    <a:pt x="1786" y="3108"/>
                  </a:lnTo>
                  <a:lnTo>
                    <a:pt x="1596" y="2941"/>
                  </a:lnTo>
                  <a:lnTo>
                    <a:pt x="1596" y="2822"/>
                  </a:lnTo>
                  <a:close/>
                  <a:moveTo>
                    <a:pt x="1751" y="0"/>
                  </a:moveTo>
                  <a:cubicBezTo>
                    <a:pt x="1143" y="0"/>
                    <a:pt x="631" y="500"/>
                    <a:pt x="631" y="1108"/>
                  </a:cubicBezTo>
                  <a:lnTo>
                    <a:pt x="631" y="1405"/>
                  </a:lnTo>
                  <a:cubicBezTo>
                    <a:pt x="524" y="1501"/>
                    <a:pt x="453" y="1631"/>
                    <a:pt x="453" y="1762"/>
                  </a:cubicBezTo>
                  <a:cubicBezTo>
                    <a:pt x="453" y="2024"/>
                    <a:pt x="643" y="2215"/>
                    <a:pt x="893" y="2227"/>
                  </a:cubicBezTo>
                  <a:cubicBezTo>
                    <a:pt x="953" y="2441"/>
                    <a:pt x="1096" y="2596"/>
                    <a:pt x="1274" y="2703"/>
                  </a:cubicBezTo>
                  <a:lnTo>
                    <a:pt x="1274" y="2798"/>
                  </a:lnTo>
                  <a:lnTo>
                    <a:pt x="596" y="3060"/>
                  </a:lnTo>
                  <a:cubicBezTo>
                    <a:pt x="524" y="3096"/>
                    <a:pt x="0" y="3298"/>
                    <a:pt x="0" y="3965"/>
                  </a:cubicBezTo>
                  <a:lnTo>
                    <a:pt x="0" y="4560"/>
                  </a:lnTo>
                  <a:cubicBezTo>
                    <a:pt x="0" y="4656"/>
                    <a:pt x="72" y="4727"/>
                    <a:pt x="155" y="4727"/>
                  </a:cubicBezTo>
                  <a:lnTo>
                    <a:pt x="572" y="4727"/>
                  </a:lnTo>
                  <a:cubicBezTo>
                    <a:pt x="667" y="4727"/>
                    <a:pt x="738" y="4656"/>
                    <a:pt x="738" y="4560"/>
                  </a:cubicBezTo>
                  <a:cubicBezTo>
                    <a:pt x="738" y="4477"/>
                    <a:pt x="667" y="4406"/>
                    <a:pt x="572" y="4406"/>
                  </a:cubicBezTo>
                  <a:lnTo>
                    <a:pt x="322" y="4406"/>
                  </a:lnTo>
                  <a:lnTo>
                    <a:pt x="322" y="3965"/>
                  </a:lnTo>
                  <a:cubicBezTo>
                    <a:pt x="322" y="3513"/>
                    <a:pt x="679" y="3370"/>
                    <a:pt x="691" y="3370"/>
                  </a:cubicBezTo>
                  <a:lnTo>
                    <a:pt x="703" y="3370"/>
                  </a:lnTo>
                  <a:lnTo>
                    <a:pt x="1334" y="3132"/>
                  </a:lnTo>
                  <a:lnTo>
                    <a:pt x="1655" y="3465"/>
                  </a:lnTo>
                  <a:cubicBezTo>
                    <a:pt x="1691" y="3489"/>
                    <a:pt x="1739" y="3513"/>
                    <a:pt x="1774" y="3513"/>
                  </a:cubicBezTo>
                  <a:cubicBezTo>
                    <a:pt x="1822" y="3513"/>
                    <a:pt x="1870" y="3489"/>
                    <a:pt x="1893" y="3465"/>
                  </a:cubicBezTo>
                  <a:lnTo>
                    <a:pt x="2215" y="3132"/>
                  </a:lnTo>
                  <a:lnTo>
                    <a:pt x="2834" y="3394"/>
                  </a:lnTo>
                  <a:lnTo>
                    <a:pt x="2846" y="3394"/>
                  </a:lnTo>
                  <a:cubicBezTo>
                    <a:pt x="2870" y="3394"/>
                    <a:pt x="3227" y="3525"/>
                    <a:pt x="3227" y="3989"/>
                  </a:cubicBezTo>
                  <a:lnTo>
                    <a:pt x="3227" y="4418"/>
                  </a:lnTo>
                  <a:lnTo>
                    <a:pt x="1108" y="4418"/>
                  </a:lnTo>
                  <a:cubicBezTo>
                    <a:pt x="1024" y="4418"/>
                    <a:pt x="941" y="4489"/>
                    <a:pt x="941" y="4584"/>
                  </a:cubicBezTo>
                  <a:cubicBezTo>
                    <a:pt x="941" y="4668"/>
                    <a:pt x="1024" y="4739"/>
                    <a:pt x="1108" y="4739"/>
                  </a:cubicBezTo>
                  <a:lnTo>
                    <a:pt x="3382" y="4739"/>
                  </a:lnTo>
                  <a:cubicBezTo>
                    <a:pt x="3477" y="4739"/>
                    <a:pt x="3548" y="4668"/>
                    <a:pt x="3548" y="4584"/>
                  </a:cubicBezTo>
                  <a:lnTo>
                    <a:pt x="3548" y="3989"/>
                  </a:lnTo>
                  <a:cubicBezTo>
                    <a:pt x="3548" y="3298"/>
                    <a:pt x="3013" y="3084"/>
                    <a:pt x="2953" y="3060"/>
                  </a:cubicBezTo>
                  <a:lnTo>
                    <a:pt x="2298" y="2798"/>
                  </a:lnTo>
                  <a:lnTo>
                    <a:pt x="2298" y="2703"/>
                  </a:lnTo>
                  <a:cubicBezTo>
                    <a:pt x="2477" y="2596"/>
                    <a:pt x="2608" y="2441"/>
                    <a:pt x="2691" y="2227"/>
                  </a:cubicBezTo>
                  <a:cubicBezTo>
                    <a:pt x="2929" y="2215"/>
                    <a:pt x="3120" y="2001"/>
                    <a:pt x="3120" y="1762"/>
                  </a:cubicBezTo>
                  <a:cubicBezTo>
                    <a:pt x="3120" y="1620"/>
                    <a:pt x="3048" y="1489"/>
                    <a:pt x="2941" y="1405"/>
                  </a:cubicBezTo>
                  <a:lnTo>
                    <a:pt x="2941" y="1108"/>
                  </a:lnTo>
                  <a:cubicBezTo>
                    <a:pt x="2941" y="500"/>
                    <a:pt x="2429" y="0"/>
                    <a:pt x="18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322" name="Google Shape;10322;p73"/>
            <p:cNvSpPr/>
            <p:nvPr/>
          </p:nvSpPr>
          <p:spPr>
            <a:xfrm>
              <a:off x="5001448" y="3108498"/>
              <a:ext cx="113338" cy="151244"/>
            </a:xfrm>
            <a:custGeom>
              <a:avLst/>
              <a:gdLst/>
              <a:ahLst/>
              <a:cxnLst/>
              <a:rect l="l" t="t" r="r" b="b"/>
              <a:pathLst>
                <a:path w="3561" h="4752" extrusionOk="0">
                  <a:moveTo>
                    <a:pt x="1811" y="322"/>
                  </a:moveTo>
                  <a:cubicBezTo>
                    <a:pt x="2251" y="322"/>
                    <a:pt x="2585" y="679"/>
                    <a:pt x="2585" y="1096"/>
                  </a:cubicBezTo>
                  <a:lnTo>
                    <a:pt x="2585" y="1203"/>
                  </a:lnTo>
                  <a:lnTo>
                    <a:pt x="2573" y="1203"/>
                  </a:lnTo>
                  <a:cubicBezTo>
                    <a:pt x="2346" y="1144"/>
                    <a:pt x="2275" y="846"/>
                    <a:pt x="2263" y="846"/>
                  </a:cubicBezTo>
                  <a:cubicBezTo>
                    <a:pt x="2251" y="786"/>
                    <a:pt x="2204" y="727"/>
                    <a:pt x="2132" y="727"/>
                  </a:cubicBezTo>
                  <a:cubicBezTo>
                    <a:pt x="2124" y="725"/>
                    <a:pt x="2116" y="725"/>
                    <a:pt x="2107" y="725"/>
                  </a:cubicBezTo>
                  <a:cubicBezTo>
                    <a:pt x="2051" y="725"/>
                    <a:pt x="1986" y="756"/>
                    <a:pt x="1965" y="786"/>
                  </a:cubicBezTo>
                  <a:cubicBezTo>
                    <a:pt x="1692" y="1203"/>
                    <a:pt x="1037" y="1203"/>
                    <a:pt x="1025" y="1203"/>
                  </a:cubicBezTo>
                  <a:lnTo>
                    <a:pt x="965" y="1203"/>
                  </a:lnTo>
                  <a:lnTo>
                    <a:pt x="965" y="1096"/>
                  </a:lnTo>
                  <a:cubicBezTo>
                    <a:pt x="965" y="667"/>
                    <a:pt x="1322" y="322"/>
                    <a:pt x="1739" y="322"/>
                  </a:cubicBezTo>
                  <a:close/>
                  <a:moveTo>
                    <a:pt x="2751" y="1668"/>
                  </a:moveTo>
                  <a:cubicBezTo>
                    <a:pt x="2787" y="1703"/>
                    <a:pt x="2787" y="1727"/>
                    <a:pt x="2787" y="1763"/>
                  </a:cubicBezTo>
                  <a:cubicBezTo>
                    <a:pt x="2787" y="1798"/>
                    <a:pt x="2763" y="1846"/>
                    <a:pt x="2715" y="1858"/>
                  </a:cubicBezTo>
                  <a:lnTo>
                    <a:pt x="2715" y="1668"/>
                  </a:lnTo>
                  <a:close/>
                  <a:moveTo>
                    <a:pt x="858" y="1679"/>
                  </a:moveTo>
                  <a:lnTo>
                    <a:pt x="858" y="1894"/>
                  </a:lnTo>
                  <a:cubicBezTo>
                    <a:pt x="834" y="1858"/>
                    <a:pt x="799" y="1834"/>
                    <a:pt x="799" y="1775"/>
                  </a:cubicBezTo>
                  <a:cubicBezTo>
                    <a:pt x="799" y="1739"/>
                    <a:pt x="810" y="1715"/>
                    <a:pt x="834" y="1679"/>
                  </a:cubicBezTo>
                  <a:close/>
                  <a:moveTo>
                    <a:pt x="2096" y="1203"/>
                  </a:moveTo>
                  <a:cubicBezTo>
                    <a:pt x="2156" y="1322"/>
                    <a:pt x="2263" y="1441"/>
                    <a:pt x="2406" y="1501"/>
                  </a:cubicBezTo>
                  <a:lnTo>
                    <a:pt x="2406" y="1977"/>
                  </a:lnTo>
                  <a:cubicBezTo>
                    <a:pt x="2394" y="2263"/>
                    <a:pt x="2156" y="2501"/>
                    <a:pt x="1870" y="2501"/>
                  </a:cubicBezTo>
                  <a:lnTo>
                    <a:pt x="1727" y="2501"/>
                  </a:lnTo>
                  <a:cubicBezTo>
                    <a:pt x="1430" y="2501"/>
                    <a:pt x="1203" y="2263"/>
                    <a:pt x="1203" y="1977"/>
                  </a:cubicBezTo>
                  <a:lnTo>
                    <a:pt x="1203" y="1548"/>
                  </a:lnTo>
                  <a:cubicBezTo>
                    <a:pt x="1418" y="1525"/>
                    <a:pt x="1799" y="1441"/>
                    <a:pt x="2096" y="1203"/>
                  </a:cubicBezTo>
                  <a:close/>
                  <a:moveTo>
                    <a:pt x="1977" y="2834"/>
                  </a:moveTo>
                  <a:lnTo>
                    <a:pt x="1977" y="2918"/>
                  </a:lnTo>
                  <a:lnTo>
                    <a:pt x="1799" y="3108"/>
                  </a:lnTo>
                  <a:lnTo>
                    <a:pt x="1620" y="2941"/>
                  </a:lnTo>
                  <a:lnTo>
                    <a:pt x="1620" y="2834"/>
                  </a:lnTo>
                  <a:close/>
                  <a:moveTo>
                    <a:pt x="1751" y="1"/>
                  </a:moveTo>
                  <a:cubicBezTo>
                    <a:pt x="1144" y="1"/>
                    <a:pt x="632" y="501"/>
                    <a:pt x="632" y="1120"/>
                  </a:cubicBezTo>
                  <a:lnTo>
                    <a:pt x="632" y="1417"/>
                  </a:lnTo>
                  <a:cubicBezTo>
                    <a:pt x="537" y="1501"/>
                    <a:pt x="453" y="1644"/>
                    <a:pt x="453" y="1775"/>
                  </a:cubicBezTo>
                  <a:cubicBezTo>
                    <a:pt x="453" y="2025"/>
                    <a:pt x="656" y="2215"/>
                    <a:pt x="894" y="2239"/>
                  </a:cubicBezTo>
                  <a:cubicBezTo>
                    <a:pt x="953" y="2441"/>
                    <a:pt x="1096" y="2608"/>
                    <a:pt x="1275" y="2715"/>
                  </a:cubicBezTo>
                  <a:lnTo>
                    <a:pt x="1275" y="2799"/>
                  </a:lnTo>
                  <a:lnTo>
                    <a:pt x="596" y="3072"/>
                  </a:lnTo>
                  <a:cubicBezTo>
                    <a:pt x="537" y="3096"/>
                    <a:pt x="1" y="3311"/>
                    <a:pt x="1" y="3977"/>
                  </a:cubicBezTo>
                  <a:lnTo>
                    <a:pt x="1" y="4573"/>
                  </a:lnTo>
                  <a:cubicBezTo>
                    <a:pt x="1" y="4656"/>
                    <a:pt x="72" y="4739"/>
                    <a:pt x="156" y="4739"/>
                  </a:cubicBezTo>
                  <a:lnTo>
                    <a:pt x="572" y="4739"/>
                  </a:lnTo>
                  <a:cubicBezTo>
                    <a:pt x="668" y="4739"/>
                    <a:pt x="739" y="4656"/>
                    <a:pt x="739" y="4573"/>
                  </a:cubicBezTo>
                  <a:cubicBezTo>
                    <a:pt x="739" y="4477"/>
                    <a:pt x="668" y="4406"/>
                    <a:pt x="572" y="4406"/>
                  </a:cubicBezTo>
                  <a:lnTo>
                    <a:pt x="322" y="4406"/>
                  </a:lnTo>
                  <a:lnTo>
                    <a:pt x="322" y="3977"/>
                  </a:lnTo>
                  <a:cubicBezTo>
                    <a:pt x="322" y="3513"/>
                    <a:pt x="680" y="3382"/>
                    <a:pt x="691" y="3382"/>
                  </a:cubicBezTo>
                  <a:lnTo>
                    <a:pt x="715" y="3382"/>
                  </a:lnTo>
                  <a:lnTo>
                    <a:pt x="1334" y="3144"/>
                  </a:lnTo>
                  <a:lnTo>
                    <a:pt x="1668" y="3465"/>
                  </a:lnTo>
                  <a:cubicBezTo>
                    <a:pt x="1692" y="3501"/>
                    <a:pt x="1739" y="3513"/>
                    <a:pt x="1787" y="3513"/>
                  </a:cubicBezTo>
                  <a:cubicBezTo>
                    <a:pt x="1823" y="3513"/>
                    <a:pt x="1870" y="3501"/>
                    <a:pt x="1906" y="3465"/>
                  </a:cubicBezTo>
                  <a:lnTo>
                    <a:pt x="2215" y="3144"/>
                  </a:lnTo>
                  <a:lnTo>
                    <a:pt x="2835" y="3394"/>
                  </a:lnTo>
                  <a:lnTo>
                    <a:pt x="2858" y="3394"/>
                  </a:lnTo>
                  <a:cubicBezTo>
                    <a:pt x="2870" y="3394"/>
                    <a:pt x="3227" y="3525"/>
                    <a:pt x="3227" y="3989"/>
                  </a:cubicBezTo>
                  <a:lnTo>
                    <a:pt x="3227" y="4418"/>
                  </a:lnTo>
                  <a:lnTo>
                    <a:pt x="1108" y="4418"/>
                  </a:lnTo>
                  <a:cubicBezTo>
                    <a:pt x="1025" y="4418"/>
                    <a:pt x="953" y="4501"/>
                    <a:pt x="953" y="4585"/>
                  </a:cubicBezTo>
                  <a:cubicBezTo>
                    <a:pt x="953" y="4680"/>
                    <a:pt x="1025" y="4751"/>
                    <a:pt x="1108" y="4751"/>
                  </a:cubicBezTo>
                  <a:lnTo>
                    <a:pt x="3394" y="4751"/>
                  </a:lnTo>
                  <a:cubicBezTo>
                    <a:pt x="3477" y="4751"/>
                    <a:pt x="3549" y="4680"/>
                    <a:pt x="3549" y="4585"/>
                  </a:cubicBezTo>
                  <a:lnTo>
                    <a:pt x="3549" y="3989"/>
                  </a:lnTo>
                  <a:cubicBezTo>
                    <a:pt x="3561" y="3311"/>
                    <a:pt x="3037" y="3096"/>
                    <a:pt x="2966" y="3072"/>
                  </a:cubicBezTo>
                  <a:lnTo>
                    <a:pt x="2311" y="2799"/>
                  </a:lnTo>
                  <a:lnTo>
                    <a:pt x="2311" y="2715"/>
                  </a:lnTo>
                  <a:cubicBezTo>
                    <a:pt x="2489" y="2608"/>
                    <a:pt x="2620" y="2441"/>
                    <a:pt x="2692" y="2239"/>
                  </a:cubicBezTo>
                  <a:cubicBezTo>
                    <a:pt x="2930" y="2215"/>
                    <a:pt x="3120" y="2013"/>
                    <a:pt x="3120" y="1775"/>
                  </a:cubicBezTo>
                  <a:cubicBezTo>
                    <a:pt x="3120" y="1620"/>
                    <a:pt x="3049" y="1489"/>
                    <a:pt x="2942" y="1417"/>
                  </a:cubicBezTo>
                  <a:lnTo>
                    <a:pt x="2942" y="1120"/>
                  </a:lnTo>
                  <a:cubicBezTo>
                    <a:pt x="2942" y="501"/>
                    <a:pt x="2442" y="1"/>
                    <a:pt x="182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</p:grpSp>
      <p:grpSp>
        <p:nvGrpSpPr>
          <p:cNvPr id="10323" name="Google Shape;10323;p73"/>
          <p:cNvGrpSpPr/>
          <p:nvPr/>
        </p:nvGrpSpPr>
        <p:grpSpPr>
          <a:xfrm>
            <a:off x="10634899" y="3667811"/>
            <a:ext cx="446221" cy="446179"/>
            <a:chOff x="7976174" y="2925108"/>
            <a:chExt cx="334666" cy="334634"/>
          </a:xfrm>
          <a:solidFill>
            <a:srgbClr val="E084C6"/>
          </a:solidFill>
        </p:grpSpPr>
        <p:sp>
          <p:nvSpPr>
            <p:cNvPr id="10324" name="Google Shape;10324;p73"/>
            <p:cNvSpPr/>
            <p:nvPr/>
          </p:nvSpPr>
          <p:spPr>
            <a:xfrm>
              <a:off x="8003100" y="3064545"/>
              <a:ext cx="10630" cy="14068"/>
            </a:xfrm>
            <a:custGeom>
              <a:avLst/>
              <a:gdLst/>
              <a:ahLst/>
              <a:cxnLst/>
              <a:rect l="l" t="t" r="r" b="b"/>
              <a:pathLst>
                <a:path w="334" h="442" extrusionOk="0">
                  <a:moveTo>
                    <a:pt x="167" y="1"/>
                  </a:moveTo>
                  <a:cubicBezTo>
                    <a:pt x="72" y="1"/>
                    <a:pt x="0" y="72"/>
                    <a:pt x="0" y="167"/>
                  </a:cubicBezTo>
                  <a:lnTo>
                    <a:pt x="0" y="286"/>
                  </a:lnTo>
                  <a:cubicBezTo>
                    <a:pt x="0" y="370"/>
                    <a:pt x="72" y="441"/>
                    <a:pt x="167" y="441"/>
                  </a:cubicBezTo>
                  <a:cubicBezTo>
                    <a:pt x="250" y="441"/>
                    <a:pt x="322" y="370"/>
                    <a:pt x="322" y="286"/>
                  </a:cubicBezTo>
                  <a:lnTo>
                    <a:pt x="322" y="167"/>
                  </a:lnTo>
                  <a:cubicBezTo>
                    <a:pt x="334" y="72"/>
                    <a:pt x="250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325" name="Google Shape;10325;p73"/>
            <p:cNvSpPr/>
            <p:nvPr/>
          </p:nvSpPr>
          <p:spPr>
            <a:xfrm>
              <a:off x="8003100" y="3046371"/>
              <a:ext cx="10630" cy="14418"/>
            </a:xfrm>
            <a:custGeom>
              <a:avLst/>
              <a:gdLst/>
              <a:ahLst/>
              <a:cxnLst/>
              <a:rect l="l" t="t" r="r" b="b"/>
              <a:pathLst>
                <a:path w="334" h="453" extrusionOk="0">
                  <a:moveTo>
                    <a:pt x="167" y="0"/>
                  </a:moveTo>
                  <a:cubicBezTo>
                    <a:pt x="72" y="0"/>
                    <a:pt x="0" y="71"/>
                    <a:pt x="0" y="167"/>
                  </a:cubicBezTo>
                  <a:lnTo>
                    <a:pt x="0" y="286"/>
                  </a:lnTo>
                  <a:cubicBezTo>
                    <a:pt x="0" y="369"/>
                    <a:pt x="72" y="452"/>
                    <a:pt x="167" y="452"/>
                  </a:cubicBezTo>
                  <a:cubicBezTo>
                    <a:pt x="250" y="452"/>
                    <a:pt x="322" y="369"/>
                    <a:pt x="322" y="286"/>
                  </a:cubicBezTo>
                  <a:lnTo>
                    <a:pt x="322" y="167"/>
                  </a:lnTo>
                  <a:cubicBezTo>
                    <a:pt x="334" y="71"/>
                    <a:pt x="250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326" name="Google Shape;10326;p73"/>
            <p:cNvSpPr/>
            <p:nvPr/>
          </p:nvSpPr>
          <p:spPr>
            <a:xfrm>
              <a:off x="8272519" y="3105093"/>
              <a:ext cx="10630" cy="14418"/>
            </a:xfrm>
            <a:custGeom>
              <a:avLst/>
              <a:gdLst/>
              <a:ahLst/>
              <a:cxnLst/>
              <a:rect l="l" t="t" r="r" b="b"/>
              <a:pathLst>
                <a:path w="334" h="453" extrusionOk="0">
                  <a:moveTo>
                    <a:pt x="167" y="0"/>
                  </a:moveTo>
                  <a:cubicBezTo>
                    <a:pt x="84" y="0"/>
                    <a:pt x="1" y="72"/>
                    <a:pt x="1" y="167"/>
                  </a:cubicBezTo>
                  <a:lnTo>
                    <a:pt x="1" y="286"/>
                  </a:lnTo>
                  <a:cubicBezTo>
                    <a:pt x="1" y="370"/>
                    <a:pt x="84" y="453"/>
                    <a:pt x="167" y="453"/>
                  </a:cubicBezTo>
                  <a:cubicBezTo>
                    <a:pt x="263" y="453"/>
                    <a:pt x="334" y="370"/>
                    <a:pt x="334" y="286"/>
                  </a:cubicBezTo>
                  <a:lnTo>
                    <a:pt x="334" y="167"/>
                  </a:lnTo>
                  <a:cubicBezTo>
                    <a:pt x="334" y="72"/>
                    <a:pt x="263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327" name="Google Shape;10327;p73"/>
            <p:cNvSpPr/>
            <p:nvPr/>
          </p:nvSpPr>
          <p:spPr>
            <a:xfrm>
              <a:off x="8272519" y="3123266"/>
              <a:ext cx="10630" cy="14068"/>
            </a:xfrm>
            <a:custGeom>
              <a:avLst/>
              <a:gdLst/>
              <a:ahLst/>
              <a:cxnLst/>
              <a:rect l="l" t="t" r="r" b="b"/>
              <a:pathLst>
                <a:path w="334" h="442" extrusionOk="0">
                  <a:moveTo>
                    <a:pt x="167" y="1"/>
                  </a:moveTo>
                  <a:cubicBezTo>
                    <a:pt x="84" y="1"/>
                    <a:pt x="1" y="72"/>
                    <a:pt x="1" y="168"/>
                  </a:cubicBezTo>
                  <a:lnTo>
                    <a:pt x="1" y="287"/>
                  </a:lnTo>
                  <a:cubicBezTo>
                    <a:pt x="1" y="370"/>
                    <a:pt x="84" y="442"/>
                    <a:pt x="167" y="442"/>
                  </a:cubicBezTo>
                  <a:cubicBezTo>
                    <a:pt x="263" y="442"/>
                    <a:pt x="334" y="370"/>
                    <a:pt x="334" y="287"/>
                  </a:cubicBezTo>
                  <a:lnTo>
                    <a:pt x="334" y="168"/>
                  </a:lnTo>
                  <a:cubicBezTo>
                    <a:pt x="334" y="72"/>
                    <a:pt x="263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328" name="Google Shape;10328;p73"/>
            <p:cNvSpPr/>
            <p:nvPr/>
          </p:nvSpPr>
          <p:spPr>
            <a:xfrm>
              <a:off x="7976174" y="2925108"/>
              <a:ext cx="334666" cy="334634"/>
            </a:xfrm>
            <a:custGeom>
              <a:avLst/>
              <a:gdLst/>
              <a:ahLst/>
              <a:cxnLst/>
              <a:rect l="l" t="t" r="r" b="b"/>
              <a:pathLst>
                <a:path w="10515" h="10514" extrusionOk="0">
                  <a:moveTo>
                    <a:pt x="5109" y="655"/>
                  </a:moveTo>
                  <a:lnTo>
                    <a:pt x="5109" y="2762"/>
                  </a:lnTo>
                  <a:lnTo>
                    <a:pt x="4704" y="2762"/>
                  </a:lnTo>
                  <a:lnTo>
                    <a:pt x="4704" y="655"/>
                  </a:lnTo>
                  <a:close/>
                  <a:moveTo>
                    <a:pt x="7549" y="655"/>
                  </a:moveTo>
                  <a:lnTo>
                    <a:pt x="7549" y="738"/>
                  </a:lnTo>
                  <a:lnTo>
                    <a:pt x="7549" y="750"/>
                  </a:lnTo>
                  <a:lnTo>
                    <a:pt x="7549" y="1584"/>
                  </a:lnTo>
                  <a:lnTo>
                    <a:pt x="7549" y="1774"/>
                  </a:lnTo>
                  <a:cubicBezTo>
                    <a:pt x="7442" y="1667"/>
                    <a:pt x="7311" y="1572"/>
                    <a:pt x="7157" y="1536"/>
                  </a:cubicBezTo>
                  <a:cubicBezTo>
                    <a:pt x="7122" y="1527"/>
                    <a:pt x="7085" y="1523"/>
                    <a:pt x="7048" y="1523"/>
                  </a:cubicBezTo>
                  <a:cubicBezTo>
                    <a:pt x="6935" y="1523"/>
                    <a:pt x="6818" y="1565"/>
                    <a:pt x="6728" y="1655"/>
                  </a:cubicBezTo>
                  <a:cubicBezTo>
                    <a:pt x="6716" y="1667"/>
                    <a:pt x="6371" y="1965"/>
                    <a:pt x="6811" y="2584"/>
                  </a:cubicBezTo>
                  <a:cubicBezTo>
                    <a:pt x="6859" y="2643"/>
                    <a:pt x="6907" y="2691"/>
                    <a:pt x="6918" y="2762"/>
                  </a:cubicBezTo>
                  <a:lnTo>
                    <a:pt x="5430" y="2762"/>
                  </a:lnTo>
                  <a:lnTo>
                    <a:pt x="5430" y="655"/>
                  </a:lnTo>
                  <a:close/>
                  <a:moveTo>
                    <a:pt x="2359" y="523"/>
                  </a:moveTo>
                  <a:cubicBezTo>
                    <a:pt x="2823" y="523"/>
                    <a:pt x="3485" y="630"/>
                    <a:pt x="3620" y="833"/>
                  </a:cubicBezTo>
                  <a:cubicBezTo>
                    <a:pt x="3644" y="881"/>
                    <a:pt x="3704" y="917"/>
                    <a:pt x="3763" y="917"/>
                  </a:cubicBezTo>
                  <a:lnTo>
                    <a:pt x="4359" y="917"/>
                  </a:lnTo>
                  <a:lnTo>
                    <a:pt x="4359" y="2500"/>
                  </a:lnTo>
                  <a:lnTo>
                    <a:pt x="3954" y="2500"/>
                  </a:lnTo>
                  <a:cubicBezTo>
                    <a:pt x="3894" y="2500"/>
                    <a:pt x="3847" y="2536"/>
                    <a:pt x="3823" y="2560"/>
                  </a:cubicBezTo>
                  <a:cubicBezTo>
                    <a:pt x="3466" y="3024"/>
                    <a:pt x="3275" y="3072"/>
                    <a:pt x="3037" y="3119"/>
                  </a:cubicBezTo>
                  <a:cubicBezTo>
                    <a:pt x="2858" y="3143"/>
                    <a:pt x="2644" y="3191"/>
                    <a:pt x="2358" y="3381"/>
                  </a:cubicBezTo>
                  <a:cubicBezTo>
                    <a:pt x="2174" y="3515"/>
                    <a:pt x="2037" y="3549"/>
                    <a:pt x="1955" y="3549"/>
                  </a:cubicBezTo>
                  <a:cubicBezTo>
                    <a:pt x="1921" y="3549"/>
                    <a:pt x="1896" y="3543"/>
                    <a:pt x="1882" y="3536"/>
                  </a:cubicBezTo>
                  <a:cubicBezTo>
                    <a:pt x="1846" y="3477"/>
                    <a:pt x="1846" y="3417"/>
                    <a:pt x="1846" y="3381"/>
                  </a:cubicBezTo>
                  <a:cubicBezTo>
                    <a:pt x="1882" y="3203"/>
                    <a:pt x="2168" y="3000"/>
                    <a:pt x="2346" y="2905"/>
                  </a:cubicBezTo>
                  <a:cubicBezTo>
                    <a:pt x="2442" y="2858"/>
                    <a:pt x="2466" y="2762"/>
                    <a:pt x="2430" y="2679"/>
                  </a:cubicBezTo>
                  <a:cubicBezTo>
                    <a:pt x="2394" y="2619"/>
                    <a:pt x="2335" y="2596"/>
                    <a:pt x="2263" y="2596"/>
                  </a:cubicBezTo>
                  <a:lnTo>
                    <a:pt x="715" y="2596"/>
                  </a:lnTo>
                  <a:cubicBezTo>
                    <a:pt x="644" y="2596"/>
                    <a:pt x="584" y="2536"/>
                    <a:pt x="584" y="2465"/>
                  </a:cubicBezTo>
                  <a:lnTo>
                    <a:pt x="584" y="2441"/>
                  </a:lnTo>
                  <a:cubicBezTo>
                    <a:pt x="584" y="2369"/>
                    <a:pt x="644" y="2310"/>
                    <a:pt x="715" y="2310"/>
                  </a:cubicBezTo>
                  <a:lnTo>
                    <a:pt x="2132" y="2310"/>
                  </a:lnTo>
                  <a:cubicBezTo>
                    <a:pt x="2215" y="2310"/>
                    <a:pt x="2287" y="2238"/>
                    <a:pt x="2287" y="2143"/>
                  </a:cubicBezTo>
                  <a:cubicBezTo>
                    <a:pt x="2287" y="2060"/>
                    <a:pt x="2215" y="1988"/>
                    <a:pt x="2132" y="1988"/>
                  </a:cubicBezTo>
                  <a:lnTo>
                    <a:pt x="715" y="1988"/>
                  </a:lnTo>
                  <a:lnTo>
                    <a:pt x="441" y="2012"/>
                  </a:lnTo>
                  <a:cubicBezTo>
                    <a:pt x="370" y="2012"/>
                    <a:pt x="310" y="1953"/>
                    <a:pt x="310" y="1881"/>
                  </a:cubicBezTo>
                  <a:lnTo>
                    <a:pt x="310" y="1869"/>
                  </a:lnTo>
                  <a:cubicBezTo>
                    <a:pt x="310" y="1786"/>
                    <a:pt x="370" y="1726"/>
                    <a:pt x="441" y="1726"/>
                  </a:cubicBezTo>
                  <a:lnTo>
                    <a:pt x="2156" y="1726"/>
                  </a:lnTo>
                  <a:cubicBezTo>
                    <a:pt x="2251" y="1726"/>
                    <a:pt x="2323" y="1655"/>
                    <a:pt x="2323" y="1572"/>
                  </a:cubicBezTo>
                  <a:cubicBezTo>
                    <a:pt x="2323" y="1476"/>
                    <a:pt x="2251" y="1405"/>
                    <a:pt x="2156" y="1405"/>
                  </a:cubicBezTo>
                  <a:lnTo>
                    <a:pt x="691" y="1405"/>
                  </a:lnTo>
                  <a:cubicBezTo>
                    <a:pt x="632" y="1393"/>
                    <a:pt x="596" y="1345"/>
                    <a:pt x="596" y="1286"/>
                  </a:cubicBezTo>
                  <a:lnTo>
                    <a:pt x="596" y="1274"/>
                  </a:lnTo>
                  <a:cubicBezTo>
                    <a:pt x="596" y="1191"/>
                    <a:pt x="656" y="1131"/>
                    <a:pt x="727" y="1131"/>
                  </a:cubicBezTo>
                  <a:lnTo>
                    <a:pt x="2156" y="1131"/>
                  </a:lnTo>
                  <a:cubicBezTo>
                    <a:pt x="2239" y="1131"/>
                    <a:pt x="2323" y="1060"/>
                    <a:pt x="2323" y="976"/>
                  </a:cubicBezTo>
                  <a:cubicBezTo>
                    <a:pt x="2323" y="881"/>
                    <a:pt x="2239" y="810"/>
                    <a:pt x="2156" y="810"/>
                  </a:cubicBezTo>
                  <a:lnTo>
                    <a:pt x="1442" y="810"/>
                  </a:lnTo>
                  <a:cubicBezTo>
                    <a:pt x="1370" y="810"/>
                    <a:pt x="1311" y="750"/>
                    <a:pt x="1311" y="679"/>
                  </a:cubicBezTo>
                  <a:lnTo>
                    <a:pt x="1311" y="655"/>
                  </a:lnTo>
                  <a:cubicBezTo>
                    <a:pt x="1311" y="583"/>
                    <a:pt x="1370" y="524"/>
                    <a:pt x="1442" y="524"/>
                  </a:cubicBezTo>
                  <a:lnTo>
                    <a:pt x="2287" y="524"/>
                  </a:lnTo>
                  <a:cubicBezTo>
                    <a:pt x="2310" y="523"/>
                    <a:pt x="2334" y="523"/>
                    <a:pt x="2359" y="523"/>
                  </a:cubicBezTo>
                  <a:close/>
                  <a:moveTo>
                    <a:pt x="8633" y="310"/>
                  </a:moveTo>
                  <a:cubicBezTo>
                    <a:pt x="8704" y="310"/>
                    <a:pt x="8764" y="369"/>
                    <a:pt x="8764" y="452"/>
                  </a:cubicBezTo>
                  <a:lnTo>
                    <a:pt x="8764" y="691"/>
                  </a:lnTo>
                  <a:lnTo>
                    <a:pt x="8764" y="726"/>
                  </a:lnTo>
                  <a:lnTo>
                    <a:pt x="8764" y="1107"/>
                  </a:lnTo>
                  <a:lnTo>
                    <a:pt x="8764" y="1131"/>
                  </a:lnTo>
                  <a:lnTo>
                    <a:pt x="8764" y="2155"/>
                  </a:lnTo>
                  <a:cubicBezTo>
                    <a:pt x="8764" y="2250"/>
                    <a:pt x="8835" y="2322"/>
                    <a:pt x="8931" y="2322"/>
                  </a:cubicBezTo>
                  <a:cubicBezTo>
                    <a:pt x="9014" y="2322"/>
                    <a:pt x="9085" y="2250"/>
                    <a:pt x="9085" y="2155"/>
                  </a:cubicBezTo>
                  <a:lnTo>
                    <a:pt x="9085" y="1012"/>
                  </a:lnTo>
                  <a:lnTo>
                    <a:pt x="9085" y="988"/>
                  </a:lnTo>
                  <a:lnTo>
                    <a:pt x="9085" y="953"/>
                  </a:lnTo>
                  <a:lnTo>
                    <a:pt x="9085" y="702"/>
                  </a:lnTo>
                  <a:cubicBezTo>
                    <a:pt x="9109" y="643"/>
                    <a:pt x="9145" y="595"/>
                    <a:pt x="9204" y="595"/>
                  </a:cubicBezTo>
                  <a:lnTo>
                    <a:pt x="9228" y="595"/>
                  </a:lnTo>
                  <a:cubicBezTo>
                    <a:pt x="9300" y="595"/>
                    <a:pt x="9359" y="655"/>
                    <a:pt x="9359" y="726"/>
                  </a:cubicBezTo>
                  <a:lnTo>
                    <a:pt x="9359" y="1322"/>
                  </a:lnTo>
                  <a:lnTo>
                    <a:pt x="9359" y="1441"/>
                  </a:lnTo>
                  <a:lnTo>
                    <a:pt x="9359" y="2155"/>
                  </a:lnTo>
                  <a:cubicBezTo>
                    <a:pt x="9359" y="2250"/>
                    <a:pt x="9431" y="2322"/>
                    <a:pt x="9526" y="2322"/>
                  </a:cubicBezTo>
                  <a:cubicBezTo>
                    <a:pt x="9609" y="2322"/>
                    <a:pt x="9681" y="2250"/>
                    <a:pt x="9681" y="2155"/>
                  </a:cubicBezTo>
                  <a:lnTo>
                    <a:pt x="9681" y="1441"/>
                  </a:lnTo>
                  <a:cubicBezTo>
                    <a:pt x="9681" y="1369"/>
                    <a:pt x="9740" y="1310"/>
                    <a:pt x="9824" y="1310"/>
                  </a:cubicBezTo>
                  <a:lnTo>
                    <a:pt x="9835" y="1310"/>
                  </a:lnTo>
                  <a:cubicBezTo>
                    <a:pt x="9907" y="1310"/>
                    <a:pt x="9966" y="1369"/>
                    <a:pt x="9966" y="1441"/>
                  </a:cubicBezTo>
                  <a:lnTo>
                    <a:pt x="9966" y="2298"/>
                  </a:lnTo>
                  <a:cubicBezTo>
                    <a:pt x="9978" y="2750"/>
                    <a:pt x="9883" y="3489"/>
                    <a:pt x="9657" y="3620"/>
                  </a:cubicBezTo>
                  <a:cubicBezTo>
                    <a:pt x="9609" y="3643"/>
                    <a:pt x="9585" y="3703"/>
                    <a:pt x="9585" y="3762"/>
                  </a:cubicBezTo>
                  <a:lnTo>
                    <a:pt x="9585" y="4358"/>
                  </a:lnTo>
                  <a:lnTo>
                    <a:pt x="7990" y="4358"/>
                  </a:lnTo>
                  <a:lnTo>
                    <a:pt x="7990" y="3965"/>
                  </a:lnTo>
                  <a:cubicBezTo>
                    <a:pt x="7990" y="3905"/>
                    <a:pt x="7954" y="3858"/>
                    <a:pt x="7930" y="3822"/>
                  </a:cubicBezTo>
                  <a:cubicBezTo>
                    <a:pt x="7466" y="3465"/>
                    <a:pt x="7419" y="3274"/>
                    <a:pt x="7383" y="3036"/>
                  </a:cubicBezTo>
                  <a:cubicBezTo>
                    <a:pt x="7347" y="2858"/>
                    <a:pt x="7299" y="2655"/>
                    <a:pt x="7109" y="2369"/>
                  </a:cubicBezTo>
                  <a:cubicBezTo>
                    <a:pt x="6918" y="2096"/>
                    <a:pt x="6930" y="1941"/>
                    <a:pt x="6966" y="1893"/>
                  </a:cubicBezTo>
                  <a:cubicBezTo>
                    <a:pt x="7026" y="1845"/>
                    <a:pt x="7085" y="1845"/>
                    <a:pt x="7109" y="1845"/>
                  </a:cubicBezTo>
                  <a:cubicBezTo>
                    <a:pt x="7288" y="1893"/>
                    <a:pt x="7502" y="2179"/>
                    <a:pt x="7585" y="2357"/>
                  </a:cubicBezTo>
                  <a:cubicBezTo>
                    <a:pt x="7603" y="2418"/>
                    <a:pt x="7658" y="2460"/>
                    <a:pt x="7718" y="2460"/>
                  </a:cubicBezTo>
                  <a:cubicBezTo>
                    <a:pt x="7741" y="2460"/>
                    <a:pt x="7765" y="2454"/>
                    <a:pt x="7788" y="2441"/>
                  </a:cubicBezTo>
                  <a:cubicBezTo>
                    <a:pt x="7847" y="2417"/>
                    <a:pt x="7871" y="2357"/>
                    <a:pt x="7871" y="2286"/>
                  </a:cubicBezTo>
                  <a:lnTo>
                    <a:pt x="7871" y="2262"/>
                  </a:lnTo>
                  <a:lnTo>
                    <a:pt x="7871" y="1584"/>
                  </a:lnTo>
                  <a:lnTo>
                    <a:pt x="7871" y="750"/>
                  </a:lnTo>
                  <a:lnTo>
                    <a:pt x="7871" y="726"/>
                  </a:lnTo>
                  <a:cubicBezTo>
                    <a:pt x="7871" y="655"/>
                    <a:pt x="7930" y="595"/>
                    <a:pt x="8002" y="595"/>
                  </a:cubicBezTo>
                  <a:lnTo>
                    <a:pt x="8014" y="595"/>
                  </a:lnTo>
                  <a:cubicBezTo>
                    <a:pt x="8097" y="595"/>
                    <a:pt x="8157" y="655"/>
                    <a:pt x="8157" y="726"/>
                  </a:cubicBezTo>
                  <a:lnTo>
                    <a:pt x="8157" y="2143"/>
                  </a:lnTo>
                  <a:cubicBezTo>
                    <a:pt x="8157" y="2238"/>
                    <a:pt x="8228" y="2310"/>
                    <a:pt x="8311" y="2310"/>
                  </a:cubicBezTo>
                  <a:cubicBezTo>
                    <a:pt x="8407" y="2310"/>
                    <a:pt x="8478" y="2238"/>
                    <a:pt x="8478" y="2143"/>
                  </a:cubicBezTo>
                  <a:lnTo>
                    <a:pt x="8478" y="726"/>
                  </a:lnTo>
                  <a:lnTo>
                    <a:pt x="8478" y="452"/>
                  </a:lnTo>
                  <a:cubicBezTo>
                    <a:pt x="8478" y="369"/>
                    <a:pt x="8538" y="310"/>
                    <a:pt x="8609" y="310"/>
                  </a:cubicBezTo>
                  <a:close/>
                  <a:moveTo>
                    <a:pt x="1763" y="2941"/>
                  </a:moveTo>
                  <a:cubicBezTo>
                    <a:pt x="1668" y="3036"/>
                    <a:pt x="1561" y="3179"/>
                    <a:pt x="1537" y="3322"/>
                  </a:cubicBezTo>
                  <a:cubicBezTo>
                    <a:pt x="1501" y="3477"/>
                    <a:pt x="1537" y="3631"/>
                    <a:pt x="1656" y="3750"/>
                  </a:cubicBezTo>
                  <a:cubicBezTo>
                    <a:pt x="1668" y="3774"/>
                    <a:pt x="1763" y="3881"/>
                    <a:pt x="1989" y="3881"/>
                  </a:cubicBezTo>
                  <a:cubicBezTo>
                    <a:pt x="2144" y="3881"/>
                    <a:pt x="2335" y="3834"/>
                    <a:pt x="2573" y="3667"/>
                  </a:cubicBezTo>
                  <a:cubicBezTo>
                    <a:pt x="2632" y="3620"/>
                    <a:pt x="2692" y="3572"/>
                    <a:pt x="2751" y="3560"/>
                  </a:cubicBezTo>
                  <a:lnTo>
                    <a:pt x="2751" y="5048"/>
                  </a:lnTo>
                  <a:lnTo>
                    <a:pt x="656" y="5048"/>
                  </a:lnTo>
                  <a:lnTo>
                    <a:pt x="656" y="2941"/>
                  </a:lnTo>
                  <a:close/>
                  <a:moveTo>
                    <a:pt x="9824" y="4703"/>
                  </a:moveTo>
                  <a:lnTo>
                    <a:pt x="9824" y="5108"/>
                  </a:lnTo>
                  <a:lnTo>
                    <a:pt x="7728" y="5108"/>
                  </a:lnTo>
                  <a:lnTo>
                    <a:pt x="7728" y="4703"/>
                  </a:lnTo>
                  <a:close/>
                  <a:moveTo>
                    <a:pt x="2751" y="5370"/>
                  </a:moveTo>
                  <a:lnTo>
                    <a:pt x="2751" y="5775"/>
                  </a:lnTo>
                  <a:lnTo>
                    <a:pt x="656" y="5775"/>
                  </a:lnTo>
                  <a:lnTo>
                    <a:pt x="656" y="5370"/>
                  </a:lnTo>
                  <a:close/>
                  <a:moveTo>
                    <a:pt x="4359" y="2858"/>
                  </a:moveTo>
                  <a:lnTo>
                    <a:pt x="4359" y="2917"/>
                  </a:lnTo>
                  <a:cubicBezTo>
                    <a:pt x="4359" y="3012"/>
                    <a:pt x="4430" y="3084"/>
                    <a:pt x="4525" y="3084"/>
                  </a:cubicBezTo>
                  <a:lnTo>
                    <a:pt x="7014" y="3084"/>
                  </a:lnTo>
                  <a:lnTo>
                    <a:pt x="7014" y="3096"/>
                  </a:lnTo>
                  <a:cubicBezTo>
                    <a:pt x="7049" y="3369"/>
                    <a:pt x="7109" y="3655"/>
                    <a:pt x="7621" y="4048"/>
                  </a:cubicBezTo>
                  <a:lnTo>
                    <a:pt x="7621" y="4370"/>
                  </a:lnTo>
                  <a:lnTo>
                    <a:pt x="7561" y="4370"/>
                  </a:lnTo>
                  <a:cubicBezTo>
                    <a:pt x="7466" y="4370"/>
                    <a:pt x="7395" y="4441"/>
                    <a:pt x="7395" y="4524"/>
                  </a:cubicBezTo>
                  <a:lnTo>
                    <a:pt x="7395" y="7013"/>
                  </a:lnTo>
                  <a:lnTo>
                    <a:pt x="7383" y="7013"/>
                  </a:lnTo>
                  <a:cubicBezTo>
                    <a:pt x="7109" y="7060"/>
                    <a:pt x="6823" y="7120"/>
                    <a:pt x="6430" y="7620"/>
                  </a:cubicBezTo>
                  <a:lnTo>
                    <a:pt x="6121" y="7620"/>
                  </a:lnTo>
                  <a:lnTo>
                    <a:pt x="6121" y="7560"/>
                  </a:lnTo>
                  <a:cubicBezTo>
                    <a:pt x="6121" y="7477"/>
                    <a:pt x="6037" y="7406"/>
                    <a:pt x="5954" y="7406"/>
                  </a:cubicBezTo>
                  <a:lnTo>
                    <a:pt x="3466" y="7406"/>
                  </a:lnTo>
                  <a:lnTo>
                    <a:pt x="3466" y="7382"/>
                  </a:lnTo>
                  <a:cubicBezTo>
                    <a:pt x="3418" y="7120"/>
                    <a:pt x="3358" y="6834"/>
                    <a:pt x="2858" y="6429"/>
                  </a:cubicBezTo>
                  <a:lnTo>
                    <a:pt x="2858" y="6120"/>
                  </a:lnTo>
                  <a:lnTo>
                    <a:pt x="2918" y="6120"/>
                  </a:lnTo>
                  <a:cubicBezTo>
                    <a:pt x="3001" y="6120"/>
                    <a:pt x="3085" y="6048"/>
                    <a:pt x="3085" y="5953"/>
                  </a:cubicBezTo>
                  <a:lnTo>
                    <a:pt x="3085" y="3477"/>
                  </a:lnTo>
                  <a:lnTo>
                    <a:pt x="3097" y="3477"/>
                  </a:lnTo>
                  <a:cubicBezTo>
                    <a:pt x="3358" y="3429"/>
                    <a:pt x="3644" y="3369"/>
                    <a:pt x="4049" y="2858"/>
                  </a:cubicBezTo>
                  <a:close/>
                  <a:moveTo>
                    <a:pt x="5787" y="7727"/>
                  </a:moveTo>
                  <a:lnTo>
                    <a:pt x="5787" y="9823"/>
                  </a:lnTo>
                  <a:lnTo>
                    <a:pt x="5383" y="9823"/>
                  </a:lnTo>
                  <a:lnTo>
                    <a:pt x="5383" y="7727"/>
                  </a:lnTo>
                  <a:close/>
                  <a:moveTo>
                    <a:pt x="8490" y="6933"/>
                  </a:moveTo>
                  <a:cubicBezTo>
                    <a:pt x="8530" y="6933"/>
                    <a:pt x="8558" y="6942"/>
                    <a:pt x="8573" y="6953"/>
                  </a:cubicBezTo>
                  <a:cubicBezTo>
                    <a:pt x="8621" y="7013"/>
                    <a:pt x="8621" y="7072"/>
                    <a:pt x="8621" y="7108"/>
                  </a:cubicBezTo>
                  <a:cubicBezTo>
                    <a:pt x="8573" y="7287"/>
                    <a:pt x="8288" y="7489"/>
                    <a:pt x="8109" y="7584"/>
                  </a:cubicBezTo>
                  <a:cubicBezTo>
                    <a:pt x="8026" y="7620"/>
                    <a:pt x="7990" y="7727"/>
                    <a:pt x="8038" y="7799"/>
                  </a:cubicBezTo>
                  <a:cubicBezTo>
                    <a:pt x="8061" y="7858"/>
                    <a:pt x="8121" y="7894"/>
                    <a:pt x="8204" y="7894"/>
                  </a:cubicBezTo>
                  <a:lnTo>
                    <a:pt x="9740" y="7894"/>
                  </a:lnTo>
                  <a:cubicBezTo>
                    <a:pt x="9824" y="7894"/>
                    <a:pt x="9883" y="7953"/>
                    <a:pt x="9883" y="8025"/>
                  </a:cubicBezTo>
                  <a:lnTo>
                    <a:pt x="9883" y="8037"/>
                  </a:lnTo>
                  <a:cubicBezTo>
                    <a:pt x="9883" y="8120"/>
                    <a:pt x="9824" y="8180"/>
                    <a:pt x="9740" y="8180"/>
                  </a:cubicBezTo>
                  <a:lnTo>
                    <a:pt x="8335" y="8180"/>
                  </a:lnTo>
                  <a:cubicBezTo>
                    <a:pt x="8240" y="8180"/>
                    <a:pt x="8169" y="8251"/>
                    <a:pt x="8169" y="8334"/>
                  </a:cubicBezTo>
                  <a:cubicBezTo>
                    <a:pt x="8169" y="8430"/>
                    <a:pt x="8240" y="8501"/>
                    <a:pt x="8335" y="8501"/>
                  </a:cubicBezTo>
                  <a:lnTo>
                    <a:pt x="10026" y="8501"/>
                  </a:lnTo>
                  <a:cubicBezTo>
                    <a:pt x="10034" y="8500"/>
                    <a:pt x="10043" y="8499"/>
                    <a:pt x="10051" y="8499"/>
                  </a:cubicBezTo>
                  <a:cubicBezTo>
                    <a:pt x="10121" y="8499"/>
                    <a:pt x="10169" y="8545"/>
                    <a:pt x="10169" y="8620"/>
                  </a:cubicBezTo>
                  <a:cubicBezTo>
                    <a:pt x="10169" y="8692"/>
                    <a:pt x="10097" y="8751"/>
                    <a:pt x="10026" y="8751"/>
                  </a:cubicBezTo>
                  <a:lnTo>
                    <a:pt x="8311" y="8751"/>
                  </a:lnTo>
                  <a:cubicBezTo>
                    <a:pt x="8228" y="8751"/>
                    <a:pt x="8157" y="8834"/>
                    <a:pt x="8157" y="8918"/>
                  </a:cubicBezTo>
                  <a:cubicBezTo>
                    <a:pt x="8157" y="9013"/>
                    <a:pt x="8228" y="9084"/>
                    <a:pt x="8311" y="9084"/>
                  </a:cubicBezTo>
                  <a:lnTo>
                    <a:pt x="9776" y="9084"/>
                  </a:lnTo>
                  <a:cubicBezTo>
                    <a:pt x="9835" y="9096"/>
                    <a:pt x="9883" y="9144"/>
                    <a:pt x="9883" y="9204"/>
                  </a:cubicBezTo>
                  <a:lnTo>
                    <a:pt x="9883" y="9215"/>
                  </a:lnTo>
                  <a:cubicBezTo>
                    <a:pt x="9883" y="9287"/>
                    <a:pt x="9824" y="9346"/>
                    <a:pt x="9752" y="9346"/>
                  </a:cubicBezTo>
                  <a:lnTo>
                    <a:pt x="8323" y="9346"/>
                  </a:lnTo>
                  <a:cubicBezTo>
                    <a:pt x="8228" y="9346"/>
                    <a:pt x="8157" y="9430"/>
                    <a:pt x="8157" y="9513"/>
                  </a:cubicBezTo>
                  <a:cubicBezTo>
                    <a:pt x="8157" y="9608"/>
                    <a:pt x="8228" y="9680"/>
                    <a:pt x="8323" y="9680"/>
                  </a:cubicBezTo>
                  <a:lnTo>
                    <a:pt x="9038" y="9680"/>
                  </a:lnTo>
                  <a:cubicBezTo>
                    <a:pt x="9109" y="9680"/>
                    <a:pt x="9169" y="9739"/>
                    <a:pt x="9169" y="9811"/>
                  </a:cubicBezTo>
                  <a:lnTo>
                    <a:pt x="9169" y="9823"/>
                  </a:lnTo>
                  <a:cubicBezTo>
                    <a:pt x="9169" y="9906"/>
                    <a:pt x="9109" y="9966"/>
                    <a:pt x="9038" y="9966"/>
                  </a:cubicBezTo>
                  <a:lnTo>
                    <a:pt x="8181" y="9966"/>
                  </a:lnTo>
                  <a:cubicBezTo>
                    <a:pt x="8151" y="9967"/>
                    <a:pt x="8120" y="9967"/>
                    <a:pt x="8088" y="9967"/>
                  </a:cubicBezTo>
                  <a:cubicBezTo>
                    <a:pt x="7740" y="9967"/>
                    <a:pt x="7288" y="9907"/>
                    <a:pt x="7026" y="9787"/>
                  </a:cubicBezTo>
                  <a:lnTo>
                    <a:pt x="7014" y="9763"/>
                  </a:lnTo>
                  <a:cubicBezTo>
                    <a:pt x="6978" y="9727"/>
                    <a:pt x="6930" y="9704"/>
                    <a:pt x="6895" y="9704"/>
                  </a:cubicBezTo>
                  <a:cubicBezTo>
                    <a:pt x="6871" y="9692"/>
                    <a:pt x="6859" y="9680"/>
                    <a:pt x="6847" y="9644"/>
                  </a:cubicBezTo>
                  <a:cubicBezTo>
                    <a:pt x="6811" y="9608"/>
                    <a:pt x="6752" y="9573"/>
                    <a:pt x="6692" y="9573"/>
                  </a:cubicBezTo>
                  <a:lnTo>
                    <a:pt x="6097" y="9573"/>
                  </a:lnTo>
                  <a:lnTo>
                    <a:pt x="6097" y="7977"/>
                  </a:lnTo>
                  <a:lnTo>
                    <a:pt x="6502" y="7977"/>
                  </a:lnTo>
                  <a:cubicBezTo>
                    <a:pt x="6561" y="7977"/>
                    <a:pt x="6609" y="7953"/>
                    <a:pt x="6633" y="7918"/>
                  </a:cubicBezTo>
                  <a:cubicBezTo>
                    <a:pt x="6990" y="7453"/>
                    <a:pt x="7192" y="7418"/>
                    <a:pt x="7430" y="7370"/>
                  </a:cubicBezTo>
                  <a:cubicBezTo>
                    <a:pt x="7609" y="7334"/>
                    <a:pt x="7811" y="7299"/>
                    <a:pt x="8097" y="7108"/>
                  </a:cubicBezTo>
                  <a:cubicBezTo>
                    <a:pt x="8274" y="6972"/>
                    <a:pt x="8407" y="6933"/>
                    <a:pt x="8490" y="6933"/>
                  </a:cubicBezTo>
                  <a:close/>
                  <a:moveTo>
                    <a:pt x="2501" y="6132"/>
                  </a:moveTo>
                  <a:lnTo>
                    <a:pt x="2501" y="6537"/>
                  </a:lnTo>
                  <a:cubicBezTo>
                    <a:pt x="2501" y="6596"/>
                    <a:pt x="2525" y="6644"/>
                    <a:pt x="2561" y="6668"/>
                  </a:cubicBezTo>
                  <a:cubicBezTo>
                    <a:pt x="3025" y="7025"/>
                    <a:pt x="3061" y="7227"/>
                    <a:pt x="3108" y="7465"/>
                  </a:cubicBezTo>
                  <a:cubicBezTo>
                    <a:pt x="3120" y="7501"/>
                    <a:pt x="3120" y="7560"/>
                    <a:pt x="3144" y="7608"/>
                  </a:cubicBezTo>
                  <a:cubicBezTo>
                    <a:pt x="3168" y="7763"/>
                    <a:pt x="3228" y="7918"/>
                    <a:pt x="3382" y="8120"/>
                  </a:cubicBezTo>
                  <a:cubicBezTo>
                    <a:pt x="3597" y="8382"/>
                    <a:pt x="3585" y="8537"/>
                    <a:pt x="3561" y="8596"/>
                  </a:cubicBezTo>
                  <a:cubicBezTo>
                    <a:pt x="3501" y="8632"/>
                    <a:pt x="3442" y="8632"/>
                    <a:pt x="3406" y="8632"/>
                  </a:cubicBezTo>
                  <a:cubicBezTo>
                    <a:pt x="3228" y="8596"/>
                    <a:pt x="3025" y="8311"/>
                    <a:pt x="2930" y="8132"/>
                  </a:cubicBezTo>
                  <a:cubicBezTo>
                    <a:pt x="2896" y="8064"/>
                    <a:pt x="2838" y="8033"/>
                    <a:pt x="2778" y="8033"/>
                  </a:cubicBezTo>
                  <a:cubicBezTo>
                    <a:pt x="2753" y="8033"/>
                    <a:pt x="2728" y="8038"/>
                    <a:pt x="2704" y="8049"/>
                  </a:cubicBezTo>
                  <a:cubicBezTo>
                    <a:pt x="2644" y="8084"/>
                    <a:pt x="2620" y="8144"/>
                    <a:pt x="2620" y="8215"/>
                  </a:cubicBezTo>
                  <a:lnTo>
                    <a:pt x="2620" y="8239"/>
                  </a:lnTo>
                  <a:lnTo>
                    <a:pt x="2620" y="8918"/>
                  </a:lnTo>
                  <a:lnTo>
                    <a:pt x="2620" y="9751"/>
                  </a:lnTo>
                  <a:lnTo>
                    <a:pt x="2620" y="9763"/>
                  </a:lnTo>
                  <a:cubicBezTo>
                    <a:pt x="2620" y="9846"/>
                    <a:pt x="2561" y="9906"/>
                    <a:pt x="2489" y="9906"/>
                  </a:cubicBezTo>
                  <a:lnTo>
                    <a:pt x="2466" y="9906"/>
                  </a:lnTo>
                  <a:cubicBezTo>
                    <a:pt x="2394" y="9906"/>
                    <a:pt x="2335" y="9846"/>
                    <a:pt x="2335" y="9763"/>
                  </a:cubicBezTo>
                  <a:lnTo>
                    <a:pt x="2335" y="8358"/>
                  </a:lnTo>
                  <a:cubicBezTo>
                    <a:pt x="2335" y="8263"/>
                    <a:pt x="2263" y="8191"/>
                    <a:pt x="2168" y="8191"/>
                  </a:cubicBezTo>
                  <a:cubicBezTo>
                    <a:pt x="2085" y="8191"/>
                    <a:pt x="2013" y="8263"/>
                    <a:pt x="2013" y="8358"/>
                  </a:cubicBezTo>
                  <a:lnTo>
                    <a:pt x="2013" y="9763"/>
                  </a:lnTo>
                  <a:lnTo>
                    <a:pt x="2013" y="10049"/>
                  </a:lnTo>
                  <a:cubicBezTo>
                    <a:pt x="2013" y="10120"/>
                    <a:pt x="1954" y="10180"/>
                    <a:pt x="1870" y="10180"/>
                  </a:cubicBezTo>
                  <a:lnTo>
                    <a:pt x="1858" y="10180"/>
                  </a:lnTo>
                  <a:cubicBezTo>
                    <a:pt x="1787" y="10180"/>
                    <a:pt x="1727" y="10120"/>
                    <a:pt x="1727" y="10049"/>
                  </a:cubicBezTo>
                  <a:lnTo>
                    <a:pt x="1727" y="9811"/>
                  </a:lnTo>
                  <a:lnTo>
                    <a:pt x="1727" y="9763"/>
                  </a:lnTo>
                  <a:lnTo>
                    <a:pt x="1727" y="9394"/>
                  </a:lnTo>
                  <a:lnTo>
                    <a:pt x="1727" y="9370"/>
                  </a:lnTo>
                  <a:lnTo>
                    <a:pt x="1727" y="8334"/>
                  </a:lnTo>
                  <a:cubicBezTo>
                    <a:pt x="1727" y="8251"/>
                    <a:pt x="1656" y="8180"/>
                    <a:pt x="1561" y="8180"/>
                  </a:cubicBezTo>
                  <a:cubicBezTo>
                    <a:pt x="1477" y="8180"/>
                    <a:pt x="1394" y="8251"/>
                    <a:pt x="1394" y="8334"/>
                  </a:cubicBezTo>
                  <a:lnTo>
                    <a:pt x="1394" y="9489"/>
                  </a:lnTo>
                  <a:lnTo>
                    <a:pt x="1394" y="9513"/>
                  </a:lnTo>
                  <a:lnTo>
                    <a:pt x="1394" y="9549"/>
                  </a:lnTo>
                  <a:lnTo>
                    <a:pt x="1394" y="9799"/>
                  </a:lnTo>
                  <a:cubicBezTo>
                    <a:pt x="1382" y="9858"/>
                    <a:pt x="1334" y="9906"/>
                    <a:pt x="1275" y="9906"/>
                  </a:cubicBezTo>
                  <a:lnTo>
                    <a:pt x="1263" y="9906"/>
                  </a:lnTo>
                  <a:cubicBezTo>
                    <a:pt x="1192" y="9906"/>
                    <a:pt x="1132" y="9846"/>
                    <a:pt x="1132" y="9763"/>
                  </a:cubicBezTo>
                  <a:lnTo>
                    <a:pt x="1132" y="9168"/>
                  </a:lnTo>
                  <a:lnTo>
                    <a:pt x="1132" y="9049"/>
                  </a:lnTo>
                  <a:lnTo>
                    <a:pt x="1132" y="8334"/>
                  </a:lnTo>
                  <a:cubicBezTo>
                    <a:pt x="1132" y="8251"/>
                    <a:pt x="1061" y="8180"/>
                    <a:pt x="965" y="8180"/>
                  </a:cubicBezTo>
                  <a:cubicBezTo>
                    <a:pt x="882" y="8180"/>
                    <a:pt x="799" y="8251"/>
                    <a:pt x="799" y="8334"/>
                  </a:cubicBezTo>
                  <a:lnTo>
                    <a:pt x="799" y="9049"/>
                  </a:lnTo>
                  <a:cubicBezTo>
                    <a:pt x="799" y="9132"/>
                    <a:pt x="739" y="9192"/>
                    <a:pt x="668" y="9192"/>
                  </a:cubicBezTo>
                  <a:lnTo>
                    <a:pt x="656" y="9192"/>
                  </a:lnTo>
                  <a:cubicBezTo>
                    <a:pt x="584" y="9192"/>
                    <a:pt x="525" y="9132"/>
                    <a:pt x="525" y="9049"/>
                  </a:cubicBezTo>
                  <a:lnTo>
                    <a:pt x="525" y="8203"/>
                  </a:lnTo>
                  <a:cubicBezTo>
                    <a:pt x="501" y="7739"/>
                    <a:pt x="608" y="7013"/>
                    <a:pt x="834" y="6882"/>
                  </a:cubicBezTo>
                  <a:cubicBezTo>
                    <a:pt x="882" y="6846"/>
                    <a:pt x="906" y="6787"/>
                    <a:pt x="906" y="6727"/>
                  </a:cubicBezTo>
                  <a:lnTo>
                    <a:pt x="906" y="6132"/>
                  </a:lnTo>
                  <a:close/>
                  <a:moveTo>
                    <a:pt x="8621" y="0"/>
                  </a:moveTo>
                  <a:cubicBezTo>
                    <a:pt x="8407" y="0"/>
                    <a:pt x="8240" y="143"/>
                    <a:pt x="8181" y="321"/>
                  </a:cubicBezTo>
                  <a:cubicBezTo>
                    <a:pt x="8145" y="298"/>
                    <a:pt x="8085" y="286"/>
                    <a:pt x="8038" y="286"/>
                  </a:cubicBezTo>
                  <a:lnTo>
                    <a:pt x="8026" y="286"/>
                  </a:lnTo>
                  <a:cubicBezTo>
                    <a:pt x="7942" y="286"/>
                    <a:pt x="7859" y="298"/>
                    <a:pt x="7800" y="345"/>
                  </a:cubicBezTo>
                  <a:lnTo>
                    <a:pt x="4549" y="345"/>
                  </a:lnTo>
                  <a:cubicBezTo>
                    <a:pt x="4466" y="345"/>
                    <a:pt x="4394" y="417"/>
                    <a:pt x="4394" y="512"/>
                  </a:cubicBezTo>
                  <a:lnTo>
                    <a:pt x="4394" y="619"/>
                  </a:lnTo>
                  <a:lnTo>
                    <a:pt x="3870" y="619"/>
                  </a:lnTo>
                  <a:cubicBezTo>
                    <a:pt x="3704" y="441"/>
                    <a:pt x="3418" y="321"/>
                    <a:pt x="2977" y="262"/>
                  </a:cubicBezTo>
                  <a:cubicBezTo>
                    <a:pt x="2632" y="214"/>
                    <a:pt x="2335" y="214"/>
                    <a:pt x="2311" y="214"/>
                  </a:cubicBezTo>
                  <a:lnTo>
                    <a:pt x="1453" y="214"/>
                  </a:lnTo>
                  <a:cubicBezTo>
                    <a:pt x="1203" y="214"/>
                    <a:pt x="1001" y="417"/>
                    <a:pt x="1001" y="679"/>
                  </a:cubicBezTo>
                  <a:lnTo>
                    <a:pt x="1001" y="691"/>
                  </a:lnTo>
                  <a:cubicBezTo>
                    <a:pt x="1001" y="738"/>
                    <a:pt x="1001" y="774"/>
                    <a:pt x="1013" y="822"/>
                  </a:cubicBezTo>
                  <a:lnTo>
                    <a:pt x="739" y="822"/>
                  </a:lnTo>
                  <a:cubicBezTo>
                    <a:pt x="489" y="822"/>
                    <a:pt x="287" y="1036"/>
                    <a:pt x="287" y="1286"/>
                  </a:cubicBezTo>
                  <a:lnTo>
                    <a:pt x="287" y="1298"/>
                  </a:lnTo>
                  <a:cubicBezTo>
                    <a:pt x="287" y="1357"/>
                    <a:pt x="299" y="1405"/>
                    <a:pt x="310" y="1453"/>
                  </a:cubicBezTo>
                  <a:cubicBezTo>
                    <a:pt x="132" y="1512"/>
                    <a:pt x="1" y="1691"/>
                    <a:pt x="1" y="1881"/>
                  </a:cubicBezTo>
                  <a:lnTo>
                    <a:pt x="1" y="1893"/>
                  </a:lnTo>
                  <a:cubicBezTo>
                    <a:pt x="1" y="2107"/>
                    <a:pt x="132" y="2262"/>
                    <a:pt x="310" y="2322"/>
                  </a:cubicBezTo>
                  <a:cubicBezTo>
                    <a:pt x="299" y="2369"/>
                    <a:pt x="287" y="2429"/>
                    <a:pt x="287" y="2477"/>
                  </a:cubicBezTo>
                  <a:lnTo>
                    <a:pt x="287" y="2488"/>
                  </a:lnTo>
                  <a:cubicBezTo>
                    <a:pt x="287" y="2560"/>
                    <a:pt x="299" y="2655"/>
                    <a:pt x="346" y="2715"/>
                  </a:cubicBezTo>
                  <a:lnTo>
                    <a:pt x="346" y="5953"/>
                  </a:lnTo>
                  <a:cubicBezTo>
                    <a:pt x="346" y="6048"/>
                    <a:pt x="418" y="6120"/>
                    <a:pt x="501" y="6120"/>
                  </a:cubicBezTo>
                  <a:lnTo>
                    <a:pt x="608" y="6120"/>
                  </a:lnTo>
                  <a:lnTo>
                    <a:pt x="608" y="6644"/>
                  </a:lnTo>
                  <a:cubicBezTo>
                    <a:pt x="430" y="6810"/>
                    <a:pt x="310" y="7084"/>
                    <a:pt x="251" y="7537"/>
                  </a:cubicBezTo>
                  <a:cubicBezTo>
                    <a:pt x="203" y="7882"/>
                    <a:pt x="203" y="8180"/>
                    <a:pt x="203" y="8203"/>
                  </a:cubicBezTo>
                  <a:lnTo>
                    <a:pt x="203" y="9049"/>
                  </a:lnTo>
                  <a:cubicBezTo>
                    <a:pt x="203" y="9311"/>
                    <a:pt x="418" y="9513"/>
                    <a:pt x="668" y="9513"/>
                  </a:cubicBezTo>
                  <a:lnTo>
                    <a:pt x="680" y="9513"/>
                  </a:lnTo>
                  <a:cubicBezTo>
                    <a:pt x="727" y="9513"/>
                    <a:pt x="775" y="9513"/>
                    <a:pt x="822" y="9501"/>
                  </a:cubicBezTo>
                  <a:lnTo>
                    <a:pt x="822" y="9763"/>
                  </a:lnTo>
                  <a:cubicBezTo>
                    <a:pt x="822" y="10025"/>
                    <a:pt x="1025" y="10227"/>
                    <a:pt x="1275" y="10227"/>
                  </a:cubicBezTo>
                  <a:lnTo>
                    <a:pt x="1299" y="10227"/>
                  </a:lnTo>
                  <a:cubicBezTo>
                    <a:pt x="1358" y="10227"/>
                    <a:pt x="1394" y="10216"/>
                    <a:pt x="1442" y="10204"/>
                  </a:cubicBezTo>
                  <a:cubicBezTo>
                    <a:pt x="1501" y="10382"/>
                    <a:pt x="1680" y="10513"/>
                    <a:pt x="1870" y="10513"/>
                  </a:cubicBezTo>
                  <a:lnTo>
                    <a:pt x="1894" y="10513"/>
                  </a:lnTo>
                  <a:cubicBezTo>
                    <a:pt x="2096" y="10513"/>
                    <a:pt x="2263" y="10382"/>
                    <a:pt x="2323" y="10204"/>
                  </a:cubicBezTo>
                  <a:cubicBezTo>
                    <a:pt x="2370" y="10216"/>
                    <a:pt x="2430" y="10227"/>
                    <a:pt x="2466" y="10227"/>
                  </a:cubicBezTo>
                  <a:lnTo>
                    <a:pt x="2489" y="10227"/>
                  </a:lnTo>
                  <a:cubicBezTo>
                    <a:pt x="2561" y="10227"/>
                    <a:pt x="2644" y="10216"/>
                    <a:pt x="2704" y="10168"/>
                  </a:cubicBezTo>
                  <a:lnTo>
                    <a:pt x="3323" y="10168"/>
                  </a:lnTo>
                  <a:cubicBezTo>
                    <a:pt x="3406" y="10168"/>
                    <a:pt x="3478" y="10096"/>
                    <a:pt x="3478" y="10001"/>
                  </a:cubicBezTo>
                  <a:cubicBezTo>
                    <a:pt x="3478" y="9918"/>
                    <a:pt x="3406" y="9846"/>
                    <a:pt x="3323" y="9846"/>
                  </a:cubicBezTo>
                  <a:lnTo>
                    <a:pt x="2942" y="9846"/>
                  </a:lnTo>
                  <a:lnTo>
                    <a:pt x="2942" y="9763"/>
                  </a:lnTo>
                  <a:lnTo>
                    <a:pt x="2942" y="9751"/>
                  </a:lnTo>
                  <a:lnTo>
                    <a:pt x="2942" y="8918"/>
                  </a:lnTo>
                  <a:lnTo>
                    <a:pt x="2942" y="8727"/>
                  </a:lnTo>
                  <a:cubicBezTo>
                    <a:pt x="3049" y="8834"/>
                    <a:pt x="3180" y="8930"/>
                    <a:pt x="3335" y="8965"/>
                  </a:cubicBezTo>
                  <a:cubicBezTo>
                    <a:pt x="3358" y="8977"/>
                    <a:pt x="3406" y="8977"/>
                    <a:pt x="3442" y="8977"/>
                  </a:cubicBezTo>
                  <a:cubicBezTo>
                    <a:pt x="3561" y="8977"/>
                    <a:pt x="3656" y="8930"/>
                    <a:pt x="3763" y="8858"/>
                  </a:cubicBezTo>
                  <a:cubicBezTo>
                    <a:pt x="3775" y="8846"/>
                    <a:pt x="4120" y="8549"/>
                    <a:pt x="3680" y="7941"/>
                  </a:cubicBezTo>
                  <a:cubicBezTo>
                    <a:pt x="3632" y="7882"/>
                    <a:pt x="3585" y="7822"/>
                    <a:pt x="3573" y="7763"/>
                  </a:cubicBezTo>
                  <a:lnTo>
                    <a:pt x="5061" y="7763"/>
                  </a:lnTo>
                  <a:lnTo>
                    <a:pt x="5061" y="9858"/>
                  </a:lnTo>
                  <a:lnTo>
                    <a:pt x="3835" y="9858"/>
                  </a:lnTo>
                  <a:cubicBezTo>
                    <a:pt x="3751" y="9858"/>
                    <a:pt x="3680" y="9930"/>
                    <a:pt x="3680" y="10025"/>
                  </a:cubicBezTo>
                  <a:cubicBezTo>
                    <a:pt x="3680" y="10108"/>
                    <a:pt x="3751" y="10180"/>
                    <a:pt x="3835" y="10180"/>
                  </a:cubicBezTo>
                  <a:lnTo>
                    <a:pt x="5966" y="10180"/>
                  </a:lnTo>
                  <a:cubicBezTo>
                    <a:pt x="6061" y="10180"/>
                    <a:pt x="6133" y="10108"/>
                    <a:pt x="6133" y="10025"/>
                  </a:cubicBezTo>
                  <a:lnTo>
                    <a:pt x="6133" y="9918"/>
                  </a:lnTo>
                  <a:lnTo>
                    <a:pt x="6657" y="9918"/>
                  </a:lnTo>
                  <a:cubicBezTo>
                    <a:pt x="6811" y="10096"/>
                    <a:pt x="7097" y="10216"/>
                    <a:pt x="7549" y="10275"/>
                  </a:cubicBezTo>
                  <a:cubicBezTo>
                    <a:pt x="7811" y="10323"/>
                    <a:pt x="8061" y="10323"/>
                    <a:pt x="8169" y="10323"/>
                  </a:cubicBezTo>
                  <a:lnTo>
                    <a:pt x="9062" y="10323"/>
                  </a:lnTo>
                  <a:cubicBezTo>
                    <a:pt x="9312" y="10323"/>
                    <a:pt x="9526" y="10108"/>
                    <a:pt x="9526" y="9858"/>
                  </a:cubicBezTo>
                  <a:lnTo>
                    <a:pt x="9526" y="9846"/>
                  </a:lnTo>
                  <a:cubicBezTo>
                    <a:pt x="9526" y="9799"/>
                    <a:pt x="9526" y="9751"/>
                    <a:pt x="9514" y="9704"/>
                  </a:cubicBezTo>
                  <a:lnTo>
                    <a:pt x="9776" y="9704"/>
                  </a:lnTo>
                  <a:cubicBezTo>
                    <a:pt x="10026" y="9704"/>
                    <a:pt x="10240" y="9501"/>
                    <a:pt x="10240" y="9251"/>
                  </a:cubicBezTo>
                  <a:lnTo>
                    <a:pt x="10240" y="9227"/>
                  </a:lnTo>
                  <a:cubicBezTo>
                    <a:pt x="10240" y="9168"/>
                    <a:pt x="10228" y="9132"/>
                    <a:pt x="10205" y="9084"/>
                  </a:cubicBezTo>
                  <a:cubicBezTo>
                    <a:pt x="10383" y="9025"/>
                    <a:pt x="10514" y="8846"/>
                    <a:pt x="10514" y="8656"/>
                  </a:cubicBezTo>
                  <a:lnTo>
                    <a:pt x="10514" y="8632"/>
                  </a:lnTo>
                  <a:cubicBezTo>
                    <a:pt x="10502" y="8418"/>
                    <a:pt x="10371" y="8239"/>
                    <a:pt x="10193" y="8180"/>
                  </a:cubicBezTo>
                  <a:cubicBezTo>
                    <a:pt x="10205" y="8132"/>
                    <a:pt x="10228" y="8072"/>
                    <a:pt x="10228" y="8025"/>
                  </a:cubicBezTo>
                  <a:lnTo>
                    <a:pt x="10228" y="8013"/>
                  </a:lnTo>
                  <a:cubicBezTo>
                    <a:pt x="10228" y="7941"/>
                    <a:pt x="10205" y="7846"/>
                    <a:pt x="10169" y="7787"/>
                  </a:cubicBezTo>
                  <a:lnTo>
                    <a:pt x="10169" y="6263"/>
                  </a:lnTo>
                  <a:cubicBezTo>
                    <a:pt x="10169" y="6179"/>
                    <a:pt x="10086" y="6108"/>
                    <a:pt x="10002" y="6108"/>
                  </a:cubicBezTo>
                  <a:cubicBezTo>
                    <a:pt x="9907" y="6108"/>
                    <a:pt x="9835" y="6179"/>
                    <a:pt x="9835" y="6263"/>
                  </a:cubicBezTo>
                  <a:lnTo>
                    <a:pt x="9835" y="7560"/>
                  </a:lnTo>
                  <a:lnTo>
                    <a:pt x="8716" y="7560"/>
                  </a:lnTo>
                  <a:cubicBezTo>
                    <a:pt x="8823" y="7453"/>
                    <a:pt x="8931" y="7322"/>
                    <a:pt x="8954" y="7179"/>
                  </a:cubicBezTo>
                  <a:cubicBezTo>
                    <a:pt x="8990" y="7025"/>
                    <a:pt x="8954" y="6858"/>
                    <a:pt x="8835" y="6751"/>
                  </a:cubicBezTo>
                  <a:cubicBezTo>
                    <a:pt x="8828" y="6736"/>
                    <a:pt x="8715" y="6608"/>
                    <a:pt x="8492" y="6608"/>
                  </a:cubicBezTo>
                  <a:cubicBezTo>
                    <a:pt x="8347" y="6608"/>
                    <a:pt x="8157" y="6661"/>
                    <a:pt x="7919" y="6834"/>
                  </a:cubicBezTo>
                  <a:cubicBezTo>
                    <a:pt x="7859" y="6882"/>
                    <a:pt x="7800" y="6929"/>
                    <a:pt x="7740" y="6941"/>
                  </a:cubicBezTo>
                  <a:lnTo>
                    <a:pt x="7740" y="5453"/>
                  </a:lnTo>
                  <a:lnTo>
                    <a:pt x="9835" y="5453"/>
                  </a:lnTo>
                  <a:lnTo>
                    <a:pt x="9835" y="5703"/>
                  </a:lnTo>
                  <a:cubicBezTo>
                    <a:pt x="9835" y="5798"/>
                    <a:pt x="9907" y="5870"/>
                    <a:pt x="10002" y="5870"/>
                  </a:cubicBezTo>
                  <a:cubicBezTo>
                    <a:pt x="10086" y="5870"/>
                    <a:pt x="10169" y="5798"/>
                    <a:pt x="10169" y="5703"/>
                  </a:cubicBezTo>
                  <a:lnTo>
                    <a:pt x="10169" y="4560"/>
                  </a:lnTo>
                  <a:cubicBezTo>
                    <a:pt x="10169" y="4465"/>
                    <a:pt x="10086" y="4393"/>
                    <a:pt x="10002" y="4393"/>
                  </a:cubicBezTo>
                  <a:lnTo>
                    <a:pt x="9895" y="4393"/>
                  </a:lnTo>
                  <a:lnTo>
                    <a:pt x="9895" y="3870"/>
                  </a:lnTo>
                  <a:cubicBezTo>
                    <a:pt x="10074" y="3715"/>
                    <a:pt x="10193" y="3429"/>
                    <a:pt x="10252" y="2977"/>
                  </a:cubicBezTo>
                  <a:cubicBezTo>
                    <a:pt x="10300" y="2643"/>
                    <a:pt x="10300" y="2346"/>
                    <a:pt x="10300" y="2310"/>
                  </a:cubicBezTo>
                  <a:lnTo>
                    <a:pt x="10300" y="1464"/>
                  </a:lnTo>
                  <a:cubicBezTo>
                    <a:pt x="10300" y="1203"/>
                    <a:pt x="10086" y="1000"/>
                    <a:pt x="9835" y="1000"/>
                  </a:cubicBezTo>
                  <a:lnTo>
                    <a:pt x="9824" y="1000"/>
                  </a:lnTo>
                  <a:cubicBezTo>
                    <a:pt x="9776" y="1000"/>
                    <a:pt x="9728" y="1000"/>
                    <a:pt x="9693" y="1012"/>
                  </a:cubicBezTo>
                  <a:lnTo>
                    <a:pt x="9693" y="750"/>
                  </a:lnTo>
                  <a:cubicBezTo>
                    <a:pt x="9693" y="500"/>
                    <a:pt x="9478" y="286"/>
                    <a:pt x="9228" y="286"/>
                  </a:cubicBezTo>
                  <a:lnTo>
                    <a:pt x="9216" y="286"/>
                  </a:lnTo>
                  <a:cubicBezTo>
                    <a:pt x="9157" y="286"/>
                    <a:pt x="9109" y="298"/>
                    <a:pt x="9062" y="321"/>
                  </a:cubicBezTo>
                  <a:cubicBezTo>
                    <a:pt x="9002" y="143"/>
                    <a:pt x="8823" y="0"/>
                    <a:pt x="863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329" name="Google Shape;10329;p73"/>
            <p:cNvSpPr/>
            <p:nvPr/>
          </p:nvSpPr>
          <p:spPr>
            <a:xfrm>
              <a:off x="8116024" y="3221804"/>
              <a:ext cx="14036" cy="10280"/>
            </a:xfrm>
            <a:custGeom>
              <a:avLst/>
              <a:gdLst/>
              <a:ahLst/>
              <a:cxnLst/>
              <a:rect l="l" t="t" r="r" b="b"/>
              <a:pathLst>
                <a:path w="441" h="323" extrusionOk="0">
                  <a:moveTo>
                    <a:pt x="155" y="1"/>
                  </a:moveTo>
                  <a:cubicBezTo>
                    <a:pt x="72" y="1"/>
                    <a:pt x="0" y="72"/>
                    <a:pt x="0" y="167"/>
                  </a:cubicBezTo>
                  <a:cubicBezTo>
                    <a:pt x="0" y="251"/>
                    <a:pt x="72" y="322"/>
                    <a:pt x="155" y="322"/>
                  </a:cubicBezTo>
                  <a:lnTo>
                    <a:pt x="274" y="322"/>
                  </a:lnTo>
                  <a:cubicBezTo>
                    <a:pt x="369" y="322"/>
                    <a:pt x="441" y="251"/>
                    <a:pt x="441" y="167"/>
                  </a:cubicBezTo>
                  <a:cubicBezTo>
                    <a:pt x="441" y="72"/>
                    <a:pt x="369" y="1"/>
                    <a:pt x="2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330" name="Google Shape;10330;p73"/>
            <p:cNvSpPr/>
            <p:nvPr/>
          </p:nvSpPr>
          <p:spPr>
            <a:xfrm>
              <a:off x="8097818" y="3221804"/>
              <a:ext cx="14068" cy="10280"/>
            </a:xfrm>
            <a:custGeom>
              <a:avLst/>
              <a:gdLst/>
              <a:ahLst/>
              <a:cxnLst/>
              <a:rect l="l" t="t" r="r" b="b"/>
              <a:pathLst>
                <a:path w="442" h="323" extrusionOk="0">
                  <a:moveTo>
                    <a:pt x="168" y="1"/>
                  </a:moveTo>
                  <a:cubicBezTo>
                    <a:pt x="72" y="1"/>
                    <a:pt x="1" y="72"/>
                    <a:pt x="1" y="167"/>
                  </a:cubicBezTo>
                  <a:cubicBezTo>
                    <a:pt x="1" y="251"/>
                    <a:pt x="72" y="322"/>
                    <a:pt x="168" y="322"/>
                  </a:cubicBezTo>
                  <a:lnTo>
                    <a:pt x="287" y="322"/>
                  </a:lnTo>
                  <a:cubicBezTo>
                    <a:pt x="370" y="322"/>
                    <a:pt x="441" y="251"/>
                    <a:pt x="441" y="167"/>
                  </a:cubicBezTo>
                  <a:cubicBezTo>
                    <a:pt x="441" y="72"/>
                    <a:pt x="370" y="1"/>
                    <a:pt x="28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331" name="Google Shape;10331;p73"/>
            <p:cNvSpPr/>
            <p:nvPr/>
          </p:nvSpPr>
          <p:spPr>
            <a:xfrm>
              <a:off x="8156190" y="2951621"/>
              <a:ext cx="14036" cy="10630"/>
            </a:xfrm>
            <a:custGeom>
              <a:avLst/>
              <a:gdLst/>
              <a:ahLst/>
              <a:cxnLst/>
              <a:rect l="l" t="t" r="r" b="b"/>
              <a:pathLst>
                <a:path w="441" h="334" extrusionOk="0">
                  <a:moveTo>
                    <a:pt x="167" y="0"/>
                  </a:moveTo>
                  <a:cubicBezTo>
                    <a:pt x="72" y="0"/>
                    <a:pt x="0" y="72"/>
                    <a:pt x="0" y="167"/>
                  </a:cubicBezTo>
                  <a:cubicBezTo>
                    <a:pt x="0" y="262"/>
                    <a:pt x="72" y="334"/>
                    <a:pt x="167" y="334"/>
                  </a:cubicBezTo>
                  <a:lnTo>
                    <a:pt x="286" y="334"/>
                  </a:lnTo>
                  <a:cubicBezTo>
                    <a:pt x="369" y="334"/>
                    <a:pt x="441" y="262"/>
                    <a:pt x="441" y="167"/>
                  </a:cubicBezTo>
                  <a:cubicBezTo>
                    <a:pt x="441" y="72"/>
                    <a:pt x="369" y="0"/>
                    <a:pt x="28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332" name="Google Shape;10332;p73"/>
            <p:cNvSpPr/>
            <p:nvPr/>
          </p:nvSpPr>
          <p:spPr>
            <a:xfrm>
              <a:off x="8173982" y="2952385"/>
              <a:ext cx="14450" cy="10248"/>
            </a:xfrm>
            <a:custGeom>
              <a:avLst/>
              <a:gdLst/>
              <a:ahLst/>
              <a:cxnLst/>
              <a:rect l="l" t="t" r="r" b="b"/>
              <a:pathLst>
                <a:path w="454" h="322" extrusionOk="0">
                  <a:moveTo>
                    <a:pt x="168" y="0"/>
                  </a:moveTo>
                  <a:cubicBezTo>
                    <a:pt x="84" y="0"/>
                    <a:pt x="1" y="72"/>
                    <a:pt x="1" y="155"/>
                  </a:cubicBezTo>
                  <a:cubicBezTo>
                    <a:pt x="1" y="250"/>
                    <a:pt x="84" y="322"/>
                    <a:pt x="168" y="322"/>
                  </a:cubicBezTo>
                  <a:lnTo>
                    <a:pt x="287" y="322"/>
                  </a:lnTo>
                  <a:cubicBezTo>
                    <a:pt x="382" y="322"/>
                    <a:pt x="453" y="250"/>
                    <a:pt x="453" y="155"/>
                  </a:cubicBezTo>
                  <a:cubicBezTo>
                    <a:pt x="453" y="72"/>
                    <a:pt x="382" y="0"/>
                    <a:pt x="2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</p:grpSp>
      <p:grpSp>
        <p:nvGrpSpPr>
          <p:cNvPr id="10333" name="Google Shape;10333;p73"/>
          <p:cNvGrpSpPr/>
          <p:nvPr/>
        </p:nvGrpSpPr>
        <p:grpSpPr>
          <a:xfrm>
            <a:off x="4122610" y="4266509"/>
            <a:ext cx="472956" cy="443676"/>
            <a:chOff x="3091957" y="3374131"/>
            <a:chExt cx="354717" cy="332757"/>
          </a:xfrm>
          <a:solidFill>
            <a:srgbClr val="E084C6"/>
          </a:solidFill>
        </p:grpSpPr>
        <p:sp>
          <p:nvSpPr>
            <p:cNvPr id="10334" name="Google Shape;10334;p73"/>
            <p:cNvSpPr/>
            <p:nvPr/>
          </p:nvSpPr>
          <p:spPr>
            <a:xfrm>
              <a:off x="3091957" y="3374131"/>
              <a:ext cx="354717" cy="332757"/>
            </a:xfrm>
            <a:custGeom>
              <a:avLst/>
              <a:gdLst/>
              <a:ahLst/>
              <a:cxnLst/>
              <a:rect l="l" t="t" r="r" b="b"/>
              <a:pathLst>
                <a:path w="11145" h="10455" extrusionOk="0">
                  <a:moveTo>
                    <a:pt x="5882" y="358"/>
                  </a:moveTo>
                  <a:cubicBezTo>
                    <a:pt x="6251" y="358"/>
                    <a:pt x="6549" y="656"/>
                    <a:pt x="6549" y="1037"/>
                  </a:cubicBezTo>
                  <a:lnTo>
                    <a:pt x="6549" y="1430"/>
                  </a:lnTo>
                  <a:cubicBezTo>
                    <a:pt x="6549" y="1751"/>
                    <a:pt x="6799" y="2001"/>
                    <a:pt x="7108" y="2001"/>
                  </a:cubicBezTo>
                  <a:lnTo>
                    <a:pt x="7275" y="2001"/>
                  </a:lnTo>
                  <a:cubicBezTo>
                    <a:pt x="7394" y="2001"/>
                    <a:pt x="7489" y="2084"/>
                    <a:pt x="7489" y="2204"/>
                  </a:cubicBezTo>
                  <a:lnTo>
                    <a:pt x="7489" y="3311"/>
                  </a:lnTo>
                  <a:cubicBezTo>
                    <a:pt x="7489" y="3430"/>
                    <a:pt x="7394" y="3513"/>
                    <a:pt x="7275" y="3513"/>
                  </a:cubicBezTo>
                  <a:lnTo>
                    <a:pt x="3846" y="3513"/>
                  </a:lnTo>
                  <a:cubicBezTo>
                    <a:pt x="3727" y="3513"/>
                    <a:pt x="3632" y="3430"/>
                    <a:pt x="3632" y="3311"/>
                  </a:cubicBezTo>
                  <a:lnTo>
                    <a:pt x="3632" y="2204"/>
                  </a:lnTo>
                  <a:cubicBezTo>
                    <a:pt x="3632" y="2084"/>
                    <a:pt x="3727" y="2001"/>
                    <a:pt x="3846" y="2001"/>
                  </a:cubicBezTo>
                  <a:lnTo>
                    <a:pt x="4001" y="2001"/>
                  </a:lnTo>
                  <a:cubicBezTo>
                    <a:pt x="4322" y="2001"/>
                    <a:pt x="4572" y="1739"/>
                    <a:pt x="4572" y="1430"/>
                  </a:cubicBezTo>
                  <a:lnTo>
                    <a:pt x="4572" y="1037"/>
                  </a:lnTo>
                  <a:cubicBezTo>
                    <a:pt x="4572" y="656"/>
                    <a:pt x="4870" y="358"/>
                    <a:pt x="5239" y="358"/>
                  </a:cubicBezTo>
                  <a:close/>
                  <a:moveTo>
                    <a:pt x="10132" y="2477"/>
                  </a:moveTo>
                  <a:cubicBezTo>
                    <a:pt x="10478" y="2477"/>
                    <a:pt x="10764" y="2763"/>
                    <a:pt x="10764" y="3097"/>
                  </a:cubicBezTo>
                  <a:lnTo>
                    <a:pt x="10764" y="9466"/>
                  </a:lnTo>
                  <a:lnTo>
                    <a:pt x="10775" y="9466"/>
                  </a:lnTo>
                  <a:cubicBezTo>
                    <a:pt x="10775" y="9812"/>
                    <a:pt x="10490" y="10097"/>
                    <a:pt x="10156" y="10097"/>
                  </a:cubicBezTo>
                  <a:lnTo>
                    <a:pt x="965" y="10097"/>
                  </a:lnTo>
                  <a:cubicBezTo>
                    <a:pt x="631" y="10097"/>
                    <a:pt x="346" y="9812"/>
                    <a:pt x="346" y="9466"/>
                  </a:cubicBezTo>
                  <a:lnTo>
                    <a:pt x="346" y="3097"/>
                  </a:lnTo>
                  <a:cubicBezTo>
                    <a:pt x="346" y="2763"/>
                    <a:pt x="619" y="2477"/>
                    <a:pt x="965" y="2477"/>
                  </a:cubicBezTo>
                  <a:lnTo>
                    <a:pt x="3274" y="2477"/>
                  </a:lnTo>
                  <a:lnTo>
                    <a:pt x="3274" y="3061"/>
                  </a:lnTo>
                  <a:lnTo>
                    <a:pt x="1096" y="3061"/>
                  </a:lnTo>
                  <a:cubicBezTo>
                    <a:pt x="1000" y="3061"/>
                    <a:pt x="917" y="3132"/>
                    <a:pt x="917" y="3239"/>
                  </a:cubicBezTo>
                  <a:lnTo>
                    <a:pt x="917" y="9335"/>
                  </a:lnTo>
                  <a:cubicBezTo>
                    <a:pt x="917" y="9443"/>
                    <a:pt x="1000" y="9514"/>
                    <a:pt x="1096" y="9514"/>
                  </a:cubicBezTo>
                  <a:lnTo>
                    <a:pt x="7037" y="9514"/>
                  </a:lnTo>
                  <a:cubicBezTo>
                    <a:pt x="7144" y="9514"/>
                    <a:pt x="7215" y="9443"/>
                    <a:pt x="7215" y="9335"/>
                  </a:cubicBezTo>
                  <a:cubicBezTo>
                    <a:pt x="7215" y="9228"/>
                    <a:pt x="7144" y="9157"/>
                    <a:pt x="7037" y="9157"/>
                  </a:cubicBezTo>
                  <a:lnTo>
                    <a:pt x="1274" y="9157"/>
                  </a:lnTo>
                  <a:lnTo>
                    <a:pt x="1274" y="3418"/>
                  </a:lnTo>
                  <a:lnTo>
                    <a:pt x="3274" y="3418"/>
                  </a:lnTo>
                  <a:cubicBezTo>
                    <a:pt x="3322" y="3680"/>
                    <a:pt x="3560" y="3894"/>
                    <a:pt x="3822" y="3894"/>
                  </a:cubicBezTo>
                  <a:lnTo>
                    <a:pt x="7275" y="3894"/>
                  </a:lnTo>
                  <a:cubicBezTo>
                    <a:pt x="7561" y="3894"/>
                    <a:pt x="7787" y="3680"/>
                    <a:pt x="7835" y="3418"/>
                  </a:cubicBezTo>
                  <a:lnTo>
                    <a:pt x="9823" y="3418"/>
                  </a:lnTo>
                  <a:lnTo>
                    <a:pt x="9823" y="9157"/>
                  </a:lnTo>
                  <a:lnTo>
                    <a:pt x="7894" y="9157"/>
                  </a:lnTo>
                  <a:cubicBezTo>
                    <a:pt x="7787" y="9157"/>
                    <a:pt x="7704" y="9228"/>
                    <a:pt x="7704" y="9335"/>
                  </a:cubicBezTo>
                  <a:cubicBezTo>
                    <a:pt x="7704" y="9443"/>
                    <a:pt x="7787" y="9514"/>
                    <a:pt x="7894" y="9514"/>
                  </a:cubicBezTo>
                  <a:lnTo>
                    <a:pt x="10002" y="9514"/>
                  </a:lnTo>
                  <a:cubicBezTo>
                    <a:pt x="10109" y="9514"/>
                    <a:pt x="10180" y="9443"/>
                    <a:pt x="10180" y="9335"/>
                  </a:cubicBezTo>
                  <a:lnTo>
                    <a:pt x="10180" y="3239"/>
                  </a:lnTo>
                  <a:cubicBezTo>
                    <a:pt x="10180" y="3132"/>
                    <a:pt x="10109" y="3061"/>
                    <a:pt x="10002" y="3061"/>
                  </a:cubicBezTo>
                  <a:lnTo>
                    <a:pt x="7835" y="3061"/>
                  </a:lnTo>
                  <a:lnTo>
                    <a:pt x="7835" y="2477"/>
                  </a:lnTo>
                  <a:close/>
                  <a:moveTo>
                    <a:pt x="5239" y="1"/>
                  </a:moveTo>
                  <a:cubicBezTo>
                    <a:pt x="4679" y="1"/>
                    <a:pt x="4215" y="465"/>
                    <a:pt x="4215" y="1037"/>
                  </a:cubicBezTo>
                  <a:lnTo>
                    <a:pt x="4215" y="1430"/>
                  </a:lnTo>
                  <a:cubicBezTo>
                    <a:pt x="4215" y="1549"/>
                    <a:pt x="4120" y="1644"/>
                    <a:pt x="4001" y="1644"/>
                  </a:cubicBezTo>
                  <a:lnTo>
                    <a:pt x="3846" y="1644"/>
                  </a:lnTo>
                  <a:cubicBezTo>
                    <a:pt x="3560" y="1644"/>
                    <a:pt x="3334" y="1846"/>
                    <a:pt x="3286" y="2120"/>
                  </a:cubicBezTo>
                  <a:lnTo>
                    <a:pt x="977" y="2120"/>
                  </a:lnTo>
                  <a:cubicBezTo>
                    <a:pt x="441" y="2120"/>
                    <a:pt x="0" y="2561"/>
                    <a:pt x="0" y="3097"/>
                  </a:cubicBezTo>
                  <a:lnTo>
                    <a:pt x="0" y="9466"/>
                  </a:lnTo>
                  <a:cubicBezTo>
                    <a:pt x="0" y="10002"/>
                    <a:pt x="441" y="10455"/>
                    <a:pt x="977" y="10455"/>
                  </a:cubicBezTo>
                  <a:lnTo>
                    <a:pt x="10168" y="10455"/>
                  </a:lnTo>
                  <a:cubicBezTo>
                    <a:pt x="10704" y="10455"/>
                    <a:pt x="11145" y="10002"/>
                    <a:pt x="11145" y="9466"/>
                  </a:cubicBezTo>
                  <a:lnTo>
                    <a:pt x="11145" y="3097"/>
                  </a:lnTo>
                  <a:cubicBezTo>
                    <a:pt x="11133" y="2561"/>
                    <a:pt x="10692" y="2120"/>
                    <a:pt x="10156" y="2120"/>
                  </a:cubicBezTo>
                  <a:lnTo>
                    <a:pt x="7846" y="2120"/>
                  </a:lnTo>
                  <a:cubicBezTo>
                    <a:pt x="7799" y="1846"/>
                    <a:pt x="7561" y="1644"/>
                    <a:pt x="7299" y="1644"/>
                  </a:cubicBezTo>
                  <a:lnTo>
                    <a:pt x="7120" y="1644"/>
                  </a:lnTo>
                  <a:cubicBezTo>
                    <a:pt x="7001" y="1644"/>
                    <a:pt x="6906" y="1549"/>
                    <a:pt x="6906" y="1430"/>
                  </a:cubicBezTo>
                  <a:lnTo>
                    <a:pt x="6906" y="1037"/>
                  </a:lnTo>
                  <a:cubicBezTo>
                    <a:pt x="6906" y="465"/>
                    <a:pt x="6442" y="1"/>
                    <a:pt x="588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335" name="Google Shape;10335;p73"/>
            <p:cNvSpPr/>
            <p:nvPr/>
          </p:nvSpPr>
          <p:spPr>
            <a:xfrm>
              <a:off x="3248835" y="3434380"/>
              <a:ext cx="40580" cy="40962"/>
            </a:xfrm>
            <a:custGeom>
              <a:avLst/>
              <a:gdLst/>
              <a:ahLst/>
              <a:cxnLst/>
              <a:rect l="l" t="t" r="r" b="b"/>
              <a:pathLst>
                <a:path w="1275" h="1287" extrusionOk="0">
                  <a:moveTo>
                    <a:pt x="643" y="346"/>
                  </a:moveTo>
                  <a:cubicBezTo>
                    <a:pt x="798" y="346"/>
                    <a:pt x="941" y="477"/>
                    <a:pt x="941" y="644"/>
                  </a:cubicBezTo>
                  <a:cubicBezTo>
                    <a:pt x="941" y="811"/>
                    <a:pt x="798" y="942"/>
                    <a:pt x="643" y="942"/>
                  </a:cubicBezTo>
                  <a:cubicBezTo>
                    <a:pt x="477" y="942"/>
                    <a:pt x="346" y="811"/>
                    <a:pt x="346" y="644"/>
                  </a:cubicBezTo>
                  <a:cubicBezTo>
                    <a:pt x="346" y="477"/>
                    <a:pt x="477" y="346"/>
                    <a:pt x="643" y="346"/>
                  </a:cubicBezTo>
                  <a:close/>
                  <a:moveTo>
                    <a:pt x="643" y="1"/>
                  </a:moveTo>
                  <a:cubicBezTo>
                    <a:pt x="286" y="1"/>
                    <a:pt x="0" y="287"/>
                    <a:pt x="0" y="644"/>
                  </a:cubicBezTo>
                  <a:cubicBezTo>
                    <a:pt x="0" y="1001"/>
                    <a:pt x="286" y="1287"/>
                    <a:pt x="643" y="1287"/>
                  </a:cubicBezTo>
                  <a:cubicBezTo>
                    <a:pt x="1001" y="1287"/>
                    <a:pt x="1274" y="1001"/>
                    <a:pt x="1274" y="644"/>
                  </a:cubicBezTo>
                  <a:cubicBezTo>
                    <a:pt x="1274" y="287"/>
                    <a:pt x="1001" y="1"/>
                    <a:pt x="64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336" name="Google Shape;10336;p73"/>
            <p:cNvSpPr/>
            <p:nvPr/>
          </p:nvSpPr>
          <p:spPr>
            <a:xfrm>
              <a:off x="3183270" y="3524197"/>
              <a:ext cx="181544" cy="115629"/>
            </a:xfrm>
            <a:custGeom>
              <a:avLst/>
              <a:gdLst/>
              <a:ahLst/>
              <a:cxnLst/>
              <a:rect l="l" t="t" r="r" b="b"/>
              <a:pathLst>
                <a:path w="5704" h="3633" extrusionOk="0">
                  <a:moveTo>
                    <a:pt x="822" y="2227"/>
                  </a:moveTo>
                  <a:cubicBezTo>
                    <a:pt x="1108" y="2227"/>
                    <a:pt x="1346" y="2465"/>
                    <a:pt x="1346" y="2751"/>
                  </a:cubicBezTo>
                  <a:cubicBezTo>
                    <a:pt x="1346" y="3025"/>
                    <a:pt x="1108" y="3263"/>
                    <a:pt x="822" y="3263"/>
                  </a:cubicBezTo>
                  <a:cubicBezTo>
                    <a:pt x="525" y="3263"/>
                    <a:pt x="298" y="3025"/>
                    <a:pt x="298" y="2751"/>
                  </a:cubicBezTo>
                  <a:cubicBezTo>
                    <a:pt x="298" y="2453"/>
                    <a:pt x="536" y="2227"/>
                    <a:pt x="822" y="2227"/>
                  </a:cubicBezTo>
                  <a:close/>
                  <a:moveTo>
                    <a:pt x="5275" y="1"/>
                  </a:moveTo>
                  <a:cubicBezTo>
                    <a:pt x="5275" y="1"/>
                    <a:pt x="5251" y="1"/>
                    <a:pt x="5251" y="25"/>
                  </a:cubicBezTo>
                  <a:lnTo>
                    <a:pt x="4775" y="263"/>
                  </a:lnTo>
                  <a:cubicBezTo>
                    <a:pt x="4692" y="298"/>
                    <a:pt x="4656" y="406"/>
                    <a:pt x="4704" y="501"/>
                  </a:cubicBezTo>
                  <a:cubicBezTo>
                    <a:pt x="4737" y="559"/>
                    <a:pt x="4798" y="594"/>
                    <a:pt x="4861" y="594"/>
                  </a:cubicBezTo>
                  <a:cubicBezTo>
                    <a:pt x="4889" y="594"/>
                    <a:pt x="4916" y="587"/>
                    <a:pt x="4942" y="572"/>
                  </a:cubicBezTo>
                  <a:lnTo>
                    <a:pt x="5061" y="513"/>
                  </a:lnTo>
                  <a:lnTo>
                    <a:pt x="5061" y="513"/>
                  </a:lnTo>
                  <a:cubicBezTo>
                    <a:pt x="4835" y="1287"/>
                    <a:pt x="4442" y="1846"/>
                    <a:pt x="3870" y="2203"/>
                  </a:cubicBezTo>
                  <a:cubicBezTo>
                    <a:pt x="3312" y="2563"/>
                    <a:pt x="2694" y="2644"/>
                    <a:pt x="2247" y="2644"/>
                  </a:cubicBezTo>
                  <a:cubicBezTo>
                    <a:pt x="2027" y="2644"/>
                    <a:pt x="1849" y="2624"/>
                    <a:pt x="1739" y="2608"/>
                  </a:cubicBezTo>
                  <a:cubicBezTo>
                    <a:pt x="1668" y="2192"/>
                    <a:pt x="1310" y="1882"/>
                    <a:pt x="882" y="1882"/>
                  </a:cubicBezTo>
                  <a:cubicBezTo>
                    <a:pt x="394" y="1882"/>
                    <a:pt x="1" y="2287"/>
                    <a:pt x="1" y="2763"/>
                  </a:cubicBezTo>
                  <a:cubicBezTo>
                    <a:pt x="1" y="3239"/>
                    <a:pt x="405" y="3632"/>
                    <a:pt x="882" y="3632"/>
                  </a:cubicBezTo>
                  <a:cubicBezTo>
                    <a:pt x="1298" y="3632"/>
                    <a:pt x="1644" y="3358"/>
                    <a:pt x="1727" y="2965"/>
                  </a:cubicBezTo>
                  <a:cubicBezTo>
                    <a:pt x="1858" y="2989"/>
                    <a:pt x="2037" y="3001"/>
                    <a:pt x="2263" y="3001"/>
                  </a:cubicBezTo>
                  <a:cubicBezTo>
                    <a:pt x="2751" y="3001"/>
                    <a:pt x="3442" y="2906"/>
                    <a:pt x="4061" y="2513"/>
                  </a:cubicBezTo>
                  <a:cubicBezTo>
                    <a:pt x="4692" y="2108"/>
                    <a:pt x="5120" y="1501"/>
                    <a:pt x="5394" y="679"/>
                  </a:cubicBezTo>
                  <a:lnTo>
                    <a:pt x="5418" y="727"/>
                  </a:lnTo>
                  <a:cubicBezTo>
                    <a:pt x="5454" y="787"/>
                    <a:pt x="5513" y="822"/>
                    <a:pt x="5585" y="822"/>
                  </a:cubicBezTo>
                  <a:cubicBezTo>
                    <a:pt x="5620" y="822"/>
                    <a:pt x="5644" y="822"/>
                    <a:pt x="5656" y="810"/>
                  </a:cubicBezTo>
                  <a:cubicBezTo>
                    <a:pt x="5680" y="751"/>
                    <a:pt x="5704" y="632"/>
                    <a:pt x="5656" y="560"/>
                  </a:cubicBezTo>
                  <a:lnTo>
                    <a:pt x="5418" y="84"/>
                  </a:lnTo>
                  <a:cubicBezTo>
                    <a:pt x="5418" y="84"/>
                    <a:pt x="5418" y="60"/>
                    <a:pt x="5406" y="60"/>
                  </a:cubicBezTo>
                  <a:cubicBezTo>
                    <a:pt x="5394" y="48"/>
                    <a:pt x="5394" y="36"/>
                    <a:pt x="5370" y="36"/>
                  </a:cubicBezTo>
                  <a:lnTo>
                    <a:pt x="5358" y="25"/>
                  </a:lnTo>
                  <a:cubicBezTo>
                    <a:pt x="5358" y="25"/>
                    <a:pt x="5347" y="25"/>
                    <a:pt x="534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337" name="Google Shape;10337;p73"/>
            <p:cNvSpPr/>
            <p:nvPr/>
          </p:nvSpPr>
          <p:spPr>
            <a:xfrm>
              <a:off x="3157872" y="3516050"/>
              <a:ext cx="34915" cy="33578"/>
            </a:xfrm>
            <a:custGeom>
              <a:avLst/>
              <a:gdLst/>
              <a:ahLst/>
              <a:cxnLst/>
              <a:rect l="l" t="t" r="r" b="b"/>
              <a:pathLst>
                <a:path w="1097" h="1055" extrusionOk="0">
                  <a:moveTo>
                    <a:pt x="197" y="1"/>
                  </a:moveTo>
                  <a:cubicBezTo>
                    <a:pt x="153" y="1"/>
                    <a:pt x="108" y="19"/>
                    <a:pt x="72" y="54"/>
                  </a:cubicBezTo>
                  <a:cubicBezTo>
                    <a:pt x="1" y="126"/>
                    <a:pt x="1" y="233"/>
                    <a:pt x="72" y="304"/>
                  </a:cubicBezTo>
                  <a:lnTo>
                    <a:pt x="299" y="531"/>
                  </a:lnTo>
                  <a:lnTo>
                    <a:pt x="72" y="757"/>
                  </a:lnTo>
                  <a:cubicBezTo>
                    <a:pt x="1" y="828"/>
                    <a:pt x="1" y="935"/>
                    <a:pt x="72" y="1007"/>
                  </a:cubicBezTo>
                  <a:cubicBezTo>
                    <a:pt x="108" y="1043"/>
                    <a:pt x="144" y="1054"/>
                    <a:pt x="191" y="1054"/>
                  </a:cubicBezTo>
                  <a:cubicBezTo>
                    <a:pt x="239" y="1054"/>
                    <a:pt x="275" y="1043"/>
                    <a:pt x="311" y="1007"/>
                  </a:cubicBezTo>
                  <a:lnTo>
                    <a:pt x="537" y="781"/>
                  </a:lnTo>
                  <a:lnTo>
                    <a:pt x="751" y="1007"/>
                  </a:lnTo>
                  <a:cubicBezTo>
                    <a:pt x="787" y="1043"/>
                    <a:pt x="834" y="1054"/>
                    <a:pt x="870" y="1054"/>
                  </a:cubicBezTo>
                  <a:cubicBezTo>
                    <a:pt x="918" y="1054"/>
                    <a:pt x="965" y="1043"/>
                    <a:pt x="989" y="1007"/>
                  </a:cubicBezTo>
                  <a:cubicBezTo>
                    <a:pt x="1073" y="935"/>
                    <a:pt x="1073" y="828"/>
                    <a:pt x="989" y="757"/>
                  </a:cubicBezTo>
                  <a:lnTo>
                    <a:pt x="799" y="531"/>
                  </a:lnTo>
                  <a:lnTo>
                    <a:pt x="1025" y="304"/>
                  </a:lnTo>
                  <a:cubicBezTo>
                    <a:pt x="1096" y="233"/>
                    <a:pt x="1096" y="126"/>
                    <a:pt x="1025" y="54"/>
                  </a:cubicBezTo>
                  <a:cubicBezTo>
                    <a:pt x="989" y="19"/>
                    <a:pt x="945" y="1"/>
                    <a:pt x="900" y="1"/>
                  </a:cubicBezTo>
                  <a:cubicBezTo>
                    <a:pt x="855" y="1"/>
                    <a:pt x="811" y="19"/>
                    <a:pt x="775" y="54"/>
                  </a:cubicBezTo>
                  <a:lnTo>
                    <a:pt x="549" y="281"/>
                  </a:lnTo>
                  <a:lnTo>
                    <a:pt x="322" y="54"/>
                  </a:lnTo>
                  <a:cubicBezTo>
                    <a:pt x="287" y="19"/>
                    <a:pt x="242" y="1"/>
                    <a:pt x="19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338" name="Google Shape;10338;p73"/>
            <p:cNvSpPr/>
            <p:nvPr/>
          </p:nvSpPr>
          <p:spPr>
            <a:xfrm>
              <a:off x="3351892" y="3605485"/>
              <a:ext cx="35297" cy="33578"/>
            </a:xfrm>
            <a:custGeom>
              <a:avLst/>
              <a:gdLst/>
              <a:ahLst/>
              <a:cxnLst/>
              <a:rect l="l" t="t" r="r" b="b"/>
              <a:pathLst>
                <a:path w="1109" h="1055" extrusionOk="0">
                  <a:moveTo>
                    <a:pt x="208" y="1"/>
                  </a:moveTo>
                  <a:cubicBezTo>
                    <a:pt x="162" y="1"/>
                    <a:pt x="114" y="19"/>
                    <a:pt x="72" y="54"/>
                  </a:cubicBezTo>
                  <a:cubicBezTo>
                    <a:pt x="1" y="138"/>
                    <a:pt x="1" y="233"/>
                    <a:pt x="72" y="316"/>
                  </a:cubicBezTo>
                  <a:lnTo>
                    <a:pt x="299" y="530"/>
                  </a:lnTo>
                  <a:lnTo>
                    <a:pt x="72" y="757"/>
                  </a:lnTo>
                  <a:cubicBezTo>
                    <a:pt x="1" y="828"/>
                    <a:pt x="1" y="935"/>
                    <a:pt x="72" y="1007"/>
                  </a:cubicBezTo>
                  <a:cubicBezTo>
                    <a:pt x="108" y="1042"/>
                    <a:pt x="156" y="1054"/>
                    <a:pt x="191" y="1054"/>
                  </a:cubicBezTo>
                  <a:cubicBezTo>
                    <a:pt x="239" y="1054"/>
                    <a:pt x="287" y="1042"/>
                    <a:pt x="311" y="1007"/>
                  </a:cubicBezTo>
                  <a:lnTo>
                    <a:pt x="537" y="792"/>
                  </a:lnTo>
                  <a:lnTo>
                    <a:pt x="763" y="1007"/>
                  </a:lnTo>
                  <a:cubicBezTo>
                    <a:pt x="787" y="1042"/>
                    <a:pt x="834" y="1054"/>
                    <a:pt x="882" y="1054"/>
                  </a:cubicBezTo>
                  <a:cubicBezTo>
                    <a:pt x="930" y="1054"/>
                    <a:pt x="965" y="1042"/>
                    <a:pt x="1001" y="1007"/>
                  </a:cubicBezTo>
                  <a:cubicBezTo>
                    <a:pt x="1073" y="935"/>
                    <a:pt x="1073" y="828"/>
                    <a:pt x="1001" y="757"/>
                  </a:cubicBezTo>
                  <a:lnTo>
                    <a:pt x="811" y="530"/>
                  </a:lnTo>
                  <a:lnTo>
                    <a:pt x="1037" y="316"/>
                  </a:lnTo>
                  <a:cubicBezTo>
                    <a:pt x="1108" y="233"/>
                    <a:pt x="1108" y="138"/>
                    <a:pt x="1037" y="54"/>
                  </a:cubicBezTo>
                  <a:cubicBezTo>
                    <a:pt x="995" y="19"/>
                    <a:pt x="950" y="1"/>
                    <a:pt x="906" y="1"/>
                  </a:cubicBezTo>
                  <a:cubicBezTo>
                    <a:pt x="861" y="1"/>
                    <a:pt x="817" y="19"/>
                    <a:pt x="775" y="54"/>
                  </a:cubicBezTo>
                  <a:lnTo>
                    <a:pt x="561" y="280"/>
                  </a:lnTo>
                  <a:lnTo>
                    <a:pt x="334" y="54"/>
                  </a:lnTo>
                  <a:cubicBezTo>
                    <a:pt x="299" y="19"/>
                    <a:pt x="254" y="1"/>
                    <a:pt x="20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339" name="Google Shape;10339;p73"/>
            <p:cNvSpPr/>
            <p:nvPr/>
          </p:nvSpPr>
          <p:spPr>
            <a:xfrm>
              <a:off x="3254882" y="3531231"/>
              <a:ext cx="35297" cy="33546"/>
            </a:xfrm>
            <a:custGeom>
              <a:avLst/>
              <a:gdLst/>
              <a:ahLst/>
              <a:cxnLst/>
              <a:rect l="l" t="t" r="r" b="b"/>
              <a:pathLst>
                <a:path w="1109" h="1054" extrusionOk="0">
                  <a:moveTo>
                    <a:pt x="199" y="0"/>
                  </a:moveTo>
                  <a:cubicBezTo>
                    <a:pt x="153" y="0"/>
                    <a:pt x="108" y="18"/>
                    <a:pt x="72" y="54"/>
                  </a:cubicBezTo>
                  <a:cubicBezTo>
                    <a:pt x="1" y="125"/>
                    <a:pt x="1" y="232"/>
                    <a:pt x="72" y="304"/>
                  </a:cubicBezTo>
                  <a:lnTo>
                    <a:pt x="299" y="530"/>
                  </a:lnTo>
                  <a:lnTo>
                    <a:pt x="72" y="756"/>
                  </a:lnTo>
                  <a:cubicBezTo>
                    <a:pt x="1" y="828"/>
                    <a:pt x="1" y="935"/>
                    <a:pt x="72" y="1006"/>
                  </a:cubicBezTo>
                  <a:cubicBezTo>
                    <a:pt x="108" y="1042"/>
                    <a:pt x="144" y="1054"/>
                    <a:pt x="191" y="1054"/>
                  </a:cubicBezTo>
                  <a:cubicBezTo>
                    <a:pt x="239" y="1054"/>
                    <a:pt x="287" y="1042"/>
                    <a:pt x="311" y="1006"/>
                  </a:cubicBezTo>
                  <a:lnTo>
                    <a:pt x="537" y="780"/>
                  </a:lnTo>
                  <a:lnTo>
                    <a:pt x="763" y="1006"/>
                  </a:lnTo>
                  <a:cubicBezTo>
                    <a:pt x="787" y="1042"/>
                    <a:pt x="834" y="1054"/>
                    <a:pt x="882" y="1054"/>
                  </a:cubicBezTo>
                  <a:cubicBezTo>
                    <a:pt x="918" y="1054"/>
                    <a:pt x="965" y="1042"/>
                    <a:pt x="1001" y="1006"/>
                  </a:cubicBezTo>
                  <a:cubicBezTo>
                    <a:pt x="1073" y="935"/>
                    <a:pt x="1073" y="828"/>
                    <a:pt x="1001" y="756"/>
                  </a:cubicBezTo>
                  <a:lnTo>
                    <a:pt x="811" y="530"/>
                  </a:lnTo>
                  <a:lnTo>
                    <a:pt x="1025" y="304"/>
                  </a:lnTo>
                  <a:cubicBezTo>
                    <a:pt x="1108" y="232"/>
                    <a:pt x="1108" y="125"/>
                    <a:pt x="1025" y="54"/>
                  </a:cubicBezTo>
                  <a:cubicBezTo>
                    <a:pt x="989" y="18"/>
                    <a:pt x="945" y="0"/>
                    <a:pt x="900" y="0"/>
                  </a:cubicBezTo>
                  <a:cubicBezTo>
                    <a:pt x="855" y="0"/>
                    <a:pt x="811" y="18"/>
                    <a:pt x="775" y="54"/>
                  </a:cubicBezTo>
                  <a:lnTo>
                    <a:pt x="549" y="280"/>
                  </a:lnTo>
                  <a:lnTo>
                    <a:pt x="334" y="54"/>
                  </a:lnTo>
                  <a:cubicBezTo>
                    <a:pt x="293" y="18"/>
                    <a:pt x="245" y="0"/>
                    <a:pt x="19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</p:grpSp>
      <p:grpSp>
        <p:nvGrpSpPr>
          <p:cNvPr id="10340" name="Google Shape;10340;p73"/>
          <p:cNvGrpSpPr/>
          <p:nvPr/>
        </p:nvGrpSpPr>
        <p:grpSpPr>
          <a:xfrm>
            <a:off x="5317541" y="4274614"/>
            <a:ext cx="471939" cy="425173"/>
            <a:chOff x="3988156" y="3380210"/>
            <a:chExt cx="353954" cy="318880"/>
          </a:xfrm>
          <a:solidFill>
            <a:srgbClr val="E084C6"/>
          </a:solidFill>
        </p:grpSpPr>
        <p:sp>
          <p:nvSpPr>
            <p:cNvPr id="10341" name="Google Shape;10341;p73"/>
            <p:cNvSpPr/>
            <p:nvPr/>
          </p:nvSpPr>
          <p:spPr>
            <a:xfrm>
              <a:off x="4134053" y="3446156"/>
              <a:ext cx="28454" cy="49269"/>
            </a:xfrm>
            <a:custGeom>
              <a:avLst/>
              <a:gdLst/>
              <a:ahLst/>
              <a:cxnLst/>
              <a:rect l="l" t="t" r="r" b="b"/>
              <a:pathLst>
                <a:path w="894" h="1548" extrusionOk="0">
                  <a:moveTo>
                    <a:pt x="417" y="286"/>
                  </a:moveTo>
                  <a:lnTo>
                    <a:pt x="417" y="572"/>
                  </a:lnTo>
                  <a:cubicBezTo>
                    <a:pt x="298" y="524"/>
                    <a:pt x="274" y="500"/>
                    <a:pt x="274" y="417"/>
                  </a:cubicBezTo>
                  <a:cubicBezTo>
                    <a:pt x="274" y="345"/>
                    <a:pt x="346" y="298"/>
                    <a:pt x="417" y="286"/>
                  </a:cubicBezTo>
                  <a:close/>
                  <a:moveTo>
                    <a:pt x="524" y="869"/>
                  </a:moveTo>
                  <a:cubicBezTo>
                    <a:pt x="643" y="917"/>
                    <a:pt x="655" y="976"/>
                    <a:pt x="655" y="1048"/>
                  </a:cubicBezTo>
                  <a:cubicBezTo>
                    <a:pt x="655" y="1119"/>
                    <a:pt x="596" y="1179"/>
                    <a:pt x="524" y="1191"/>
                  </a:cubicBezTo>
                  <a:lnTo>
                    <a:pt x="524" y="869"/>
                  </a:lnTo>
                  <a:close/>
                  <a:moveTo>
                    <a:pt x="477" y="0"/>
                  </a:moveTo>
                  <a:cubicBezTo>
                    <a:pt x="453" y="0"/>
                    <a:pt x="417" y="24"/>
                    <a:pt x="417" y="48"/>
                  </a:cubicBezTo>
                  <a:lnTo>
                    <a:pt x="417" y="107"/>
                  </a:lnTo>
                  <a:cubicBezTo>
                    <a:pt x="191" y="131"/>
                    <a:pt x="60" y="250"/>
                    <a:pt x="60" y="476"/>
                  </a:cubicBezTo>
                  <a:cubicBezTo>
                    <a:pt x="60" y="703"/>
                    <a:pt x="227" y="774"/>
                    <a:pt x="417" y="845"/>
                  </a:cubicBezTo>
                  <a:lnTo>
                    <a:pt x="417" y="1226"/>
                  </a:lnTo>
                  <a:cubicBezTo>
                    <a:pt x="310" y="1203"/>
                    <a:pt x="274" y="1179"/>
                    <a:pt x="179" y="1107"/>
                  </a:cubicBezTo>
                  <a:cubicBezTo>
                    <a:pt x="160" y="1093"/>
                    <a:pt x="143" y="1087"/>
                    <a:pt x="127" y="1087"/>
                  </a:cubicBezTo>
                  <a:cubicBezTo>
                    <a:pt x="101" y="1087"/>
                    <a:pt x="77" y="1102"/>
                    <a:pt x="48" y="1131"/>
                  </a:cubicBezTo>
                  <a:cubicBezTo>
                    <a:pt x="0" y="1191"/>
                    <a:pt x="0" y="1250"/>
                    <a:pt x="48" y="1298"/>
                  </a:cubicBezTo>
                  <a:cubicBezTo>
                    <a:pt x="120" y="1405"/>
                    <a:pt x="274" y="1453"/>
                    <a:pt x="417" y="1453"/>
                  </a:cubicBezTo>
                  <a:lnTo>
                    <a:pt x="417" y="1512"/>
                  </a:lnTo>
                  <a:cubicBezTo>
                    <a:pt x="417" y="1536"/>
                    <a:pt x="453" y="1548"/>
                    <a:pt x="477" y="1548"/>
                  </a:cubicBezTo>
                  <a:cubicBezTo>
                    <a:pt x="512" y="1548"/>
                    <a:pt x="536" y="1536"/>
                    <a:pt x="536" y="1512"/>
                  </a:cubicBezTo>
                  <a:lnTo>
                    <a:pt x="536" y="1453"/>
                  </a:lnTo>
                  <a:cubicBezTo>
                    <a:pt x="727" y="1417"/>
                    <a:pt x="893" y="1298"/>
                    <a:pt x="893" y="1048"/>
                  </a:cubicBezTo>
                  <a:cubicBezTo>
                    <a:pt x="893" y="798"/>
                    <a:pt x="751" y="691"/>
                    <a:pt x="536" y="619"/>
                  </a:cubicBezTo>
                  <a:lnTo>
                    <a:pt x="536" y="286"/>
                  </a:lnTo>
                  <a:cubicBezTo>
                    <a:pt x="584" y="286"/>
                    <a:pt x="631" y="298"/>
                    <a:pt x="667" y="333"/>
                  </a:cubicBezTo>
                  <a:cubicBezTo>
                    <a:pt x="694" y="340"/>
                    <a:pt x="726" y="363"/>
                    <a:pt x="759" y="363"/>
                  </a:cubicBezTo>
                  <a:cubicBezTo>
                    <a:pt x="783" y="363"/>
                    <a:pt x="808" y="350"/>
                    <a:pt x="834" y="310"/>
                  </a:cubicBezTo>
                  <a:cubicBezTo>
                    <a:pt x="870" y="274"/>
                    <a:pt x="882" y="214"/>
                    <a:pt x="822" y="167"/>
                  </a:cubicBezTo>
                  <a:cubicBezTo>
                    <a:pt x="751" y="107"/>
                    <a:pt x="631" y="95"/>
                    <a:pt x="536" y="95"/>
                  </a:cubicBezTo>
                  <a:lnTo>
                    <a:pt x="536" y="48"/>
                  </a:lnTo>
                  <a:cubicBezTo>
                    <a:pt x="536" y="12"/>
                    <a:pt x="501" y="0"/>
                    <a:pt x="47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342" name="Google Shape;10342;p73"/>
            <p:cNvSpPr/>
            <p:nvPr/>
          </p:nvSpPr>
          <p:spPr>
            <a:xfrm>
              <a:off x="4188988" y="3398001"/>
              <a:ext cx="81510" cy="81510"/>
            </a:xfrm>
            <a:custGeom>
              <a:avLst/>
              <a:gdLst/>
              <a:ahLst/>
              <a:cxnLst/>
              <a:rect l="l" t="t" r="r" b="b"/>
              <a:pathLst>
                <a:path w="2561" h="2561" extrusionOk="0">
                  <a:moveTo>
                    <a:pt x="1287" y="311"/>
                  </a:moveTo>
                  <a:cubicBezTo>
                    <a:pt x="1823" y="311"/>
                    <a:pt x="2251" y="739"/>
                    <a:pt x="2251" y="1275"/>
                  </a:cubicBezTo>
                  <a:cubicBezTo>
                    <a:pt x="2251" y="1811"/>
                    <a:pt x="1823" y="2251"/>
                    <a:pt x="1287" y="2251"/>
                  </a:cubicBezTo>
                  <a:cubicBezTo>
                    <a:pt x="751" y="2251"/>
                    <a:pt x="310" y="1811"/>
                    <a:pt x="310" y="1275"/>
                  </a:cubicBezTo>
                  <a:cubicBezTo>
                    <a:pt x="310" y="739"/>
                    <a:pt x="751" y="311"/>
                    <a:pt x="1287" y="311"/>
                  </a:cubicBezTo>
                  <a:close/>
                  <a:moveTo>
                    <a:pt x="1287" y="1"/>
                  </a:moveTo>
                  <a:cubicBezTo>
                    <a:pt x="572" y="1"/>
                    <a:pt x="1" y="584"/>
                    <a:pt x="1" y="1275"/>
                  </a:cubicBezTo>
                  <a:cubicBezTo>
                    <a:pt x="1" y="1989"/>
                    <a:pt x="584" y="2561"/>
                    <a:pt x="1287" y="2561"/>
                  </a:cubicBezTo>
                  <a:cubicBezTo>
                    <a:pt x="2001" y="2561"/>
                    <a:pt x="2561" y="1977"/>
                    <a:pt x="2561" y="1275"/>
                  </a:cubicBezTo>
                  <a:cubicBezTo>
                    <a:pt x="2561" y="584"/>
                    <a:pt x="2001" y="1"/>
                    <a:pt x="128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343" name="Google Shape;10343;p73"/>
            <p:cNvSpPr/>
            <p:nvPr/>
          </p:nvSpPr>
          <p:spPr>
            <a:xfrm>
              <a:off x="4090863" y="3380210"/>
              <a:ext cx="195930" cy="146311"/>
            </a:xfrm>
            <a:custGeom>
              <a:avLst/>
              <a:gdLst/>
              <a:ahLst/>
              <a:cxnLst/>
              <a:rect l="l" t="t" r="r" b="b"/>
              <a:pathLst>
                <a:path w="6156" h="4597" extrusionOk="0">
                  <a:moveTo>
                    <a:pt x="1810" y="1834"/>
                  </a:moveTo>
                  <a:cubicBezTo>
                    <a:pt x="2131" y="1834"/>
                    <a:pt x="2429" y="2001"/>
                    <a:pt x="2608" y="2274"/>
                  </a:cubicBezTo>
                  <a:cubicBezTo>
                    <a:pt x="2643" y="2405"/>
                    <a:pt x="2703" y="2536"/>
                    <a:pt x="2762" y="2667"/>
                  </a:cubicBezTo>
                  <a:cubicBezTo>
                    <a:pt x="2762" y="2715"/>
                    <a:pt x="2774" y="2763"/>
                    <a:pt x="2774" y="2810"/>
                  </a:cubicBezTo>
                  <a:cubicBezTo>
                    <a:pt x="2774" y="3346"/>
                    <a:pt x="2346" y="3775"/>
                    <a:pt x="1810" y="3775"/>
                  </a:cubicBezTo>
                  <a:cubicBezTo>
                    <a:pt x="1274" y="3775"/>
                    <a:pt x="834" y="3346"/>
                    <a:pt x="834" y="2810"/>
                  </a:cubicBezTo>
                  <a:cubicBezTo>
                    <a:pt x="834" y="2274"/>
                    <a:pt x="1274" y="1834"/>
                    <a:pt x="1810" y="1834"/>
                  </a:cubicBezTo>
                  <a:close/>
                  <a:moveTo>
                    <a:pt x="1810" y="1322"/>
                  </a:moveTo>
                  <a:cubicBezTo>
                    <a:pt x="2084" y="1322"/>
                    <a:pt x="2346" y="1393"/>
                    <a:pt x="2584" y="1536"/>
                  </a:cubicBezTo>
                  <a:cubicBezTo>
                    <a:pt x="2560" y="1620"/>
                    <a:pt x="2560" y="1703"/>
                    <a:pt x="2548" y="1774"/>
                  </a:cubicBezTo>
                  <a:cubicBezTo>
                    <a:pt x="2346" y="1632"/>
                    <a:pt x="2072" y="1536"/>
                    <a:pt x="1810" y="1536"/>
                  </a:cubicBezTo>
                  <a:cubicBezTo>
                    <a:pt x="1096" y="1536"/>
                    <a:pt x="524" y="2120"/>
                    <a:pt x="524" y="2822"/>
                  </a:cubicBezTo>
                  <a:cubicBezTo>
                    <a:pt x="524" y="3537"/>
                    <a:pt x="1107" y="4096"/>
                    <a:pt x="1810" y="4096"/>
                  </a:cubicBezTo>
                  <a:cubicBezTo>
                    <a:pt x="2417" y="4096"/>
                    <a:pt x="2917" y="3668"/>
                    <a:pt x="3060" y="3108"/>
                  </a:cubicBezTo>
                  <a:cubicBezTo>
                    <a:pt x="3120" y="3167"/>
                    <a:pt x="3155" y="3203"/>
                    <a:pt x="3239" y="3263"/>
                  </a:cubicBezTo>
                  <a:cubicBezTo>
                    <a:pt x="3036" y="3882"/>
                    <a:pt x="2477" y="4299"/>
                    <a:pt x="1810" y="4299"/>
                  </a:cubicBezTo>
                  <a:cubicBezTo>
                    <a:pt x="988" y="4299"/>
                    <a:pt x="322" y="3620"/>
                    <a:pt x="322" y="2810"/>
                  </a:cubicBezTo>
                  <a:cubicBezTo>
                    <a:pt x="322" y="1989"/>
                    <a:pt x="988" y="1322"/>
                    <a:pt x="1810" y="1322"/>
                  </a:cubicBezTo>
                  <a:close/>
                  <a:moveTo>
                    <a:pt x="4382" y="0"/>
                  </a:moveTo>
                  <a:cubicBezTo>
                    <a:pt x="3608" y="0"/>
                    <a:pt x="2929" y="500"/>
                    <a:pt x="2679" y="1179"/>
                  </a:cubicBezTo>
                  <a:cubicBezTo>
                    <a:pt x="2417" y="1036"/>
                    <a:pt x="2131" y="953"/>
                    <a:pt x="1822" y="953"/>
                  </a:cubicBezTo>
                  <a:cubicBezTo>
                    <a:pt x="822" y="953"/>
                    <a:pt x="0" y="1774"/>
                    <a:pt x="0" y="2775"/>
                  </a:cubicBezTo>
                  <a:cubicBezTo>
                    <a:pt x="0" y="3775"/>
                    <a:pt x="822" y="4596"/>
                    <a:pt x="1822" y="4596"/>
                  </a:cubicBezTo>
                  <a:cubicBezTo>
                    <a:pt x="2596" y="4596"/>
                    <a:pt x="3262" y="4120"/>
                    <a:pt x="3512" y="3417"/>
                  </a:cubicBezTo>
                  <a:cubicBezTo>
                    <a:pt x="3763" y="3548"/>
                    <a:pt x="4060" y="3644"/>
                    <a:pt x="4382" y="3644"/>
                  </a:cubicBezTo>
                  <a:cubicBezTo>
                    <a:pt x="4798" y="3644"/>
                    <a:pt x="5191" y="3489"/>
                    <a:pt x="5513" y="3239"/>
                  </a:cubicBezTo>
                  <a:cubicBezTo>
                    <a:pt x="5822" y="2989"/>
                    <a:pt x="6049" y="2632"/>
                    <a:pt x="6132" y="2239"/>
                  </a:cubicBezTo>
                  <a:cubicBezTo>
                    <a:pt x="6156" y="2167"/>
                    <a:pt x="6096" y="2072"/>
                    <a:pt x="6013" y="2060"/>
                  </a:cubicBezTo>
                  <a:cubicBezTo>
                    <a:pt x="6004" y="2059"/>
                    <a:pt x="5996" y="2058"/>
                    <a:pt x="5987" y="2058"/>
                  </a:cubicBezTo>
                  <a:cubicBezTo>
                    <a:pt x="5911" y="2058"/>
                    <a:pt x="5833" y="2104"/>
                    <a:pt x="5822" y="2179"/>
                  </a:cubicBezTo>
                  <a:cubicBezTo>
                    <a:pt x="5656" y="2870"/>
                    <a:pt x="5060" y="3322"/>
                    <a:pt x="4370" y="3322"/>
                  </a:cubicBezTo>
                  <a:cubicBezTo>
                    <a:pt x="3834" y="3322"/>
                    <a:pt x="3334" y="3048"/>
                    <a:pt x="3072" y="2572"/>
                  </a:cubicBezTo>
                  <a:cubicBezTo>
                    <a:pt x="3036" y="2417"/>
                    <a:pt x="2977" y="2274"/>
                    <a:pt x="2905" y="2132"/>
                  </a:cubicBezTo>
                  <a:cubicBezTo>
                    <a:pt x="2715" y="1215"/>
                    <a:pt x="3429" y="334"/>
                    <a:pt x="4370" y="334"/>
                  </a:cubicBezTo>
                  <a:cubicBezTo>
                    <a:pt x="5060" y="334"/>
                    <a:pt x="5656" y="810"/>
                    <a:pt x="5822" y="1477"/>
                  </a:cubicBezTo>
                  <a:cubicBezTo>
                    <a:pt x="5832" y="1556"/>
                    <a:pt x="5899" y="1602"/>
                    <a:pt x="5969" y="1602"/>
                  </a:cubicBezTo>
                  <a:cubicBezTo>
                    <a:pt x="5984" y="1602"/>
                    <a:pt x="5998" y="1600"/>
                    <a:pt x="6013" y="1596"/>
                  </a:cubicBezTo>
                  <a:cubicBezTo>
                    <a:pt x="6108" y="1584"/>
                    <a:pt x="6144" y="1489"/>
                    <a:pt x="6132" y="1405"/>
                  </a:cubicBezTo>
                  <a:cubicBezTo>
                    <a:pt x="6049" y="1024"/>
                    <a:pt x="5822" y="667"/>
                    <a:pt x="5513" y="405"/>
                  </a:cubicBezTo>
                  <a:cubicBezTo>
                    <a:pt x="5191" y="155"/>
                    <a:pt x="4775" y="0"/>
                    <a:pt x="438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344" name="Google Shape;10344;p73"/>
            <p:cNvSpPr/>
            <p:nvPr/>
          </p:nvSpPr>
          <p:spPr>
            <a:xfrm>
              <a:off x="4215914" y="3415061"/>
              <a:ext cx="28072" cy="49301"/>
            </a:xfrm>
            <a:custGeom>
              <a:avLst/>
              <a:gdLst/>
              <a:ahLst/>
              <a:cxnLst/>
              <a:rect l="l" t="t" r="r" b="b"/>
              <a:pathLst>
                <a:path w="882" h="1549" extrusionOk="0">
                  <a:moveTo>
                    <a:pt x="405" y="298"/>
                  </a:moveTo>
                  <a:lnTo>
                    <a:pt x="405" y="584"/>
                  </a:lnTo>
                  <a:cubicBezTo>
                    <a:pt x="286" y="537"/>
                    <a:pt x="262" y="501"/>
                    <a:pt x="262" y="429"/>
                  </a:cubicBezTo>
                  <a:cubicBezTo>
                    <a:pt x="262" y="358"/>
                    <a:pt x="334" y="310"/>
                    <a:pt x="405" y="298"/>
                  </a:cubicBezTo>
                  <a:close/>
                  <a:moveTo>
                    <a:pt x="512" y="882"/>
                  </a:moveTo>
                  <a:cubicBezTo>
                    <a:pt x="631" y="918"/>
                    <a:pt x="643" y="977"/>
                    <a:pt x="643" y="1060"/>
                  </a:cubicBezTo>
                  <a:cubicBezTo>
                    <a:pt x="643" y="1144"/>
                    <a:pt x="584" y="1191"/>
                    <a:pt x="512" y="1203"/>
                  </a:cubicBezTo>
                  <a:lnTo>
                    <a:pt x="512" y="882"/>
                  </a:lnTo>
                  <a:close/>
                  <a:moveTo>
                    <a:pt x="465" y="1"/>
                  </a:moveTo>
                  <a:cubicBezTo>
                    <a:pt x="441" y="1"/>
                    <a:pt x="405" y="13"/>
                    <a:pt x="405" y="48"/>
                  </a:cubicBezTo>
                  <a:lnTo>
                    <a:pt x="405" y="96"/>
                  </a:lnTo>
                  <a:cubicBezTo>
                    <a:pt x="179" y="132"/>
                    <a:pt x="48" y="251"/>
                    <a:pt x="48" y="477"/>
                  </a:cubicBezTo>
                  <a:cubicBezTo>
                    <a:pt x="48" y="715"/>
                    <a:pt x="226" y="787"/>
                    <a:pt x="405" y="846"/>
                  </a:cubicBezTo>
                  <a:lnTo>
                    <a:pt x="405" y="1215"/>
                  </a:lnTo>
                  <a:cubicBezTo>
                    <a:pt x="298" y="1203"/>
                    <a:pt x="262" y="1156"/>
                    <a:pt x="167" y="1096"/>
                  </a:cubicBezTo>
                  <a:cubicBezTo>
                    <a:pt x="150" y="1084"/>
                    <a:pt x="133" y="1079"/>
                    <a:pt x="117" y="1079"/>
                  </a:cubicBezTo>
                  <a:cubicBezTo>
                    <a:pt x="53" y="1079"/>
                    <a:pt x="0" y="1158"/>
                    <a:pt x="0" y="1215"/>
                  </a:cubicBezTo>
                  <a:cubicBezTo>
                    <a:pt x="0" y="1251"/>
                    <a:pt x="24" y="1275"/>
                    <a:pt x="36" y="1299"/>
                  </a:cubicBezTo>
                  <a:cubicBezTo>
                    <a:pt x="107" y="1394"/>
                    <a:pt x="274" y="1441"/>
                    <a:pt x="405" y="1441"/>
                  </a:cubicBezTo>
                  <a:lnTo>
                    <a:pt x="405" y="1501"/>
                  </a:lnTo>
                  <a:cubicBezTo>
                    <a:pt x="405" y="1537"/>
                    <a:pt x="441" y="1549"/>
                    <a:pt x="465" y="1549"/>
                  </a:cubicBezTo>
                  <a:cubicBezTo>
                    <a:pt x="500" y="1549"/>
                    <a:pt x="524" y="1525"/>
                    <a:pt x="524" y="1501"/>
                  </a:cubicBezTo>
                  <a:lnTo>
                    <a:pt x="524" y="1441"/>
                  </a:lnTo>
                  <a:cubicBezTo>
                    <a:pt x="715" y="1406"/>
                    <a:pt x="881" y="1299"/>
                    <a:pt x="881" y="1037"/>
                  </a:cubicBezTo>
                  <a:cubicBezTo>
                    <a:pt x="881" y="787"/>
                    <a:pt x="715" y="703"/>
                    <a:pt x="524" y="620"/>
                  </a:cubicBezTo>
                  <a:lnTo>
                    <a:pt x="524" y="298"/>
                  </a:lnTo>
                  <a:cubicBezTo>
                    <a:pt x="596" y="298"/>
                    <a:pt x="631" y="310"/>
                    <a:pt x="703" y="358"/>
                  </a:cubicBezTo>
                  <a:cubicBezTo>
                    <a:pt x="717" y="362"/>
                    <a:pt x="732" y="364"/>
                    <a:pt x="746" y="364"/>
                  </a:cubicBezTo>
                  <a:cubicBezTo>
                    <a:pt x="777" y="364"/>
                    <a:pt x="805" y="351"/>
                    <a:pt x="822" y="310"/>
                  </a:cubicBezTo>
                  <a:cubicBezTo>
                    <a:pt x="857" y="263"/>
                    <a:pt x="869" y="203"/>
                    <a:pt x="810" y="156"/>
                  </a:cubicBezTo>
                  <a:cubicBezTo>
                    <a:pt x="738" y="96"/>
                    <a:pt x="619" y="84"/>
                    <a:pt x="524" y="84"/>
                  </a:cubicBezTo>
                  <a:lnTo>
                    <a:pt x="524" y="48"/>
                  </a:lnTo>
                  <a:cubicBezTo>
                    <a:pt x="524" y="13"/>
                    <a:pt x="500" y="1"/>
                    <a:pt x="4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345" name="Google Shape;10345;p73"/>
            <p:cNvSpPr/>
            <p:nvPr/>
          </p:nvSpPr>
          <p:spPr>
            <a:xfrm>
              <a:off x="3988156" y="3495935"/>
              <a:ext cx="353954" cy="203155"/>
            </a:xfrm>
            <a:custGeom>
              <a:avLst/>
              <a:gdLst/>
              <a:ahLst/>
              <a:cxnLst/>
              <a:rect l="l" t="t" r="r" b="b"/>
              <a:pathLst>
                <a:path w="11121" h="6383" extrusionOk="0">
                  <a:moveTo>
                    <a:pt x="3525" y="1884"/>
                  </a:moveTo>
                  <a:cubicBezTo>
                    <a:pt x="3540" y="1884"/>
                    <a:pt x="3561" y="1898"/>
                    <a:pt x="3561" y="1925"/>
                  </a:cubicBezTo>
                  <a:cubicBezTo>
                    <a:pt x="3632" y="2103"/>
                    <a:pt x="4632" y="4770"/>
                    <a:pt x="4680" y="4854"/>
                  </a:cubicBezTo>
                  <a:cubicBezTo>
                    <a:pt x="4692" y="4865"/>
                    <a:pt x="4680" y="4901"/>
                    <a:pt x="4644" y="4901"/>
                  </a:cubicBezTo>
                  <a:lnTo>
                    <a:pt x="3930" y="5163"/>
                  </a:lnTo>
                  <a:cubicBezTo>
                    <a:pt x="3882" y="5032"/>
                    <a:pt x="2870" y="2341"/>
                    <a:pt x="2799" y="2163"/>
                  </a:cubicBezTo>
                  <a:lnTo>
                    <a:pt x="3513" y="1889"/>
                  </a:lnTo>
                  <a:cubicBezTo>
                    <a:pt x="3516" y="1886"/>
                    <a:pt x="3520" y="1884"/>
                    <a:pt x="3525" y="1884"/>
                  </a:cubicBezTo>
                  <a:close/>
                  <a:moveTo>
                    <a:pt x="2501" y="2294"/>
                  </a:moveTo>
                  <a:lnTo>
                    <a:pt x="3632" y="5306"/>
                  </a:lnTo>
                  <a:cubicBezTo>
                    <a:pt x="3096" y="5496"/>
                    <a:pt x="1763" y="5997"/>
                    <a:pt x="1536" y="6092"/>
                  </a:cubicBezTo>
                  <a:cubicBezTo>
                    <a:pt x="1528" y="6095"/>
                    <a:pt x="1520" y="6096"/>
                    <a:pt x="1511" y="6096"/>
                  </a:cubicBezTo>
                  <a:cubicBezTo>
                    <a:pt x="1485" y="6096"/>
                    <a:pt x="1459" y="6081"/>
                    <a:pt x="1441" y="6044"/>
                  </a:cubicBezTo>
                  <a:lnTo>
                    <a:pt x="358" y="3175"/>
                  </a:lnTo>
                  <a:cubicBezTo>
                    <a:pt x="346" y="3139"/>
                    <a:pt x="358" y="3103"/>
                    <a:pt x="405" y="3080"/>
                  </a:cubicBezTo>
                  <a:cubicBezTo>
                    <a:pt x="1084" y="2829"/>
                    <a:pt x="2025" y="2472"/>
                    <a:pt x="2501" y="2294"/>
                  </a:cubicBezTo>
                  <a:close/>
                  <a:moveTo>
                    <a:pt x="10195" y="0"/>
                  </a:moveTo>
                  <a:cubicBezTo>
                    <a:pt x="9949" y="0"/>
                    <a:pt x="9714" y="126"/>
                    <a:pt x="9537" y="282"/>
                  </a:cubicBezTo>
                  <a:lnTo>
                    <a:pt x="7835" y="1698"/>
                  </a:lnTo>
                  <a:cubicBezTo>
                    <a:pt x="7740" y="1496"/>
                    <a:pt x="7537" y="1282"/>
                    <a:pt x="7144" y="1282"/>
                  </a:cubicBezTo>
                  <a:cubicBezTo>
                    <a:pt x="6745" y="1282"/>
                    <a:pt x="6434" y="1280"/>
                    <a:pt x="6185" y="1280"/>
                  </a:cubicBezTo>
                  <a:cubicBezTo>
                    <a:pt x="5437" y="1280"/>
                    <a:pt x="5254" y="1294"/>
                    <a:pt x="4977" y="1401"/>
                  </a:cubicBezTo>
                  <a:lnTo>
                    <a:pt x="3882" y="1853"/>
                  </a:lnTo>
                  <a:lnTo>
                    <a:pt x="3870" y="1806"/>
                  </a:lnTo>
                  <a:cubicBezTo>
                    <a:pt x="3814" y="1665"/>
                    <a:pt x="3669" y="1569"/>
                    <a:pt x="3523" y="1569"/>
                  </a:cubicBezTo>
                  <a:cubicBezTo>
                    <a:pt x="3484" y="1569"/>
                    <a:pt x="3444" y="1576"/>
                    <a:pt x="3406" y="1591"/>
                  </a:cubicBezTo>
                  <a:lnTo>
                    <a:pt x="2596" y="1913"/>
                  </a:lnTo>
                  <a:cubicBezTo>
                    <a:pt x="2239" y="2044"/>
                    <a:pt x="1084" y="2472"/>
                    <a:pt x="298" y="2770"/>
                  </a:cubicBezTo>
                  <a:cubicBezTo>
                    <a:pt x="108" y="2841"/>
                    <a:pt x="1" y="3068"/>
                    <a:pt x="72" y="3258"/>
                  </a:cubicBezTo>
                  <a:lnTo>
                    <a:pt x="1167" y="6139"/>
                  </a:lnTo>
                  <a:cubicBezTo>
                    <a:pt x="1222" y="6285"/>
                    <a:pt x="1368" y="6382"/>
                    <a:pt x="1518" y="6382"/>
                  </a:cubicBezTo>
                  <a:cubicBezTo>
                    <a:pt x="1564" y="6382"/>
                    <a:pt x="1611" y="6373"/>
                    <a:pt x="1656" y="6354"/>
                  </a:cubicBezTo>
                  <a:cubicBezTo>
                    <a:pt x="1906" y="6270"/>
                    <a:pt x="3549" y="5639"/>
                    <a:pt x="3894" y="5508"/>
                  </a:cubicBezTo>
                  <a:lnTo>
                    <a:pt x="4763" y="5175"/>
                  </a:lnTo>
                  <a:cubicBezTo>
                    <a:pt x="4942" y="5104"/>
                    <a:pt x="5049" y="4901"/>
                    <a:pt x="4965" y="4723"/>
                  </a:cubicBezTo>
                  <a:lnTo>
                    <a:pt x="4954" y="4675"/>
                  </a:lnTo>
                  <a:cubicBezTo>
                    <a:pt x="5525" y="4437"/>
                    <a:pt x="5537" y="4413"/>
                    <a:pt x="6120" y="4413"/>
                  </a:cubicBezTo>
                  <a:cubicBezTo>
                    <a:pt x="6204" y="4413"/>
                    <a:pt x="6275" y="4330"/>
                    <a:pt x="6275" y="4246"/>
                  </a:cubicBezTo>
                  <a:cubicBezTo>
                    <a:pt x="6275" y="4151"/>
                    <a:pt x="6204" y="4080"/>
                    <a:pt x="6120" y="4080"/>
                  </a:cubicBezTo>
                  <a:cubicBezTo>
                    <a:pt x="5477" y="4080"/>
                    <a:pt x="5418" y="4127"/>
                    <a:pt x="4834" y="4377"/>
                  </a:cubicBezTo>
                  <a:lnTo>
                    <a:pt x="3989" y="2127"/>
                  </a:lnTo>
                  <a:lnTo>
                    <a:pt x="5073" y="1686"/>
                  </a:lnTo>
                  <a:cubicBezTo>
                    <a:pt x="5294" y="1601"/>
                    <a:pt x="5460" y="1589"/>
                    <a:pt x="6106" y="1589"/>
                  </a:cubicBezTo>
                  <a:cubicBezTo>
                    <a:pt x="6364" y="1589"/>
                    <a:pt x="6699" y="1591"/>
                    <a:pt x="7144" y="1591"/>
                  </a:cubicBezTo>
                  <a:cubicBezTo>
                    <a:pt x="7323" y="1591"/>
                    <a:pt x="7442" y="1651"/>
                    <a:pt x="7513" y="1770"/>
                  </a:cubicBezTo>
                  <a:cubicBezTo>
                    <a:pt x="7573" y="1865"/>
                    <a:pt x="7573" y="1948"/>
                    <a:pt x="7585" y="1984"/>
                  </a:cubicBezTo>
                  <a:cubicBezTo>
                    <a:pt x="7585" y="2044"/>
                    <a:pt x="7549" y="2341"/>
                    <a:pt x="7263" y="2389"/>
                  </a:cubicBezTo>
                  <a:cubicBezTo>
                    <a:pt x="6835" y="2460"/>
                    <a:pt x="5882" y="2591"/>
                    <a:pt x="5882" y="2591"/>
                  </a:cubicBezTo>
                  <a:cubicBezTo>
                    <a:pt x="5787" y="2603"/>
                    <a:pt x="5727" y="2687"/>
                    <a:pt x="5739" y="2770"/>
                  </a:cubicBezTo>
                  <a:cubicBezTo>
                    <a:pt x="5763" y="2841"/>
                    <a:pt x="5823" y="2901"/>
                    <a:pt x="5906" y="2901"/>
                  </a:cubicBezTo>
                  <a:lnTo>
                    <a:pt x="5942" y="2901"/>
                  </a:lnTo>
                  <a:cubicBezTo>
                    <a:pt x="5954" y="2901"/>
                    <a:pt x="6894" y="2770"/>
                    <a:pt x="7335" y="2699"/>
                  </a:cubicBezTo>
                  <a:cubicBezTo>
                    <a:pt x="7740" y="2627"/>
                    <a:pt x="7882" y="2282"/>
                    <a:pt x="7918" y="2056"/>
                  </a:cubicBezTo>
                  <a:lnTo>
                    <a:pt x="9764" y="520"/>
                  </a:lnTo>
                  <a:cubicBezTo>
                    <a:pt x="9875" y="408"/>
                    <a:pt x="10028" y="311"/>
                    <a:pt x="10188" y="311"/>
                  </a:cubicBezTo>
                  <a:cubicBezTo>
                    <a:pt x="10285" y="311"/>
                    <a:pt x="10384" y="347"/>
                    <a:pt x="10478" y="436"/>
                  </a:cubicBezTo>
                  <a:cubicBezTo>
                    <a:pt x="10776" y="734"/>
                    <a:pt x="10502" y="1091"/>
                    <a:pt x="10430" y="1151"/>
                  </a:cubicBezTo>
                  <a:cubicBezTo>
                    <a:pt x="10359" y="1222"/>
                    <a:pt x="8097" y="3651"/>
                    <a:pt x="8097" y="3651"/>
                  </a:cubicBezTo>
                  <a:cubicBezTo>
                    <a:pt x="7763" y="4020"/>
                    <a:pt x="7323" y="4080"/>
                    <a:pt x="7144" y="4092"/>
                  </a:cubicBezTo>
                  <a:lnTo>
                    <a:pt x="6847" y="4092"/>
                  </a:lnTo>
                  <a:cubicBezTo>
                    <a:pt x="6751" y="4092"/>
                    <a:pt x="6680" y="4175"/>
                    <a:pt x="6680" y="4258"/>
                  </a:cubicBezTo>
                  <a:cubicBezTo>
                    <a:pt x="6680" y="4353"/>
                    <a:pt x="6751" y="4425"/>
                    <a:pt x="6847" y="4425"/>
                  </a:cubicBezTo>
                  <a:lnTo>
                    <a:pt x="7156" y="4425"/>
                  </a:lnTo>
                  <a:cubicBezTo>
                    <a:pt x="7382" y="4413"/>
                    <a:pt x="7918" y="4330"/>
                    <a:pt x="8335" y="3877"/>
                  </a:cubicBezTo>
                  <a:cubicBezTo>
                    <a:pt x="10669" y="1377"/>
                    <a:pt x="10669" y="1377"/>
                    <a:pt x="10669" y="1353"/>
                  </a:cubicBezTo>
                  <a:cubicBezTo>
                    <a:pt x="10883" y="1151"/>
                    <a:pt x="11121" y="627"/>
                    <a:pt x="10704" y="210"/>
                  </a:cubicBezTo>
                  <a:cubicBezTo>
                    <a:pt x="10539" y="60"/>
                    <a:pt x="10365" y="0"/>
                    <a:pt x="1019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</p:grpSp>
      <p:grpSp>
        <p:nvGrpSpPr>
          <p:cNvPr id="10346" name="Google Shape;10346;p73"/>
          <p:cNvGrpSpPr/>
          <p:nvPr/>
        </p:nvGrpSpPr>
        <p:grpSpPr>
          <a:xfrm>
            <a:off x="4721349" y="4257427"/>
            <a:ext cx="464343" cy="461584"/>
            <a:chOff x="3541011" y="3367320"/>
            <a:chExt cx="348257" cy="346188"/>
          </a:xfrm>
          <a:solidFill>
            <a:srgbClr val="E084C6"/>
          </a:solidFill>
        </p:grpSpPr>
        <p:sp>
          <p:nvSpPr>
            <p:cNvPr id="10347" name="Google Shape;10347;p73"/>
            <p:cNvSpPr/>
            <p:nvPr/>
          </p:nvSpPr>
          <p:spPr>
            <a:xfrm>
              <a:off x="3541011" y="3367320"/>
              <a:ext cx="347906" cy="346188"/>
            </a:xfrm>
            <a:custGeom>
              <a:avLst/>
              <a:gdLst/>
              <a:ahLst/>
              <a:cxnLst/>
              <a:rect l="l" t="t" r="r" b="b"/>
              <a:pathLst>
                <a:path w="10931" h="10877" extrusionOk="0">
                  <a:moveTo>
                    <a:pt x="4203" y="6323"/>
                  </a:moveTo>
                  <a:cubicBezTo>
                    <a:pt x="4322" y="6454"/>
                    <a:pt x="4465" y="6609"/>
                    <a:pt x="4620" y="6740"/>
                  </a:cubicBezTo>
                  <a:lnTo>
                    <a:pt x="4024" y="7335"/>
                  </a:lnTo>
                  <a:lnTo>
                    <a:pt x="3977" y="7287"/>
                  </a:lnTo>
                  <a:lnTo>
                    <a:pt x="3632" y="6942"/>
                  </a:lnTo>
                  <a:lnTo>
                    <a:pt x="3584" y="6906"/>
                  </a:lnTo>
                  <a:lnTo>
                    <a:pt x="4203" y="6323"/>
                  </a:lnTo>
                  <a:close/>
                  <a:moveTo>
                    <a:pt x="3239" y="7123"/>
                  </a:moveTo>
                  <a:cubicBezTo>
                    <a:pt x="3307" y="7123"/>
                    <a:pt x="3376" y="7150"/>
                    <a:pt x="3429" y="7204"/>
                  </a:cubicBezTo>
                  <a:lnTo>
                    <a:pt x="3763" y="7537"/>
                  </a:lnTo>
                  <a:cubicBezTo>
                    <a:pt x="3858" y="7632"/>
                    <a:pt x="3858" y="7799"/>
                    <a:pt x="3751" y="7894"/>
                  </a:cubicBezTo>
                  <a:lnTo>
                    <a:pt x="3560" y="8097"/>
                  </a:lnTo>
                  <a:lnTo>
                    <a:pt x="2858" y="7394"/>
                  </a:lnTo>
                  <a:lnTo>
                    <a:pt x="3048" y="7204"/>
                  </a:lnTo>
                  <a:cubicBezTo>
                    <a:pt x="3102" y="7150"/>
                    <a:pt x="3170" y="7123"/>
                    <a:pt x="3239" y="7123"/>
                  </a:cubicBezTo>
                  <a:close/>
                  <a:moveTo>
                    <a:pt x="2631" y="7597"/>
                  </a:moveTo>
                  <a:lnTo>
                    <a:pt x="3334" y="8299"/>
                  </a:lnTo>
                  <a:lnTo>
                    <a:pt x="1167" y="10478"/>
                  </a:lnTo>
                  <a:cubicBezTo>
                    <a:pt x="1113" y="10526"/>
                    <a:pt x="1045" y="10550"/>
                    <a:pt x="976" y="10550"/>
                  </a:cubicBezTo>
                  <a:cubicBezTo>
                    <a:pt x="908" y="10550"/>
                    <a:pt x="840" y="10526"/>
                    <a:pt x="786" y="10478"/>
                  </a:cubicBezTo>
                  <a:lnTo>
                    <a:pt x="453" y="10133"/>
                  </a:lnTo>
                  <a:cubicBezTo>
                    <a:pt x="357" y="10038"/>
                    <a:pt x="357" y="9883"/>
                    <a:pt x="465" y="9776"/>
                  </a:cubicBezTo>
                  <a:lnTo>
                    <a:pt x="2631" y="7597"/>
                  </a:lnTo>
                  <a:close/>
                  <a:moveTo>
                    <a:pt x="7120" y="1"/>
                  </a:moveTo>
                  <a:cubicBezTo>
                    <a:pt x="3989" y="1"/>
                    <a:pt x="2191" y="3537"/>
                    <a:pt x="4001" y="6073"/>
                  </a:cubicBezTo>
                  <a:lnTo>
                    <a:pt x="3274" y="6799"/>
                  </a:lnTo>
                  <a:cubicBezTo>
                    <a:pt x="3249" y="6796"/>
                    <a:pt x="3223" y="6794"/>
                    <a:pt x="3198" y="6794"/>
                  </a:cubicBezTo>
                  <a:cubicBezTo>
                    <a:pt x="3049" y="6794"/>
                    <a:pt x="2912" y="6854"/>
                    <a:pt x="2810" y="6966"/>
                  </a:cubicBezTo>
                  <a:lnTo>
                    <a:pt x="226" y="9549"/>
                  </a:lnTo>
                  <a:cubicBezTo>
                    <a:pt x="0" y="9776"/>
                    <a:pt x="0" y="10145"/>
                    <a:pt x="226" y="10371"/>
                  </a:cubicBezTo>
                  <a:lnTo>
                    <a:pt x="572" y="10716"/>
                  </a:lnTo>
                  <a:cubicBezTo>
                    <a:pt x="679" y="10823"/>
                    <a:pt x="828" y="10877"/>
                    <a:pt x="976" y="10877"/>
                  </a:cubicBezTo>
                  <a:cubicBezTo>
                    <a:pt x="1125" y="10877"/>
                    <a:pt x="1274" y="10823"/>
                    <a:pt x="1381" y="10716"/>
                  </a:cubicBezTo>
                  <a:lnTo>
                    <a:pt x="3655" y="8430"/>
                  </a:lnTo>
                  <a:lnTo>
                    <a:pt x="3977" y="8121"/>
                  </a:lnTo>
                  <a:cubicBezTo>
                    <a:pt x="4096" y="8002"/>
                    <a:pt x="4155" y="7835"/>
                    <a:pt x="4144" y="7656"/>
                  </a:cubicBezTo>
                  <a:lnTo>
                    <a:pt x="4870" y="6930"/>
                  </a:lnTo>
                  <a:cubicBezTo>
                    <a:pt x="5406" y="7323"/>
                    <a:pt x="6037" y="7573"/>
                    <a:pt x="6715" y="7632"/>
                  </a:cubicBezTo>
                  <a:lnTo>
                    <a:pt x="6727" y="7632"/>
                  </a:lnTo>
                  <a:cubicBezTo>
                    <a:pt x="6799" y="7632"/>
                    <a:pt x="6882" y="7573"/>
                    <a:pt x="6894" y="7478"/>
                  </a:cubicBezTo>
                  <a:cubicBezTo>
                    <a:pt x="6906" y="7394"/>
                    <a:pt x="6834" y="7323"/>
                    <a:pt x="6739" y="7299"/>
                  </a:cubicBezTo>
                  <a:cubicBezTo>
                    <a:pt x="6037" y="7228"/>
                    <a:pt x="5406" y="6966"/>
                    <a:pt x="4882" y="6549"/>
                  </a:cubicBezTo>
                  <a:cubicBezTo>
                    <a:pt x="2298" y="4465"/>
                    <a:pt x="3822" y="310"/>
                    <a:pt x="7096" y="310"/>
                  </a:cubicBezTo>
                  <a:cubicBezTo>
                    <a:pt x="8942" y="310"/>
                    <a:pt x="10418" y="1703"/>
                    <a:pt x="10597" y="3465"/>
                  </a:cubicBezTo>
                  <a:cubicBezTo>
                    <a:pt x="10609" y="3549"/>
                    <a:pt x="10692" y="3608"/>
                    <a:pt x="10775" y="3608"/>
                  </a:cubicBezTo>
                  <a:cubicBezTo>
                    <a:pt x="10871" y="3596"/>
                    <a:pt x="10930" y="3525"/>
                    <a:pt x="10930" y="3430"/>
                  </a:cubicBezTo>
                  <a:cubicBezTo>
                    <a:pt x="10728" y="1525"/>
                    <a:pt x="9120" y="1"/>
                    <a:pt x="71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348" name="Google Shape;10348;p73"/>
            <p:cNvSpPr/>
            <p:nvPr/>
          </p:nvSpPr>
          <p:spPr>
            <a:xfrm>
              <a:off x="3658105" y="3389599"/>
              <a:ext cx="208820" cy="199431"/>
            </a:xfrm>
            <a:custGeom>
              <a:avLst/>
              <a:gdLst/>
              <a:ahLst/>
              <a:cxnLst/>
              <a:rect l="l" t="t" r="r" b="b"/>
              <a:pathLst>
                <a:path w="6561" h="6266" extrusionOk="0">
                  <a:moveTo>
                    <a:pt x="3441" y="336"/>
                  </a:moveTo>
                  <a:cubicBezTo>
                    <a:pt x="4989" y="336"/>
                    <a:pt x="6251" y="1587"/>
                    <a:pt x="6251" y="3146"/>
                  </a:cubicBezTo>
                  <a:cubicBezTo>
                    <a:pt x="6251" y="4694"/>
                    <a:pt x="4989" y="5944"/>
                    <a:pt x="3441" y="5944"/>
                  </a:cubicBezTo>
                  <a:cubicBezTo>
                    <a:pt x="2727" y="5944"/>
                    <a:pt x="1989" y="5682"/>
                    <a:pt x="1441" y="5135"/>
                  </a:cubicBezTo>
                  <a:cubicBezTo>
                    <a:pt x="345" y="4027"/>
                    <a:pt x="345" y="2241"/>
                    <a:pt x="1441" y="1158"/>
                  </a:cubicBezTo>
                  <a:cubicBezTo>
                    <a:pt x="1989" y="598"/>
                    <a:pt x="2703" y="336"/>
                    <a:pt x="3441" y="336"/>
                  </a:cubicBezTo>
                  <a:close/>
                  <a:moveTo>
                    <a:pt x="3428" y="0"/>
                  </a:moveTo>
                  <a:cubicBezTo>
                    <a:pt x="2628" y="0"/>
                    <a:pt x="1828" y="307"/>
                    <a:pt x="1215" y="920"/>
                  </a:cubicBezTo>
                  <a:cubicBezTo>
                    <a:pt x="0" y="2134"/>
                    <a:pt x="0" y="4123"/>
                    <a:pt x="1215" y="5337"/>
                  </a:cubicBezTo>
                  <a:cubicBezTo>
                    <a:pt x="1822" y="5944"/>
                    <a:pt x="2631" y="6266"/>
                    <a:pt x="3429" y="6266"/>
                  </a:cubicBezTo>
                  <a:cubicBezTo>
                    <a:pt x="5144" y="6266"/>
                    <a:pt x="6561" y="4873"/>
                    <a:pt x="6561" y="3134"/>
                  </a:cubicBezTo>
                  <a:cubicBezTo>
                    <a:pt x="6561" y="2301"/>
                    <a:pt x="6227" y="1515"/>
                    <a:pt x="5632" y="920"/>
                  </a:cubicBezTo>
                  <a:cubicBezTo>
                    <a:pt x="5025" y="307"/>
                    <a:pt x="4227" y="0"/>
                    <a:pt x="34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349" name="Google Shape;10349;p73"/>
            <p:cNvSpPr/>
            <p:nvPr/>
          </p:nvSpPr>
          <p:spPr>
            <a:xfrm>
              <a:off x="3720614" y="3426805"/>
              <a:ext cx="95164" cy="116011"/>
            </a:xfrm>
            <a:custGeom>
              <a:avLst/>
              <a:gdLst/>
              <a:ahLst/>
              <a:cxnLst/>
              <a:rect l="l" t="t" r="r" b="b"/>
              <a:pathLst>
                <a:path w="2990" h="3645" extrusionOk="0">
                  <a:moveTo>
                    <a:pt x="1477" y="334"/>
                  </a:moveTo>
                  <a:cubicBezTo>
                    <a:pt x="1834" y="334"/>
                    <a:pt x="2132" y="632"/>
                    <a:pt x="2132" y="989"/>
                  </a:cubicBezTo>
                  <a:cubicBezTo>
                    <a:pt x="2132" y="1334"/>
                    <a:pt x="1834" y="1632"/>
                    <a:pt x="1477" y="1632"/>
                  </a:cubicBezTo>
                  <a:cubicBezTo>
                    <a:pt x="1120" y="1632"/>
                    <a:pt x="822" y="1334"/>
                    <a:pt x="822" y="989"/>
                  </a:cubicBezTo>
                  <a:cubicBezTo>
                    <a:pt x="822" y="608"/>
                    <a:pt x="1120" y="334"/>
                    <a:pt x="1477" y="334"/>
                  </a:cubicBezTo>
                  <a:close/>
                  <a:moveTo>
                    <a:pt x="1906" y="1953"/>
                  </a:moveTo>
                  <a:cubicBezTo>
                    <a:pt x="2287" y="1953"/>
                    <a:pt x="2620" y="2263"/>
                    <a:pt x="2620" y="2668"/>
                  </a:cubicBezTo>
                  <a:lnTo>
                    <a:pt x="2620" y="3335"/>
                  </a:lnTo>
                  <a:lnTo>
                    <a:pt x="2275" y="3335"/>
                  </a:lnTo>
                  <a:lnTo>
                    <a:pt x="2275" y="2632"/>
                  </a:lnTo>
                  <a:cubicBezTo>
                    <a:pt x="2275" y="2549"/>
                    <a:pt x="2203" y="2477"/>
                    <a:pt x="2108" y="2477"/>
                  </a:cubicBezTo>
                  <a:cubicBezTo>
                    <a:pt x="2025" y="2477"/>
                    <a:pt x="1953" y="2549"/>
                    <a:pt x="1953" y="2632"/>
                  </a:cubicBezTo>
                  <a:lnTo>
                    <a:pt x="1953" y="3335"/>
                  </a:lnTo>
                  <a:lnTo>
                    <a:pt x="953" y="3335"/>
                  </a:lnTo>
                  <a:lnTo>
                    <a:pt x="953" y="2632"/>
                  </a:lnTo>
                  <a:cubicBezTo>
                    <a:pt x="953" y="2549"/>
                    <a:pt x="882" y="2477"/>
                    <a:pt x="787" y="2477"/>
                  </a:cubicBezTo>
                  <a:cubicBezTo>
                    <a:pt x="691" y="2477"/>
                    <a:pt x="620" y="2549"/>
                    <a:pt x="620" y="2632"/>
                  </a:cubicBezTo>
                  <a:lnTo>
                    <a:pt x="620" y="3335"/>
                  </a:lnTo>
                  <a:lnTo>
                    <a:pt x="263" y="3335"/>
                  </a:lnTo>
                  <a:lnTo>
                    <a:pt x="263" y="2668"/>
                  </a:lnTo>
                  <a:cubicBezTo>
                    <a:pt x="263" y="2275"/>
                    <a:pt x="584" y="1953"/>
                    <a:pt x="977" y="1953"/>
                  </a:cubicBezTo>
                  <a:close/>
                  <a:moveTo>
                    <a:pt x="1477" y="1"/>
                  </a:moveTo>
                  <a:cubicBezTo>
                    <a:pt x="941" y="1"/>
                    <a:pt x="501" y="429"/>
                    <a:pt x="501" y="965"/>
                  </a:cubicBezTo>
                  <a:cubicBezTo>
                    <a:pt x="501" y="1239"/>
                    <a:pt x="608" y="1477"/>
                    <a:pt x="787" y="1656"/>
                  </a:cubicBezTo>
                  <a:cubicBezTo>
                    <a:pt x="322" y="1763"/>
                    <a:pt x="1" y="2180"/>
                    <a:pt x="1" y="2656"/>
                  </a:cubicBezTo>
                  <a:lnTo>
                    <a:pt x="1" y="3335"/>
                  </a:lnTo>
                  <a:cubicBezTo>
                    <a:pt x="1" y="3501"/>
                    <a:pt x="132" y="3644"/>
                    <a:pt x="310" y="3644"/>
                  </a:cubicBezTo>
                  <a:lnTo>
                    <a:pt x="2680" y="3644"/>
                  </a:lnTo>
                  <a:cubicBezTo>
                    <a:pt x="2846" y="3644"/>
                    <a:pt x="2989" y="3513"/>
                    <a:pt x="2989" y="3335"/>
                  </a:cubicBezTo>
                  <a:lnTo>
                    <a:pt x="2989" y="2656"/>
                  </a:lnTo>
                  <a:cubicBezTo>
                    <a:pt x="2965" y="2180"/>
                    <a:pt x="2620" y="1763"/>
                    <a:pt x="2156" y="1656"/>
                  </a:cubicBezTo>
                  <a:cubicBezTo>
                    <a:pt x="2334" y="1477"/>
                    <a:pt x="2442" y="1239"/>
                    <a:pt x="2442" y="965"/>
                  </a:cubicBezTo>
                  <a:cubicBezTo>
                    <a:pt x="2442" y="429"/>
                    <a:pt x="2013" y="1"/>
                    <a:pt x="147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350" name="Google Shape;10350;p73"/>
            <p:cNvSpPr/>
            <p:nvPr/>
          </p:nvSpPr>
          <p:spPr>
            <a:xfrm>
              <a:off x="3773671" y="3496030"/>
              <a:ext cx="115597" cy="114993"/>
            </a:xfrm>
            <a:custGeom>
              <a:avLst/>
              <a:gdLst/>
              <a:ahLst/>
              <a:cxnLst/>
              <a:rect l="l" t="t" r="r" b="b"/>
              <a:pathLst>
                <a:path w="3632" h="3613" extrusionOk="0">
                  <a:moveTo>
                    <a:pt x="3433" y="0"/>
                  </a:moveTo>
                  <a:cubicBezTo>
                    <a:pt x="3361" y="0"/>
                    <a:pt x="3297" y="65"/>
                    <a:pt x="3287" y="148"/>
                  </a:cubicBezTo>
                  <a:cubicBezTo>
                    <a:pt x="3120" y="1803"/>
                    <a:pt x="1810" y="3112"/>
                    <a:pt x="143" y="3291"/>
                  </a:cubicBezTo>
                  <a:cubicBezTo>
                    <a:pt x="60" y="3303"/>
                    <a:pt x="1" y="3374"/>
                    <a:pt x="1" y="3469"/>
                  </a:cubicBezTo>
                  <a:cubicBezTo>
                    <a:pt x="13" y="3553"/>
                    <a:pt x="72" y="3612"/>
                    <a:pt x="167" y="3612"/>
                  </a:cubicBezTo>
                  <a:lnTo>
                    <a:pt x="179" y="3612"/>
                  </a:lnTo>
                  <a:cubicBezTo>
                    <a:pt x="1989" y="3422"/>
                    <a:pt x="3442" y="1993"/>
                    <a:pt x="3620" y="183"/>
                  </a:cubicBezTo>
                  <a:cubicBezTo>
                    <a:pt x="3632" y="88"/>
                    <a:pt x="3561" y="17"/>
                    <a:pt x="3465" y="5"/>
                  </a:cubicBezTo>
                  <a:cubicBezTo>
                    <a:pt x="3454" y="2"/>
                    <a:pt x="3443" y="0"/>
                    <a:pt x="343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</p:grpSp>
      <p:grpSp>
        <p:nvGrpSpPr>
          <p:cNvPr id="10351" name="Google Shape;10351;p73"/>
          <p:cNvGrpSpPr/>
          <p:nvPr/>
        </p:nvGrpSpPr>
        <p:grpSpPr>
          <a:xfrm>
            <a:off x="1133457" y="4238245"/>
            <a:ext cx="492689" cy="500880"/>
            <a:chOff x="850092" y="3352934"/>
            <a:chExt cx="369517" cy="375660"/>
          </a:xfrm>
          <a:solidFill>
            <a:srgbClr val="E084C6"/>
          </a:solidFill>
        </p:grpSpPr>
        <p:sp>
          <p:nvSpPr>
            <p:cNvPr id="10352" name="Google Shape;10352;p73"/>
            <p:cNvSpPr/>
            <p:nvPr/>
          </p:nvSpPr>
          <p:spPr>
            <a:xfrm>
              <a:off x="969859" y="3475692"/>
              <a:ext cx="53088" cy="53088"/>
            </a:xfrm>
            <a:custGeom>
              <a:avLst/>
              <a:gdLst/>
              <a:ahLst/>
              <a:cxnLst/>
              <a:rect l="l" t="t" r="r" b="b"/>
              <a:pathLst>
                <a:path w="1668" h="1668" extrusionOk="0">
                  <a:moveTo>
                    <a:pt x="834" y="346"/>
                  </a:moveTo>
                  <a:cubicBezTo>
                    <a:pt x="1108" y="346"/>
                    <a:pt x="1322" y="560"/>
                    <a:pt x="1322" y="834"/>
                  </a:cubicBezTo>
                  <a:cubicBezTo>
                    <a:pt x="1322" y="1096"/>
                    <a:pt x="1108" y="1322"/>
                    <a:pt x="834" y="1322"/>
                  </a:cubicBezTo>
                  <a:cubicBezTo>
                    <a:pt x="548" y="1322"/>
                    <a:pt x="346" y="1096"/>
                    <a:pt x="346" y="834"/>
                  </a:cubicBezTo>
                  <a:cubicBezTo>
                    <a:pt x="346" y="560"/>
                    <a:pt x="572" y="346"/>
                    <a:pt x="834" y="346"/>
                  </a:cubicBezTo>
                  <a:close/>
                  <a:moveTo>
                    <a:pt x="834" y="1"/>
                  </a:moveTo>
                  <a:cubicBezTo>
                    <a:pt x="369" y="1"/>
                    <a:pt x="0" y="370"/>
                    <a:pt x="0" y="834"/>
                  </a:cubicBezTo>
                  <a:cubicBezTo>
                    <a:pt x="0" y="1299"/>
                    <a:pt x="369" y="1668"/>
                    <a:pt x="834" y="1668"/>
                  </a:cubicBezTo>
                  <a:cubicBezTo>
                    <a:pt x="1298" y="1668"/>
                    <a:pt x="1667" y="1299"/>
                    <a:pt x="1667" y="834"/>
                  </a:cubicBezTo>
                  <a:cubicBezTo>
                    <a:pt x="1667" y="370"/>
                    <a:pt x="1298" y="1"/>
                    <a:pt x="83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353" name="Google Shape;10353;p73"/>
            <p:cNvSpPr/>
            <p:nvPr/>
          </p:nvSpPr>
          <p:spPr>
            <a:xfrm>
              <a:off x="1046786" y="3552237"/>
              <a:ext cx="53088" cy="53088"/>
            </a:xfrm>
            <a:custGeom>
              <a:avLst/>
              <a:gdLst/>
              <a:ahLst/>
              <a:cxnLst/>
              <a:rect l="l" t="t" r="r" b="b"/>
              <a:pathLst>
                <a:path w="1668" h="1668" extrusionOk="0">
                  <a:moveTo>
                    <a:pt x="834" y="346"/>
                  </a:moveTo>
                  <a:cubicBezTo>
                    <a:pt x="1096" y="346"/>
                    <a:pt x="1322" y="572"/>
                    <a:pt x="1322" y="834"/>
                  </a:cubicBezTo>
                  <a:cubicBezTo>
                    <a:pt x="1322" y="1108"/>
                    <a:pt x="1096" y="1334"/>
                    <a:pt x="834" y="1334"/>
                  </a:cubicBezTo>
                  <a:cubicBezTo>
                    <a:pt x="560" y="1334"/>
                    <a:pt x="334" y="1108"/>
                    <a:pt x="334" y="834"/>
                  </a:cubicBezTo>
                  <a:cubicBezTo>
                    <a:pt x="334" y="572"/>
                    <a:pt x="560" y="346"/>
                    <a:pt x="834" y="346"/>
                  </a:cubicBezTo>
                  <a:close/>
                  <a:moveTo>
                    <a:pt x="834" y="1"/>
                  </a:moveTo>
                  <a:cubicBezTo>
                    <a:pt x="369" y="1"/>
                    <a:pt x="0" y="382"/>
                    <a:pt x="0" y="834"/>
                  </a:cubicBezTo>
                  <a:cubicBezTo>
                    <a:pt x="0" y="1299"/>
                    <a:pt x="369" y="1668"/>
                    <a:pt x="834" y="1668"/>
                  </a:cubicBezTo>
                  <a:cubicBezTo>
                    <a:pt x="1286" y="1668"/>
                    <a:pt x="1667" y="1299"/>
                    <a:pt x="1667" y="834"/>
                  </a:cubicBezTo>
                  <a:cubicBezTo>
                    <a:pt x="1667" y="382"/>
                    <a:pt x="1286" y="1"/>
                    <a:pt x="83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354" name="Google Shape;10354;p73"/>
            <p:cNvSpPr/>
            <p:nvPr/>
          </p:nvSpPr>
          <p:spPr>
            <a:xfrm>
              <a:off x="984245" y="3485272"/>
              <a:ext cx="106527" cy="104999"/>
            </a:xfrm>
            <a:custGeom>
              <a:avLst/>
              <a:gdLst/>
              <a:ahLst/>
              <a:cxnLst/>
              <a:rect l="l" t="t" r="r" b="b"/>
              <a:pathLst>
                <a:path w="3347" h="3299" extrusionOk="0">
                  <a:moveTo>
                    <a:pt x="3160" y="0"/>
                  </a:moveTo>
                  <a:cubicBezTo>
                    <a:pt x="3117" y="0"/>
                    <a:pt x="3073" y="15"/>
                    <a:pt x="3037" y="45"/>
                  </a:cubicBezTo>
                  <a:lnTo>
                    <a:pt x="72" y="2998"/>
                  </a:lnTo>
                  <a:cubicBezTo>
                    <a:pt x="1" y="3081"/>
                    <a:pt x="1" y="3176"/>
                    <a:pt x="72" y="3236"/>
                  </a:cubicBezTo>
                  <a:cubicBezTo>
                    <a:pt x="108" y="3278"/>
                    <a:pt x="152" y="3298"/>
                    <a:pt x="196" y="3298"/>
                  </a:cubicBezTo>
                  <a:cubicBezTo>
                    <a:pt x="239" y="3298"/>
                    <a:pt x="280" y="3278"/>
                    <a:pt x="310" y="3236"/>
                  </a:cubicBezTo>
                  <a:lnTo>
                    <a:pt x="3275" y="283"/>
                  </a:lnTo>
                  <a:cubicBezTo>
                    <a:pt x="3346" y="200"/>
                    <a:pt x="3346" y="105"/>
                    <a:pt x="3275" y="45"/>
                  </a:cubicBezTo>
                  <a:cubicBezTo>
                    <a:pt x="3245" y="15"/>
                    <a:pt x="3203" y="0"/>
                    <a:pt x="316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355" name="Google Shape;10355;p73"/>
            <p:cNvSpPr/>
            <p:nvPr/>
          </p:nvSpPr>
          <p:spPr>
            <a:xfrm>
              <a:off x="922850" y="3428715"/>
              <a:ext cx="223620" cy="223620"/>
            </a:xfrm>
            <a:custGeom>
              <a:avLst/>
              <a:gdLst/>
              <a:ahLst/>
              <a:cxnLst/>
              <a:rect l="l" t="t" r="r" b="b"/>
              <a:pathLst>
                <a:path w="7026" h="7026" extrusionOk="0">
                  <a:moveTo>
                    <a:pt x="3513" y="0"/>
                  </a:moveTo>
                  <a:cubicBezTo>
                    <a:pt x="1584" y="0"/>
                    <a:pt x="1" y="1584"/>
                    <a:pt x="1" y="3513"/>
                  </a:cubicBezTo>
                  <a:cubicBezTo>
                    <a:pt x="1" y="5453"/>
                    <a:pt x="1584" y="7025"/>
                    <a:pt x="3513" y="7025"/>
                  </a:cubicBezTo>
                  <a:cubicBezTo>
                    <a:pt x="5454" y="7025"/>
                    <a:pt x="7026" y="5453"/>
                    <a:pt x="7026" y="3513"/>
                  </a:cubicBezTo>
                  <a:cubicBezTo>
                    <a:pt x="7026" y="1834"/>
                    <a:pt x="5835" y="393"/>
                    <a:pt x="4204" y="60"/>
                  </a:cubicBezTo>
                  <a:cubicBezTo>
                    <a:pt x="4196" y="59"/>
                    <a:pt x="4188" y="58"/>
                    <a:pt x="4180" y="58"/>
                  </a:cubicBezTo>
                  <a:cubicBezTo>
                    <a:pt x="4095" y="58"/>
                    <a:pt x="4022" y="115"/>
                    <a:pt x="3989" y="191"/>
                  </a:cubicBezTo>
                  <a:cubicBezTo>
                    <a:pt x="3978" y="286"/>
                    <a:pt x="4037" y="369"/>
                    <a:pt x="4132" y="405"/>
                  </a:cubicBezTo>
                  <a:cubicBezTo>
                    <a:pt x="5597" y="703"/>
                    <a:pt x="6692" y="2001"/>
                    <a:pt x="6692" y="3513"/>
                  </a:cubicBezTo>
                  <a:cubicBezTo>
                    <a:pt x="6692" y="5251"/>
                    <a:pt x="5263" y="6680"/>
                    <a:pt x="3513" y="6680"/>
                  </a:cubicBezTo>
                  <a:cubicBezTo>
                    <a:pt x="1775" y="6680"/>
                    <a:pt x="346" y="5251"/>
                    <a:pt x="346" y="3513"/>
                  </a:cubicBezTo>
                  <a:cubicBezTo>
                    <a:pt x="346" y="1774"/>
                    <a:pt x="1775" y="346"/>
                    <a:pt x="3513" y="346"/>
                  </a:cubicBezTo>
                  <a:cubicBezTo>
                    <a:pt x="3608" y="346"/>
                    <a:pt x="3692" y="274"/>
                    <a:pt x="3692" y="167"/>
                  </a:cubicBezTo>
                  <a:cubicBezTo>
                    <a:pt x="3680" y="72"/>
                    <a:pt x="3608" y="0"/>
                    <a:pt x="35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356" name="Google Shape;10356;p73"/>
            <p:cNvSpPr/>
            <p:nvPr/>
          </p:nvSpPr>
          <p:spPr>
            <a:xfrm>
              <a:off x="850092" y="3352934"/>
              <a:ext cx="369517" cy="375660"/>
            </a:xfrm>
            <a:custGeom>
              <a:avLst/>
              <a:gdLst/>
              <a:ahLst/>
              <a:cxnLst/>
              <a:rect l="l" t="t" r="r" b="b"/>
              <a:pathLst>
                <a:path w="11610" h="11803" extrusionOk="0">
                  <a:moveTo>
                    <a:pt x="5804" y="0"/>
                  </a:moveTo>
                  <a:cubicBezTo>
                    <a:pt x="5801" y="0"/>
                    <a:pt x="5799" y="0"/>
                    <a:pt x="5799" y="0"/>
                  </a:cubicBezTo>
                  <a:cubicBezTo>
                    <a:pt x="5585" y="0"/>
                    <a:pt x="5371" y="119"/>
                    <a:pt x="5252" y="310"/>
                  </a:cubicBezTo>
                  <a:lnTo>
                    <a:pt x="4573" y="1453"/>
                  </a:lnTo>
                  <a:cubicBezTo>
                    <a:pt x="4515" y="1551"/>
                    <a:pt x="4424" y="1605"/>
                    <a:pt x="4326" y="1605"/>
                  </a:cubicBezTo>
                  <a:cubicBezTo>
                    <a:pt x="4281" y="1605"/>
                    <a:pt x="4236" y="1594"/>
                    <a:pt x="4192" y="1572"/>
                  </a:cubicBezTo>
                  <a:lnTo>
                    <a:pt x="2977" y="1060"/>
                  </a:lnTo>
                  <a:cubicBezTo>
                    <a:pt x="2889" y="1020"/>
                    <a:pt x="2800" y="1002"/>
                    <a:pt x="2713" y="1002"/>
                  </a:cubicBezTo>
                  <a:cubicBezTo>
                    <a:pt x="2355" y="1002"/>
                    <a:pt x="2046" y="1312"/>
                    <a:pt x="2084" y="1715"/>
                  </a:cubicBezTo>
                  <a:lnTo>
                    <a:pt x="2204" y="3036"/>
                  </a:lnTo>
                  <a:cubicBezTo>
                    <a:pt x="2215" y="3179"/>
                    <a:pt x="2108" y="3322"/>
                    <a:pt x="1965" y="3346"/>
                  </a:cubicBezTo>
                  <a:lnTo>
                    <a:pt x="668" y="3643"/>
                  </a:lnTo>
                  <a:cubicBezTo>
                    <a:pt x="191" y="3751"/>
                    <a:pt x="1" y="4334"/>
                    <a:pt x="322" y="4703"/>
                  </a:cubicBezTo>
                  <a:lnTo>
                    <a:pt x="1203" y="5703"/>
                  </a:lnTo>
                  <a:cubicBezTo>
                    <a:pt x="1311" y="5822"/>
                    <a:pt x="1311" y="5989"/>
                    <a:pt x="1203" y="6084"/>
                  </a:cubicBezTo>
                  <a:lnTo>
                    <a:pt x="322" y="7084"/>
                  </a:lnTo>
                  <a:cubicBezTo>
                    <a:pt x="179" y="7263"/>
                    <a:pt x="132" y="7489"/>
                    <a:pt x="191" y="7715"/>
                  </a:cubicBezTo>
                  <a:cubicBezTo>
                    <a:pt x="263" y="7930"/>
                    <a:pt x="441" y="8084"/>
                    <a:pt x="668" y="8144"/>
                  </a:cubicBezTo>
                  <a:lnTo>
                    <a:pt x="1025" y="8215"/>
                  </a:lnTo>
                  <a:cubicBezTo>
                    <a:pt x="1033" y="8216"/>
                    <a:pt x="1041" y="8217"/>
                    <a:pt x="1049" y="8217"/>
                  </a:cubicBezTo>
                  <a:cubicBezTo>
                    <a:pt x="1136" y="8217"/>
                    <a:pt x="1217" y="8161"/>
                    <a:pt x="1239" y="8084"/>
                  </a:cubicBezTo>
                  <a:cubicBezTo>
                    <a:pt x="1251" y="7989"/>
                    <a:pt x="1192" y="7894"/>
                    <a:pt x="1096" y="7870"/>
                  </a:cubicBezTo>
                  <a:lnTo>
                    <a:pt x="739" y="7799"/>
                  </a:lnTo>
                  <a:cubicBezTo>
                    <a:pt x="644" y="7775"/>
                    <a:pt x="560" y="7692"/>
                    <a:pt x="525" y="7608"/>
                  </a:cubicBezTo>
                  <a:cubicBezTo>
                    <a:pt x="489" y="7501"/>
                    <a:pt x="501" y="7394"/>
                    <a:pt x="584" y="7322"/>
                  </a:cubicBezTo>
                  <a:lnTo>
                    <a:pt x="1453" y="6322"/>
                  </a:lnTo>
                  <a:cubicBezTo>
                    <a:pt x="1668" y="6084"/>
                    <a:pt x="1668" y="5715"/>
                    <a:pt x="1453" y="5477"/>
                  </a:cubicBezTo>
                  <a:lnTo>
                    <a:pt x="584" y="4477"/>
                  </a:lnTo>
                  <a:cubicBezTo>
                    <a:pt x="430" y="4322"/>
                    <a:pt x="525" y="4048"/>
                    <a:pt x="739" y="3989"/>
                  </a:cubicBezTo>
                  <a:lnTo>
                    <a:pt x="2037" y="3691"/>
                  </a:lnTo>
                  <a:cubicBezTo>
                    <a:pt x="2346" y="3620"/>
                    <a:pt x="2573" y="3322"/>
                    <a:pt x="2549" y="3012"/>
                  </a:cubicBezTo>
                  <a:lnTo>
                    <a:pt x="2430" y="1679"/>
                  </a:lnTo>
                  <a:cubicBezTo>
                    <a:pt x="2410" y="1503"/>
                    <a:pt x="2559" y="1359"/>
                    <a:pt x="2731" y="1359"/>
                  </a:cubicBezTo>
                  <a:cubicBezTo>
                    <a:pt x="2769" y="1359"/>
                    <a:pt x="2808" y="1366"/>
                    <a:pt x="2846" y="1381"/>
                  </a:cubicBezTo>
                  <a:lnTo>
                    <a:pt x="4061" y="1905"/>
                  </a:lnTo>
                  <a:cubicBezTo>
                    <a:pt x="4143" y="1941"/>
                    <a:pt x="4229" y="1958"/>
                    <a:pt x="4314" y="1958"/>
                  </a:cubicBezTo>
                  <a:cubicBezTo>
                    <a:pt x="4536" y="1958"/>
                    <a:pt x="4750" y="1841"/>
                    <a:pt x="4871" y="1643"/>
                  </a:cubicBezTo>
                  <a:lnTo>
                    <a:pt x="5549" y="488"/>
                  </a:lnTo>
                  <a:cubicBezTo>
                    <a:pt x="5609" y="393"/>
                    <a:pt x="5710" y="345"/>
                    <a:pt x="5810" y="345"/>
                  </a:cubicBezTo>
                  <a:cubicBezTo>
                    <a:pt x="5909" y="345"/>
                    <a:pt x="6008" y="393"/>
                    <a:pt x="6061" y="488"/>
                  </a:cubicBezTo>
                  <a:lnTo>
                    <a:pt x="6740" y="1643"/>
                  </a:lnTo>
                  <a:cubicBezTo>
                    <a:pt x="6861" y="1842"/>
                    <a:pt x="7077" y="1953"/>
                    <a:pt x="7300" y="1953"/>
                  </a:cubicBezTo>
                  <a:cubicBezTo>
                    <a:pt x="7383" y="1953"/>
                    <a:pt x="7468" y="1938"/>
                    <a:pt x="7549" y="1905"/>
                  </a:cubicBezTo>
                  <a:lnTo>
                    <a:pt x="8764" y="1381"/>
                  </a:lnTo>
                  <a:cubicBezTo>
                    <a:pt x="8802" y="1366"/>
                    <a:pt x="8841" y="1359"/>
                    <a:pt x="8878" y="1359"/>
                  </a:cubicBezTo>
                  <a:cubicBezTo>
                    <a:pt x="9048" y="1359"/>
                    <a:pt x="9190" y="1503"/>
                    <a:pt x="9181" y="1679"/>
                  </a:cubicBezTo>
                  <a:lnTo>
                    <a:pt x="9062" y="3012"/>
                  </a:lnTo>
                  <a:cubicBezTo>
                    <a:pt x="9038" y="3334"/>
                    <a:pt x="9240" y="3620"/>
                    <a:pt x="9574" y="3691"/>
                  </a:cubicBezTo>
                  <a:lnTo>
                    <a:pt x="10859" y="3989"/>
                  </a:lnTo>
                  <a:cubicBezTo>
                    <a:pt x="11086" y="4036"/>
                    <a:pt x="11181" y="4298"/>
                    <a:pt x="11026" y="4477"/>
                  </a:cubicBezTo>
                  <a:lnTo>
                    <a:pt x="10145" y="5477"/>
                  </a:lnTo>
                  <a:cubicBezTo>
                    <a:pt x="9943" y="5715"/>
                    <a:pt x="9943" y="6084"/>
                    <a:pt x="10145" y="6322"/>
                  </a:cubicBezTo>
                  <a:lnTo>
                    <a:pt x="11026" y="7322"/>
                  </a:lnTo>
                  <a:cubicBezTo>
                    <a:pt x="11181" y="7489"/>
                    <a:pt x="11086" y="7751"/>
                    <a:pt x="10859" y="7811"/>
                  </a:cubicBezTo>
                  <a:lnTo>
                    <a:pt x="9574" y="8108"/>
                  </a:lnTo>
                  <a:cubicBezTo>
                    <a:pt x="9252" y="8192"/>
                    <a:pt x="9038" y="8489"/>
                    <a:pt x="9062" y="8799"/>
                  </a:cubicBezTo>
                  <a:lnTo>
                    <a:pt x="9181" y="10120"/>
                  </a:lnTo>
                  <a:cubicBezTo>
                    <a:pt x="9190" y="10302"/>
                    <a:pt x="9054" y="10445"/>
                    <a:pt x="8889" y="10445"/>
                  </a:cubicBezTo>
                  <a:cubicBezTo>
                    <a:pt x="8848" y="10445"/>
                    <a:pt x="8806" y="10437"/>
                    <a:pt x="8764" y="10418"/>
                  </a:cubicBezTo>
                  <a:lnTo>
                    <a:pt x="7549" y="9894"/>
                  </a:lnTo>
                  <a:cubicBezTo>
                    <a:pt x="7468" y="9858"/>
                    <a:pt x="7382" y="9841"/>
                    <a:pt x="7298" y="9841"/>
                  </a:cubicBezTo>
                  <a:cubicBezTo>
                    <a:pt x="7076" y="9841"/>
                    <a:pt x="6861" y="9961"/>
                    <a:pt x="6740" y="10168"/>
                  </a:cubicBezTo>
                  <a:lnTo>
                    <a:pt x="6061" y="11311"/>
                  </a:lnTo>
                  <a:cubicBezTo>
                    <a:pt x="6002" y="11406"/>
                    <a:pt x="5900" y="11454"/>
                    <a:pt x="5801" y="11454"/>
                  </a:cubicBezTo>
                  <a:cubicBezTo>
                    <a:pt x="5701" y="11454"/>
                    <a:pt x="5603" y="11406"/>
                    <a:pt x="5549" y="11311"/>
                  </a:cubicBezTo>
                  <a:lnTo>
                    <a:pt x="4871" y="10168"/>
                  </a:lnTo>
                  <a:cubicBezTo>
                    <a:pt x="4749" y="9960"/>
                    <a:pt x="4533" y="9846"/>
                    <a:pt x="4309" y="9846"/>
                  </a:cubicBezTo>
                  <a:cubicBezTo>
                    <a:pt x="4226" y="9846"/>
                    <a:pt x="4142" y="9862"/>
                    <a:pt x="4061" y="9894"/>
                  </a:cubicBezTo>
                  <a:lnTo>
                    <a:pt x="2846" y="10418"/>
                  </a:lnTo>
                  <a:cubicBezTo>
                    <a:pt x="2804" y="10437"/>
                    <a:pt x="2762" y="10445"/>
                    <a:pt x="2721" y="10445"/>
                  </a:cubicBezTo>
                  <a:cubicBezTo>
                    <a:pt x="2553" y="10445"/>
                    <a:pt x="2411" y="10302"/>
                    <a:pt x="2430" y="10120"/>
                  </a:cubicBezTo>
                  <a:lnTo>
                    <a:pt x="2549" y="8799"/>
                  </a:lnTo>
                  <a:cubicBezTo>
                    <a:pt x="2573" y="8465"/>
                    <a:pt x="2370" y="8192"/>
                    <a:pt x="2037" y="8108"/>
                  </a:cubicBezTo>
                  <a:lnTo>
                    <a:pt x="1727" y="8037"/>
                  </a:lnTo>
                  <a:cubicBezTo>
                    <a:pt x="1719" y="8036"/>
                    <a:pt x="1711" y="8035"/>
                    <a:pt x="1703" y="8035"/>
                  </a:cubicBezTo>
                  <a:cubicBezTo>
                    <a:pt x="1616" y="8035"/>
                    <a:pt x="1535" y="8092"/>
                    <a:pt x="1513" y="8168"/>
                  </a:cubicBezTo>
                  <a:cubicBezTo>
                    <a:pt x="1501" y="8263"/>
                    <a:pt x="1561" y="8370"/>
                    <a:pt x="1656" y="8382"/>
                  </a:cubicBezTo>
                  <a:lnTo>
                    <a:pt x="1965" y="8454"/>
                  </a:lnTo>
                  <a:cubicBezTo>
                    <a:pt x="2108" y="8489"/>
                    <a:pt x="2204" y="8620"/>
                    <a:pt x="2204" y="8763"/>
                  </a:cubicBezTo>
                  <a:lnTo>
                    <a:pt x="2084" y="10097"/>
                  </a:lnTo>
                  <a:cubicBezTo>
                    <a:pt x="2046" y="10493"/>
                    <a:pt x="2361" y="10804"/>
                    <a:pt x="2723" y="10804"/>
                  </a:cubicBezTo>
                  <a:cubicBezTo>
                    <a:pt x="2807" y="10804"/>
                    <a:pt x="2893" y="10787"/>
                    <a:pt x="2977" y="10751"/>
                  </a:cubicBezTo>
                  <a:lnTo>
                    <a:pt x="4192" y="10228"/>
                  </a:lnTo>
                  <a:cubicBezTo>
                    <a:pt x="4230" y="10212"/>
                    <a:pt x="4269" y="10204"/>
                    <a:pt x="4308" y="10204"/>
                  </a:cubicBezTo>
                  <a:cubicBezTo>
                    <a:pt x="4413" y="10204"/>
                    <a:pt x="4512" y="10259"/>
                    <a:pt x="4573" y="10347"/>
                  </a:cubicBezTo>
                  <a:lnTo>
                    <a:pt x="5252" y="11490"/>
                  </a:lnTo>
                  <a:cubicBezTo>
                    <a:pt x="5377" y="11698"/>
                    <a:pt x="5594" y="11802"/>
                    <a:pt x="5810" y="11802"/>
                  </a:cubicBezTo>
                  <a:cubicBezTo>
                    <a:pt x="6025" y="11802"/>
                    <a:pt x="6240" y="11698"/>
                    <a:pt x="6359" y="11490"/>
                  </a:cubicBezTo>
                  <a:lnTo>
                    <a:pt x="7037" y="10347"/>
                  </a:lnTo>
                  <a:cubicBezTo>
                    <a:pt x="7088" y="10253"/>
                    <a:pt x="7188" y="10202"/>
                    <a:pt x="7288" y="10202"/>
                  </a:cubicBezTo>
                  <a:cubicBezTo>
                    <a:pt x="7328" y="10202"/>
                    <a:pt x="7369" y="10211"/>
                    <a:pt x="7407" y="10228"/>
                  </a:cubicBezTo>
                  <a:lnTo>
                    <a:pt x="8633" y="10751"/>
                  </a:lnTo>
                  <a:cubicBezTo>
                    <a:pt x="8715" y="10787"/>
                    <a:pt x="8800" y="10804"/>
                    <a:pt x="8883" y="10804"/>
                  </a:cubicBezTo>
                  <a:cubicBezTo>
                    <a:pt x="9242" y="10804"/>
                    <a:pt x="9565" y="10493"/>
                    <a:pt x="9526" y="10097"/>
                  </a:cubicBezTo>
                  <a:lnTo>
                    <a:pt x="9407" y="8763"/>
                  </a:lnTo>
                  <a:cubicBezTo>
                    <a:pt x="9395" y="8620"/>
                    <a:pt x="9490" y="8489"/>
                    <a:pt x="9645" y="8454"/>
                  </a:cubicBezTo>
                  <a:lnTo>
                    <a:pt x="10943" y="8156"/>
                  </a:lnTo>
                  <a:cubicBezTo>
                    <a:pt x="11419" y="8049"/>
                    <a:pt x="11609" y="7477"/>
                    <a:pt x="11276" y="7096"/>
                  </a:cubicBezTo>
                  <a:lnTo>
                    <a:pt x="10407" y="6084"/>
                  </a:lnTo>
                  <a:cubicBezTo>
                    <a:pt x="10300" y="5965"/>
                    <a:pt x="10300" y="5810"/>
                    <a:pt x="10407" y="5703"/>
                  </a:cubicBezTo>
                  <a:lnTo>
                    <a:pt x="11276" y="4703"/>
                  </a:lnTo>
                  <a:cubicBezTo>
                    <a:pt x="11609" y="4334"/>
                    <a:pt x="11419" y="3751"/>
                    <a:pt x="10943" y="3643"/>
                  </a:cubicBezTo>
                  <a:lnTo>
                    <a:pt x="9645" y="3346"/>
                  </a:lnTo>
                  <a:cubicBezTo>
                    <a:pt x="9490" y="3322"/>
                    <a:pt x="9407" y="3179"/>
                    <a:pt x="9407" y="3036"/>
                  </a:cubicBezTo>
                  <a:lnTo>
                    <a:pt x="9526" y="1715"/>
                  </a:lnTo>
                  <a:cubicBezTo>
                    <a:pt x="9564" y="1312"/>
                    <a:pt x="9248" y="1002"/>
                    <a:pt x="8893" y="1002"/>
                  </a:cubicBezTo>
                  <a:cubicBezTo>
                    <a:pt x="8807" y="1002"/>
                    <a:pt x="8719" y="1020"/>
                    <a:pt x="8633" y="1060"/>
                  </a:cubicBezTo>
                  <a:lnTo>
                    <a:pt x="7407" y="1572"/>
                  </a:lnTo>
                  <a:cubicBezTo>
                    <a:pt x="7371" y="1588"/>
                    <a:pt x="7334" y="1595"/>
                    <a:pt x="7296" y="1595"/>
                  </a:cubicBezTo>
                  <a:cubicBezTo>
                    <a:pt x="7193" y="1595"/>
                    <a:pt x="7090" y="1540"/>
                    <a:pt x="7037" y="1453"/>
                  </a:cubicBezTo>
                  <a:lnTo>
                    <a:pt x="6359" y="310"/>
                  </a:lnTo>
                  <a:cubicBezTo>
                    <a:pt x="6170" y="10"/>
                    <a:pt x="5848" y="0"/>
                    <a:pt x="580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</p:grpSp>
      <p:grpSp>
        <p:nvGrpSpPr>
          <p:cNvPr id="10357" name="Google Shape;10357;p73"/>
          <p:cNvGrpSpPr/>
          <p:nvPr/>
        </p:nvGrpSpPr>
        <p:grpSpPr>
          <a:xfrm>
            <a:off x="1752904" y="4245289"/>
            <a:ext cx="446221" cy="487131"/>
            <a:chOff x="1314678" y="3358217"/>
            <a:chExt cx="334666" cy="365348"/>
          </a:xfrm>
          <a:solidFill>
            <a:srgbClr val="E084C6"/>
          </a:solidFill>
        </p:grpSpPr>
        <p:sp>
          <p:nvSpPr>
            <p:cNvPr id="10358" name="Google Shape;10358;p73"/>
            <p:cNvSpPr/>
            <p:nvPr/>
          </p:nvSpPr>
          <p:spPr>
            <a:xfrm>
              <a:off x="1316588" y="3358217"/>
              <a:ext cx="332757" cy="365348"/>
            </a:xfrm>
            <a:custGeom>
              <a:avLst/>
              <a:gdLst/>
              <a:ahLst/>
              <a:cxnLst/>
              <a:rect l="l" t="t" r="r" b="b"/>
              <a:pathLst>
                <a:path w="10455" h="11479" extrusionOk="0">
                  <a:moveTo>
                    <a:pt x="1501" y="9300"/>
                  </a:moveTo>
                  <a:cubicBezTo>
                    <a:pt x="1655" y="9300"/>
                    <a:pt x="1786" y="9419"/>
                    <a:pt x="1786" y="9585"/>
                  </a:cubicBezTo>
                  <a:cubicBezTo>
                    <a:pt x="1786" y="9752"/>
                    <a:pt x="1667" y="9871"/>
                    <a:pt x="1501" y="9871"/>
                  </a:cubicBezTo>
                  <a:lnTo>
                    <a:pt x="584" y="9871"/>
                  </a:lnTo>
                  <a:cubicBezTo>
                    <a:pt x="429" y="9871"/>
                    <a:pt x="298" y="9752"/>
                    <a:pt x="298" y="9585"/>
                  </a:cubicBezTo>
                  <a:cubicBezTo>
                    <a:pt x="298" y="9431"/>
                    <a:pt x="417" y="9300"/>
                    <a:pt x="584" y="9300"/>
                  </a:cubicBezTo>
                  <a:close/>
                  <a:moveTo>
                    <a:pt x="9359" y="1013"/>
                  </a:moveTo>
                  <a:lnTo>
                    <a:pt x="9359" y="10443"/>
                  </a:lnTo>
                  <a:lnTo>
                    <a:pt x="9037" y="10443"/>
                  </a:lnTo>
                  <a:lnTo>
                    <a:pt x="9037" y="1013"/>
                  </a:lnTo>
                  <a:close/>
                  <a:moveTo>
                    <a:pt x="3048" y="1"/>
                  </a:moveTo>
                  <a:cubicBezTo>
                    <a:pt x="2965" y="1"/>
                    <a:pt x="2894" y="72"/>
                    <a:pt x="2894" y="156"/>
                  </a:cubicBezTo>
                  <a:cubicBezTo>
                    <a:pt x="2894" y="251"/>
                    <a:pt x="2965" y="322"/>
                    <a:pt x="3048" y="322"/>
                  </a:cubicBezTo>
                  <a:lnTo>
                    <a:pt x="8347" y="322"/>
                  </a:lnTo>
                  <a:cubicBezTo>
                    <a:pt x="8561" y="322"/>
                    <a:pt x="8728" y="489"/>
                    <a:pt x="8728" y="691"/>
                  </a:cubicBezTo>
                  <a:lnTo>
                    <a:pt x="8728" y="10776"/>
                  </a:lnTo>
                  <a:cubicBezTo>
                    <a:pt x="8728" y="10978"/>
                    <a:pt x="8561" y="11145"/>
                    <a:pt x="8347" y="11145"/>
                  </a:cubicBezTo>
                  <a:lnTo>
                    <a:pt x="1584" y="11145"/>
                  </a:lnTo>
                  <a:cubicBezTo>
                    <a:pt x="1370" y="11145"/>
                    <a:pt x="1203" y="10978"/>
                    <a:pt x="1203" y="10776"/>
                  </a:cubicBezTo>
                  <a:lnTo>
                    <a:pt x="1203" y="10204"/>
                  </a:lnTo>
                  <a:lnTo>
                    <a:pt x="1524" y="10204"/>
                  </a:lnTo>
                  <a:cubicBezTo>
                    <a:pt x="1858" y="10204"/>
                    <a:pt x="2132" y="9931"/>
                    <a:pt x="2132" y="9597"/>
                  </a:cubicBezTo>
                  <a:cubicBezTo>
                    <a:pt x="2132" y="9276"/>
                    <a:pt x="1846" y="8990"/>
                    <a:pt x="1524" y="8990"/>
                  </a:cubicBezTo>
                  <a:lnTo>
                    <a:pt x="1203" y="8990"/>
                  </a:lnTo>
                  <a:lnTo>
                    <a:pt x="1203" y="8621"/>
                  </a:lnTo>
                  <a:cubicBezTo>
                    <a:pt x="1203" y="8526"/>
                    <a:pt x="1132" y="8454"/>
                    <a:pt x="1048" y="8454"/>
                  </a:cubicBezTo>
                  <a:cubicBezTo>
                    <a:pt x="953" y="8454"/>
                    <a:pt x="882" y="8526"/>
                    <a:pt x="882" y="8621"/>
                  </a:cubicBezTo>
                  <a:lnTo>
                    <a:pt x="882" y="8990"/>
                  </a:lnTo>
                  <a:lnTo>
                    <a:pt x="608" y="8990"/>
                  </a:lnTo>
                  <a:cubicBezTo>
                    <a:pt x="274" y="8990"/>
                    <a:pt x="0" y="9276"/>
                    <a:pt x="0" y="9597"/>
                  </a:cubicBezTo>
                  <a:cubicBezTo>
                    <a:pt x="0" y="9931"/>
                    <a:pt x="286" y="10204"/>
                    <a:pt x="608" y="10204"/>
                  </a:cubicBezTo>
                  <a:lnTo>
                    <a:pt x="882" y="10204"/>
                  </a:lnTo>
                  <a:lnTo>
                    <a:pt x="882" y="10776"/>
                  </a:lnTo>
                  <a:cubicBezTo>
                    <a:pt x="882" y="11157"/>
                    <a:pt x="1191" y="11478"/>
                    <a:pt x="1584" y="11478"/>
                  </a:cubicBezTo>
                  <a:lnTo>
                    <a:pt x="9752" y="11478"/>
                  </a:lnTo>
                  <a:cubicBezTo>
                    <a:pt x="10133" y="11478"/>
                    <a:pt x="10454" y="11157"/>
                    <a:pt x="10454" y="10776"/>
                  </a:cubicBezTo>
                  <a:lnTo>
                    <a:pt x="10454" y="2156"/>
                  </a:lnTo>
                  <a:cubicBezTo>
                    <a:pt x="10454" y="2073"/>
                    <a:pt x="10371" y="1989"/>
                    <a:pt x="10287" y="1989"/>
                  </a:cubicBezTo>
                  <a:cubicBezTo>
                    <a:pt x="10192" y="1989"/>
                    <a:pt x="10121" y="2073"/>
                    <a:pt x="10121" y="2156"/>
                  </a:cubicBezTo>
                  <a:lnTo>
                    <a:pt x="10121" y="10776"/>
                  </a:lnTo>
                  <a:cubicBezTo>
                    <a:pt x="10121" y="10978"/>
                    <a:pt x="9954" y="11145"/>
                    <a:pt x="9752" y="11145"/>
                  </a:cubicBezTo>
                  <a:lnTo>
                    <a:pt x="8954" y="11145"/>
                  </a:lnTo>
                  <a:cubicBezTo>
                    <a:pt x="9014" y="11038"/>
                    <a:pt x="9061" y="10919"/>
                    <a:pt x="9061" y="10800"/>
                  </a:cubicBezTo>
                  <a:lnTo>
                    <a:pt x="9549" y="10800"/>
                  </a:lnTo>
                  <a:cubicBezTo>
                    <a:pt x="9645" y="10800"/>
                    <a:pt x="9716" y="10728"/>
                    <a:pt x="9716" y="10645"/>
                  </a:cubicBezTo>
                  <a:lnTo>
                    <a:pt x="9716" y="858"/>
                  </a:lnTo>
                  <a:cubicBezTo>
                    <a:pt x="9716" y="775"/>
                    <a:pt x="9645" y="691"/>
                    <a:pt x="9549" y="691"/>
                  </a:cubicBezTo>
                  <a:lnTo>
                    <a:pt x="9061" y="691"/>
                  </a:lnTo>
                  <a:cubicBezTo>
                    <a:pt x="9061" y="560"/>
                    <a:pt x="9014" y="441"/>
                    <a:pt x="8954" y="358"/>
                  </a:cubicBezTo>
                  <a:lnTo>
                    <a:pt x="9752" y="358"/>
                  </a:lnTo>
                  <a:cubicBezTo>
                    <a:pt x="9954" y="358"/>
                    <a:pt x="10121" y="525"/>
                    <a:pt x="10121" y="727"/>
                  </a:cubicBezTo>
                  <a:lnTo>
                    <a:pt x="10121" y="1430"/>
                  </a:lnTo>
                  <a:cubicBezTo>
                    <a:pt x="10097" y="1489"/>
                    <a:pt x="10168" y="1561"/>
                    <a:pt x="10276" y="1561"/>
                  </a:cubicBezTo>
                  <a:cubicBezTo>
                    <a:pt x="10359" y="1561"/>
                    <a:pt x="10430" y="1489"/>
                    <a:pt x="10430" y="1394"/>
                  </a:cubicBezTo>
                  <a:lnTo>
                    <a:pt x="10430" y="691"/>
                  </a:lnTo>
                  <a:cubicBezTo>
                    <a:pt x="10430" y="310"/>
                    <a:pt x="10121" y="1"/>
                    <a:pt x="974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359" name="Google Shape;10359;p73"/>
            <p:cNvSpPr/>
            <p:nvPr/>
          </p:nvSpPr>
          <p:spPr>
            <a:xfrm>
              <a:off x="1314678" y="3358981"/>
              <a:ext cx="79632" cy="254684"/>
            </a:xfrm>
            <a:custGeom>
              <a:avLst/>
              <a:gdLst/>
              <a:ahLst/>
              <a:cxnLst/>
              <a:rect l="l" t="t" r="r" b="b"/>
              <a:pathLst>
                <a:path w="2502" h="8002" extrusionOk="0">
                  <a:moveTo>
                    <a:pt x="1537" y="1537"/>
                  </a:moveTo>
                  <a:cubicBezTo>
                    <a:pt x="1680" y="1537"/>
                    <a:pt x="1811" y="1656"/>
                    <a:pt x="1811" y="1822"/>
                  </a:cubicBezTo>
                  <a:cubicBezTo>
                    <a:pt x="1811" y="1989"/>
                    <a:pt x="1692" y="2108"/>
                    <a:pt x="1537" y="2108"/>
                  </a:cubicBezTo>
                  <a:lnTo>
                    <a:pt x="608" y="2108"/>
                  </a:lnTo>
                  <a:cubicBezTo>
                    <a:pt x="465" y="2108"/>
                    <a:pt x="334" y="1989"/>
                    <a:pt x="334" y="1822"/>
                  </a:cubicBezTo>
                  <a:cubicBezTo>
                    <a:pt x="334" y="1668"/>
                    <a:pt x="453" y="1537"/>
                    <a:pt x="608" y="1537"/>
                  </a:cubicBezTo>
                  <a:close/>
                  <a:moveTo>
                    <a:pt x="1549" y="4132"/>
                  </a:moveTo>
                  <a:cubicBezTo>
                    <a:pt x="1692" y="4132"/>
                    <a:pt x="1835" y="4251"/>
                    <a:pt x="1835" y="4406"/>
                  </a:cubicBezTo>
                  <a:cubicBezTo>
                    <a:pt x="1835" y="4573"/>
                    <a:pt x="1715" y="4692"/>
                    <a:pt x="1549" y="4692"/>
                  </a:cubicBezTo>
                  <a:lnTo>
                    <a:pt x="632" y="4692"/>
                  </a:lnTo>
                  <a:cubicBezTo>
                    <a:pt x="465" y="4680"/>
                    <a:pt x="346" y="4561"/>
                    <a:pt x="346" y="4406"/>
                  </a:cubicBezTo>
                  <a:cubicBezTo>
                    <a:pt x="346" y="4263"/>
                    <a:pt x="465" y="4132"/>
                    <a:pt x="632" y="4132"/>
                  </a:cubicBezTo>
                  <a:close/>
                  <a:moveTo>
                    <a:pt x="1549" y="6704"/>
                  </a:moveTo>
                  <a:cubicBezTo>
                    <a:pt x="1715" y="6704"/>
                    <a:pt x="1835" y="6835"/>
                    <a:pt x="1835" y="6990"/>
                  </a:cubicBezTo>
                  <a:cubicBezTo>
                    <a:pt x="1835" y="7132"/>
                    <a:pt x="1715" y="7263"/>
                    <a:pt x="1549" y="7263"/>
                  </a:cubicBezTo>
                  <a:lnTo>
                    <a:pt x="632" y="7263"/>
                  </a:lnTo>
                  <a:cubicBezTo>
                    <a:pt x="477" y="7263"/>
                    <a:pt x="346" y="7144"/>
                    <a:pt x="346" y="6990"/>
                  </a:cubicBezTo>
                  <a:cubicBezTo>
                    <a:pt x="346" y="6823"/>
                    <a:pt x="465" y="6704"/>
                    <a:pt x="632" y="6704"/>
                  </a:cubicBezTo>
                  <a:close/>
                  <a:moveTo>
                    <a:pt x="1608" y="1"/>
                  </a:moveTo>
                  <a:cubicBezTo>
                    <a:pt x="1227" y="1"/>
                    <a:pt x="906" y="310"/>
                    <a:pt x="906" y="703"/>
                  </a:cubicBezTo>
                  <a:lnTo>
                    <a:pt x="906" y="1239"/>
                  </a:lnTo>
                  <a:lnTo>
                    <a:pt x="608" y="1239"/>
                  </a:lnTo>
                  <a:cubicBezTo>
                    <a:pt x="275" y="1239"/>
                    <a:pt x="1" y="1525"/>
                    <a:pt x="1" y="1846"/>
                  </a:cubicBezTo>
                  <a:cubicBezTo>
                    <a:pt x="1" y="2179"/>
                    <a:pt x="287" y="2465"/>
                    <a:pt x="608" y="2465"/>
                  </a:cubicBezTo>
                  <a:lnTo>
                    <a:pt x="906" y="2465"/>
                  </a:lnTo>
                  <a:lnTo>
                    <a:pt x="906" y="3799"/>
                  </a:lnTo>
                  <a:lnTo>
                    <a:pt x="608" y="3799"/>
                  </a:lnTo>
                  <a:cubicBezTo>
                    <a:pt x="275" y="3799"/>
                    <a:pt x="1" y="4084"/>
                    <a:pt x="1" y="4406"/>
                  </a:cubicBezTo>
                  <a:cubicBezTo>
                    <a:pt x="1" y="4739"/>
                    <a:pt x="287" y="5025"/>
                    <a:pt x="608" y="5025"/>
                  </a:cubicBezTo>
                  <a:lnTo>
                    <a:pt x="906" y="5025"/>
                  </a:lnTo>
                  <a:lnTo>
                    <a:pt x="906" y="6359"/>
                  </a:lnTo>
                  <a:lnTo>
                    <a:pt x="632" y="6359"/>
                  </a:lnTo>
                  <a:cubicBezTo>
                    <a:pt x="287" y="6359"/>
                    <a:pt x="13" y="6644"/>
                    <a:pt x="13" y="6966"/>
                  </a:cubicBezTo>
                  <a:cubicBezTo>
                    <a:pt x="13" y="7299"/>
                    <a:pt x="299" y="7585"/>
                    <a:pt x="632" y="7585"/>
                  </a:cubicBezTo>
                  <a:lnTo>
                    <a:pt x="906" y="7585"/>
                  </a:lnTo>
                  <a:lnTo>
                    <a:pt x="906" y="7835"/>
                  </a:lnTo>
                  <a:cubicBezTo>
                    <a:pt x="906" y="7918"/>
                    <a:pt x="977" y="8002"/>
                    <a:pt x="1073" y="8002"/>
                  </a:cubicBezTo>
                  <a:cubicBezTo>
                    <a:pt x="1168" y="8002"/>
                    <a:pt x="1239" y="7918"/>
                    <a:pt x="1239" y="7835"/>
                  </a:cubicBezTo>
                  <a:lnTo>
                    <a:pt x="1239" y="7585"/>
                  </a:lnTo>
                  <a:lnTo>
                    <a:pt x="1537" y="7585"/>
                  </a:lnTo>
                  <a:cubicBezTo>
                    <a:pt x="1882" y="7585"/>
                    <a:pt x="2144" y="7299"/>
                    <a:pt x="2144" y="6966"/>
                  </a:cubicBezTo>
                  <a:cubicBezTo>
                    <a:pt x="2144" y="6644"/>
                    <a:pt x="1858" y="6359"/>
                    <a:pt x="1537" y="6359"/>
                  </a:cubicBezTo>
                  <a:lnTo>
                    <a:pt x="1239" y="6359"/>
                  </a:lnTo>
                  <a:lnTo>
                    <a:pt x="1239" y="5025"/>
                  </a:lnTo>
                  <a:lnTo>
                    <a:pt x="1537" y="5025"/>
                  </a:lnTo>
                  <a:cubicBezTo>
                    <a:pt x="1882" y="5025"/>
                    <a:pt x="2144" y="4739"/>
                    <a:pt x="2144" y="4406"/>
                  </a:cubicBezTo>
                  <a:cubicBezTo>
                    <a:pt x="2144" y="4084"/>
                    <a:pt x="1858" y="3799"/>
                    <a:pt x="1537" y="3799"/>
                  </a:cubicBezTo>
                  <a:lnTo>
                    <a:pt x="1239" y="3799"/>
                  </a:lnTo>
                  <a:lnTo>
                    <a:pt x="1239" y="2465"/>
                  </a:lnTo>
                  <a:lnTo>
                    <a:pt x="1525" y="2465"/>
                  </a:lnTo>
                  <a:cubicBezTo>
                    <a:pt x="1858" y="2465"/>
                    <a:pt x="2132" y="2179"/>
                    <a:pt x="2132" y="1846"/>
                  </a:cubicBezTo>
                  <a:cubicBezTo>
                    <a:pt x="2132" y="1525"/>
                    <a:pt x="1846" y="1239"/>
                    <a:pt x="1525" y="1239"/>
                  </a:cubicBezTo>
                  <a:lnTo>
                    <a:pt x="1239" y="1239"/>
                  </a:lnTo>
                  <a:lnTo>
                    <a:pt x="1239" y="703"/>
                  </a:lnTo>
                  <a:cubicBezTo>
                    <a:pt x="1239" y="489"/>
                    <a:pt x="1406" y="334"/>
                    <a:pt x="1608" y="334"/>
                  </a:cubicBezTo>
                  <a:lnTo>
                    <a:pt x="2335" y="334"/>
                  </a:lnTo>
                  <a:cubicBezTo>
                    <a:pt x="2430" y="334"/>
                    <a:pt x="2501" y="251"/>
                    <a:pt x="2501" y="167"/>
                  </a:cubicBezTo>
                  <a:cubicBezTo>
                    <a:pt x="2501" y="72"/>
                    <a:pt x="2430" y="1"/>
                    <a:pt x="23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360" name="Google Shape;10360;p73"/>
            <p:cNvSpPr/>
            <p:nvPr/>
          </p:nvSpPr>
          <p:spPr>
            <a:xfrm>
              <a:off x="1411688" y="3629546"/>
              <a:ext cx="139118" cy="10662"/>
            </a:xfrm>
            <a:custGeom>
              <a:avLst/>
              <a:gdLst/>
              <a:ahLst/>
              <a:cxnLst/>
              <a:rect l="l" t="t" r="r" b="b"/>
              <a:pathLst>
                <a:path w="4371" h="335" extrusionOk="0">
                  <a:moveTo>
                    <a:pt x="168" y="1"/>
                  </a:moveTo>
                  <a:cubicBezTo>
                    <a:pt x="84" y="1"/>
                    <a:pt x="1" y="72"/>
                    <a:pt x="1" y="167"/>
                  </a:cubicBezTo>
                  <a:cubicBezTo>
                    <a:pt x="1" y="251"/>
                    <a:pt x="84" y="334"/>
                    <a:pt x="168" y="334"/>
                  </a:cubicBezTo>
                  <a:lnTo>
                    <a:pt x="4204" y="334"/>
                  </a:lnTo>
                  <a:cubicBezTo>
                    <a:pt x="4287" y="334"/>
                    <a:pt x="4371" y="251"/>
                    <a:pt x="4371" y="167"/>
                  </a:cubicBezTo>
                  <a:cubicBezTo>
                    <a:pt x="4371" y="72"/>
                    <a:pt x="4287" y="1"/>
                    <a:pt x="420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361" name="Google Shape;10361;p73"/>
            <p:cNvSpPr/>
            <p:nvPr/>
          </p:nvSpPr>
          <p:spPr>
            <a:xfrm>
              <a:off x="1412070" y="3652303"/>
              <a:ext cx="139118" cy="10630"/>
            </a:xfrm>
            <a:custGeom>
              <a:avLst/>
              <a:gdLst/>
              <a:ahLst/>
              <a:cxnLst/>
              <a:rect l="l" t="t" r="r" b="b"/>
              <a:pathLst>
                <a:path w="4371" h="334" extrusionOk="0">
                  <a:moveTo>
                    <a:pt x="168" y="0"/>
                  </a:moveTo>
                  <a:cubicBezTo>
                    <a:pt x="84" y="0"/>
                    <a:pt x="1" y="72"/>
                    <a:pt x="1" y="167"/>
                  </a:cubicBezTo>
                  <a:cubicBezTo>
                    <a:pt x="1" y="250"/>
                    <a:pt x="72" y="333"/>
                    <a:pt x="168" y="333"/>
                  </a:cubicBezTo>
                  <a:lnTo>
                    <a:pt x="4204" y="333"/>
                  </a:lnTo>
                  <a:cubicBezTo>
                    <a:pt x="4299" y="333"/>
                    <a:pt x="4370" y="250"/>
                    <a:pt x="4370" y="167"/>
                  </a:cubicBezTo>
                  <a:cubicBezTo>
                    <a:pt x="4370" y="72"/>
                    <a:pt x="4299" y="0"/>
                    <a:pt x="420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362" name="Google Shape;10362;p73"/>
            <p:cNvSpPr/>
            <p:nvPr/>
          </p:nvSpPr>
          <p:spPr>
            <a:xfrm>
              <a:off x="1432153" y="3417352"/>
              <a:ext cx="83802" cy="191379"/>
            </a:xfrm>
            <a:custGeom>
              <a:avLst/>
              <a:gdLst/>
              <a:ahLst/>
              <a:cxnLst/>
              <a:rect l="l" t="t" r="r" b="b"/>
              <a:pathLst>
                <a:path w="2633" h="6013" extrusionOk="0">
                  <a:moveTo>
                    <a:pt x="1763" y="357"/>
                  </a:moveTo>
                  <a:cubicBezTo>
                    <a:pt x="1882" y="357"/>
                    <a:pt x="2037" y="405"/>
                    <a:pt x="2251" y="488"/>
                  </a:cubicBezTo>
                  <a:lnTo>
                    <a:pt x="2263" y="512"/>
                  </a:lnTo>
                  <a:lnTo>
                    <a:pt x="2096" y="1488"/>
                  </a:lnTo>
                  <a:cubicBezTo>
                    <a:pt x="2096" y="1500"/>
                    <a:pt x="2084" y="1500"/>
                    <a:pt x="2084" y="1500"/>
                  </a:cubicBezTo>
                  <a:lnTo>
                    <a:pt x="1596" y="1441"/>
                  </a:lnTo>
                  <a:lnTo>
                    <a:pt x="1561" y="1441"/>
                  </a:lnTo>
                  <a:cubicBezTo>
                    <a:pt x="965" y="1477"/>
                    <a:pt x="751" y="2143"/>
                    <a:pt x="751" y="2691"/>
                  </a:cubicBezTo>
                  <a:lnTo>
                    <a:pt x="751" y="3382"/>
                  </a:lnTo>
                  <a:cubicBezTo>
                    <a:pt x="751" y="3501"/>
                    <a:pt x="763" y="3822"/>
                    <a:pt x="894" y="4120"/>
                  </a:cubicBezTo>
                  <a:cubicBezTo>
                    <a:pt x="1025" y="4441"/>
                    <a:pt x="1263" y="4608"/>
                    <a:pt x="1561" y="4632"/>
                  </a:cubicBezTo>
                  <a:lnTo>
                    <a:pt x="1596" y="4632"/>
                  </a:lnTo>
                  <a:lnTo>
                    <a:pt x="2084" y="4572"/>
                  </a:lnTo>
                  <a:cubicBezTo>
                    <a:pt x="2096" y="4572"/>
                    <a:pt x="2096" y="4572"/>
                    <a:pt x="2096" y="4584"/>
                  </a:cubicBezTo>
                  <a:lnTo>
                    <a:pt x="2263" y="5572"/>
                  </a:lnTo>
                  <a:cubicBezTo>
                    <a:pt x="2263" y="5572"/>
                    <a:pt x="2263" y="5584"/>
                    <a:pt x="2251" y="5584"/>
                  </a:cubicBezTo>
                  <a:cubicBezTo>
                    <a:pt x="2037" y="5668"/>
                    <a:pt x="1882" y="5715"/>
                    <a:pt x="1763" y="5715"/>
                  </a:cubicBezTo>
                  <a:cubicBezTo>
                    <a:pt x="1608" y="5715"/>
                    <a:pt x="1251" y="5632"/>
                    <a:pt x="941" y="5298"/>
                  </a:cubicBezTo>
                  <a:cubicBezTo>
                    <a:pt x="537" y="4882"/>
                    <a:pt x="334" y="4227"/>
                    <a:pt x="334" y="3393"/>
                  </a:cubicBezTo>
                  <a:lnTo>
                    <a:pt x="334" y="2679"/>
                  </a:lnTo>
                  <a:cubicBezTo>
                    <a:pt x="334" y="1846"/>
                    <a:pt x="537" y="1191"/>
                    <a:pt x="941" y="774"/>
                  </a:cubicBezTo>
                  <a:cubicBezTo>
                    <a:pt x="1263" y="453"/>
                    <a:pt x="1620" y="357"/>
                    <a:pt x="1763" y="357"/>
                  </a:cubicBezTo>
                  <a:close/>
                  <a:moveTo>
                    <a:pt x="1775" y="0"/>
                  </a:moveTo>
                  <a:cubicBezTo>
                    <a:pt x="1525" y="0"/>
                    <a:pt x="1084" y="131"/>
                    <a:pt x="715" y="500"/>
                  </a:cubicBezTo>
                  <a:cubicBezTo>
                    <a:pt x="239" y="988"/>
                    <a:pt x="1" y="1715"/>
                    <a:pt x="1" y="2643"/>
                  </a:cubicBezTo>
                  <a:lnTo>
                    <a:pt x="1" y="3358"/>
                  </a:lnTo>
                  <a:cubicBezTo>
                    <a:pt x="1" y="4298"/>
                    <a:pt x="239" y="5013"/>
                    <a:pt x="715" y="5501"/>
                  </a:cubicBezTo>
                  <a:cubicBezTo>
                    <a:pt x="1084" y="5882"/>
                    <a:pt x="1525" y="6013"/>
                    <a:pt x="1775" y="6013"/>
                  </a:cubicBezTo>
                  <a:cubicBezTo>
                    <a:pt x="1965" y="6013"/>
                    <a:pt x="2215" y="5918"/>
                    <a:pt x="2394" y="5858"/>
                  </a:cubicBezTo>
                  <a:cubicBezTo>
                    <a:pt x="2549" y="5799"/>
                    <a:pt x="2632" y="5644"/>
                    <a:pt x="2608" y="5477"/>
                  </a:cubicBezTo>
                  <a:lnTo>
                    <a:pt x="2442" y="4489"/>
                  </a:lnTo>
                  <a:cubicBezTo>
                    <a:pt x="2419" y="4307"/>
                    <a:pt x="2255" y="4190"/>
                    <a:pt x="2075" y="4190"/>
                  </a:cubicBezTo>
                  <a:cubicBezTo>
                    <a:pt x="2066" y="4190"/>
                    <a:pt x="2058" y="4191"/>
                    <a:pt x="2049" y="4191"/>
                  </a:cubicBezTo>
                  <a:lnTo>
                    <a:pt x="1573" y="4251"/>
                  </a:lnTo>
                  <a:cubicBezTo>
                    <a:pt x="1108" y="4215"/>
                    <a:pt x="1108" y="3382"/>
                    <a:pt x="1108" y="3334"/>
                  </a:cubicBezTo>
                  <a:lnTo>
                    <a:pt x="1108" y="2643"/>
                  </a:lnTo>
                  <a:cubicBezTo>
                    <a:pt x="1108" y="2643"/>
                    <a:pt x="1108" y="2644"/>
                    <a:pt x="1108" y="2644"/>
                  </a:cubicBezTo>
                  <a:cubicBezTo>
                    <a:pt x="1084" y="2644"/>
                    <a:pt x="1088" y="1798"/>
                    <a:pt x="1561" y="1762"/>
                  </a:cubicBezTo>
                  <a:lnTo>
                    <a:pt x="2037" y="1822"/>
                  </a:lnTo>
                  <a:cubicBezTo>
                    <a:pt x="2053" y="1824"/>
                    <a:pt x="2068" y="1825"/>
                    <a:pt x="2084" y="1825"/>
                  </a:cubicBezTo>
                  <a:cubicBezTo>
                    <a:pt x="2263" y="1825"/>
                    <a:pt x="2397" y="1700"/>
                    <a:pt x="2430" y="1524"/>
                  </a:cubicBezTo>
                  <a:lnTo>
                    <a:pt x="2596" y="536"/>
                  </a:lnTo>
                  <a:cubicBezTo>
                    <a:pt x="2620" y="369"/>
                    <a:pt x="2537" y="203"/>
                    <a:pt x="2382" y="143"/>
                  </a:cubicBezTo>
                  <a:cubicBezTo>
                    <a:pt x="2215" y="72"/>
                    <a:pt x="1965" y="0"/>
                    <a:pt x="17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</p:grpSp>
      <p:grpSp>
        <p:nvGrpSpPr>
          <p:cNvPr id="10363" name="Google Shape;10363;p73"/>
          <p:cNvGrpSpPr/>
          <p:nvPr/>
        </p:nvGrpSpPr>
        <p:grpSpPr>
          <a:xfrm>
            <a:off x="2331444" y="4264513"/>
            <a:ext cx="479025" cy="447707"/>
            <a:chOff x="1748582" y="3372635"/>
            <a:chExt cx="359269" cy="335780"/>
          </a:xfrm>
          <a:solidFill>
            <a:srgbClr val="E084C6"/>
          </a:solidFill>
        </p:grpSpPr>
        <p:sp>
          <p:nvSpPr>
            <p:cNvPr id="10364" name="Google Shape;10364;p73"/>
            <p:cNvSpPr/>
            <p:nvPr/>
          </p:nvSpPr>
          <p:spPr>
            <a:xfrm>
              <a:off x="2080161" y="3535210"/>
              <a:ext cx="27690" cy="10630"/>
            </a:xfrm>
            <a:custGeom>
              <a:avLst/>
              <a:gdLst/>
              <a:ahLst/>
              <a:cxnLst/>
              <a:rect l="l" t="t" r="r" b="b"/>
              <a:pathLst>
                <a:path w="870" h="334" extrusionOk="0">
                  <a:moveTo>
                    <a:pt x="167" y="0"/>
                  </a:moveTo>
                  <a:cubicBezTo>
                    <a:pt x="72" y="0"/>
                    <a:pt x="1" y="83"/>
                    <a:pt x="1" y="167"/>
                  </a:cubicBezTo>
                  <a:cubicBezTo>
                    <a:pt x="1" y="262"/>
                    <a:pt x="72" y="333"/>
                    <a:pt x="167" y="333"/>
                  </a:cubicBezTo>
                  <a:lnTo>
                    <a:pt x="703" y="333"/>
                  </a:lnTo>
                  <a:cubicBezTo>
                    <a:pt x="786" y="333"/>
                    <a:pt x="870" y="262"/>
                    <a:pt x="870" y="167"/>
                  </a:cubicBezTo>
                  <a:cubicBezTo>
                    <a:pt x="870" y="83"/>
                    <a:pt x="786" y="0"/>
                    <a:pt x="70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grpSp>
          <p:nvGrpSpPr>
            <p:cNvPr id="10365" name="Google Shape;10365;p73"/>
            <p:cNvGrpSpPr/>
            <p:nvPr/>
          </p:nvGrpSpPr>
          <p:grpSpPr>
            <a:xfrm>
              <a:off x="1748582" y="3372635"/>
              <a:ext cx="333520" cy="335780"/>
              <a:chOff x="1748582" y="3372635"/>
              <a:chExt cx="333520" cy="335780"/>
            </a:xfrm>
            <a:grpFill/>
          </p:grpSpPr>
          <p:sp>
            <p:nvSpPr>
              <p:cNvPr id="10366" name="Google Shape;10366;p73"/>
              <p:cNvSpPr/>
              <p:nvPr/>
            </p:nvSpPr>
            <p:spPr>
              <a:xfrm>
                <a:off x="1748582" y="3372635"/>
                <a:ext cx="308504" cy="335780"/>
              </a:xfrm>
              <a:custGeom>
                <a:avLst/>
                <a:gdLst/>
                <a:ahLst/>
                <a:cxnLst/>
                <a:rect l="l" t="t" r="r" b="b"/>
                <a:pathLst>
                  <a:path w="9693" h="10550" extrusionOk="0">
                    <a:moveTo>
                      <a:pt x="8454" y="4215"/>
                    </a:moveTo>
                    <a:cubicBezTo>
                      <a:pt x="8978" y="4298"/>
                      <a:pt x="9359" y="4739"/>
                      <a:pt x="9359" y="5275"/>
                    </a:cubicBezTo>
                    <a:cubicBezTo>
                      <a:pt x="9359" y="5811"/>
                      <a:pt x="8978" y="6263"/>
                      <a:pt x="8454" y="6334"/>
                    </a:cubicBezTo>
                    <a:lnTo>
                      <a:pt x="8454" y="4215"/>
                    </a:lnTo>
                    <a:close/>
                    <a:moveTo>
                      <a:pt x="1251" y="4036"/>
                    </a:moveTo>
                    <a:lnTo>
                      <a:pt x="1251" y="6525"/>
                    </a:lnTo>
                    <a:lnTo>
                      <a:pt x="894" y="6525"/>
                    </a:lnTo>
                    <a:cubicBezTo>
                      <a:pt x="596" y="6525"/>
                      <a:pt x="358" y="6287"/>
                      <a:pt x="358" y="5989"/>
                    </a:cubicBezTo>
                    <a:lnTo>
                      <a:pt x="358" y="4572"/>
                    </a:lnTo>
                    <a:cubicBezTo>
                      <a:pt x="358" y="4275"/>
                      <a:pt x="596" y="4036"/>
                      <a:pt x="894" y="4036"/>
                    </a:cubicBezTo>
                    <a:close/>
                    <a:moveTo>
                      <a:pt x="2668" y="4025"/>
                    </a:moveTo>
                    <a:lnTo>
                      <a:pt x="2668" y="6525"/>
                    </a:lnTo>
                    <a:lnTo>
                      <a:pt x="1584" y="6525"/>
                    </a:lnTo>
                    <a:lnTo>
                      <a:pt x="1584" y="4025"/>
                    </a:lnTo>
                    <a:close/>
                    <a:moveTo>
                      <a:pt x="2846" y="7727"/>
                    </a:moveTo>
                    <a:lnTo>
                      <a:pt x="2846" y="8466"/>
                    </a:lnTo>
                    <a:lnTo>
                      <a:pt x="2537" y="8466"/>
                    </a:lnTo>
                    <a:lnTo>
                      <a:pt x="2727" y="7727"/>
                    </a:lnTo>
                    <a:close/>
                    <a:moveTo>
                      <a:pt x="2608" y="6834"/>
                    </a:moveTo>
                    <a:lnTo>
                      <a:pt x="2001" y="9156"/>
                    </a:lnTo>
                    <a:lnTo>
                      <a:pt x="1584" y="9156"/>
                    </a:lnTo>
                    <a:lnTo>
                      <a:pt x="1584" y="6834"/>
                    </a:lnTo>
                    <a:close/>
                    <a:moveTo>
                      <a:pt x="8133" y="357"/>
                    </a:moveTo>
                    <a:lnTo>
                      <a:pt x="8133" y="10228"/>
                    </a:lnTo>
                    <a:lnTo>
                      <a:pt x="7394" y="10228"/>
                    </a:lnTo>
                    <a:lnTo>
                      <a:pt x="7394" y="3251"/>
                    </a:lnTo>
                    <a:cubicBezTo>
                      <a:pt x="7394" y="3167"/>
                      <a:pt x="7323" y="3084"/>
                      <a:pt x="7240" y="3084"/>
                    </a:cubicBezTo>
                    <a:cubicBezTo>
                      <a:pt x="7144" y="3084"/>
                      <a:pt x="7073" y="3167"/>
                      <a:pt x="7073" y="3251"/>
                    </a:cubicBezTo>
                    <a:lnTo>
                      <a:pt x="7073" y="9144"/>
                    </a:lnTo>
                    <a:cubicBezTo>
                      <a:pt x="6859" y="8859"/>
                      <a:pt x="6549" y="8466"/>
                      <a:pt x="6132" y="8073"/>
                    </a:cubicBezTo>
                    <a:cubicBezTo>
                      <a:pt x="5668" y="7632"/>
                      <a:pt x="5192" y="7275"/>
                      <a:pt x="4704" y="7013"/>
                    </a:cubicBezTo>
                    <a:cubicBezTo>
                      <a:pt x="4132" y="6715"/>
                      <a:pt x="3561" y="6561"/>
                      <a:pt x="2989" y="6537"/>
                    </a:cubicBezTo>
                    <a:lnTo>
                      <a:pt x="2989" y="4036"/>
                    </a:lnTo>
                    <a:cubicBezTo>
                      <a:pt x="3572" y="4013"/>
                      <a:pt x="4132" y="3846"/>
                      <a:pt x="4704" y="3560"/>
                    </a:cubicBezTo>
                    <a:cubicBezTo>
                      <a:pt x="5192" y="3310"/>
                      <a:pt x="5668" y="2953"/>
                      <a:pt x="6132" y="2501"/>
                    </a:cubicBezTo>
                    <a:cubicBezTo>
                      <a:pt x="6537" y="2108"/>
                      <a:pt x="6847" y="1715"/>
                      <a:pt x="7073" y="1429"/>
                    </a:cubicBezTo>
                    <a:lnTo>
                      <a:pt x="7073" y="2489"/>
                    </a:lnTo>
                    <a:cubicBezTo>
                      <a:pt x="7073" y="2584"/>
                      <a:pt x="7144" y="2655"/>
                      <a:pt x="7240" y="2655"/>
                    </a:cubicBezTo>
                    <a:cubicBezTo>
                      <a:pt x="7323" y="2655"/>
                      <a:pt x="7394" y="2584"/>
                      <a:pt x="7394" y="2489"/>
                    </a:cubicBezTo>
                    <a:lnTo>
                      <a:pt x="7394" y="357"/>
                    </a:lnTo>
                    <a:close/>
                    <a:moveTo>
                      <a:pt x="7228" y="0"/>
                    </a:moveTo>
                    <a:cubicBezTo>
                      <a:pt x="7144" y="0"/>
                      <a:pt x="7073" y="84"/>
                      <a:pt x="7073" y="167"/>
                    </a:cubicBezTo>
                    <a:lnTo>
                      <a:pt x="7073" y="822"/>
                    </a:lnTo>
                    <a:cubicBezTo>
                      <a:pt x="6966" y="988"/>
                      <a:pt x="6549" y="1631"/>
                      <a:pt x="5906" y="2251"/>
                    </a:cubicBezTo>
                    <a:cubicBezTo>
                      <a:pt x="5227" y="2905"/>
                      <a:pt x="4132" y="3703"/>
                      <a:pt x="2822" y="3703"/>
                    </a:cubicBezTo>
                    <a:lnTo>
                      <a:pt x="882" y="3703"/>
                    </a:lnTo>
                    <a:cubicBezTo>
                      <a:pt x="405" y="3703"/>
                      <a:pt x="1" y="4084"/>
                      <a:pt x="1" y="4572"/>
                    </a:cubicBezTo>
                    <a:lnTo>
                      <a:pt x="1" y="5989"/>
                    </a:lnTo>
                    <a:cubicBezTo>
                      <a:pt x="1" y="6465"/>
                      <a:pt x="382" y="6870"/>
                      <a:pt x="882" y="6870"/>
                    </a:cubicBezTo>
                    <a:lnTo>
                      <a:pt x="1239" y="6870"/>
                    </a:lnTo>
                    <a:lnTo>
                      <a:pt x="1239" y="9359"/>
                    </a:lnTo>
                    <a:cubicBezTo>
                      <a:pt x="1239" y="9442"/>
                      <a:pt x="1310" y="9513"/>
                      <a:pt x="1394" y="9513"/>
                    </a:cubicBezTo>
                    <a:lnTo>
                      <a:pt x="2096" y="9513"/>
                    </a:lnTo>
                    <a:cubicBezTo>
                      <a:pt x="2168" y="9513"/>
                      <a:pt x="2227" y="9478"/>
                      <a:pt x="2263" y="9394"/>
                    </a:cubicBezTo>
                    <a:lnTo>
                      <a:pt x="2406" y="8823"/>
                    </a:lnTo>
                    <a:lnTo>
                      <a:pt x="2977" y="8823"/>
                    </a:lnTo>
                    <a:cubicBezTo>
                      <a:pt x="3061" y="8823"/>
                      <a:pt x="3144" y="8739"/>
                      <a:pt x="3144" y="8656"/>
                    </a:cubicBezTo>
                    <a:lnTo>
                      <a:pt x="3144" y="7573"/>
                    </a:lnTo>
                    <a:cubicBezTo>
                      <a:pt x="3144" y="7477"/>
                      <a:pt x="3061" y="7406"/>
                      <a:pt x="2977" y="7406"/>
                    </a:cubicBezTo>
                    <a:lnTo>
                      <a:pt x="2787" y="7406"/>
                    </a:lnTo>
                    <a:lnTo>
                      <a:pt x="2930" y="6858"/>
                    </a:lnTo>
                    <a:cubicBezTo>
                      <a:pt x="4180" y="6894"/>
                      <a:pt x="5227" y="7656"/>
                      <a:pt x="5882" y="8299"/>
                    </a:cubicBezTo>
                    <a:cubicBezTo>
                      <a:pt x="6537" y="8942"/>
                      <a:pt x="6954" y="9573"/>
                      <a:pt x="7037" y="9728"/>
                    </a:cubicBezTo>
                    <a:lnTo>
                      <a:pt x="7037" y="10383"/>
                    </a:lnTo>
                    <a:cubicBezTo>
                      <a:pt x="7037" y="10466"/>
                      <a:pt x="7109" y="10549"/>
                      <a:pt x="7204" y="10549"/>
                    </a:cubicBezTo>
                    <a:lnTo>
                      <a:pt x="8264" y="10549"/>
                    </a:lnTo>
                    <a:cubicBezTo>
                      <a:pt x="8347" y="10549"/>
                      <a:pt x="8430" y="10466"/>
                      <a:pt x="8430" y="10383"/>
                    </a:cubicBezTo>
                    <a:lnTo>
                      <a:pt x="8430" y="6656"/>
                    </a:lnTo>
                    <a:cubicBezTo>
                      <a:pt x="9121" y="6573"/>
                      <a:pt x="9657" y="5989"/>
                      <a:pt x="9657" y="5275"/>
                    </a:cubicBezTo>
                    <a:cubicBezTo>
                      <a:pt x="9692" y="4560"/>
                      <a:pt x="9168" y="3965"/>
                      <a:pt x="8454" y="3894"/>
                    </a:cubicBezTo>
                    <a:lnTo>
                      <a:pt x="8454" y="167"/>
                    </a:lnTo>
                    <a:cubicBezTo>
                      <a:pt x="8454" y="84"/>
                      <a:pt x="8383" y="0"/>
                      <a:pt x="828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10367" name="Google Shape;10367;p73"/>
              <p:cNvSpPr/>
              <p:nvPr/>
            </p:nvSpPr>
            <p:spPr>
              <a:xfrm>
                <a:off x="2057054" y="3472000"/>
                <a:ext cx="25048" cy="22311"/>
              </a:xfrm>
              <a:custGeom>
                <a:avLst/>
                <a:gdLst/>
                <a:ahLst/>
                <a:cxnLst/>
                <a:rect l="l" t="t" r="r" b="b"/>
                <a:pathLst>
                  <a:path w="787" h="701" extrusionOk="0">
                    <a:moveTo>
                      <a:pt x="600" y="1"/>
                    </a:moveTo>
                    <a:cubicBezTo>
                      <a:pt x="557" y="1"/>
                      <a:pt x="512" y="16"/>
                      <a:pt x="477" y="45"/>
                    </a:cubicBezTo>
                    <a:lnTo>
                      <a:pt x="107" y="414"/>
                    </a:lnTo>
                    <a:cubicBezTo>
                      <a:pt x="0" y="522"/>
                      <a:pt x="72" y="700"/>
                      <a:pt x="227" y="700"/>
                    </a:cubicBezTo>
                    <a:cubicBezTo>
                      <a:pt x="262" y="700"/>
                      <a:pt x="310" y="676"/>
                      <a:pt x="346" y="653"/>
                    </a:cubicBezTo>
                    <a:lnTo>
                      <a:pt x="715" y="283"/>
                    </a:lnTo>
                    <a:cubicBezTo>
                      <a:pt x="786" y="200"/>
                      <a:pt x="786" y="105"/>
                      <a:pt x="715" y="45"/>
                    </a:cubicBezTo>
                    <a:cubicBezTo>
                      <a:pt x="685" y="16"/>
                      <a:pt x="643" y="1"/>
                      <a:pt x="600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10368" name="Google Shape;10368;p73"/>
              <p:cNvSpPr/>
              <p:nvPr/>
            </p:nvSpPr>
            <p:spPr>
              <a:xfrm>
                <a:off x="2058550" y="3586834"/>
                <a:ext cx="23552" cy="22629"/>
              </a:xfrm>
              <a:custGeom>
                <a:avLst/>
                <a:gdLst/>
                <a:ahLst/>
                <a:cxnLst/>
                <a:rect l="l" t="t" r="r" b="b"/>
                <a:pathLst>
                  <a:path w="740" h="711" extrusionOk="0">
                    <a:moveTo>
                      <a:pt x="184" y="0"/>
                    </a:moveTo>
                    <a:cubicBezTo>
                      <a:pt x="141" y="0"/>
                      <a:pt x="96" y="15"/>
                      <a:pt x="60" y="45"/>
                    </a:cubicBezTo>
                    <a:cubicBezTo>
                      <a:pt x="1" y="104"/>
                      <a:pt x="1" y="212"/>
                      <a:pt x="60" y="283"/>
                    </a:cubicBezTo>
                    <a:lnTo>
                      <a:pt x="430" y="664"/>
                    </a:lnTo>
                    <a:cubicBezTo>
                      <a:pt x="461" y="696"/>
                      <a:pt x="500" y="711"/>
                      <a:pt x="538" y="711"/>
                    </a:cubicBezTo>
                    <a:cubicBezTo>
                      <a:pt x="586" y="711"/>
                      <a:pt x="634" y="687"/>
                      <a:pt x="668" y="640"/>
                    </a:cubicBezTo>
                    <a:cubicBezTo>
                      <a:pt x="739" y="581"/>
                      <a:pt x="727" y="485"/>
                      <a:pt x="668" y="426"/>
                    </a:cubicBezTo>
                    <a:lnTo>
                      <a:pt x="299" y="45"/>
                    </a:lnTo>
                    <a:cubicBezTo>
                      <a:pt x="269" y="15"/>
                      <a:pt x="227" y="0"/>
                      <a:pt x="18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</p:grpSp>
      </p:grpSp>
      <p:grpSp>
        <p:nvGrpSpPr>
          <p:cNvPr id="10369" name="Google Shape;10369;p73"/>
          <p:cNvGrpSpPr/>
          <p:nvPr/>
        </p:nvGrpSpPr>
        <p:grpSpPr>
          <a:xfrm>
            <a:off x="3521324" y="4244780"/>
            <a:ext cx="487131" cy="486621"/>
            <a:chOff x="2640993" y="3357835"/>
            <a:chExt cx="365348" cy="364966"/>
          </a:xfrm>
          <a:solidFill>
            <a:srgbClr val="E084C6"/>
          </a:solidFill>
        </p:grpSpPr>
        <p:sp>
          <p:nvSpPr>
            <p:cNvPr id="10370" name="Google Shape;10370;p73"/>
            <p:cNvSpPr/>
            <p:nvPr/>
          </p:nvSpPr>
          <p:spPr>
            <a:xfrm>
              <a:off x="2640993" y="3455227"/>
              <a:ext cx="365348" cy="267574"/>
            </a:xfrm>
            <a:custGeom>
              <a:avLst/>
              <a:gdLst/>
              <a:ahLst/>
              <a:cxnLst/>
              <a:rect l="l" t="t" r="r" b="b"/>
              <a:pathLst>
                <a:path w="11479" h="8407" extrusionOk="0">
                  <a:moveTo>
                    <a:pt x="5168" y="2311"/>
                  </a:moveTo>
                  <a:lnTo>
                    <a:pt x="5335" y="4859"/>
                  </a:lnTo>
                  <a:lnTo>
                    <a:pt x="4620" y="4859"/>
                  </a:lnTo>
                  <a:lnTo>
                    <a:pt x="4763" y="2311"/>
                  </a:lnTo>
                  <a:close/>
                  <a:moveTo>
                    <a:pt x="6966" y="2311"/>
                  </a:moveTo>
                  <a:lnTo>
                    <a:pt x="7133" y="4859"/>
                  </a:lnTo>
                  <a:lnTo>
                    <a:pt x="6418" y="4859"/>
                  </a:lnTo>
                  <a:lnTo>
                    <a:pt x="6561" y="2311"/>
                  </a:lnTo>
                  <a:close/>
                  <a:moveTo>
                    <a:pt x="8764" y="2311"/>
                  </a:moveTo>
                  <a:lnTo>
                    <a:pt x="8931" y="4859"/>
                  </a:lnTo>
                  <a:lnTo>
                    <a:pt x="8216" y="4859"/>
                  </a:lnTo>
                  <a:lnTo>
                    <a:pt x="8371" y="2311"/>
                  </a:lnTo>
                  <a:close/>
                  <a:moveTo>
                    <a:pt x="2156" y="5894"/>
                  </a:moveTo>
                  <a:lnTo>
                    <a:pt x="2144" y="6287"/>
                  </a:lnTo>
                  <a:lnTo>
                    <a:pt x="1549" y="6287"/>
                  </a:lnTo>
                  <a:cubicBezTo>
                    <a:pt x="1453" y="6287"/>
                    <a:pt x="1382" y="6359"/>
                    <a:pt x="1382" y="6442"/>
                  </a:cubicBezTo>
                  <a:cubicBezTo>
                    <a:pt x="1382" y="6537"/>
                    <a:pt x="1453" y="6609"/>
                    <a:pt x="1549" y="6609"/>
                  </a:cubicBezTo>
                  <a:lnTo>
                    <a:pt x="2132" y="6609"/>
                  </a:lnTo>
                  <a:lnTo>
                    <a:pt x="2096" y="8073"/>
                  </a:lnTo>
                  <a:lnTo>
                    <a:pt x="822" y="8073"/>
                  </a:lnTo>
                  <a:lnTo>
                    <a:pt x="822" y="6609"/>
                  </a:lnTo>
                  <a:lnTo>
                    <a:pt x="834" y="6609"/>
                  </a:lnTo>
                  <a:cubicBezTo>
                    <a:pt x="918" y="6609"/>
                    <a:pt x="1001" y="6537"/>
                    <a:pt x="1001" y="6442"/>
                  </a:cubicBezTo>
                  <a:cubicBezTo>
                    <a:pt x="1001" y="6359"/>
                    <a:pt x="918" y="6287"/>
                    <a:pt x="834" y="6287"/>
                  </a:cubicBezTo>
                  <a:cubicBezTo>
                    <a:pt x="727" y="6287"/>
                    <a:pt x="644" y="6192"/>
                    <a:pt x="644" y="6085"/>
                  </a:cubicBezTo>
                  <a:cubicBezTo>
                    <a:pt x="644" y="5990"/>
                    <a:pt x="727" y="5894"/>
                    <a:pt x="834" y="5894"/>
                  </a:cubicBezTo>
                  <a:close/>
                  <a:moveTo>
                    <a:pt x="3382" y="334"/>
                  </a:moveTo>
                  <a:lnTo>
                    <a:pt x="3489" y="4859"/>
                  </a:lnTo>
                  <a:lnTo>
                    <a:pt x="3192" y="4859"/>
                  </a:lnTo>
                  <a:cubicBezTo>
                    <a:pt x="2894" y="4859"/>
                    <a:pt x="2668" y="5097"/>
                    <a:pt x="2668" y="5371"/>
                  </a:cubicBezTo>
                  <a:cubicBezTo>
                    <a:pt x="2668" y="5537"/>
                    <a:pt x="2739" y="5668"/>
                    <a:pt x="2846" y="5775"/>
                  </a:cubicBezTo>
                  <a:lnTo>
                    <a:pt x="2846" y="8085"/>
                  </a:lnTo>
                  <a:lnTo>
                    <a:pt x="2454" y="8085"/>
                  </a:lnTo>
                  <a:lnTo>
                    <a:pt x="2632" y="334"/>
                  </a:lnTo>
                  <a:close/>
                  <a:moveTo>
                    <a:pt x="10359" y="5180"/>
                  </a:moveTo>
                  <a:cubicBezTo>
                    <a:pt x="10466" y="5180"/>
                    <a:pt x="10550" y="5275"/>
                    <a:pt x="10550" y="5371"/>
                  </a:cubicBezTo>
                  <a:cubicBezTo>
                    <a:pt x="10550" y="5478"/>
                    <a:pt x="10466" y="5573"/>
                    <a:pt x="10359" y="5573"/>
                  </a:cubicBezTo>
                  <a:lnTo>
                    <a:pt x="10002" y="5573"/>
                  </a:lnTo>
                  <a:cubicBezTo>
                    <a:pt x="9919" y="5573"/>
                    <a:pt x="9835" y="5644"/>
                    <a:pt x="9835" y="5728"/>
                  </a:cubicBezTo>
                  <a:cubicBezTo>
                    <a:pt x="9835" y="5823"/>
                    <a:pt x="9919" y="5894"/>
                    <a:pt x="10002" y="5894"/>
                  </a:cubicBezTo>
                  <a:lnTo>
                    <a:pt x="10371" y="5894"/>
                  </a:lnTo>
                  <a:lnTo>
                    <a:pt x="10371" y="8085"/>
                  </a:lnTo>
                  <a:lnTo>
                    <a:pt x="3156" y="8085"/>
                  </a:lnTo>
                  <a:lnTo>
                    <a:pt x="3156" y="5894"/>
                  </a:lnTo>
                  <a:lnTo>
                    <a:pt x="9288" y="5894"/>
                  </a:lnTo>
                  <a:cubicBezTo>
                    <a:pt x="9383" y="5894"/>
                    <a:pt x="9454" y="5823"/>
                    <a:pt x="9454" y="5728"/>
                  </a:cubicBezTo>
                  <a:cubicBezTo>
                    <a:pt x="9454" y="5644"/>
                    <a:pt x="9383" y="5573"/>
                    <a:pt x="9288" y="5573"/>
                  </a:cubicBezTo>
                  <a:lnTo>
                    <a:pt x="3168" y="5573"/>
                  </a:lnTo>
                  <a:cubicBezTo>
                    <a:pt x="3073" y="5573"/>
                    <a:pt x="2977" y="5478"/>
                    <a:pt x="2977" y="5371"/>
                  </a:cubicBezTo>
                  <a:cubicBezTo>
                    <a:pt x="2977" y="5275"/>
                    <a:pt x="3073" y="5180"/>
                    <a:pt x="3168" y="5180"/>
                  </a:cubicBezTo>
                  <a:close/>
                  <a:moveTo>
                    <a:pt x="2489" y="1"/>
                  </a:moveTo>
                  <a:cubicBezTo>
                    <a:pt x="2394" y="1"/>
                    <a:pt x="2323" y="72"/>
                    <a:pt x="2323" y="168"/>
                  </a:cubicBezTo>
                  <a:lnTo>
                    <a:pt x="2203" y="5561"/>
                  </a:lnTo>
                  <a:lnTo>
                    <a:pt x="882" y="5561"/>
                  </a:lnTo>
                  <a:cubicBezTo>
                    <a:pt x="584" y="5561"/>
                    <a:pt x="358" y="5799"/>
                    <a:pt x="358" y="6085"/>
                  </a:cubicBezTo>
                  <a:cubicBezTo>
                    <a:pt x="358" y="6252"/>
                    <a:pt x="429" y="6383"/>
                    <a:pt x="537" y="6490"/>
                  </a:cubicBezTo>
                  <a:lnTo>
                    <a:pt x="537" y="8085"/>
                  </a:lnTo>
                  <a:lnTo>
                    <a:pt x="168" y="8085"/>
                  </a:lnTo>
                  <a:cubicBezTo>
                    <a:pt x="72" y="8085"/>
                    <a:pt x="1" y="8157"/>
                    <a:pt x="1" y="8252"/>
                  </a:cubicBezTo>
                  <a:cubicBezTo>
                    <a:pt x="1" y="8335"/>
                    <a:pt x="72" y="8407"/>
                    <a:pt x="168" y="8407"/>
                  </a:cubicBezTo>
                  <a:lnTo>
                    <a:pt x="11312" y="8407"/>
                  </a:lnTo>
                  <a:cubicBezTo>
                    <a:pt x="11395" y="8407"/>
                    <a:pt x="11478" y="8335"/>
                    <a:pt x="11478" y="8252"/>
                  </a:cubicBezTo>
                  <a:cubicBezTo>
                    <a:pt x="11431" y="8157"/>
                    <a:pt x="11359" y="8085"/>
                    <a:pt x="11264" y="8085"/>
                  </a:cubicBezTo>
                  <a:lnTo>
                    <a:pt x="10716" y="8085"/>
                  </a:lnTo>
                  <a:lnTo>
                    <a:pt x="10716" y="5775"/>
                  </a:lnTo>
                  <a:cubicBezTo>
                    <a:pt x="10824" y="5668"/>
                    <a:pt x="10895" y="5537"/>
                    <a:pt x="10895" y="5371"/>
                  </a:cubicBezTo>
                  <a:cubicBezTo>
                    <a:pt x="10895" y="5073"/>
                    <a:pt x="10657" y="4859"/>
                    <a:pt x="10371" y="4859"/>
                  </a:cubicBezTo>
                  <a:lnTo>
                    <a:pt x="9276" y="4859"/>
                  </a:lnTo>
                  <a:lnTo>
                    <a:pt x="9109" y="2132"/>
                  </a:lnTo>
                  <a:cubicBezTo>
                    <a:pt x="9109" y="2037"/>
                    <a:pt x="9038" y="1965"/>
                    <a:pt x="8942" y="1965"/>
                  </a:cubicBezTo>
                  <a:lnTo>
                    <a:pt x="8228" y="1965"/>
                  </a:lnTo>
                  <a:cubicBezTo>
                    <a:pt x="8145" y="1965"/>
                    <a:pt x="8073" y="2037"/>
                    <a:pt x="8073" y="2132"/>
                  </a:cubicBezTo>
                  <a:lnTo>
                    <a:pt x="7907" y="4859"/>
                  </a:lnTo>
                  <a:lnTo>
                    <a:pt x="7502" y="4859"/>
                  </a:lnTo>
                  <a:lnTo>
                    <a:pt x="7335" y="2132"/>
                  </a:lnTo>
                  <a:cubicBezTo>
                    <a:pt x="7335" y="2037"/>
                    <a:pt x="7264" y="1965"/>
                    <a:pt x="7168" y="1965"/>
                  </a:cubicBezTo>
                  <a:lnTo>
                    <a:pt x="6466" y="1965"/>
                  </a:lnTo>
                  <a:cubicBezTo>
                    <a:pt x="6371" y="1965"/>
                    <a:pt x="6299" y="2037"/>
                    <a:pt x="6299" y="2132"/>
                  </a:cubicBezTo>
                  <a:lnTo>
                    <a:pt x="6133" y="4859"/>
                  </a:lnTo>
                  <a:lnTo>
                    <a:pt x="5728" y="4859"/>
                  </a:lnTo>
                  <a:lnTo>
                    <a:pt x="5561" y="2132"/>
                  </a:lnTo>
                  <a:cubicBezTo>
                    <a:pt x="5561" y="2037"/>
                    <a:pt x="5490" y="1965"/>
                    <a:pt x="5406" y="1965"/>
                  </a:cubicBezTo>
                  <a:lnTo>
                    <a:pt x="4620" y="1965"/>
                  </a:lnTo>
                  <a:cubicBezTo>
                    <a:pt x="4525" y="1965"/>
                    <a:pt x="4454" y="2037"/>
                    <a:pt x="4454" y="2132"/>
                  </a:cubicBezTo>
                  <a:lnTo>
                    <a:pt x="4287" y="4859"/>
                  </a:lnTo>
                  <a:lnTo>
                    <a:pt x="3823" y="4859"/>
                  </a:lnTo>
                  <a:lnTo>
                    <a:pt x="3716" y="168"/>
                  </a:lnTo>
                  <a:cubicBezTo>
                    <a:pt x="3716" y="72"/>
                    <a:pt x="3644" y="1"/>
                    <a:pt x="356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371" name="Google Shape;10371;p73"/>
            <p:cNvSpPr/>
            <p:nvPr/>
          </p:nvSpPr>
          <p:spPr>
            <a:xfrm>
              <a:off x="2724763" y="3357835"/>
              <a:ext cx="280050" cy="136476"/>
            </a:xfrm>
            <a:custGeom>
              <a:avLst/>
              <a:gdLst/>
              <a:ahLst/>
              <a:cxnLst/>
              <a:rect l="l" t="t" r="r" b="b"/>
              <a:pathLst>
                <a:path w="8799" h="4288" extrusionOk="0">
                  <a:moveTo>
                    <a:pt x="6656" y="1"/>
                  </a:moveTo>
                  <a:cubicBezTo>
                    <a:pt x="6156" y="1"/>
                    <a:pt x="5656" y="180"/>
                    <a:pt x="5286" y="501"/>
                  </a:cubicBezTo>
                  <a:cubicBezTo>
                    <a:pt x="5001" y="299"/>
                    <a:pt x="4679" y="168"/>
                    <a:pt x="4322" y="168"/>
                  </a:cubicBezTo>
                  <a:cubicBezTo>
                    <a:pt x="3905" y="168"/>
                    <a:pt x="3501" y="334"/>
                    <a:pt x="3191" y="632"/>
                  </a:cubicBezTo>
                  <a:cubicBezTo>
                    <a:pt x="3036" y="561"/>
                    <a:pt x="2858" y="525"/>
                    <a:pt x="2691" y="525"/>
                  </a:cubicBezTo>
                  <a:cubicBezTo>
                    <a:pt x="2191" y="525"/>
                    <a:pt x="1750" y="822"/>
                    <a:pt x="1548" y="1275"/>
                  </a:cubicBezTo>
                  <a:cubicBezTo>
                    <a:pt x="1476" y="1263"/>
                    <a:pt x="1417" y="1239"/>
                    <a:pt x="1346" y="1239"/>
                  </a:cubicBezTo>
                  <a:cubicBezTo>
                    <a:pt x="1000" y="1239"/>
                    <a:pt x="703" y="1465"/>
                    <a:pt x="584" y="1775"/>
                  </a:cubicBezTo>
                  <a:lnTo>
                    <a:pt x="524" y="1775"/>
                  </a:lnTo>
                  <a:cubicBezTo>
                    <a:pt x="226" y="1775"/>
                    <a:pt x="0" y="2013"/>
                    <a:pt x="0" y="2299"/>
                  </a:cubicBezTo>
                  <a:cubicBezTo>
                    <a:pt x="0" y="2394"/>
                    <a:pt x="72" y="2466"/>
                    <a:pt x="167" y="2466"/>
                  </a:cubicBezTo>
                  <a:cubicBezTo>
                    <a:pt x="262" y="2466"/>
                    <a:pt x="333" y="2394"/>
                    <a:pt x="333" y="2299"/>
                  </a:cubicBezTo>
                  <a:cubicBezTo>
                    <a:pt x="333" y="2192"/>
                    <a:pt x="417" y="2108"/>
                    <a:pt x="524" y="2108"/>
                  </a:cubicBezTo>
                  <a:cubicBezTo>
                    <a:pt x="560" y="2108"/>
                    <a:pt x="584" y="2120"/>
                    <a:pt x="631" y="2144"/>
                  </a:cubicBezTo>
                  <a:cubicBezTo>
                    <a:pt x="649" y="2156"/>
                    <a:pt x="679" y="2162"/>
                    <a:pt x="710" y="2162"/>
                  </a:cubicBezTo>
                  <a:cubicBezTo>
                    <a:pt x="741" y="2162"/>
                    <a:pt x="774" y="2156"/>
                    <a:pt x="798" y="2144"/>
                  </a:cubicBezTo>
                  <a:cubicBezTo>
                    <a:pt x="834" y="2108"/>
                    <a:pt x="881" y="2061"/>
                    <a:pt x="881" y="2001"/>
                  </a:cubicBezTo>
                  <a:cubicBezTo>
                    <a:pt x="893" y="1763"/>
                    <a:pt x="1095" y="1573"/>
                    <a:pt x="1346" y="1573"/>
                  </a:cubicBezTo>
                  <a:cubicBezTo>
                    <a:pt x="1417" y="1573"/>
                    <a:pt x="1488" y="1584"/>
                    <a:pt x="1572" y="1632"/>
                  </a:cubicBezTo>
                  <a:cubicBezTo>
                    <a:pt x="1591" y="1652"/>
                    <a:pt x="1618" y="1661"/>
                    <a:pt x="1646" y="1661"/>
                  </a:cubicBezTo>
                  <a:cubicBezTo>
                    <a:pt x="1669" y="1661"/>
                    <a:pt x="1693" y="1655"/>
                    <a:pt x="1715" y="1644"/>
                  </a:cubicBezTo>
                  <a:cubicBezTo>
                    <a:pt x="1762" y="1632"/>
                    <a:pt x="1810" y="1584"/>
                    <a:pt x="1822" y="1525"/>
                  </a:cubicBezTo>
                  <a:cubicBezTo>
                    <a:pt x="1929" y="1132"/>
                    <a:pt x="2286" y="858"/>
                    <a:pt x="2703" y="858"/>
                  </a:cubicBezTo>
                  <a:cubicBezTo>
                    <a:pt x="2846" y="858"/>
                    <a:pt x="3012" y="906"/>
                    <a:pt x="3143" y="977"/>
                  </a:cubicBezTo>
                  <a:cubicBezTo>
                    <a:pt x="3173" y="997"/>
                    <a:pt x="3207" y="1007"/>
                    <a:pt x="3240" y="1007"/>
                  </a:cubicBezTo>
                  <a:cubicBezTo>
                    <a:pt x="3286" y="1007"/>
                    <a:pt x="3330" y="988"/>
                    <a:pt x="3358" y="953"/>
                  </a:cubicBezTo>
                  <a:cubicBezTo>
                    <a:pt x="3596" y="668"/>
                    <a:pt x="3953" y="501"/>
                    <a:pt x="4322" y="501"/>
                  </a:cubicBezTo>
                  <a:cubicBezTo>
                    <a:pt x="4632" y="501"/>
                    <a:pt x="4941" y="620"/>
                    <a:pt x="5167" y="834"/>
                  </a:cubicBezTo>
                  <a:cubicBezTo>
                    <a:pt x="5197" y="864"/>
                    <a:pt x="5239" y="879"/>
                    <a:pt x="5281" y="879"/>
                  </a:cubicBezTo>
                  <a:cubicBezTo>
                    <a:pt x="5322" y="879"/>
                    <a:pt x="5364" y="864"/>
                    <a:pt x="5394" y="834"/>
                  </a:cubicBezTo>
                  <a:cubicBezTo>
                    <a:pt x="5739" y="501"/>
                    <a:pt x="6179" y="322"/>
                    <a:pt x="6644" y="322"/>
                  </a:cubicBezTo>
                  <a:cubicBezTo>
                    <a:pt x="7644" y="322"/>
                    <a:pt x="8454" y="1144"/>
                    <a:pt x="8454" y="2144"/>
                  </a:cubicBezTo>
                  <a:cubicBezTo>
                    <a:pt x="8454" y="3132"/>
                    <a:pt x="7644" y="3954"/>
                    <a:pt x="6644" y="3954"/>
                  </a:cubicBezTo>
                  <a:cubicBezTo>
                    <a:pt x="5977" y="3954"/>
                    <a:pt x="5382" y="3597"/>
                    <a:pt x="5048" y="3013"/>
                  </a:cubicBezTo>
                  <a:cubicBezTo>
                    <a:pt x="5013" y="2960"/>
                    <a:pt x="4957" y="2933"/>
                    <a:pt x="4891" y="2933"/>
                  </a:cubicBezTo>
                  <a:cubicBezTo>
                    <a:pt x="4869" y="2933"/>
                    <a:pt x="4846" y="2936"/>
                    <a:pt x="4822" y="2942"/>
                  </a:cubicBezTo>
                  <a:cubicBezTo>
                    <a:pt x="4667" y="3013"/>
                    <a:pt x="4489" y="3061"/>
                    <a:pt x="4286" y="3061"/>
                  </a:cubicBezTo>
                  <a:cubicBezTo>
                    <a:pt x="3917" y="3061"/>
                    <a:pt x="3572" y="2894"/>
                    <a:pt x="3322" y="2620"/>
                  </a:cubicBezTo>
                  <a:cubicBezTo>
                    <a:pt x="3284" y="2583"/>
                    <a:pt x="3242" y="2559"/>
                    <a:pt x="3198" y="2559"/>
                  </a:cubicBezTo>
                  <a:cubicBezTo>
                    <a:pt x="3172" y="2559"/>
                    <a:pt x="3146" y="2567"/>
                    <a:pt x="3120" y="2585"/>
                  </a:cubicBezTo>
                  <a:cubicBezTo>
                    <a:pt x="2977" y="2656"/>
                    <a:pt x="2822" y="2704"/>
                    <a:pt x="2667" y="2704"/>
                  </a:cubicBezTo>
                  <a:cubicBezTo>
                    <a:pt x="2381" y="2704"/>
                    <a:pt x="2119" y="2573"/>
                    <a:pt x="1953" y="2346"/>
                  </a:cubicBezTo>
                  <a:cubicBezTo>
                    <a:pt x="1929" y="2299"/>
                    <a:pt x="1881" y="2287"/>
                    <a:pt x="1822" y="2287"/>
                  </a:cubicBezTo>
                  <a:cubicBezTo>
                    <a:pt x="1774" y="2287"/>
                    <a:pt x="1715" y="2323"/>
                    <a:pt x="1691" y="2346"/>
                  </a:cubicBezTo>
                  <a:cubicBezTo>
                    <a:pt x="1596" y="2466"/>
                    <a:pt x="1465" y="2525"/>
                    <a:pt x="1334" y="2525"/>
                  </a:cubicBezTo>
                  <a:cubicBezTo>
                    <a:pt x="1238" y="2525"/>
                    <a:pt x="1167" y="2596"/>
                    <a:pt x="1167" y="2692"/>
                  </a:cubicBezTo>
                  <a:cubicBezTo>
                    <a:pt x="1167" y="2775"/>
                    <a:pt x="1238" y="2858"/>
                    <a:pt x="1334" y="2858"/>
                  </a:cubicBezTo>
                  <a:cubicBezTo>
                    <a:pt x="1512" y="2858"/>
                    <a:pt x="1667" y="2799"/>
                    <a:pt x="1822" y="2692"/>
                  </a:cubicBezTo>
                  <a:cubicBezTo>
                    <a:pt x="2060" y="2918"/>
                    <a:pt x="2358" y="3037"/>
                    <a:pt x="2679" y="3037"/>
                  </a:cubicBezTo>
                  <a:cubicBezTo>
                    <a:pt x="2846" y="3037"/>
                    <a:pt x="3024" y="3001"/>
                    <a:pt x="3179" y="2930"/>
                  </a:cubicBezTo>
                  <a:cubicBezTo>
                    <a:pt x="3477" y="3228"/>
                    <a:pt x="3870" y="3394"/>
                    <a:pt x="4310" y="3394"/>
                  </a:cubicBezTo>
                  <a:cubicBezTo>
                    <a:pt x="4489" y="3394"/>
                    <a:pt x="4667" y="3358"/>
                    <a:pt x="4846" y="3299"/>
                  </a:cubicBezTo>
                  <a:cubicBezTo>
                    <a:pt x="5227" y="3906"/>
                    <a:pt x="5918" y="4287"/>
                    <a:pt x="6644" y="4287"/>
                  </a:cubicBezTo>
                  <a:cubicBezTo>
                    <a:pt x="7834" y="4287"/>
                    <a:pt x="8787" y="3311"/>
                    <a:pt x="8787" y="2144"/>
                  </a:cubicBezTo>
                  <a:cubicBezTo>
                    <a:pt x="8799" y="965"/>
                    <a:pt x="7834" y="1"/>
                    <a:pt x="665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372" name="Google Shape;10372;p73"/>
            <p:cNvSpPr/>
            <p:nvPr/>
          </p:nvSpPr>
          <p:spPr>
            <a:xfrm>
              <a:off x="2771359" y="3655327"/>
              <a:ext cx="10280" cy="21611"/>
            </a:xfrm>
            <a:custGeom>
              <a:avLst/>
              <a:gdLst/>
              <a:ahLst/>
              <a:cxnLst/>
              <a:rect l="l" t="t" r="r" b="b"/>
              <a:pathLst>
                <a:path w="323" h="679" extrusionOk="0">
                  <a:moveTo>
                    <a:pt x="167" y="0"/>
                  </a:moveTo>
                  <a:cubicBezTo>
                    <a:pt x="72" y="0"/>
                    <a:pt x="1" y="72"/>
                    <a:pt x="1" y="155"/>
                  </a:cubicBezTo>
                  <a:lnTo>
                    <a:pt x="1" y="512"/>
                  </a:lnTo>
                  <a:cubicBezTo>
                    <a:pt x="1" y="608"/>
                    <a:pt x="72" y="679"/>
                    <a:pt x="167" y="679"/>
                  </a:cubicBezTo>
                  <a:cubicBezTo>
                    <a:pt x="251" y="679"/>
                    <a:pt x="322" y="608"/>
                    <a:pt x="322" y="512"/>
                  </a:cubicBezTo>
                  <a:lnTo>
                    <a:pt x="322" y="179"/>
                  </a:lnTo>
                  <a:cubicBezTo>
                    <a:pt x="322" y="72"/>
                    <a:pt x="251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373" name="Google Shape;10373;p73"/>
            <p:cNvSpPr/>
            <p:nvPr/>
          </p:nvSpPr>
          <p:spPr>
            <a:xfrm>
              <a:off x="2794084" y="3655327"/>
              <a:ext cx="10280" cy="21611"/>
            </a:xfrm>
            <a:custGeom>
              <a:avLst/>
              <a:gdLst/>
              <a:ahLst/>
              <a:cxnLst/>
              <a:rect l="l" t="t" r="r" b="b"/>
              <a:pathLst>
                <a:path w="323" h="679" extrusionOk="0">
                  <a:moveTo>
                    <a:pt x="168" y="0"/>
                  </a:moveTo>
                  <a:cubicBezTo>
                    <a:pt x="72" y="0"/>
                    <a:pt x="1" y="72"/>
                    <a:pt x="1" y="155"/>
                  </a:cubicBezTo>
                  <a:lnTo>
                    <a:pt x="1" y="512"/>
                  </a:lnTo>
                  <a:cubicBezTo>
                    <a:pt x="1" y="608"/>
                    <a:pt x="72" y="679"/>
                    <a:pt x="168" y="679"/>
                  </a:cubicBezTo>
                  <a:cubicBezTo>
                    <a:pt x="251" y="679"/>
                    <a:pt x="322" y="608"/>
                    <a:pt x="322" y="512"/>
                  </a:cubicBezTo>
                  <a:lnTo>
                    <a:pt x="322" y="179"/>
                  </a:lnTo>
                  <a:cubicBezTo>
                    <a:pt x="322" y="72"/>
                    <a:pt x="251" y="0"/>
                    <a:pt x="1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374" name="Google Shape;10374;p73"/>
            <p:cNvSpPr/>
            <p:nvPr/>
          </p:nvSpPr>
          <p:spPr>
            <a:xfrm>
              <a:off x="2816840" y="3655327"/>
              <a:ext cx="11012" cy="21611"/>
            </a:xfrm>
            <a:custGeom>
              <a:avLst/>
              <a:gdLst/>
              <a:ahLst/>
              <a:cxnLst/>
              <a:rect l="l" t="t" r="r" b="b"/>
              <a:pathLst>
                <a:path w="346" h="679" extrusionOk="0">
                  <a:moveTo>
                    <a:pt x="167" y="0"/>
                  </a:moveTo>
                  <a:cubicBezTo>
                    <a:pt x="72" y="0"/>
                    <a:pt x="0" y="72"/>
                    <a:pt x="0" y="155"/>
                  </a:cubicBezTo>
                  <a:lnTo>
                    <a:pt x="0" y="512"/>
                  </a:lnTo>
                  <a:cubicBezTo>
                    <a:pt x="0" y="608"/>
                    <a:pt x="72" y="679"/>
                    <a:pt x="167" y="679"/>
                  </a:cubicBezTo>
                  <a:cubicBezTo>
                    <a:pt x="250" y="679"/>
                    <a:pt x="322" y="608"/>
                    <a:pt x="322" y="512"/>
                  </a:cubicBezTo>
                  <a:lnTo>
                    <a:pt x="322" y="179"/>
                  </a:lnTo>
                  <a:cubicBezTo>
                    <a:pt x="346" y="72"/>
                    <a:pt x="262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375" name="Google Shape;10375;p73"/>
            <p:cNvSpPr/>
            <p:nvPr/>
          </p:nvSpPr>
          <p:spPr>
            <a:xfrm>
              <a:off x="2839947" y="3655327"/>
              <a:ext cx="10630" cy="21611"/>
            </a:xfrm>
            <a:custGeom>
              <a:avLst/>
              <a:gdLst/>
              <a:ahLst/>
              <a:cxnLst/>
              <a:rect l="l" t="t" r="r" b="b"/>
              <a:pathLst>
                <a:path w="334" h="679" extrusionOk="0">
                  <a:moveTo>
                    <a:pt x="167" y="0"/>
                  </a:moveTo>
                  <a:cubicBezTo>
                    <a:pt x="72" y="0"/>
                    <a:pt x="1" y="72"/>
                    <a:pt x="1" y="155"/>
                  </a:cubicBezTo>
                  <a:lnTo>
                    <a:pt x="1" y="512"/>
                  </a:lnTo>
                  <a:cubicBezTo>
                    <a:pt x="1" y="608"/>
                    <a:pt x="72" y="679"/>
                    <a:pt x="167" y="679"/>
                  </a:cubicBezTo>
                  <a:cubicBezTo>
                    <a:pt x="251" y="679"/>
                    <a:pt x="334" y="608"/>
                    <a:pt x="334" y="512"/>
                  </a:cubicBezTo>
                  <a:lnTo>
                    <a:pt x="334" y="179"/>
                  </a:lnTo>
                  <a:cubicBezTo>
                    <a:pt x="334" y="72"/>
                    <a:pt x="251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376" name="Google Shape;10376;p73"/>
            <p:cNvSpPr/>
            <p:nvPr/>
          </p:nvSpPr>
          <p:spPr>
            <a:xfrm>
              <a:off x="2862672" y="3655327"/>
              <a:ext cx="10662" cy="21611"/>
            </a:xfrm>
            <a:custGeom>
              <a:avLst/>
              <a:gdLst/>
              <a:ahLst/>
              <a:cxnLst/>
              <a:rect l="l" t="t" r="r" b="b"/>
              <a:pathLst>
                <a:path w="335" h="679" extrusionOk="0">
                  <a:moveTo>
                    <a:pt x="168" y="0"/>
                  </a:moveTo>
                  <a:cubicBezTo>
                    <a:pt x="72" y="0"/>
                    <a:pt x="1" y="72"/>
                    <a:pt x="1" y="155"/>
                  </a:cubicBezTo>
                  <a:lnTo>
                    <a:pt x="1" y="512"/>
                  </a:lnTo>
                  <a:cubicBezTo>
                    <a:pt x="1" y="608"/>
                    <a:pt x="72" y="679"/>
                    <a:pt x="168" y="679"/>
                  </a:cubicBezTo>
                  <a:cubicBezTo>
                    <a:pt x="251" y="679"/>
                    <a:pt x="334" y="608"/>
                    <a:pt x="334" y="512"/>
                  </a:cubicBezTo>
                  <a:lnTo>
                    <a:pt x="334" y="179"/>
                  </a:lnTo>
                  <a:cubicBezTo>
                    <a:pt x="334" y="72"/>
                    <a:pt x="251" y="0"/>
                    <a:pt x="1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377" name="Google Shape;10377;p73"/>
            <p:cNvSpPr/>
            <p:nvPr/>
          </p:nvSpPr>
          <p:spPr>
            <a:xfrm>
              <a:off x="2885429" y="3655327"/>
              <a:ext cx="11012" cy="21611"/>
            </a:xfrm>
            <a:custGeom>
              <a:avLst/>
              <a:gdLst/>
              <a:ahLst/>
              <a:cxnLst/>
              <a:rect l="l" t="t" r="r" b="b"/>
              <a:pathLst>
                <a:path w="346" h="679" extrusionOk="0">
                  <a:moveTo>
                    <a:pt x="167" y="0"/>
                  </a:moveTo>
                  <a:cubicBezTo>
                    <a:pt x="72" y="0"/>
                    <a:pt x="0" y="72"/>
                    <a:pt x="0" y="155"/>
                  </a:cubicBezTo>
                  <a:lnTo>
                    <a:pt x="0" y="512"/>
                  </a:lnTo>
                  <a:cubicBezTo>
                    <a:pt x="0" y="608"/>
                    <a:pt x="72" y="679"/>
                    <a:pt x="167" y="679"/>
                  </a:cubicBezTo>
                  <a:cubicBezTo>
                    <a:pt x="250" y="679"/>
                    <a:pt x="334" y="608"/>
                    <a:pt x="334" y="512"/>
                  </a:cubicBezTo>
                  <a:lnTo>
                    <a:pt x="334" y="179"/>
                  </a:lnTo>
                  <a:cubicBezTo>
                    <a:pt x="346" y="72"/>
                    <a:pt x="274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378" name="Google Shape;10378;p73"/>
            <p:cNvSpPr/>
            <p:nvPr/>
          </p:nvSpPr>
          <p:spPr>
            <a:xfrm>
              <a:off x="2908535" y="3655327"/>
              <a:ext cx="10630" cy="21611"/>
            </a:xfrm>
            <a:custGeom>
              <a:avLst/>
              <a:gdLst/>
              <a:ahLst/>
              <a:cxnLst/>
              <a:rect l="l" t="t" r="r" b="b"/>
              <a:pathLst>
                <a:path w="334" h="679" extrusionOk="0">
                  <a:moveTo>
                    <a:pt x="167" y="0"/>
                  </a:moveTo>
                  <a:cubicBezTo>
                    <a:pt x="84" y="0"/>
                    <a:pt x="1" y="72"/>
                    <a:pt x="1" y="155"/>
                  </a:cubicBezTo>
                  <a:lnTo>
                    <a:pt x="1" y="512"/>
                  </a:lnTo>
                  <a:cubicBezTo>
                    <a:pt x="1" y="608"/>
                    <a:pt x="84" y="679"/>
                    <a:pt x="167" y="679"/>
                  </a:cubicBezTo>
                  <a:cubicBezTo>
                    <a:pt x="263" y="679"/>
                    <a:pt x="334" y="608"/>
                    <a:pt x="334" y="512"/>
                  </a:cubicBezTo>
                  <a:lnTo>
                    <a:pt x="334" y="179"/>
                  </a:lnTo>
                  <a:cubicBezTo>
                    <a:pt x="334" y="72"/>
                    <a:pt x="263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379" name="Google Shape;10379;p73"/>
            <p:cNvSpPr/>
            <p:nvPr/>
          </p:nvSpPr>
          <p:spPr>
            <a:xfrm>
              <a:off x="2931292" y="3655327"/>
              <a:ext cx="10630" cy="21611"/>
            </a:xfrm>
            <a:custGeom>
              <a:avLst/>
              <a:gdLst/>
              <a:ahLst/>
              <a:cxnLst/>
              <a:rect l="l" t="t" r="r" b="b"/>
              <a:pathLst>
                <a:path w="334" h="679" extrusionOk="0">
                  <a:moveTo>
                    <a:pt x="167" y="0"/>
                  </a:moveTo>
                  <a:cubicBezTo>
                    <a:pt x="71" y="0"/>
                    <a:pt x="0" y="72"/>
                    <a:pt x="0" y="155"/>
                  </a:cubicBezTo>
                  <a:lnTo>
                    <a:pt x="0" y="512"/>
                  </a:lnTo>
                  <a:cubicBezTo>
                    <a:pt x="0" y="608"/>
                    <a:pt x="71" y="679"/>
                    <a:pt x="167" y="679"/>
                  </a:cubicBezTo>
                  <a:cubicBezTo>
                    <a:pt x="262" y="679"/>
                    <a:pt x="333" y="608"/>
                    <a:pt x="333" y="512"/>
                  </a:cubicBezTo>
                  <a:lnTo>
                    <a:pt x="333" y="179"/>
                  </a:lnTo>
                  <a:cubicBezTo>
                    <a:pt x="333" y="72"/>
                    <a:pt x="262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</p:grpSp>
      <p:grpSp>
        <p:nvGrpSpPr>
          <p:cNvPr id="10380" name="Google Shape;10380;p73"/>
          <p:cNvGrpSpPr/>
          <p:nvPr/>
        </p:nvGrpSpPr>
        <p:grpSpPr>
          <a:xfrm>
            <a:off x="6515019" y="4255899"/>
            <a:ext cx="467397" cy="466931"/>
            <a:chOff x="4886264" y="3366174"/>
            <a:chExt cx="350548" cy="350198"/>
          </a:xfrm>
          <a:solidFill>
            <a:srgbClr val="E084C6"/>
          </a:solidFill>
        </p:grpSpPr>
        <p:sp>
          <p:nvSpPr>
            <p:cNvPr id="10381" name="Google Shape;10381;p73"/>
            <p:cNvSpPr/>
            <p:nvPr/>
          </p:nvSpPr>
          <p:spPr>
            <a:xfrm>
              <a:off x="4946132" y="3426614"/>
              <a:ext cx="230431" cy="289758"/>
            </a:xfrm>
            <a:custGeom>
              <a:avLst/>
              <a:gdLst/>
              <a:ahLst/>
              <a:cxnLst/>
              <a:rect l="l" t="t" r="r" b="b"/>
              <a:pathLst>
                <a:path w="7240" h="9104" extrusionOk="0">
                  <a:moveTo>
                    <a:pt x="3811" y="3793"/>
                  </a:moveTo>
                  <a:cubicBezTo>
                    <a:pt x="4001" y="3793"/>
                    <a:pt x="4168" y="3948"/>
                    <a:pt x="4168" y="4150"/>
                  </a:cubicBezTo>
                  <a:lnTo>
                    <a:pt x="4168" y="4484"/>
                  </a:lnTo>
                  <a:cubicBezTo>
                    <a:pt x="4156" y="4769"/>
                    <a:pt x="3930" y="5007"/>
                    <a:pt x="3632" y="5007"/>
                  </a:cubicBezTo>
                  <a:cubicBezTo>
                    <a:pt x="3334" y="5007"/>
                    <a:pt x="3108" y="4769"/>
                    <a:pt x="3108" y="4484"/>
                  </a:cubicBezTo>
                  <a:lnTo>
                    <a:pt x="3108" y="4150"/>
                  </a:lnTo>
                  <a:cubicBezTo>
                    <a:pt x="3108" y="3948"/>
                    <a:pt x="3263" y="3793"/>
                    <a:pt x="3465" y="3793"/>
                  </a:cubicBezTo>
                  <a:close/>
                  <a:moveTo>
                    <a:pt x="3787" y="5341"/>
                  </a:moveTo>
                  <a:lnTo>
                    <a:pt x="3787" y="5412"/>
                  </a:lnTo>
                  <a:cubicBezTo>
                    <a:pt x="3811" y="5472"/>
                    <a:pt x="3822" y="5531"/>
                    <a:pt x="3846" y="5579"/>
                  </a:cubicBezTo>
                  <a:lnTo>
                    <a:pt x="3632" y="5793"/>
                  </a:lnTo>
                  <a:lnTo>
                    <a:pt x="3596" y="5793"/>
                  </a:lnTo>
                  <a:lnTo>
                    <a:pt x="3370" y="5579"/>
                  </a:lnTo>
                  <a:cubicBezTo>
                    <a:pt x="3406" y="5531"/>
                    <a:pt x="3418" y="5472"/>
                    <a:pt x="3418" y="5412"/>
                  </a:cubicBezTo>
                  <a:lnTo>
                    <a:pt x="3418" y="5341"/>
                  </a:lnTo>
                  <a:close/>
                  <a:moveTo>
                    <a:pt x="3630" y="314"/>
                  </a:moveTo>
                  <a:cubicBezTo>
                    <a:pt x="4485" y="314"/>
                    <a:pt x="5309" y="622"/>
                    <a:pt x="5930" y="1209"/>
                  </a:cubicBezTo>
                  <a:cubicBezTo>
                    <a:pt x="6585" y="1840"/>
                    <a:pt x="6954" y="2686"/>
                    <a:pt x="6954" y="3591"/>
                  </a:cubicBezTo>
                  <a:cubicBezTo>
                    <a:pt x="6918" y="4293"/>
                    <a:pt x="6704" y="4936"/>
                    <a:pt x="6323" y="5484"/>
                  </a:cubicBezTo>
                  <a:cubicBezTo>
                    <a:pt x="5942" y="6020"/>
                    <a:pt x="5430" y="6436"/>
                    <a:pt x="4823" y="6674"/>
                  </a:cubicBezTo>
                  <a:cubicBezTo>
                    <a:pt x="4620" y="6746"/>
                    <a:pt x="4501" y="6948"/>
                    <a:pt x="4501" y="7151"/>
                  </a:cubicBezTo>
                  <a:lnTo>
                    <a:pt x="4501" y="7603"/>
                  </a:lnTo>
                  <a:cubicBezTo>
                    <a:pt x="4501" y="7674"/>
                    <a:pt x="4489" y="7734"/>
                    <a:pt x="4442" y="7794"/>
                  </a:cubicBezTo>
                  <a:lnTo>
                    <a:pt x="4287" y="8044"/>
                  </a:lnTo>
                  <a:cubicBezTo>
                    <a:pt x="4263" y="8055"/>
                    <a:pt x="4251" y="8091"/>
                    <a:pt x="4251" y="8103"/>
                  </a:cubicBezTo>
                  <a:lnTo>
                    <a:pt x="3037" y="8103"/>
                  </a:lnTo>
                  <a:cubicBezTo>
                    <a:pt x="3013" y="8091"/>
                    <a:pt x="3013" y="8055"/>
                    <a:pt x="3001" y="8044"/>
                  </a:cubicBezTo>
                  <a:lnTo>
                    <a:pt x="2834" y="7794"/>
                  </a:lnTo>
                  <a:cubicBezTo>
                    <a:pt x="2799" y="7734"/>
                    <a:pt x="2775" y="7663"/>
                    <a:pt x="2775" y="7603"/>
                  </a:cubicBezTo>
                  <a:lnTo>
                    <a:pt x="2775" y="6067"/>
                  </a:lnTo>
                  <a:cubicBezTo>
                    <a:pt x="2775" y="5996"/>
                    <a:pt x="2822" y="5936"/>
                    <a:pt x="2882" y="5900"/>
                  </a:cubicBezTo>
                  <a:lnTo>
                    <a:pt x="3168" y="5769"/>
                  </a:lnTo>
                  <a:lnTo>
                    <a:pt x="3418" y="6020"/>
                  </a:lnTo>
                  <a:cubicBezTo>
                    <a:pt x="3477" y="6079"/>
                    <a:pt x="3572" y="6127"/>
                    <a:pt x="3656" y="6127"/>
                  </a:cubicBezTo>
                  <a:cubicBezTo>
                    <a:pt x="3751" y="6127"/>
                    <a:pt x="3834" y="6091"/>
                    <a:pt x="3894" y="6020"/>
                  </a:cubicBezTo>
                  <a:lnTo>
                    <a:pt x="4144" y="5769"/>
                  </a:lnTo>
                  <a:lnTo>
                    <a:pt x="4430" y="5900"/>
                  </a:lnTo>
                  <a:cubicBezTo>
                    <a:pt x="4489" y="5936"/>
                    <a:pt x="4537" y="5996"/>
                    <a:pt x="4537" y="6067"/>
                  </a:cubicBezTo>
                  <a:lnTo>
                    <a:pt x="4537" y="6198"/>
                  </a:lnTo>
                  <a:cubicBezTo>
                    <a:pt x="4537" y="6293"/>
                    <a:pt x="4608" y="6365"/>
                    <a:pt x="4704" y="6365"/>
                  </a:cubicBezTo>
                  <a:cubicBezTo>
                    <a:pt x="4787" y="6365"/>
                    <a:pt x="4858" y="6293"/>
                    <a:pt x="4858" y="6198"/>
                  </a:cubicBezTo>
                  <a:lnTo>
                    <a:pt x="4858" y="6067"/>
                  </a:lnTo>
                  <a:cubicBezTo>
                    <a:pt x="4858" y="5877"/>
                    <a:pt x="4751" y="5698"/>
                    <a:pt x="4573" y="5615"/>
                  </a:cubicBezTo>
                  <a:lnTo>
                    <a:pt x="4180" y="5412"/>
                  </a:lnTo>
                  <a:lnTo>
                    <a:pt x="4180" y="5400"/>
                  </a:lnTo>
                  <a:lnTo>
                    <a:pt x="4180" y="5162"/>
                  </a:lnTo>
                  <a:cubicBezTo>
                    <a:pt x="4382" y="5007"/>
                    <a:pt x="4513" y="4757"/>
                    <a:pt x="4513" y="4472"/>
                  </a:cubicBezTo>
                  <a:lnTo>
                    <a:pt x="4513" y="4126"/>
                  </a:lnTo>
                  <a:cubicBezTo>
                    <a:pt x="4513" y="3757"/>
                    <a:pt x="4215" y="3448"/>
                    <a:pt x="3834" y="3448"/>
                  </a:cubicBezTo>
                  <a:lnTo>
                    <a:pt x="3489" y="3448"/>
                  </a:lnTo>
                  <a:cubicBezTo>
                    <a:pt x="3120" y="3448"/>
                    <a:pt x="2810" y="3745"/>
                    <a:pt x="2810" y="4126"/>
                  </a:cubicBezTo>
                  <a:lnTo>
                    <a:pt x="2810" y="4472"/>
                  </a:lnTo>
                  <a:cubicBezTo>
                    <a:pt x="2810" y="4757"/>
                    <a:pt x="2941" y="5007"/>
                    <a:pt x="3156" y="5162"/>
                  </a:cubicBezTo>
                  <a:lnTo>
                    <a:pt x="3156" y="5400"/>
                  </a:lnTo>
                  <a:lnTo>
                    <a:pt x="3156" y="5412"/>
                  </a:lnTo>
                  <a:lnTo>
                    <a:pt x="2751" y="5615"/>
                  </a:lnTo>
                  <a:cubicBezTo>
                    <a:pt x="2572" y="5710"/>
                    <a:pt x="2465" y="5877"/>
                    <a:pt x="2465" y="6067"/>
                  </a:cubicBezTo>
                  <a:lnTo>
                    <a:pt x="2465" y="6674"/>
                  </a:lnTo>
                  <a:cubicBezTo>
                    <a:pt x="1882" y="6448"/>
                    <a:pt x="1382" y="6055"/>
                    <a:pt x="1001" y="5543"/>
                  </a:cubicBezTo>
                  <a:cubicBezTo>
                    <a:pt x="572" y="4960"/>
                    <a:pt x="370" y="4269"/>
                    <a:pt x="382" y="3531"/>
                  </a:cubicBezTo>
                  <a:cubicBezTo>
                    <a:pt x="393" y="2721"/>
                    <a:pt x="727" y="1924"/>
                    <a:pt x="1322" y="1317"/>
                  </a:cubicBezTo>
                  <a:cubicBezTo>
                    <a:pt x="1894" y="709"/>
                    <a:pt x="2668" y="364"/>
                    <a:pt x="3489" y="316"/>
                  </a:cubicBezTo>
                  <a:cubicBezTo>
                    <a:pt x="3536" y="315"/>
                    <a:pt x="3583" y="314"/>
                    <a:pt x="3630" y="314"/>
                  </a:cubicBezTo>
                  <a:close/>
                  <a:moveTo>
                    <a:pt x="4156" y="8436"/>
                  </a:moveTo>
                  <a:lnTo>
                    <a:pt x="4156" y="8794"/>
                  </a:lnTo>
                  <a:lnTo>
                    <a:pt x="3120" y="8806"/>
                  </a:lnTo>
                  <a:cubicBezTo>
                    <a:pt x="3120" y="8806"/>
                    <a:pt x="3108" y="8806"/>
                    <a:pt x="3108" y="8794"/>
                  </a:cubicBezTo>
                  <a:lnTo>
                    <a:pt x="3108" y="8436"/>
                  </a:lnTo>
                  <a:close/>
                  <a:moveTo>
                    <a:pt x="3645" y="0"/>
                  </a:moveTo>
                  <a:cubicBezTo>
                    <a:pt x="3573" y="0"/>
                    <a:pt x="3501" y="3"/>
                    <a:pt x="3430" y="7"/>
                  </a:cubicBezTo>
                  <a:cubicBezTo>
                    <a:pt x="2525" y="54"/>
                    <a:pt x="1679" y="435"/>
                    <a:pt x="1036" y="1114"/>
                  </a:cubicBezTo>
                  <a:cubicBezTo>
                    <a:pt x="393" y="1769"/>
                    <a:pt x="36" y="2626"/>
                    <a:pt x="12" y="3531"/>
                  </a:cubicBezTo>
                  <a:cubicBezTo>
                    <a:pt x="1" y="4341"/>
                    <a:pt x="239" y="5103"/>
                    <a:pt x="715" y="5734"/>
                  </a:cubicBezTo>
                  <a:cubicBezTo>
                    <a:pt x="1144" y="6317"/>
                    <a:pt x="1751" y="6782"/>
                    <a:pt x="2441" y="7020"/>
                  </a:cubicBezTo>
                  <a:lnTo>
                    <a:pt x="2441" y="7591"/>
                  </a:lnTo>
                  <a:cubicBezTo>
                    <a:pt x="2441" y="7734"/>
                    <a:pt x="2477" y="7865"/>
                    <a:pt x="2560" y="7972"/>
                  </a:cubicBezTo>
                  <a:lnTo>
                    <a:pt x="2715" y="8222"/>
                  </a:lnTo>
                  <a:cubicBezTo>
                    <a:pt x="2763" y="8282"/>
                    <a:pt x="2775" y="8353"/>
                    <a:pt x="2775" y="8413"/>
                  </a:cubicBezTo>
                  <a:lnTo>
                    <a:pt x="2775" y="8770"/>
                  </a:lnTo>
                  <a:cubicBezTo>
                    <a:pt x="2775" y="8948"/>
                    <a:pt x="2929" y="9103"/>
                    <a:pt x="3108" y="9103"/>
                  </a:cubicBezTo>
                  <a:lnTo>
                    <a:pt x="4144" y="9103"/>
                  </a:lnTo>
                  <a:cubicBezTo>
                    <a:pt x="4323" y="9103"/>
                    <a:pt x="4477" y="8948"/>
                    <a:pt x="4477" y="8770"/>
                  </a:cubicBezTo>
                  <a:lnTo>
                    <a:pt x="4477" y="8413"/>
                  </a:lnTo>
                  <a:cubicBezTo>
                    <a:pt x="4477" y="8341"/>
                    <a:pt x="4489" y="8282"/>
                    <a:pt x="4537" y="8222"/>
                  </a:cubicBezTo>
                  <a:lnTo>
                    <a:pt x="4704" y="7972"/>
                  </a:lnTo>
                  <a:cubicBezTo>
                    <a:pt x="4775" y="7853"/>
                    <a:pt x="4823" y="7734"/>
                    <a:pt x="4823" y="7591"/>
                  </a:cubicBezTo>
                  <a:lnTo>
                    <a:pt x="4823" y="7151"/>
                  </a:lnTo>
                  <a:cubicBezTo>
                    <a:pt x="4823" y="7079"/>
                    <a:pt x="4858" y="6996"/>
                    <a:pt x="4942" y="6984"/>
                  </a:cubicBezTo>
                  <a:cubicBezTo>
                    <a:pt x="5608" y="6722"/>
                    <a:pt x="6168" y="6270"/>
                    <a:pt x="6585" y="5674"/>
                  </a:cubicBezTo>
                  <a:cubicBezTo>
                    <a:pt x="7001" y="5067"/>
                    <a:pt x="7228" y="4353"/>
                    <a:pt x="7228" y="3626"/>
                  </a:cubicBezTo>
                  <a:cubicBezTo>
                    <a:pt x="7240" y="2614"/>
                    <a:pt x="6835" y="1686"/>
                    <a:pt x="6108" y="995"/>
                  </a:cubicBezTo>
                  <a:cubicBezTo>
                    <a:pt x="5434" y="354"/>
                    <a:pt x="4566" y="0"/>
                    <a:pt x="364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382" name="Google Shape;10382;p73"/>
            <p:cNvSpPr/>
            <p:nvPr/>
          </p:nvSpPr>
          <p:spPr>
            <a:xfrm>
              <a:off x="4886264" y="3536706"/>
              <a:ext cx="48919" cy="10662"/>
            </a:xfrm>
            <a:custGeom>
              <a:avLst/>
              <a:gdLst/>
              <a:ahLst/>
              <a:cxnLst/>
              <a:rect l="l" t="t" r="r" b="b"/>
              <a:pathLst>
                <a:path w="1537" h="335" extrusionOk="0">
                  <a:moveTo>
                    <a:pt x="167" y="1"/>
                  </a:moveTo>
                  <a:cubicBezTo>
                    <a:pt x="72" y="1"/>
                    <a:pt x="0" y="72"/>
                    <a:pt x="0" y="167"/>
                  </a:cubicBezTo>
                  <a:cubicBezTo>
                    <a:pt x="0" y="251"/>
                    <a:pt x="72" y="334"/>
                    <a:pt x="167" y="334"/>
                  </a:cubicBezTo>
                  <a:lnTo>
                    <a:pt x="1370" y="334"/>
                  </a:lnTo>
                  <a:cubicBezTo>
                    <a:pt x="1465" y="334"/>
                    <a:pt x="1536" y="251"/>
                    <a:pt x="1536" y="167"/>
                  </a:cubicBezTo>
                  <a:cubicBezTo>
                    <a:pt x="1536" y="60"/>
                    <a:pt x="1465" y="1"/>
                    <a:pt x="137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383" name="Google Shape;10383;p73"/>
            <p:cNvSpPr/>
            <p:nvPr/>
          </p:nvSpPr>
          <p:spPr>
            <a:xfrm>
              <a:off x="5187894" y="3536706"/>
              <a:ext cx="48919" cy="10662"/>
            </a:xfrm>
            <a:custGeom>
              <a:avLst/>
              <a:gdLst/>
              <a:ahLst/>
              <a:cxnLst/>
              <a:rect l="l" t="t" r="r" b="b"/>
              <a:pathLst>
                <a:path w="1537" h="335" extrusionOk="0">
                  <a:moveTo>
                    <a:pt x="167" y="1"/>
                  </a:moveTo>
                  <a:cubicBezTo>
                    <a:pt x="84" y="1"/>
                    <a:pt x="1" y="72"/>
                    <a:pt x="1" y="167"/>
                  </a:cubicBezTo>
                  <a:cubicBezTo>
                    <a:pt x="1" y="251"/>
                    <a:pt x="84" y="334"/>
                    <a:pt x="167" y="334"/>
                  </a:cubicBezTo>
                  <a:lnTo>
                    <a:pt x="1370" y="334"/>
                  </a:lnTo>
                  <a:cubicBezTo>
                    <a:pt x="1465" y="334"/>
                    <a:pt x="1537" y="251"/>
                    <a:pt x="1537" y="167"/>
                  </a:cubicBezTo>
                  <a:cubicBezTo>
                    <a:pt x="1537" y="60"/>
                    <a:pt x="1465" y="1"/>
                    <a:pt x="137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384" name="Google Shape;10384;p73"/>
            <p:cNvSpPr/>
            <p:nvPr/>
          </p:nvSpPr>
          <p:spPr>
            <a:xfrm>
              <a:off x="5056414" y="3366174"/>
              <a:ext cx="10248" cy="48919"/>
            </a:xfrm>
            <a:custGeom>
              <a:avLst/>
              <a:gdLst/>
              <a:ahLst/>
              <a:cxnLst/>
              <a:rect l="l" t="t" r="r" b="b"/>
              <a:pathLst>
                <a:path w="322" h="1537" extrusionOk="0">
                  <a:moveTo>
                    <a:pt x="167" y="1"/>
                  </a:moveTo>
                  <a:cubicBezTo>
                    <a:pt x="72" y="1"/>
                    <a:pt x="0" y="72"/>
                    <a:pt x="0" y="168"/>
                  </a:cubicBezTo>
                  <a:lnTo>
                    <a:pt x="0" y="1370"/>
                  </a:lnTo>
                  <a:cubicBezTo>
                    <a:pt x="0" y="1465"/>
                    <a:pt x="72" y="1537"/>
                    <a:pt x="167" y="1537"/>
                  </a:cubicBezTo>
                  <a:cubicBezTo>
                    <a:pt x="250" y="1537"/>
                    <a:pt x="322" y="1465"/>
                    <a:pt x="322" y="1370"/>
                  </a:cubicBezTo>
                  <a:lnTo>
                    <a:pt x="322" y="168"/>
                  </a:lnTo>
                  <a:cubicBezTo>
                    <a:pt x="322" y="72"/>
                    <a:pt x="250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385" name="Google Shape;10385;p73"/>
            <p:cNvSpPr/>
            <p:nvPr/>
          </p:nvSpPr>
          <p:spPr>
            <a:xfrm>
              <a:off x="4978723" y="3650744"/>
              <a:ext cx="22757" cy="29249"/>
            </a:xfrm>
            <a:custGeom>
              <a:avLst/>
              <a:gdLst/>
              <a:ahLst/>
              <a:cxnLst/>
              <a:rect l="l" t="t" r="r" b="b"/>
              <a:pathLst>
                <a:path w="715" h="919" extrusionOk="0">
                  <a:moveTo>
                    <a:pt x="525" y="1"/>
                  </a:moveTo>
                  <a:cubicBezTo>
                    <a:pt x="470" y="1"/>
                    <a:pt x="413" y="30"/>
                    <a:pt x="381" y="85"/>
                  </a:cubicBezTo>
                  <a:lnTo>
                    <a:pt x="48" y="680"/>
                  </a:lnTo>
                  <a:cubicBezTo>
                    <a:pt x="0" y="752"/>
                    <a:pt x="24" y="859"/>
                    <a:pt x="108" y="894"/>
                  </a:cubicBezTo>
                  <a:cubicBezTo>
                    <a:pt x="131" y="918"/>
                    <a:pt x="167" y="918"/>
                    <a:pt x="179" y="918"/>
                  </a:cubicBezTo>
                  <a:cubicBezTo>
                    <a:pt x="239" y="918"/>
                    <a:pt x="286" y="883"/>
                    <a:pt x="310" y="835"/>
                  </a:cubicBezTo>
                  <a:lnTo>
                    <a:pt x="655" y="240"/>
                  </a:lnTo>
                  <a:cubicBezTo>
                    <a:pt x="715" y="156"/>
                    <a:pt x="703" y="61"/>
                    <a:pt x="608" y="25"/>
                  </a:cubicBezTo>
                  <a:cubicBezTo>
                    <a:pt x="583" y="9"/>
                    <a:pt x="554" y="1"/>
                    <a:pt x="5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386" name="Google Shape;10386;p73"/>
            <p:cNvSpPr/>
            <p:nvPr/>
          </p:nvSpPr>
          <p:spPr>
            <a:xfrm>
              <a:off x="5121597" y="3403380"/>
              <a:ext cx="22757" cy="29154"/>
            </a:xfrm>
            <a:custGeom>
              <a:avLst/>
              <a:gdLst/>
              <a:ahLst/>
              <a:cxnLst/>
              <a:rect l="l" t="t" r="r" b="b"/>
              <a:pathLst>
                <a:path w="715" h="916" extrusionOk="0">
                  <a:moveTo>
                    <a:pt x="537" y="1"/>
                  </a:moveTo>
                  <a:cubicBezTo>
                    <a:pt x="476" y="1"/>
                    <a:pt x="418" y="33"/>
                    <a:pt x="393" y="82"/>
                  </a:cubicBezTo>
                  <a:lnTo>
                    <a:pt x="48" y="677"/>
                  </a:lnTo>
                  <a:cubicBezTo>
                    <a:pt x="0" y="749"/>
                    <a:pt x="36" y="856"/>
                    <a:pt x="107" y="904"/>
                  </a:cubicBezTo>
                  <a:cubicBezTo>
                    <a:pt x="143" y="915"/>
                    <a:pt x="167" y="915"/>
                    <a:pt x="179" y="915"/>
                  </a:cubicBezTo>
                  <a:cubicBezTo>
                    <a:pt x="238" y="915"/>
                    <a:pt x="286" y="880"/>
                    <a:pt x="322" y="844"/>
                  </a:cubicBezTo>
                  <a:lnTo>
                    <a:pt x="655" y="249"/>
                  </a:lnTo>
                  <a:cubicBezTo>
                    <a:pt x="715" y="165"/>
                    <a:pt x="691" y="70"/>
                    <a:pt x="619" y="22"/>
                  </a:cubicBezTo>
                  <a:cubicBezTo>
                    <a:pt x="593" y="8"/>
                    <a:pt x="565" y="1"/>
                    <a:pt x="5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387" name="Google Shape;10387;p73"/>
            <p:cNvSpPr/>
            <p:nvPr/>
          </p:nvSpPr>
          <p:spPr>
            <a:xfrm>
              <a:off x="4922643" y="3459842"/>
              <a:ext cx="31095" cy="21197"/>
            </a:xfrm>
            <a:custGeom>
              <a:avLst/>
              <a:gdLst/>
              <a:ahLst/>
              <a:cxnLst/>
              <a:rect l="l" t="t" r="r" b="b"/>
              <a:pathLst>
                <a:path w="977" h="666" extrusionOk="0">
                  <a:moveTo>
                    <a:pt x="199" y="1"/>
                  </a:moveTo>
                  <a:cubicBezTo>
                    <a:pt x="141" y="1"/>
                    <a:pt x="81" y="33"/>
                    <a:pt x="48" y="82"/>
                  </a:cubicBezTo>
                  <a:cubicBezTo>
                    <a:pt x="0" y="153"/>
                    <a:pt x="36" y="261"/>
                    <a:pt x="108" y="308"/>
                  </a:cubicBezTo>
                  <a:lnTo>
                    <a:pt x="703" y="642"/>
                  </a:lnTo>
                  <a:cubicBezTo>
                    <a:pt x="739" y="665"/>
                    <a:pt x="762" y="665"/>
                    <a:pt x="774" y="665"/>
                  </a:cubicBezTo>
                  <a:cubicBezTo>
                    <a:pt x="834" y="665"/>
                    <a:pt x="881" y="630"/>
                    <a:pt x="917" y="582"/>
                  </a:cubicBezTo>
                  <a:cubicBezTo>
                    <a:pt x="977" y="511"/>
                    <a:pt x="941" y="404"/>
                    <a:pt x="870" y="368"/>
                  </a:cubicBezTo>
                  <a:lnTo>
                    <a:pt x="274" y="23"/>
                  </a:lnTo>
                  <a:cubicBezTo>
                    <a:pt x="252" y="8"/>
                    <a:pt x="226" y="1"/>
                    <a:pt x="19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388" name="Google Shape;10388;p73"/>
            <p:cNvSpPr/>
            <p:nvPr/>
          </p:nvSpPr>
          <p:spPr>
            <a:xfrm>
              <a:off x="5169720" y="3602334"/>
              <a:ext cx="30714" cy="21197"/>
            </a:xfrm>
            <a:custGeom>
              <a:avLst/>
              <a:gdLst/>
              <a:ahLst/>
              <a:cxnLst/>
              <a:rect l="l" t="t" r="r" b="b"/>
              <a:pathLst>
                <a:path w="965" h="666" extrusionOk="0">
                  <a:moveTo>
                    <a:pt x="187" y="1"/>
                  </a:moveTo>
                  <a:cubicBezTo>
                    <a:pt x="129" y="1"/>
                    <a:pt x="69" y="33"/>
                    <a:pt x="36" y="82"/>
                  </a:cubicBezTo>
                  <a:cubicBezTo>
                    <a:pt x="0" y="153"/>
                    <a:pt x="24" y="260"/>
                    <a:pt x="95" y="308"/>
                  </a:cubicBezTo>
                  <a:lnTo>
                    <a:pt x="691" y="653"/>
                  </a:lnTo>
                  <a:cubicBezTo>
                    <a:pt x="727" y="665"/>
                    <a:pt x="750" y="665"/>
                    <a:pt x="774" y="665"/>
                  </a:cubicBezTo>
                  <a:cubicBezTo>
                    <a:pt x="834" y="665"/>
                    <a:pt x="869" y="629"/>
                    <a:pt x="905" y="594"/>
                  </a:cubicBezTo>
                  <a:cubicBezTo>
                    <a:pt x="965" y="510"/>
                    <a:pt x="953" y="415"/>
                    <a:pt x="857" y="368"/>
                  </a:cubicBezTo>
                  <a:lnTo>
                    <a:pt x="262" y="22"/>
                  </a:lnTo>
                  <a:cubicBezTo>
                    <a:pt x="240" y="7"/>
                    <a:pt x="214" y="1"/>
                    <a:pt x="18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389" name="Google Shape;10389;p73"/>
            <p:cNvSpPr/>
            <p:nvPr/>
          </p:nvSpPr>
          <p:spPr>
            <a:xfrm>
              <a:off x="5121597" y="3650744"/>
              <a:ext cx="22757" cy="29249"/>
            </a:xfrm>
            <a:custGeom>
              <a:avLst/>
              <a:gdLst/>
              <a:ahLst/>
              <a:cxnLst/>
              <a:rect l="l" t="t" r="r" b="b"/>
              <a:pathLst>
                <a:path w="715" h="919" extrusionOk="0">
                  <a:moveTo>
                    <a:pt x="190" y="1"/>
                  </a:moveTo>
                  <a:cubicBezTo>
                    <a:pt x="161" y="1"/>
                    <a:pt x="132" y="9"/>
                    <a:pt x="107" y="25"/>
                  </a:cubicBezTo>
                  <a:cubicBezTo>
                    <a:pt x="36" y="61"/>
                    <a:pt x="0" y="168"/>
                    <a:pt x="48" y="240"/>
                  </a:cubicBezTo>
                  <a:lnTo>
                    <a:pt x="393" y="835"/>
                  </a:lnTo>
                  <a:cubicBezTo>
                    <a:pt x="417" y="883"/>
                    <a:pt x="476" y="918"/>
                    <a:pt x="524" y="918"/>
                  </a:cubicBezTo>
                  <a:cubicBezTo>
                    <a:pt x="560" y="918"/>
                    <a:pt x="584" y="918"/>
                    <a:pt x="595" y="894"/>
                  </a:cubicBezTo>
                  <a:cubicBezTo>
                    <a:pt x="691" y="859"/>
                    <a:pt x="715" y="752"/>
                    <a:pt x="679" y="680"/>
                  </a:cubicBezTo>
                  <a:lnTo>
                    <a:pt x="334" y="85"/>
                  </a:lnTo>
                  <a:cubicBezTo>
                    <a:pt x="302" y="30"/>
                    <a:pt x="245" y="1"/>
                    <a:pt x="19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390" name="Google Shape;10390;p73"/>
            <p:cNvSpPr/>
            <p:nvPr/>
          </p:nvSpPr>
          <p:spPr>
            <a:xfrm>
              <a:off x="4978723" y="3403380"/>
              <a:ext cx="22757" cy="29154"/>
            </a:xfrm>
            <a:custGeom>
              <a:avLst/>
              <a:gdLst/>
              <a:ahLst/>
              <a:cxnLst/>
              <a:rect l="l" t="t" r="r" b="b"/>
              <a:pathLst>
                <a:path w="715" h="916" extrusionOk="0">
                  <a:moveTo>
                    <a:pt x="182" y="1"/>
                  </a:moveTo>
                  <a:cubicBezTo>
                    <a:pt x="156" y="1"/>
                    <a:pt x="130" y="8"/>
                    <a:pt x="108" y="22"/>
                  </a:cubicBezTo>
                  <a:cubicBezTo>
                    <a:pt x="24" y="70"/>
                    <a:pt x="0" y="177"/>
                    <a:pt x="48" y="249"/>
                  </a:cubicBezTo>
                  <a:lnTo>
                    <a:pt x="381" y="844"/>
                  </a:lnTo>
                  <a:cubicBezTo>
                    <a:pt x="417" y="892"/>
                    <a:pt x="477" y="915"/>
                    <a:pt x="524" y="915"/>
                  </a:cubicBezTo>
                  <a:cubicBezTo>
                    <a:pt x="548" y="915"/>
                    <a:pt x="584" y="915"/>
                    <a:pt x="596" y="904"/>
                  </a:cubicBezTo>
                  <a:cubicBezTo>
                    <a:pt x="703" y="856"/>
                    <a:pt x="715" y="749"/>
                    <a:pt x="667" y="677"/>
                  </a:cubicBezTo>
                  <a:lnTo>
                    <a:pt x="322" y="82"/>
                  </a:lnTo>
                  <a:cubicBezTo>
                    <a:pt x="297" y="33"/>
                    <a:pt x="239" y="1"/>
                    <a:pt x="18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391" name="Google Shape;10391;p73"/>
            <p:cNvSpPr/>
            <p:nvPr/>
          </p:nvSpPr>
          <p:spPr>
            <a:xfrm>
              <a:off x="5169720" y="3459842"/>
              <a:ext cx="30714" cy="21197"/>
            </a:xfrm>
            <a:custGeom>
              <a:avLst/>
              <a:gdLst/>
              <a:ahLst/>
              <a:cxnLst/>
              <a:rect l="l" t="t" r="r" b="b"/>
              <a:pathLst>
                <a:path w="965" h="666" extrusionOk="0">
                  <a:moveTo>
                    <a:pt x="771" y="1"/>
                  </a:moveTo>
                  <a:cubicBezTo>
                    <a:pt x="744" y="1"/>
                    <a:pt x="717" y="8"/>
                    <a:pt x="691" y="23"/>
                  </a:cubicBezTo>
                  <a:lnTo>
                    <a:pt x="95" y="368"/>
                  </a:lnTo>
                  <a:cubicBezTo>
                    <a:pt x="24" y="404"/>
                    <a:pt x="0" y="511"/>
                    <a:pt x="36" y="582"/>
                  </a:cubicBezTo>
                  <a:cubicBezTo>
                    <a:pt x="72" y="630"/>
                    <a:pt x="131" y="665"/>
                    <a:pt x="179" y="665"/>
                  </a:cubicBezTo>
                  <a:cubicBezTo>
                    <a:pt x="203" y="665"/>
                    <a:pt x="238" y="665"/>
                    <a:pt x="250" y="642"/>
                  </a:cubicBezTo>
                  <a:lnTo>
                    <a:pt x="846" y="308"/>
                  </a:lnTo>
                  <a:cubicBezTo>
                    <a:pt x="953" y="261"/>
                    <a:pt x="965" y="153"/>
                    <a:pt x="917" y="82"/>
                  </a:cubicBezTo>
                  <a:cubicBezTo>
                    <a:pt x="884" y="33"/>
                    <a:pt x="829" y="1"/>
                    <a:pt x="77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392" name="Google Shape;10392;p73"/>
            <p:cNvSpPr/>
            <p:nvPr/>
          </p:nvSpPr>
          <p:spPr>
            <a:xfrm>
              <a:off x="4922643" y="3602334"/>
              <a:ext cx="31095" cy="21197"/>
            </a:xfrm>
            <a:custGeom>
              <a:avLst/>
              <a:gdLst/>
              <a:ahLst/>
              <a:cxnLst/>
              <a:rect l="l" t="t" r="r" b="b"/>
              <a:pathLst>
                <a:path w="977" h="666" extrusionOk="0">
                  <a:moveTo>
                    <a:pt x="778" y="1"/>
                  </a:moveTo>
                  <a:cubicBezTo>
                    <a:pt x="751" y="1"/>
                    <a:pt x="725" y="7"/>
                    <a:pt x="703" y="22"/>
                  </a:cubicBezTo>
                  <a:lnTo>
                    <a:pt x="108" y="368"/>
                  </a:lnTo>
                  <a:cubicBezTo>
                    <a:pt x="36" y="415"/>
                    <a:pt x="0" y="510"/>
                    <a:pt x="48" y="594"/>
                  </a:cubicBezTo>
                  <a:cubicBezTo>
                    <a:pt x="84" y="629"/>
                    <a:pt x="131" y="665"/>
                    <a:pt x="179" y="665"/>
                  </a:cubicBezTo>
                  <a:cubicBezTo>
                    <a:pt x="215" y="665"/>
                    <a:pt x="238" y="665"/>
                    <a:pt x="262" y="653"/>
                  </a:cubicBezTo>
                  <a:lnTo>
                    <a:pt x="858" y="308"/>
                  </a:lnTo>
                  <a:cubicBezTo>
                    <a:pt x="941" y="260"/>
                    <a:pt x="977" y="153"/>
                    <a:pt x="929" y="82"/>
                  </a:cubicBezTo>
                  <a:cubicBezTo>
                    <a:pt x="896" y="33"/>
                    <a:pt x="836" y="1"/>
                    <a:pt x="77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393" name="Google Shape;10393;p73"/>
            <p:cNvSpPr/>
            <p:nvPr/>
          </p:nvSpPr>
          <p:spPr>
            <a:xfrm>
              <a:off x="5077993" y="3451758"/>
              <a:ext cx="70912" cy="62637"/>
            </a:xfrm>
            <a:custGeom>
              <a:avLst/>
              <a:gdLst/>
              <a:ahLst/>
              <a:cxnLst/>
              <a:rect l="l" t="t" r="r" b="b"/>
              <a:pathLst>
                <a:path w="2228" h="1968" extrusionOk="0">
                  <a:moveTo>
                    <a:pt x="186" y="1"/>
                  </a:moveTo>
                  <a:cubicBezTo>
                    <a:pt x="104" y="1"/>
                    <a:pt x="35" y="47"/>
                    <a:pt x="25" y="122"/>
                  </a:cubicBezTo>
                  <a:cubicBezTo>
                    <a:pt x="1" y="217"/>
                    <a:pt x="49" y="300"/>
                    <a:pt x="144" y="312"/>
                  </a:cubicBezTo>
                  <a:cubicBezTo>
                    <a:pt x="930" y="527"/>
                    <a:pt x="1584" y="1098"/>
                    <a:pt x="1894" y="1860"/>
                  </a:cubicBezTo>
                  <a:cubicBezTo>
                    <a:pt x="1930" y="1920"/>
                    <a:pt x="1989" y="1967"/>
                    <a:pt x="2049" y="1967"/>
                  </a:cubicBezTo>
                  <a:cubicBezTo>
                    <a:pt x="2061" y="1967"/>
                    <a:pt x="2085" y="1967"/>
                    <a:pt x="2108" y="1955"/>
                  </a:cubicBezTo>
                  <a:cubicBezTo>
                    <a:pt x="2192" y="1908"/>
                    <a:pt x="2227" y="1812"/>
                    <a:pt x="2192" y="1729"/>
                  </a:cubicBezTo>
                  <a:cubicBezTo>
                    <a:pt x="1846" y="884"/>
                    <a:pt x="1108" y="229"/>
                    <a:pt x="215" y="3"/>
                  </a:cubicBezTo>
                  <a:cubicBezTo>
                    <a:pt x="206" y="1"/>
                    <a:pt x="196" y="1"/>
                    <a:pt x="18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</p:grpSp>
      <p:grpSp>
        <p:nvGrpSpPr>
          <p:cNvPr id="10394" name="Google Shape;10394;p73"/>
          <p:cNvGrpSpPr/>
          <p:nvPr/>
        </p:nvGrpSpPr>
        <p:grpSpPr>
          <a:xfrm>
            <a:off x="7109218" y="4319596"/>
            <a:ext cx="462857" cy="339579"/>
            <a:chOff x="5331913" y="3413947"/>
            <a:chExt cx="347143" cy="254684"/>
          </a:xfrm>
          <a:solidFill>
            <a:srgbClr val="E084C6"/>
          </a:solidFill>
        </p:grpSpPr>
        <p:sp>
          <p:nvSpPr>
            <p:cNvPr id="10395" name="Google Shape;10395;p73"/>
            <p:cNvSpPr/>
            <p:nvPr/>
          </p:nvSpPr>
          <p:spPr>
            <a:xfrm>
              <a:off x="5597163" y="3523083"/>
              <a:ext cx="43222" cy="15564"/>
            </a:xfrm>
            <a:custGeom>
              <a:avLst/>
              <a:gdLst/>
              <a:ahLst/>
              <a:cxnLst/>
              <a:rect l="l" t="t" r="r" b="b"/>
              <a:pathLst>
                <a:path w="1358" h="489" extrusionOk="0">
                  <a:moveTo>
                    <a:pt x="167" y="0"/>
                  </a:moveTo>
                  <a:cubicBezTo>
                    <a:pt x="84" y="0"/>
                    <a:pt x="0" y="71"/>
                    <a:pt x="0" y="167"/>
                  </a:cubicBezTo>
                  <a:cubicBezTo>
                    <a:pt x="0" y="250"/>
                    <a:pt x="84" y="322"/>
                    <a:pt x="167" y="322"/>
                  </a:cubicBezTo>
                  <a:cubicBezTo>
                    <a:pt x="346" y="322"/>
                    <a:pt x="870" y="357"/>
                    <a:pt x="1120" y="476"/>
                  </a:cubicBezTo>
                  <a:cubicBezTo>
                    <a:pt x="1155" y="488"/>
                    <a:pt x="1167" y="488"/>
                    <a:pt x="1191" y="488"/>
                  </a:cubicBezTo>
                  <a:cubicBezTo>
                    <a:pt x="1251" y="488"/>
                    <a:pt x="1310" y="464"/>
                    <a:pt x="1346" y="405"/>
                  </a:cubicBezTo>
                  <a:cubicBezTo>
                    <a:pt x="1358" y="322"/>
                    <a:pt x="1334" y="226"/>
                    <a:pt x="1251" y="191"/>
                  </a:cubicBezTo>
                  <a:cubicBezTo>
                    <a:pt x="882" y="12"/>
                    <a:pt x="203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396" name="Google Shape;10396;p73"/>
            <p:cNvSpPr/>
            <p:nvPr/>
          </p:nvSpPr>
          <p:spPr>
            <a:xfrm>
              <a:off x="5331913" y="3413947"/>
              <a:ext cx="347143" cy="253538"/>
            </a:xfrm>
            <a:custGeom>
              <a:avLst/>
              <a:gdLst/>
              <a:ahLst/>
              <a:cxnLst/>
              <a:rect l="l" t="t" r="r" b="b"/>
              <a:pathLst>
                <a:path w="10907" h="7966" extrusionOk="0">
                  <a:moveTo>
                    <a:pt x="7168" y="357"/>
                  </a:moveTo>
                  <a:lnTo>
                    <a:pt x="7168" y="1893"/>
                  </a:lnTo>
                  <a:cubicBezTo>
                    <a:pt x="7168" y="2131"/>
                    <a:pt x="7120" y="2357"/>
                    <a:pt x="7013" y="2560"/>
                  </a:cubicBezTo>
                  <a:cubicBezTo>
                    <a:pt x="7001" y="2584"/>
                    <a:pt x="7001" y="2608"/>
                    <a:pt x="7001" y="2643"/>
                  </a:cubicBezTo>
                  <a:lnTo>
                    <a:pt x="7001" y="3084"/>
                  </a:lnTo>
                  <a:cubicBezTo>
                    <a:pt x="7001" y="3512"/>
                    <a:pt x="6822" y="3917"/>
                    <a:pt x="6513" y="4203"/>
                  </a:cubicBezTo>
                  <a:cubicBezTo>
                    <a:pt x="6465" y="4227"/>
                    <a:pt x="6429" y="4274"/>
                    <a:pt x="6394" y="4310"/>
                  </a:cubicBezTo>
                  <a:cubicBezTo>
                    <a:pt x="6111" y="4514"/>
                    <a:pt x="5775" y="4621"/>
                    <a:pt x="5415" y="4621"/>
                  </a:cubicBezTo>
                  <a:cubicBezTo>
                    <a:pt x="5396" y="4621"/>
                    <a:pt x="5377" y="4620"/>
                    <a:pt x="5358" y="4620"/>
                  </a:cubicBezTo>
                  <a:cubicBezTo>
                    <a:pt x="4536" y="4560"/>
                    <a:pt x="3917" y="3858"/>
                    <a:pt x="3917" y="3024"/>
                  </a:cubicBezTo>
                  <a:lnTo>
                    <a:pt x="3917" y="2643"/>
                  </a:lnTo>
                  <a:cubicBezTo>
                    <a:pt x="3917" y="2608"/>
                    <a:pt x="3917" y="2596"/>
                    <a:pt x="3905" y="2560"/>
                  </a:cubicBezTo>
                  <a:cubicBezTo>
                    <a:pt x="3798" y="2357"/>
                    <a:pt x="3751" y="2131"/>
                    <a:pt x="3751" y="1893"/>
                  </a:cubicBezTo>
                  <a:lnTo>
                    <a:pt x="3751" y="1548"/>
                  </a:lnTo>
                  <a:cubicBezTo>
                    <a:pt x="3751" y="893"/>
                    <a:pt x="4286" y="357"/>
                    <a:pt x="4941" y="357"/>
                  </a:cubicBezTo>
                  <a:close/>
                  <a:moveTo>
                    <a:pt x="10013" y="2905"/>
                  </a:moveTo>
                  <a:lnTo>
                    <a:pt x="10013" y="3560"/>
                  </a:lnTo>
                  <a:cubicBezTo>
                    <a:pt x="10013" y="3667"/>
                    <a:pt x="9989" y="3774"/>
                    <a:pt x="9942" y="3870"/>
                  </a:cubicBezTo>
                  <a:lnTo>
                    <a:pt x="9870" y="4036"/>
                  </a:lnTo>
                  <a:cubicBezTo>
                    <a:pt x="9858" y="4048"/>
                    <a:pt x="9858" y="4084"/>
                    <a:pt x="9858" y="4108"/>
                  </a:cubicBezTo>
                  <a:lnTo>
                    <a:pt x="9858" y="4453"/>
                  </a:lnTo>
                  <a:cubicBezTo>
                    <a:pt x="9870" y="4679"/>
                    <a:pt x="9763" y="4882"/>
                    <a:pt x="9597" y="5048"/>
                  </a:cubicBezTo>
                  <a:cubicBezTo>
                    <a:pt x="9451" y="5205"/>
                    <a:pt x="9244" y="5288"/>
                    <a:pt x="9022" y="5288"/>
                  </a:cubicBezTo>
                  <a:cubicBezTo>
                    <a:pt x="9007" y="5288"/>
                    <a:pt x="8992" y="5287"/>
                    <a:pt x="8977" y="5286"/>
                  </a:cubicBezTo>
                  <a:cubicBezTo>
                    <a:pt x="8513" y="5275"/>
                    <a:pt x="8144" y="4870"/>
                    <a:pt x="8144" y="4382"/>
                  </a:cubicBezTo>
                  <a:lnTo>
                    <a:pt x="8144" y="4084"/>
                  </a:lnTo>
                  <a:cubicBezTo>
                    <a:pt x="8144" y="4048"/>
                    <a:pt x="8144" y="4036"/>
                    <a:pt x="8132" y="4012"/>
                  </a:cubicBezTo>
                  <a:lnTo>
                    <a:pt x="8025" y="3810"/>
                  </a:lnTo>
                  <a:cubicBezTo>
                    <a:pt x="8002" y="3741"/>
                    <a:pt x="7968" y="3672"/>
                    <a:pt x="7966" y="3582"/>
                  </a:cubicBezTo>
                  <a:lnTo>
                    <a:pt x="7966" y="3582"/>
                  </a:lnTo>
                  <a:cubicBezTo>
                    <a:pt x="7973" y="3196"/>
                    <a:pt x="8279" y="2905"/>
                    <a:pt x="8644" y="2905"/>
                  </a:cubicBezTo>
                  <a:close/>
                  <a:moveTo>
                    <a:pt x="1727" y="2893"/>
                  </a:moveTo>
                  <a:cubicBezTo>
                    <a:pt x="2000" y="2893"/>
                    <a:pt x="2250" y="3000"/>
                    <a:pt x="2441" y="3191"/>
                  </a:cubicBezTo>
                  <a:cubicBezTo>
                    <a:pt x="2643" y="3381"/>
                    <a:pt x="2739" y="3655"/>
                    <a:pt x="2774" y="3929"/>
                  </a:cubicBezTo>
                  <a:cubicBezTo>
                    <a:pt x="2774" y="4024"/>
                    <a:pt x="2786" y="4132"/>
                    <a:pt x="2786" y="4227"/>
                  </a:cubicBezTo>
                  <a:lnTo>
                    <a:pt x="2786" y="4262"/>
                  </a:lnTo>
                  <a:cubicBezTo>
                    <a:pt x="2608" y="3989"/>
                    <a:pt x="2358" y="3798"/>
                    <a:pt x="2000" y="3691"/>
                  </a:cubicBezTo>
                  <a:cubicBezTo>
                    <a:pt x="1753" y="3615"/>
                    <a:pt x="1520" y="3607"/>
                    <a:pt x="1431" y="3607"/>
                  </a:cubicBezTo>
                  <a:cubicBezTo>
                    <a:pt x="1409" y="3607"/>
                    <a:pt x="1396" y="3608"/>
                    <a:pt x="1393" y="3608"/>
                  </a:cubicBezTo>
                  <a:cubicBezTo>
                    <a:pt x="1346" y="3608"/>
                    <a:pt x="1310" y="3620"/>
                    <a:pt x="1286" y="3655"/>
                  </a:cubicBezTo>
                  <a:lnTo>
                    <a:pt x="1000" y="3953"/>
                  </a:lnTo>
                  <a:cubicBezTo>
                    <a:pt x="941" y="4012"/>
                    <a:pt x="941" y="4108"/>
                    <a:pt x="1000" y="4167"/>
                  </a:cubicBezTo>
                  <a:cubicBezTo>
                    <a:pt x="1030" y="4197"/>
                    <a:pt x="1072" y="4212"/>
                    <a:pt x="1113" y="4212"/>
                  </a:cubicBezTo>
                  <a:cubicBezTo>
                    <a:pt x="1155" y="4212"/>
                    <a:pt x="1197" y="4197"/>
                    <a:pt x="1226" y="4167"/>
                  </a:cubicBezTo>
                  <a:lnTo>
                    <a:pt x="1465" y="3917"/>
                  </a:lnTo>
                  <a:cubicBezTo>
                    <a:pt x="1667" y="3929"/>
                    <a:pt x="2322" y="4012"/>
                    <a:pt x="2572" y="4572"/>
                  </a:cubicBezTo>
                  <a:cubicBezTo>
                    <a:pt x="2500" y="4989"/>
                    <a:pt x="2143" y="5298"/>
                    <a:pt x="1727" y="5298"/>
                  </a:cubicBezTo>
                  <a:cubicBezTo>
                    <a:pt x="1250" y="5298"/>
                    <a:pt x="869" y="4917"/>
                    <a:pt x="869" y="4441"/>
                  </a:cubicBezTo>
                  <a:cubicBezTo>
                    <a:pt x="869" y="4346"/>
                    <a:pt x="798" y="4274"/>
                    <a:pt x="703" y="4274"/>
                  </a:cubicBezTo>
                  <a:lnTo>
                    <a:pt x="679" y="4274"/>
                  </a:lnTo>
                  <a:lnTo>
                    <a:pt x="679" y="4227"/>
                  </a:lnTo>
                  <a:cubicBezTo>
                    <a:pt x="679" y="4132"/>
                    <a:pt x="679" y="4024"/>
                    <a:pt x="691" y="3929"/>
                  </a:cubicBezTo>
                  <a:cubicBezTo>
                    <a:pt x="703" y="3655"/>
                    <a:pt x="822" y="3381"/>
                    <a:pt x="1012" y="3191"/>
                  </a:cubicBezTo>
                  <a:cubicBezTo>
                    <a:pt x="1215" y="3000"/>
                    <a:pt x="1465" y="2893"/>
                    <a:pt x="1727" y="2893"/>
                  </a:cubicBezTo>
                  <a:close/>
                  <a:moveTo>
                    <a:pt x="643" y="4882"/>
                  </a:moveTo>
                  <a:cubicBezTo>
                    <a:pt x="726" y="5096"/>
                    <a:pt x="881" y="5275"/>
                    <a:pt x="1060" y="5405"/>
                  </a:cubicBezTo>
                  <a:lnTo>
                    <a:pt x="1060" y="5596"/>
                  </a:lnTo>
                  <a:cubicBezTo>
                    <a:pt x="762" y="5501"/>
                    <a:pt x="619" y="5346"/>
                    <a:pt x="560" y="5275"/>
                  </a:cubicBezTo>
                  <a:cubicBezTo>
                    <a:pt x="595" y="5155"/>
                    <a:pt x="631" y="5036"/>
                    <a:pt x="643" y="4882"/>
                  </a:cubicBezTo>
                  <a:close/>
                  <a:moveTo>
                    <a:pt x="2798" y="4882"/>
                  </a:moveTo>
                  <a:cubicBezTo>
                    <a:pt x="2810" y="5024"/>
                    <a:pt x="2846" y="5155"/>
                    <a:pt x="2893" y="5263"/>
                  </a:cubicBezTo>
                  <a:cubicBezTo>
                    <a:pt x="2834" y="5346"/>
                    <a:pt x="2679" y="5477"/>
                    <a:pt x="2381" y="5596"/>
                  </a:cubicBezTo>
                  <a:lnTo>
                    <a:pt x="2381" y="5405"/>
                  </a:lnTo>
                  <a:cubicBezTo>
                    <a:pt x="2560" y="5275"/>
                    <a:pt x="2715" y="5096"/>
                    <a:pt x="2798" y="4882"/>
                  </a:cubicBezTo>
                  <a:close/>
                  <a:moveTo>
                    <a:pt x="6299" y="4727"/>
                  </a:moveTo>
                  <a:lnTo>
                    <a:pt x="6299" y="5001"/>
                  </a:lnTo>
                  <a:lnTo>
                    <a:pt x="5453" y="5596"/>
                  </a:lnTo>
                  <a:lnTo>
                    <a:pt x="4584" y="5024"/>
                  </a:lnTo>
                  <a:lnTo>
                    <a:pt x="4584" y="4727"/>
                  </a:lnTo>
                  <a:cubicBezTo>
                    <a:pt x="4810" y="4846"/>
                    <a:pt x="5060" y="4917"/>
                    <a:pt x="5322" y="4929"/>
                  </a:cubicBezTo>
                  <a:lnTo>
                    <a:pt x="5441" y="4929"/>
                  </a:lnTo>
                  <a:cubicBezTo>
                    <a:pt x="5739" y="4929"/>
                    <a:pt x="6037" y="4858"/>
                    <a:pt x="6299" y="4727"/>
                  </a:cubicBezTo>
                  <a:close/>
                  <a:moveTo>
                    <a:pt x="9347" y="5572"/>
                  </a:moveTo>
                  <a:lnTo>
                    <a:pt x="9347" y="5632"/>
                  </a:lnTo>
                  <a:cubicBezTo>
                    <a:pt x="9347" y="5656"/>
                    <a:pt x="9347" y="5691"/>
                    <a:pt x="9358" y="5715"/>
                  </a:cubicBezTo>
                  <a:lnTo>
                    <a:pt x="9001" y="6072"/>
                  </a:lnTo>
                  <a:lnTo>
                    <a:pt x="8644" y="5715"/>
                  </a:lnTo>
                  <a:cubicBezTo>
                    <a:pt x="8644" y="5691"/>
                    <a:pt x="8668" y="5656"/>
                    <a:pt x="8668" y="5632"/>
                  </a:cubicBezTo>
                  <a:lnTo>
                    <a:pt x="8668" y="5572"/>
                  </a:lnTo>
                  <a:cubicBezTo>
                    <a:pt x="8763" y="5596"/>
                    <a:pt x="8870" y="5632"/>
                    <a:pt x="8977" y="5632"/>
                  </a:cubicBezTo>
                  <a:lnTo>
                    <a:pt x="9001" y="5632"/>
                  </a:lnTo>
                  <a:cubicBezTo>
                    <a:pt x="9120" y="5632"/>
                    <a:pt x="9239" y="5620"/>
                    <a:pt x="9347" y="5572"/>
                  </a:cubicBezTo>
                  <a:close/>
                  <a:moveTo>
                    <a:pt x="2108" y="5572"/>
                  </a:moveTo>
                  <a:lnTo>
                    <a:pt x="2108" y="5739"/>
                  </a:lnTo>
                  <a:cubicBezTo>
                    <a:pt x="2108" y="5798"/>
                    <a:pt x="2119" y="5834"/>
                    <a:pt x="2143" y="5882"/>
                  </a:cubicBezTo>
                  <a:lnTo>
                    <a:pt x="1965" y="6013"/>
                  </a:lnTo>
                  <a:cubicBezTo>
                    <a:pt x="1899" y="6084"/>
                    <a:pt x="1816" y="6120"/>
                    <a:pt x="1731" y="6120"/>
                  </a:cubicBezTo>
                  <a:cubicBezTo>
                    <a:pt x="1646" y="6120"/>
                    <a:pt x="1560" y="6084"/>
                    <a:pt x="1488" y="6013"/>
                  </a:cubicBezTo>
                  <a:lnTo>
                    <a:pt x="1346" y="5882"/>
                  </a:lnTo>
                  <a:cubicBezTo>
                    <a:pt x="1369" y="5834"/>
                    <a:pt x="1381" y="5775"/>
                    <a:pt x="1381" y="5739"/>
                  </a:cubicBezTo>
                  <a:lnTo>
                    <a:pt x="1381" y="5572"/>
                  </a:lnTo>
                  <a:cubicBezTo>
                    <a:pt x="1488" y="5596"/>
                    <a:pt x="1607" y="5632"/>
                    <a:pt x="1750" y="5632"/>
                  </a:cubicBezTo>
                  <a:cubicBezTo>
                    <a:pt x="1857" y="5632"/>
                    <a:pt x="1977" y="5608"/>
                    <a:pt x="2108" y="5572"/>
                  </a:cubicBezTo>
                  <a:close/>
                  <a:moveTo>
                    <a:pt x="4465" y="5298"/>
                  </a:moveTo>
                  <a:lnTo>
                    <a:pt x="5215" y="5810"/>
                  </a:lnTo>
                  <a:lnTo>
                    <a:pt x="4810" y="6215"/>
                  </a:lnTo>
                  <a:lnTo>
                    <a:pt x="4798" y="6215"/>
                  </a:lnTo>
                  <a:lnTo>
                    <a:pt x="4310" y="5465"/>
                  </a:lnTo>
                  <a:lnTo>
                    <a:pt x="4465" y="5298"/>
                  </a:lnTo>
                  <a:close/>
                  <a:moveTo>
                    <a:pt x="6429" y="5298"/>
                  </a:moveTo>
                  <a:lnTo>
                    <a:pt x="6596" y="5465"/>
                  </a:lnTo>
                  <a:lnTo>
                    <a:pt x="6108" y="6215"/>
                  </a:lnTo>
                  <a:lnTo>
                    <a:pt x="6096" y="6215"/>
                  </a:lnTo>
                  <a:lnTo>
                    <a:pt x="5691" y="5810"/>
                  </a:lnTo>
                  <a:lnTo>
                    <a:pt x="6429" y="5298"/>
                  </a:lnTo>
                  <a:close/>
                  <a:moveTo>
                    <a:pt x="4905" y="0"/>
                  </a:moveTo>
                  <a:cubicBezTo>
                    <a:pt x="4072" y="0"/>
                    <a:pt x="3381" y="691"/>
                    <a:pt x="3381" y="1524"/>
                  </a:cubicBezTo>
                  <a:lnTo>
                    <a:pt x="3381" y="1869"/>
                  </a:lnTo>
                  <a:cubicBezTo>
                    <a:pt x="3381" y="2131"/>
                    <a:pt x="3441" y="2381"/>
                    <a:pt x="3548" y="2643"/>
                  </a:cubicBezTo>
                  <a:lnTo>
                    <a:pt x="3548" y="3000"/>
                  </a:lnTo>
                  <a:cubicBezTo>
                    <a:pt x="3548" y="3596"/>
                    <a:pt x="3810" y="4132"/>
                    <a:pt x="4227" y="4465"/>
                  </a:cubicBezTo>
                  <a:lnTo>
                    <a:pt x="4227" y="5001"/>
                  </a:lnTo>
                  <a:lnTo>
                    <a:pt x="3929" y="5322"/>
                  </a:lnTo>
                  <a:cubicBezTo>
                    <a:pt x="3905" y="5346"/>
                    <a:pt x="3893" y="5394"/>
                    <a:pt x="3893" y="5441"/>
                  </a:cubicBezTo>
                  <a:lnTo>
                    <a:pt x="2905" y="5798"/>
                  </a:lnTo>
                  <a:cubicBezTo>
                    <a:pt x="2834" y="5822"/>
                    <a:pt x="2774" y="5858"/>
                    <a:pt x="2715" y="5894"/>
                  </a:cubicBezTo>
                  <a:lnTo>
                    <a:pt x="2560" y="5822"/>
                  </a:lnTo>
                  <a:cubicBezTo>
                    <a:pt x="3024" y="5632"/>
                    <a:pt x="3155" y="5346"/>
                    <a:pt x="3179" y="5334"/>
                  </a:cubicBezTo>
                  <a:cubicBezTo>
                    <a:pt x="3203" y="5286"/>
                    <a:pt x="3203" y="5227"/>
                    <a:pt x="3179" y="5179"/>
                  </a:cubicBezTo>
                  <a:cubicBezTo>
                    <a:pt x="3060" y="4965"/>
                    <a:pt x="3036" y="4524"/>
                    <a:pt x="3036" y="4203"/>
                  </a:cubicBezTo>
                  <a:cubicBezTo>
                    <a:pt x="3036" y="4084"/>
                    <a:pt x="3036" y="3977"/>
                    <a:pt x="3024" y="3893"/>
                  </a:cubicBezTo>
                  <a:cubicBezTo>
                    <a:pt x="2965" y="3131"/>
                    <a:pt x="2405" y="2548"/>
                    <a:pt x="1691" y="2548"/>
                  </a:cubicBezTo>
                  <a:cubicBezTo>
                    <a:pt x="976" y="2548"/>
                    <a:pt x="393" y="3131"/>
                    <a:pt x="345" y="3893"/>
                  </a:cubicBezTo>
                  <a:cubicBezTo>
                    <a:pt x="345" y="3977"/>
                    <a:pt x="333" y="4084"/>
                    <a:pt x="333" y="4203"/>
                  </a:cubicBezTo>
                  <a:cubicBezTo>
                    <a:pt x="322" y="4548"/>
                    <a:pt x="298" y="4965"/>
                    <a:pt x="203" y="5179"/>
                  </a:cubicBezTo>
                  <a:cubicBezTo>
                    <a:pt x="167" y="5227"/>
                    <a:pt x="167" y="5286"/>
                    <a:pt x="203" y="5334"/>
                  </a:cubicBezTo>
                  <a:cubicBezTo>
                    <a:pt x="203" y="5346"/>
                    <a:pt x="345" y="5632"/>
                    <a:pt x="810" y="5822"/>
                  </a:cubicBezTo>
                  <a:lnTo>
                    <a:pt x="369" y="6037"/>
                  </a:lnTo>
                  <a:cubicBezTo>
                    <a:pt x="155" y="6156"/>
                    <a:pt x="0" y="6370"/>
                    <a:pt x="0" y="6632"/>
                  </a:cubicBezTo>
                  <a:lnTo>
                    <a:pt x="0" y="7799"/>
                  </a:lnTo>
                  <a:cubicBezTo>
                    <a:pt x="0" y="7894"/>
                    <a:pt x="72" y="7965"/>
                    <a:pt x="167" y="7965"/>
                  </a:cubicBezTo>
                  <a:cubicBezTo>
                    <a:pt x="250" y="7965"/>
                    <a:pt x="333" y="7894"/>
                    <a:pt x="333" y="7799"/>
                  </a:cubicBezTo>
                  <a:lnTo>
                    <a:pt x="333" y="6632"/>
                  </a:lnTo>
                  <a:cubicBezTo>
                    <a:pt x="333" y="6489"/>
                    <a:pt x="405" y="6370"/>
                    <a:pt x="524" y="6310"/>
                  </a:cubicBezTo>
                  <a:lnTo>
                    <a:pt x="1060" y="6048"/>
                  </a:lnTo>
                  <a:lnTo>
                    <a:pt x="1238" y="6227"/>
                  </a:lnTo>
                  <a:cubicBezTo>
                    <a:pt x="1369" y="6346"/>
                    <a:pt x="1536" y="6406"/>
                    <a:pt x="1703" y="6406"/>
                  </a:cubicBezTo>
                  <a:cubicBezTo>
                    <a:pt x="1857" y="6406"/>
                    <a:pt x="2024" y="6346"/>
                    <a:pt x="2155" y="6227"/>
                  </a:cubicBezTo>
                  <a:lnTo>
                    <a:pt x="2334" y="6048"/>
                  </a:lnTo>
                  <a:lnTo>
                    <a:pt x="2512" y="6132"/>
                  </a:lnTo>
                  <a:cubicBezTo>
                    <a:pt x="2441" y="6275"/>
                    <a:pt x="2381" y="6418"/>
                    <a:pt x="2381" y="6584"/>
                  </a:cubicBezTo>
                  <a:lnTo>
                    <a:pt x="2381" y="7799"/>
                  </a:lnTo>
                  <a:cubicBezTo>
                    <a:pt x="2381" y="7894"/>
                    <a:pt x="2453" y="7965"/>
                    <a:pt x="2548" y="7965"/>
                  </a:cubicBezTo>
                  <a:cubicBezTo>
                    <a:pt x="2631" y="7965"/>
                    <a:pt x="2715" y="7894"/>
                    <a:pt x="2715" y="7799"/>
                  </a:cubicBezTo>
                  <a:lnTo>
                    <a:pt x="2715" y="6584"/>
                  </a:lnTo>
                  <a:cubicBezTo>
                    <a:pt x="2715" y="6358"/>
                    <a:pt x="2846" y="6167"/>
                    <a:pt x="3048" y="6096"/>
                  </a:cubicBezTo>
                  <a:lnTo>
                    <a:pt x="4084" y="5715"/>
                  </a:lnTo>
                  <a:lnTo>
                    <a:pt x="4513" y="6358"/>
                  </a:lnTo>
                  <a:cubicBezTo>
                    <a:pt x="4572" y="6453"/>
                    <a:pt x="4655" y="6489"/>
                    <a:pt x="4751" y="6513"/>
                  </a:cubicBezTo>
                  <a:lnTo>
                    <a:pt x="4775" y="6513"/>
                  </a:lnTo>
                  <a:cubicBezTo>
                    <a:pt x="4870" y="6513"/>
                    <a:pt x="4941" y="6477"/>
                    <a:pt x="5013" y="6418"/>
                  </a:cubicBezTo>
                  <a:lnTo>
                    <a:pt x="5286" y="6156"/>
                  </a:lnTo>
                  <a:lnTo>
                    <a:pt x="5286" y="7799"/>
                  </a:lnTo>
                  <a:cubicBezTo>
                    <a:pt x="5286" y="7894"/>
                    <a:pt x="5358" y="7965"/>
                    <a:pt x="5453" y="7965"/>
                  </a:cubicBezTo>
                  <a:cubicBezTo>
                    <a:pt x="5537" y="7965"/>
                    <a:pt x="5608" y="7894"/>
                    <a:pt x="5608" y="7799"/>
                  </a:cubicBezTo>
                  <a:lnTo>
                    <a:pt x="5608" y="6156"/>
                  </a:lnTo>
                  <a:lnTo>
                    <a:pt x="5882" y="6418"/>
                  </a:lnTo>
                  <a:cubicBezTo>
                    <a:pt x="5941" y="6477"/>
                    <a:pt x="6025" y="6513"/>
                    <a:pt x="6120" y="6513"/>
                  </a:cubicBezTo>
                  <a:lnTo>
                    <a:pt x="6144" y="6513"/>
                  </a:lnTo>
                  <a:cubicBezTo>
                    <a:pt x="6251" y="6489"/>
                    <a:pt x="6322" y="6453"/>
                    <a:pt x="6382" y="6358"/>
                  </a:cubicBezTo>
                  <a:lnTo>
                    <a:pt x="6822" y="5715"/>
                  </a:lnTo>
                  <a:lnTo>
                    <a:pt x="7846" y="6096"/>
                  </a:lnTo>
                  <a:cubicBezTo>
                    <a:pt x="8049" y="6167"/>
                    <a:pt x="8192" y="6358"/>
                    <a:pt x="8192" y="6584"/>
                  </a:cubicBezTo>
                  <a:lnTo>
                    <a:pt x="8192" y="7799"/>
                  </a:lnTo>
                  <a:cubicBezTo>
                    <a:pt x="8192" y="7894"/>
                    <a:pt x="8263" y="7965"/>
                    <a:pt x="8346" y="7965"/>
                  </a:cubicBezTo>
                  <a:cubicBezTo>
                    <a:pt x="8442" y="7965"/>
                    <a:pt x="8513" y="7894"/>
                    <a:pt x="8513" y="7799"/>
                  </a:cubicBezTo>
                  <a:lnTo>
                    <a:pt x="8513" y="6584"/>
                  </a:lnTo>
                  <a:cubicBezTo>
                    <a:pt x="8513" y="6358"/>
                    <a:pt x="8430" y="6156"/>
                    <a:pt x="8275" y="6001"/>
                  </a:cubicBezTo>
                  <a:lnTo>
                    <a:pt x="8323" y="5989"/>
                  </a:lnTo>
                  <a:cubicBezTo>
                    <a:pt x="8370" y="5977"/>
                    <a:pt x="8406" y="5953"/>
                    <a:pt x="8465" y="5929"/>
                  </a:cubicBezTo>
                  <a:lnTo>
                    <a:pt x="8870" y="6334"/>
                  </a:lnTo>
                  <a:lnTo>
                    <a:pt x="8870" y="7787"/>
                  </a:lnTo>
                  <a:cubicBezTo>
                    <a:pt x="8870" y="7882"/>
                    <a:pt x="8942" y="7953"/>
                    <a:pt x="9037" y="7953"/>
                  </a:cubicBezTo>
                  <a:cubicBezTo>
                    <a:pt x="9120" y="7953"/>
                    <a:pt x="9204" y="7882"/>
                    <a:pt x="9204" y="7787"/>
                  </a:cubicBezTo>
                  <a:lnTo>
                    <a:pt x="9204" y="6334"/>
                  </a:lnTo>
                  <a:lnTo>
                    <a:pt x="9597" y="5929"/>
                  </a:lnTo>
                  <a:cubicBezTo>
                    <a:pt x="9620" y="5941"/>
                    <a:pt x="9644" y="5941"/>
                    <a:pt x="9680" y="5953"/>
                  </a:cubicBezTo>
                  <a:lnTo>
                    <a:pt x="10335" y="6156"/>
                  </a:lnTo>
                  <a:cubicBezTo>
                    <a:pt x="10478" y="6191"/>
                    <a:pt x="10585" y="6334"/>
                    <a:pt x="10585" y="6489"/>
                  </a:cubicBezTo>
                  <a:lnTo>
                    <a:pt x="10585" y="7799"/>
                  </a:lnTo>
                  <a:cubicBezTo>
                    <a:pt x="10585" y="7894"/>
                    <a:pt x="10656" y="7965"/>
                    <a:pt x="10751" y="7965"/>
                  </a:cubicBezTo>
                  <a:cubicBezTo>
                    <a:pt x="10835" y="7965"/>
                    <a:pt x="10906" y="7894"/>
                    <a:pt x="10906" y="7799"/>
                  </a:cubicBezTo>
                  <a:lnTo>
                    <a:pt x="10906" y="6489"/>
                  </a:lnTo>
                  <a:cubicBezTo>
                    <a:pt x="10871" y="6227"/>
                    <a:pt x="10656" y="5953"/>
                    <a:pt x="10382" y="5870"/>
                  </a:cubicBezTo>
                  <a:lnTo>
                    <a:pt x="9716" y="5679"/>
                  </a:lnTo>
                  <a:cubicBezTo>
                    <a:pt x="9692" y="5656"/>
                    <a:pt x="9680" y="5644"/>
                    <a:pt x="9680" y="5620"/>
                  </a:cubicBezTo>
                  <a:lnTo>
                    <a:pt x="9680" y="5394"/>
                  </a:lnTo>
                  <a:cubicBezTo>
                    <a:pt x="9739" y="5358"/>
                    <a:pt x="9787" y="5322"/>
                    <a:pt x="9823" y="5275"/>
                  </a:cubicBezTo>
                  <a:cubicBezTo>
                    <a:pt x="10049" y="5048"/>
                    <a:pt x="10180" y="4751"/>
                    <a:pt x="10180" y="4429"/>
                  </a:cubicBezTo>
                  <a:lnTo>
                    <a:pt x="10180" y="4132"/>
                  </a:lnTo>
                  <a:lnTo>
                    <a:pt x="10239" y="3989"/>
                  </a:lnTo>
                  <a:cubicBezTo>
                    <a:pt x="10323" y="3858"/>
                    <a:pt x="10347" y="3691"/>
                    <a:pt x="10347" y="3548"/>
                  </a:cubicBezTo>
                  <a:lnTo>
                    <a:pt x="10347" y="2727"/>
                  </a:lnTo>
                  <a:cubicBezTo>
                    <a:pt x="10347" y="2643"/>
                    <a:pt x="10275" y="2560"/>
                    <a:pt x="10180" y="2560"/>
                  </a:cubicBezTo>
                  <a:lnTo>
                    <a:pt x="8656" y="2560"/>
                  </a:lnTo>
                  <a:cubicBezTo>
                    <a:pt x="8096" y="2560"/>
                    <a:pt x="7644" y="3012"/>
                    <a:pt x="7644" y="3572"/>
                  </a:cubicBezTo>
                  <a:lnTo>
                    <a:pt x="7644" y="3596"/>
                  </a:lnTo>
                  <a:cubicBezTo>
                    <a:pt x="7644" y="3727"/>
                    <a:pt x="7668" y="3846"/>
                    <a:pt x="7727" y="3965"/>
                  </a:cubicBezTo>
                  <a:lnTo>
                    <a:pt x="7799" y="4132"/>
                  </a:lnTo>
                  <a:lnTo>
                    <a:pt x="7799" y="4382"/>
                  </a:lnTo>
                  <a:cubicBezTo>
                    <a:pt x="7799" y="4798"/>
                    <a:pt x="8013" y="5155"/>
                    <a:pt x="8311" y="5382"/>
                  </a:cubicBezTo>
                  <a:lnTo>
                    <a:pt x="8311" y="5596"/>
                  </a:lnTo>
                  <a:cubicBezTo>
                    <a:pt x="8311" y="5632"/>
                    <a:pt x="8311" y="5644"/>
                    <a:pt x="8180" y="5691"/>
                  </a:cubicBezTo>
                  <a:lnTo>
                    <a:pt x="7858" y="5775"/>
                  </a:lnTo>
                  <a:lnTo>
                    <a:pt x="6941" y="5441"/>
                  </a:lnTo>
                  <a:cubicBezTo>
                    <a:pt x="6941" y="5394"/>
                    <a:pt x="6930" y="5346"/>
                    <a:pt x="6894" y="5322"/>
                  </a:cubicBezTo>
                  <a:lnTo>
                    <a:pt x="6596" y="5001"/>
                  </a:lnTo>
                  <a:lnTo>
                    <a:pt x="6596" y="4489"/>
                  </a:lnTo>
                  <a:cubicBezTo>
                    <a:pt x="6632" y="4453"/>
                    <a:pt x="6656" y="4429"/>
                    <a:pt x="6691" y="4405"/>
                  </a:cubicBezTo>
                  <a:cubicBezTo>
                    <a:pt x="7061" y="4072"/>
                    <a:pt x="7263" y="3560"/>
                    <a:pt x="7263" y="3060"/>
                  </a:cubicBezTo>
                  <a:lnTo>
                    <a:pt x="7263" y="2643"/>
                  </a:lnTo>
                  <a:cubicBezTo>
                    <a:pt x="7382" y="2405"/>
                    <a:pt x="7430" y="2131"/>
                    <a:pt x="7430" y="1869"/>
                  </a:cubicBezTo>
                  <a:lnTo>
                    <a:pt x="7430" y="167"/>
                  </a:lnTo>
                  <a:cubicBezTo>
                    <a:pt x="7430" y="83"/>
                    <a:pt x="7358" y="0"/>
                    <a:pt x="726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397" name="Google Shape;10397;p73"/>
            <p:cNvSpPr/>
            <p:nvPr/>
          </p:nvSpPr>
          <p:spPr>
            <a:xfrm>
              <a:off x="5645669" y="3625759"/>
              <a:ext cx="10248" cy="42872"/>
            </a:xfrm>
            <a:custGeom>
              <a:avLst/>
              <a:gdLst/>
              <a:ahLst/>
              <a:cxnLst/>
              <a:rect l="l" t="t" r="r" b="b"/>
              <a:pathLst>
                <a:path w="322" h="1347" extrusionOk="0">
                  <a:moveTo>
                    <a:pt x="167" y="1"/>
                  </a:moveTo>
                  <a:cubicBezTo>
                    <a:pt x="72" y="1"/>
                    <a:pt x="0" y="72"/>
                    <a:pt x="0" y="167"/>
                  </a:cubicBezTo>
                  <a:lnTo>
                    <a:pt x="0" y="1179"/>
                  </a:lnTo>
                  <a:cubicBezTo>
                    <a:pt x="0" y="1263"/>
                    <a:pt x="72" y="1346"/>
                    <a:pt x="167" y="1346"/>
                  </a:cubicBezTo>
                  <a:cubicBezTo>
                    <a:pt x="251" y="1346"/>
                    <a:pt x="322" y="1263"/>
                    <a:pt x="322" y="1179"/>
                  </a:cubicBezTo>
                  <a:lnTo>
                    <a:pt x="322" y="167"/>
                  </a:lnTo>
                  <a:cubicBezTo>
                    <a:pt x="322" y="60"/>
                    <a:pt x="251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398" name="Google Shape;10398;p73"/>
            <p:cNvSpPr/>
            <p:nvPr/>
          </p:nvSpPr>
          <p:spPr>
            <a:xfrm>
              <a:off x="5462247" y="3461115"/>
              <a:ext cx="86825" cy="29759"/>
            </a:xfrm>
            <a:custGeom>
              <a:avLst/>
              <a:gdLst/>
              <a:ahLst/>
              <a:cxnLst/>
              <a:rect l="l" t="t" r="r" b="b"/>
              <a:pathLst>
                <a:path w="2728" h="935" extrusionOk="0">
                  <a:moveTo>
                    <a:pt x="1094" y="0"/>
                  </a:moveTo>
                  <a:cubicBezTo>
                    <a:pt x="768" y="0"/>
                    <a:pt x="473" y="35"/>
                    <a:pt x="287" y="66"/>
                  </a:cubicBezTo>
                  <a:cubicBezTo>
                    <a:pt x="120" y="102"/>
                    <a:pt x="1" y="233"/>
                    <a:pt x="1" y="399"/>
                  </a:cubicBezTo>
                  <a:lnTo>
                    <a:pt x="1" y="768"/>
                  </a:lnTo>
                  <a:cubicBezTo>
                    <a:pt x="1" y="864"/>
                    <a:pt x="72" y="935"/>
                    <a:pt x="168" y="935"/>
                  </a:cubicBezTo>
                  <a:cubicBezTo>
                    <a:pt x="251" y="935"/>
                    <a:pt x="322" y="864"/>
                    <a:pt x="322" y="768"/>
                  </a:cubicBezTo>
                  <a:lnTo>
                    <a:pt x="322" y="399"/>
                  </a:lnTo>
                  <a:cubicBezTo>
                    <a:pt x="322" y="399"/>
                    <a:pt x="322" y="387"/>
                    <a:pt x="346" y="387"/>
                  </a:cubicBezTo>
                  <a:cubicBezTo>
                    <a:pt x="498" y="361"/>
                    <a:pt x="764" y="327"/>
                    <a:pt x="1063" y="327"/>
                  </a:cubicBezTo>
                  <a:cubicBezTo>
                    <a:pt x="1162" y="327"/>
                    <a:pt x="1266" y="331"/>
                    <a:pt x="1370" y="340"/>
                  </a:cubicBezTo>
                  <a:cubicBezTo>
                    <a:pt x="1858" y="364"/>
                    <a:pt x="2215" y="506"/>
                    <a:pt x="2442" y="709"/>
                  </a:cubicBezTo>
                  <a:cubicBezTo>
                    <a:pt x="2471" y="739"/>
                    <a:pt x="2513" y="753"/>
                    <a:pt x="2555" y="753"/>
                  </a:cubicBezTo>
                  <a:cubicBezTo>
                    <a:pt x="2596" y="753"/>
                    <a:pt x="2638" y="739"/>
                    <a:pt x="2668" y="709"/>
                  </a:cubicBezTo>
                  <a:cubicBezTo>
                    <a:pt x="2727" y="637"/>
                    <a:pt x="2727" y="530"/>
                    <a:pt x="2656" y="471"/>
                  </a:cubicBezTo>
                  <a:cubicBezTo>
                    <a:pt x="2283" y="97"/>
                    <a:pt x="1643" y="0"/>
                    <a:pt x="109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399" name="Google Shape;10399;p73"/>
            <p:cNvSpPr/>
            <p:nvPr/>
          </p:nvSpPr>
          <p:spPr>
            <a:xfrm>
              <a:off x="5441050" y="3636389"/>
              <a:ext cx="10248" cy="32241"/>
            </a:xfrm>
            <a:custGeom>
              <a:avLst/>
              <a:gdLst/>
              <a:ahLst/>
              <a:cxnLst/>
              <a:rect l="l" t="t" r="r" b="b"/>
              <a:pathLst>
                <a:path w="322" h="1013" extrusionOk="0">
                  <a:moveTo>
                    <a:pt x="167" y="0"/>
                  </a:moveTo>
                  <a:cubicBezTo>
                    <a:pt x="72" y="0"/>
                    <a:pt x="0" y="71"/>
                    <a:pt x="0" y="155"/>
                  </a:cubicBezTo>
                  <a:lnTo>
                    <a:pt x="0" y="845"/>
                  </a:lnTo>
                  <a:cubicBezTo>
                    <a:pt x="0" y="929"/>
                    <a:pt x="72" y="1012"/>
                    <a:pt x="167" y="1012"/>
                  </a:cubicBezTo>
                  <a:cubicBezTo>
                    <a:pt x="250" y="1012"/>
                    <a:pt x="322" y="929"/>
                    <a:pt x="322" y="845"/>
                  </a:cubicBezTo>
                  <a:lnTo>
                    <a:pt x="322" y="155"/>
                  </a:lnTo>
                  <a:cubicBezTo>
                    <a:pt x="310" y="71"/>
                    <a:pt x="250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400" name="Google Shape;10400;p73"/>
            <p:cNvSpPr/>
            <p:nvPr/>
          </p:nvSpPr>
          <p:spPr>
            <a:xfrm>
              <a:off x="5559257" y="3636389"/>
              <a:ext cx="10662" cy="32241"/>
            </a:xfrm>
            <a:custGeom>
              <a:avLst/>
              <a:gdLst/>
              <a:ahLst/>
              <a:cxnLst/>
              <a:rect l="l" t="t" r="r" b="b"/>
              <a:pathLst>
                <a:path w="335" h="1013" extrusionOk="0">
                  <a:moveTo>
                    <a:pt x="168" y="0"/>
                  </a:moveTo>
                  <a:cubicBezTo>
                    <a:pt x="84" y="0"/>
                    <a:pt x="1" y="71"/>
                    <a:pt x="1" y="155"/>
                  </a:cubicBezTo>
                  <a:lnTo>
                    <a:pt x="1" y="845"/>
                  </a:lnTo>
                  <a:cubicBezTo>
                    <a:pt x="1" y="929"/>
                    <a:pt x="84" y="1012"/>
                    <a:pt x="168" y="1012"/>
                  </a:cubicBezTo>
                  <a:cubicBezTo>
                    <a:pt x="263" y="1012"/>
                    <a:pt x="334" y="929"/>
                    <a:pt x="334" y="845"/>
                  </a:cubicBezTo>
                  <a:lnTo>
                    <a:pt x="334" y="155"/>
                  </a:lnTo>
                  <a:cubicBezTo>
                    <a:pt x="334" y="71"/>
                    <a:pt x="263" y="0"/>
                    <a:pt x="1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</p:grpSp>
      <p:grpSp>
        <p:nvGrpSpPr>
          <p:cNvPr id="10401" name="Google Shape;10401;p73"/>
          <p:cNvGrpSpPr/>
          <p:nvPr/>
        </p:nvGrpSpPr>
        <p:grpSpPr>
          <a:xfrm>
            <a:off x="7702398" y="4314037"/>
            <a:ext cx="461839" cy="352691"/>
            <a:chOff x="5776798" y="3409778"/>
            <a:chExt cx="346379" cy="264518"/>
          </a:xfrm>
          <a:solidFill>
            <a:srgbClr val="E084C6"/>
          </a:solidFill>
        </p:grpSpPr>
        <p:sp>
          <p:nvSpPr>
            <p:cNvPr id="10402" name="Google Shape;10402;p73"/>
            <p:cNvSpPr/>
            <p:nvPr/>
          </p:nvSpPr>
          <p:spPr>
            <a:xfrm>
              <a:off x="5890104" y="3642055"/>
              <a:ext cx="10248" cy="32241"/>
            </a:xfrm>
            <a:custGeom>
              <a:avLst/>
              <a:gdLst/>
              <a:ahLst/>
              <a:cxnLst/>
              <a:rect l="l" t="t" r="r" b="b"/>
              <a:pathLst>
                <a:path w="322" h="1013" extrusionOk="0">
                  <a:moveTo>
                    <a:pt x="167" y="1"/>
                  </a:moveTo>
                  <a:cubicBezTo>
                    <a:pt x="71" y="1"/>
                    <a:pt x="0" y="72"/>
                    <a:pt x="0" y="155"/>
                  </a:cubicBezTo>
                  <a:lnTo>
                    <a:pt x="0" y="846"/>
                  </a:lnTo>
                  <a:cubicBezTo>
                    <a:pt x="0" y="929"/>
                    <a:pt x="71" y="1013"/>
                    <a:pt x="167" y="1013"/>
                  </a:cubicBezTo>
                  <a:cubicBezTo>
                    <a:pt x="250" y="1013"/>
                    <a:pt x="321" y="929"/>
                    <a:pt x="321" y="846"/>
                  </a:cubicBezTo>
                  <a:lnTo>
                    <a:pt x="321" y="143"/>
                  </a:lnTo>
                  <a:cubicBezTo>
                    <a:pt x="321" y="60"/>
                    <a:pt x="250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403" name="Google Shape;10403;p73"/>
            <p:cNvSpPr/>
            <p:nvPr/>
          </p:nvSpPr>
          <p:spPr>
            <a:xfrm>
              <a:off x="5998094" y="3642055"/>
              <a:ext cx="10248" cy="32241"/>
            </a:xfrm>
            <a:custGeom>
              <a:avLst/>
              <a:gdLst/>
              <a:ahLst/>
              <a:cxnLst/>
              <a:rect l="l" t="t" r="r" b="b"/>
              <a:pathLst>
                <a:path w="322" h="1013" extrusionOk="0">
                  <a:moveTo>
                    <a:pt x="167" y="1"/>
                  </a:moveTo>
                  <a:cubicBezTo>
                    <a:pt x="72" y="1"/>
                    <a:pt x="0" y="72"/>
                    <a:pt x="0" y="155"/>
                  </a:cubicBezTo>
                  <a:lnTo>
                    <a:pt x="0" y="846"/>
                  </a:lnTo>
                  <a:cubicBezTo>
                    <a:pt x="0" y="929"/>
                    <a:pt x="72" y="1013"/>
                    <a:pt x="167" y="1013"/>
                  </a:cubicBezTo>
                  <a:cubicBezTo>
                    <a:pt x="250" y="1013"/>
                    <a:pt x="322" y="929"/>
                    <a:pt x="322" y="846"/>
                  </a:cubicBezTo>
                  <a:lnTo>
                    <a:pt x="322" y="143"/>
                  </a:lnTo>
                  <a:cubicBezTo>
                    <a:pt x="310" y="60"/>
                    <a:pt x="250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404" name="Google Shape;10404;p73"/>
            <p:cNvSpPr/>
            <p:nvPr/>
          </p:nvSpPr>
          <p:spPr>
            <a:xfrm>
              <a:off x="5814673" y="3528367"/>
              <a:ext cx="43222" cy="15564"/>
            </a:xfrm>
            <a:custGeom>
              <a:avLst/>
              <a:gdLst/>
              <a:ahLst/>
              <a:cxnLst/>
              <a:rect l="l" t="t" r="r" b="b"/>
              <a:pathLst>
                <a:path w="1358" h="489" extrusionOk="0">
                  <a:moveTo>
                    <a:pt x="167" y="1"/>
                  </a:moveTo>
                  <a:cubicBezTo>
                    <a:pt x="72" y="1"/>
                    <a:pt x="1" y="72"/>
                    <a:pt x="1" y="156"/>
                  </a:cubicBezTo>
                  <a:cubicBezTo>
                    <a:pt x="1" y="251"/>
                    <a:pt x="72" y="322"/>
                    <a:pt x="167" y="322"/>
                  </a:cubicBezTo>
                  <a:cubicBezTo>
                    <a:pt x="346" y="322"/>
                    <a:pt x="870" y="358"/>
                    <a:pt x="1120" y="477"/>
                  </a:cubicBezTo>
                  <a:cubicBezTo>
                    <a:pt x="1144" y="489"/>
                    <a:pt x="1167" y="489"/>
                    <a:pt x="1191" y="489"/>
                  </a:cubicBezTo>
                  <a:cubicBezTo>
                    <a:pt x="1251" y="489"/>
                    <a:pt x="1310" y="453"/>
                    <a:pt x="1346" y="394"/>
                  </a:cubicBezTo>
                  <a:cubicBezTo>
                    <a:pt x="1358" y="322"/>
                    <a:pt x="1322" y="239"/>
                    <a:pt x="1251" y="191"/>
                  </a:cubicBezTo>
                  <a:cubicBezTo>
                    <a:pt x="882" y="13"/>
                    <a:pt x="191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405" name="Google Shape;10405;p73"/>
            <p:cNvSpPr/>
            <p:nvPr/>
          </p:nvSpPr>
          <p:spPr>
            <a:xfrm>
              <a:off x="5797995" y="3631074"/>
              <a:ext cx="10662" cy="42458"/>
            </a:xfrm>
            <a:custGeom>
              <a:avLst/>
              <a:gdLst/>
              <a:ahLst/>
              <a:cxnLst/>
              <a:rect l="l" t="t" r="r" b="b"/>
              <a:pathLst>
                <a:path w="335" h="1334" extrusionOk="0">
                  <a:moveTo>
                    <a:pt x="167" y="0"/>
                  </a:moveTo>
                  <a:cubicBezTo>
                    <a:pt x="84" y="0"/>
                    <a:pt x="1" y="72"/>
                    <a:pt x="1" y="167"/>
                  </a:cubicBezTo>
                  <a:lnTo>
                    <a:pt x="1" y="1179"/>
                  </a:lnTo>
                  <a:cubicBezTo>
                    <a:pt x="1" y="1262"/>
                    <a:pt x="84" y="1334"/>
                    <a:pt x="167" y="1334"/>
                  </a:cubicBezTo>
                  <a:cubicBezTo>
                    <a:pt x="251" y="1334"/>
                    <a:pt x="334" y="1262"/>
                    <a:pt x="334" y="1179"/>
                  </a:cubicBezTo>
                  <a:lnTo>
                    <a:pt x="334" y="167"/>
                  </a:lnTo>
                  <a:cubicBezTo>
                    <a:pt x="334" y="72"/>
                    <a:pt x="263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406" name="Google Shape;10406;p73"/>
            <p:cNvSpPr/>
            <p:nvPr/>
          </p:nvSpPr>
          <p:spPr>
            <a:xfrm>
              <a:off x="5776798" y="3409778"/>
              <a:ext cx="346379" cy="264136"/>
            </a:xfrm>
            <a:custGeom>
              <a:avLst/>
              <a:gdLst/>
              <a:ahLst/>
              <a:cxnLst/>
              <a:rect l="l" t="t" r="r" b="b"/>
              <a:pathLst>
                <a:path w="10883" h="8299" extrusionOk="0">
                  <a:moveTo>
                    <a:pt x="9144" y="2512"/>
                  </a:moveTo>
                  <a:cubicBezTo>
                    <a:pt x="9418" y="2512"/>
                    <a:pt x="9656" y="2715"/>
                    <a:pt x="9656" y="2953"/>
                  </a:cubicBezTo>
                  <a:lnTo>
                    <a:pt x="9656" y="2977"/>
                  </a:lnTo>
                  <a:cubicBezTo>
                    <a:pt x="9501" y="2917"/>
                    <a:pt x="9335" y="2869"/>
                    <a:pt x="9144" y="2869"/>
                  </a:cubicBezTo>
                  <a:cubicBezTo>
                    <a:pt x="8965" y="2869"/>
                    <a:pt x="8787" y="2905"/>
                    <a:pt x="8620" y="2977"/>
                  </a:cubicBezTo>
                  <a:lnTo>
                    <a:pt x="8620" y="2953"/>
                  </a:lnTo>
                  <a:cubicBezTo>
                    <a:pt x="8620" y="2727"/>
                    <a:pt x="8858" y="2512"/>
                    <a:pt x="9144" y="2512"/>
                  </a:cubicBezTo>
                  <a:close/>
                  <a:moveTo>
                    <a:pt x="2869" y="3203"/>
                  </a:moveTo>
                  <a:lnTo>
                    <a:pt x="2869" y="3858"/>
                  </a:lnTo>
                  <a:cubicBezTo>
                    <a:pt x="2869" y="3965"/>
                    <a:pt x="2846" y="4060"/>
                    <a:pt x="2798" y="4167"/>
                  </a:cubicBezTo>
                  <a:lnTo>
                    <a:pt x="2727" y="4334"/>
                  </a:lnTo>
                  <a:cubicBezTo>
                    <a:pt x="2715" y="4346"/>
                    <a:pt x="2715" y="4382"/>
                    <a:pt x="2715" y="4405"/>
                  </a:cubicBezTo>
                  <a:lnTo>
                    <a:pt x="2715" y="4751"/>
                  </a:lnTo>
                  <a:cubicBezTo>
                    <a:pt x="2715" y="4989"/>
                    <a:pt x="2619" y="5191"/>
                    <a:pt x="2441" y="5358"/>
                  </a:cubicBezTo>
                  <a:cubicBezTo>
                    <a:pt x="2298" y="5525"/>
                    <a:pt x="2072" y="5596"/>
                    <a:pt x="1834" y="5596"/>
                  </a:cubicBezTo>
                  <a:cubicBezTo>
                    <a:pt x="1369" y="5584"/>
                    <a:pt x="1000" y="5179"/>
                    <a:pt x="1000" y="4703"/>
                  </a:cubicBezTo>
                  <a:lnTo>
                    <a:pt x="1000" y="4405"/>
                  </a:lnTo>
                  <a:cubicBezTo>
                    <a:pt x="1000" y="4382"/>
                    <a:pt x="1000" y="4358"/>
                    <a:pt x="988" y="4334"/>
                  </a:cubicBezTo>
                  <a:lnTo>
                    <a:pt x="881" y="4143"/>
                  </a:lnTo>
                  <a:cubicBezTo>
                    <a:pt x="845" y="4060"/>
                    <a:pt x="822" y="3989"/>
                    <a:pt x="822" y="3905"/>
                  </a:cubicBezTo>
                  <a:lnTo>
                    <a:pt x="822" y="3882"/>
                  </a:lnTo>
                  <a:cubicBezTo>
                    <a:pt x="822" y="3501"/>
                    <a:pt x="1131" y="3203"/>
                    <a:pt x="1500" y="3203"/>
                  </a:cubicBezTo>
                  <a:close/>
                  <a:moveTo>
                    <a:pt x="9144" y="3215"/>
                  </a:moveTo>
                  <a:cubicBezTo>
                    <a:pt x="9704" y="3215"/>
                    <a:pt x="10168" y="3679"/>
                    <a:pt x="10168" y="4239"/>
                  </a:cubicBezTo>
                  <a:cubicBezTo>
                    <a:pt x="10168" y="4346"/>
                    <a:pt x="10156" y="4465"/>
                    <a:pt x="10108" y="4572"/>
                  </a:cubicBezTo>
                  <a:cubicBezTo>
                    <a:pt x="9656" y="4108"/>
                    <a:pt x="8870" y="3929"/>
                    <a:pt x="8823" y="3929"/>
                  </a:cubicBezTo>
                  <a:cubicBezTo>
                    <a:pt x="8814" y="3926"/>
                    <a:pt x="8804" y="3925"/>
                    <a:pt x="8794" y="3925"/>
                  </a:cubicBezTo>
                  <a:cubicBezTo>
                    <a:pt x="8763" y="3925"/>
                    <a:pt x="8727" y="3938"/>
                    <a:pt x="8692" y="3965"/>
                  </a:cubicBezTo>
                  <a:cubicBezTo>
                    <a:pt x="8644" y="3989"/>
                    <a:pt x="8632" y="4036"/>
                    <a:pt x="8632" y="4084"/>
                  </a:cubicBezTo>
                  <a:cubicBezTo>
                    <a:pt x="8632" y="4084"/>
                    <a:pt x="8632" y="4179"/>
                    <a:pt x="8513" y="4298"/>
                  </a:cubicBezTo>
                  <a:cubicBezTo>
                    <a:pt x="8453" y="4358"/>
                    <a:pt x="8453" y="4465"/>
                    <a:pt x="8513" y="4524"/>
                  </a:cubicBezTo>
                  <a:cubicBezTo>
                    <a:pt x="8543" y="4554"/>
                    <a:pt x="8584" y="4569"/>
                    <a:pt x="8626" y="4569"/>
                  </a:cubicBezTo>
                  <a:cubicBezTo>
                    <a:pt x="8668" y="4569"/>
                    <a:pt x="8709" y="4554"/>
                    <a:pt x="8739" y="4524"/>
                  </a:cubicBezTo>
                  <a:cubicBezTo>
                    <a:pt x="8823" y="4441"/>
                    <a:pt x="8882" y="4346"/>
                    <a:pt x="8918" y="4274"/>
                  </a:cubicBezTo>
                  <a:cubicBezTo>
                    <a:pt x="9180" y="4346"/>
                    <a:pt x="9739" y="4560"/>
                    <a:pt x="9989" y="4894"/>
                  </a:cubicBezTo>
                  <a:cubicBezTo>
                    <a:pt x="9906" y="5298"/>
                    <a:pt x="9573" y="5596"/>
                    <a:pt x="9144" y="5596"/>
                  </a:cubicBezTo>
                  <a:cubicBezTo>
                    <a:pt x="8704" y="5596"/>
                    <a:pt x="8334" y="5275"/>
                    <a:pt x="8287" y="4834"/>
                  </a:cubicBezTo>
                  <a:cubicBezTo>
                    <a:pt x="8287" y="4810"/>
                    <a:pt x="8275" y="4798"/>
                    <a:pt x="8263" y="4774"/>
                  </a:cubicBezTo>
                  <a:cubicBezTo>
                    <a:pt x="8156" y="4620"/>
                    <a:pt x="8108" y="4441"/>
                    <a:pt x="8108" y="4239"/>
                  </a:cubicBezTo>
                  <a:cubicBezTo>
                    <a:pt x="8108" y="3679"/>
                    <a:pt x="8573" y="3215"/>
                    <a:pt x="9144" y="3215"/>
                  </a:cubicBezTo>
                  <a:close/>
                  <a:moveTo>
                    <a:pt x="5441" y="298"/>
                  </a:moveTo>
                  <a:cubicBezTo>
                    <a:pt x="6013" y="298"/>
                    <a:pt x="6489" y="488"/>
                    <a:pt x="6858" y="845"/>
                  </a:cubicBezTo>
                  <a:cubicBezTo>
                    <a:pt x="7227" y="1226"/>
                    <a:pt x="7453" y="1738"/>
                    <a:pt x="7501" y="2369"/>
                  </a:cubicBezTo>
                  <a:cubicBezTo>
                    <a:pt x="7620" y="4060"/>
                    <a:pt x="7763" y="5001"/>
                    <a:pt x="7822" y="5334"/>
                  </a:cubicBezTo>
                  <a:lnTo>
                    <a:pt x="7822" y="5346"/>
                  </a:lnTo>
                  <a:cubicBezTo>
                    <a:pt x="7632" y="5453"/>
                    <a:pt x="7310" y="5632"/>
                    <a:pt x="6787" y="5763"/>
                  </a:cubicBezTo>
                  <a:lnTo>
                    <a:pt x="6525" y="5644"/>
                  </a:lnTo>
                  <a:cubicBezTo>
                    <a:pt x="6453" y="5608"/>
                    <a:pt x="6418" y="5548"/>
                    <a:pt x="6418" y="5477"/>
                  </a:cubicBezTo>
                  <a:lnTo>
                    <a:pt x="6418" y="4929"/>
                  </a:lnTo>
                  <a:cubicBezTo>
                    <a:pt x="6918" y="4596"/>
                    <a:pt x="7263" y="4024"/>
                    <a:pt x="7263" y="3370"/>
                  </a:cubicBezTo>
                  <a:lnTo>
                    <a:pt x="7263" y="3072"/>
                  </a:lnTo>
                  <a:cubicBezTo>
                    <a:pt x="7263" y="2869"/>
                    <a:pt x="7180" y="2691"/>
                    <a:pt x="7037" y="2560"/>
                  </a:cubicBezTo>
                  <a:cubicBezTo>
                    <a:pt x="6727" y="2274"/>
                    <a:pt x="6001" y="1798"/>
                    <a:pt x="4751" y="1667"/>
                  </a:cubicBezTo>
                  <a:cubicBezTo>
                    <a:pt x="4744" y="1666"/>
                    <a:pt x="4737" y="1666"/>
                    <a:pt x="4730" y="1666"/>
                  </a:cubicBezTo>
                  <a:cubicBezTo>
                    <a:pt x="4645" y="1666"/>
                    <a:pt x="4583" y="1733"/>
                    <a:pt x="4572" y="1822"/>
                  </a:cubicBezTo>
                  <a:cubicBezTo>
                    <a:pt x="4548" y="1905"/>
                    <a:pt x="4632" y="1977"/>
                    <a:pt x="4715" y="2000"/>
                  </a:cubicBezTo>
                  <a:cubicBezTo>
                    <a:pt x="5882" y="2119"/>
                    <a:pt x="6537" y="2548"/>
                    <a:pt x="6834" y="2798"/>
                  </a:cubicBezTo>
                  <a:cubicBezTo>
                    <a:pt x="6906" y="2858"/>
                    <a:pt x="6953" y="2965"/>
                    <a:pt x="6953" y="3072"/>
                  </a:cubicBezTo>
                  <a:lnTo>
                    <a:pt x="6953" y="3370"/>
                  </a:lnTo>
                  <a:cubicBezTo>
                    <a:pt x="6953" y="4215"/>
                    <a:pt x="6263" y="4894"/>
                    <a:pt x="5417" y="4894"/>
                  </a:cubicBezTo>
                  <a:cubicBezTo>
                    <a:pt x="4572" y="4894"/>
                    <a:pt x="3881" y="4215"/>
                    <a:pt x="3881" y="3370"/>
                  </a:cubicBezTo>
                  <a:lnTo>
                    <a:pt x="3881" y="3227"/>
                  </a:lnTo>
                  <a:cubicBezTo>
                    <a:pt x="3881" y="3167"/>
                    <a:pt x="3917" y="3108"/>
                    <a:pt x="3977" y="3084"/>
                  </a:cubicBezTo>
                  <a:cubicBezTo>
                    <a:pt x="4167" y="2965"/>
                    <a:pt x="4429" y="2750"/>
                    <a:pt x="4548" y="2393"/>
                  </a:cubicBezTo>
                  <a:cubicBezTo>
                    <a:pt x="4584" y="2310"/>
                    <a:pt x="4536" y="2215"/>
                    <a:pt x="4453" y="2203"/>
                  </a:cubicBezTo>
                  <a:cubicBezTo>
                    <a:pt x="4434" y="2198"/>
                    <a:pt x="4415" y="2196"/>
                    <a:pt x="4398" y="2196"/>
                  </a:cubicBezTo>
                  <a:cubicBezTo>
                    <a:pt x="4327" y="2196"/>
                    <a:pt x="4270" y="2234"/>
                    <a:pt x="4251" y="2310"/>
                  </a:cubicBezTo>
                  <a:cubicBezTo>
                    <a:pt x="4167" y="2572"/>
                    <a:pt x="3977" y="2727"/>
                    <a:pt x="3822" y="2810"/>
                  </a:cubicBezTo>
                  <a:cubicBezTo>
                    <a:pt x="3679" y="2905"/>
                    <a:pt x="3572" y="3072"/>
                    <a:pt x="3572" y="3227"/>
                  </a:cubicBezTo>
                  <a:lnTo>
                    <a:pt x="3572" y="3370"/>
                  </a:lnTo>
                  <a:cubicBezTo>
                    <a:pt x="3572" y="4024"/>
                    <a:pt x="3917" y="4584"/>
                    <a:pt x="4417" y="4929"/>
                  </a:cubicBezTo>
                  <a:lnTo>
                    <a:pt x="4417" y="5477"/>
                  </a:lnTo>
                  <a:cubicBezTo>
                    <a:pt x="4417" y="5548"/>
                    <a:pt x="4370" y="5608"/>
                    <a:pt x="4310" y="5644"/>
                  </a:cubicBezTo>
                  <a:lnTo>
                    <a:pt x="4048" y="5763"/>
                  </a:lnTo>
                  <a:cubicBezTo>
                    <a:pt x="3536" y="5632"/>
                    <a:pt x="3215" y="5453"/>
                    <a:pt x="3060" y="5346"/>
                  </a:cubicBezTo>
                  <a:lnTo>
                    <a:pt x="3060" y="5334"/>
                  </a:lnTo>
                  <a:cubicBezTo>
                    <a:pt x="3131" y="5001"/>
                    <a:pt x="3262" y="4060"/>
                    <a:pt x="3393" y="2369"/>
                  </a:cubicBezTo>
                  <a:cubicBezTo>
                    <a:pt x="3441" y="1738"/>
                    <a:pt x="3655" y="1226"/>
                    <a:pt x="4036" y="845"/>
                  </a:cubicBezTo>
                  <a:cubicBezTo>
                    <a:pt x="4393" y="488"/>
                    <a:pt x="4882" y="298"/>
                    <a:pt x="5441" y="298"/>
                  </a:cubicBezTo>
                  <a:close/>
                  <a:moveTo>
                    <a:pt x="2750" y="5465"/>
                  </a:moveTo>
                  <a:cubicBezTo>
                    <a:pt x="2786" y="5501"/>
                    <a:pt x="2810" y="5572"/>
                    <a:pt x="2869" y="5596"/>
                  </a:cubicBezTo>
                  <a:cubicBezTo>
                    <a:pt x="3000" y="5691"/>
                    <a:pt x="3239" y="5822"/>
                    <a:pt x="3584" y="5941"/>
                  </a:cubicBezTo>
                  <a:lnTo>
                    <a:pt x="3155" y="6144"/>
                  </a:lnTo>
                  <a:lnTo>
                    <a:pt x="2655" y="6001"/>
                  </a:lnTo>
                  <a:cubicBezTo>
                    <a:pt x="2512" y="5953"/>
                    <a:pt x="2512" y="5953"/>
                    <a:pt x="2512" y="5906"/>
                  </a:cubicBezTo>
                  <a:lnTo>
                    <a:pt x="2512" y="5691"/>
                  </a:lnTo>
                  <a:cubicBezTo>
                    <a:pt x="2572" y="5656"/>
                    <a:pt x="2619" y="5608"/>
                    <a:pt x="2667" y="5572"/>
                  </a:cubicBezTo>
                  <a:cubicBezTo>
                    <a:pt x="2691" y="5536"/>
                    <a:pt x="2727" y="5513"/>
                    <a:pt x="2750" y="5465"/>
                  </a:cubicBezTo>
                  <a:close/>
                  <a:moveTo>
                    <a:pt x="8096" y="5239"/>
                  </a:moveTo>
                  <a:cubicBezTo>
                    <a:pt x="8180" y="5417"/>
                    <a:pt x="8323" y="5572"/>
                    <a:pt x="8477" y="5691"/>
                  </a:cubicBezTo>
                  <a:lnTo>
                    <a:pt x="8477" y="6025"/>
                  </a:lnTo>
                  <a:lnTo>
                    <a:pt x="8489" y="6025"/>
                  </a:lnTo>
                  <a:lnTo>
                    <a:pt x="7977" y="6287"/>
                  </a:lnTo>
                  <a:cubicBezTo>
                    <a:pt x="7977" y="6287"/>
                    <a:pt x="7965" y="6287"/>
                    <a:pt x="7965" y="6263"/>
                  </a:cubicBezTo>
                  <a:lnTo>
                    <a:pt x="7227" y="5941"/>
                  </a:lnTo>
                  <a:cubicBezTo>
                    <a:pt x="7596" y="5822"/>
                    <a:pt x="7822" y="5667"/>
                    <a:pt x="7942" y="5596"/>
                  </a:cubicBezTo>
                  <a:cubicBezTo>
                    <a:pt x="8049" y="5525"/>
                    <a:pt x="8108" y="5406"/>
                    <a:pt x="8096" y="5275"/>
                  </a:cubicBezTo>
                  <a:lnTo>
                    <a:pt x="8096" y="5239"/>
                  </a:lnTo>
                  <a:close/>
                  <a:moveTo>
                    <a:pt x="2203" y="5870"/>
                  </a:moveTo>
                  <a:lnTo>
                    <a:pt x="2203" y="5929"/>
                  </a:lnTo>
                  <a:cubicBezTo>
                    <a:pt x="2203" y="5953"/>
                    <a:pt x="2203" y="5989"/>
                    <a:pt x="2215" y="6013"/>
                  </a:cubicBezTo>
                  <a:lnTo>
                    <a:pt x="1857" y="6370"/>
                  </a:lnTo>
                  <a:lnTo>
                    <a:pt x="1500" y="6013"/>
                  </a:lnTo>
                  <a:cubicBezTo>
                    <a:pt x="1512" y="5989"/>
                    <a:pt x="1512" y="5953"/>
                    <a:pt x="1512" y="5929"/>
                  </a:cubicBezTo>
                  <a:lnTo>
                    <a:pt x="1512" y="5870"/>
                  </a:lnTo>
                  <a:cubicBezTo>
                    <a:pt x="1619" y="5894"/>
                    <a:pt x="1726" y="5929"/>
                    <a:pt x="1834" y="5929"/>
                  </a:cubicBezTo>
                  <a:lnTo>
                    <a:pt x="1857" y="5929"/>
                  </a:lnTo>
                  <a:cubicBezTo>
                    <a:pt x="1976" y="5929"/>
                    <a:pt x="2096" y="5906"/>
                    <a:pt x="2203" y="5870"/>
                  </a:cubicBezTo>
                  <a:close/>
                  <a:moveTo>
                    <a:pt x="9525" y="5882"/>
                  </a:moveTo>
                  <a:lnTo>
                    <a:pt x="9525" y="6048"/>
                  </a:lnTo>
                  <a:cubicBezTo>
                    <a:pt x="9525" y="6108"/>
                    <a:pt x="9537" y="6144"/>
                    <a:pt x="9573" y="6191"/>
                  </a:cubicBezTo>
                  <a:lnTo>
                    <a:pt x="9394" y="6322"/>
                  </a:lnTo>
                  <a:cubicBezTo>
                    <a:pt x="9323" y="6394"/>
                    <a:pt x="9236" y="6429"/>
                    <a:pt x="9151" y="6429"/>
                  </a:cubicBezTo>
                  <a:cubicBezTo>
                    <a:pt x="9067" y="6429"/>
                    <a:pt x="8983" y="6394"/>
                    <a:pt x="8918" y="6322"/>
                  </a:cubicBezTo>
                  <a:lnTo>
                    <a:pt x="8763" y="6191"/>
                  </a:lnTo>
                  <a:cubicBezTo>
                    <a:pt x="8799" y="6144"/>
                    <a:pt x="8811" y="6084"/>
                    <a:pt x="8811" y="6048"/>
                  </a:cubicBezTo>
                  <a:lnTo>
                    <a:pt x="8811" y="5882"/>
                  </a:lnTo>
                  <a:cubicBezTo>
                    <a:pt x="8918" y="5906"/>
                    <a:pt x="9037" y="5941"/>
                    <a:pt x="9168" y="5941"/>
                  </a:cubicBezTo>
                  <a:cubicBezTo>
                    <a:pt x="9287" y="5941"/>
                    <a:pt x="9406" y="5929"/>
                    <a:pt x="9525" y="5882"/>
                  </a:cubicBezTo>
                  <a:close/>
                  <a:moveTo>
                    <a:pt x="6096" y="5096"/>
                  </a:moveTo>
                  <a:lnTo>
                    <a:pt x="6096" y="5477"/>
                  </a:lnTo>
                  <a:cubicBezTo>
                    <a:pt x="6096" y="5667"/>
                    <a:pt x="6215" y="5846"/>
                    <a:pt x="6394" y="5941"/>
                  </a:cubicBezTo>
                  <a:lnTo>
                    <a:pt x="6632" y="6048"/>
                  </a:lnTo>
                  <a:cubicBezTo>
                    <a:pt x="6406" y="6489"/>
                    <a:pt x="5941" y="6787"/>
                    <a:pt x="5417" y="6787"/>
                  </a:cubicBezTo>
                  <a:cubicBezTo>
                    <a:pt x="4894" y="6787"/>
                    <a:pt x="4441" y="6501"/>
                    <a:pt x="4203" y="6048"/>
                  </a:cubicBezTo>
                  <a:lnTo>
                    <a:pt x="4441" y="5941"/>
                  </a:lnTo>
                  <a:cubicBezTo>
                    <a:pt x="4620" y="5870"/>
                    <a:pt x="4739" y="5691"/>
                    <a:pt x="4739" y="5477"/>
                  </a:cubicBezTo>
                  <a:lnTo>
                    <a:pt x="4739" y="5096"/>
                  </a:lnTo>
                  <a:cubicBezTo>
                    <a:pt x="4941" y="5179"/>
                    <a:pt x="5179" y="5227"/>
                    <a:pt x="5417" y="5227"/>
                  </a:cubicBezTo>
                  <a:cubicBezTo>
                    <a:pt x="5656" y="5227"/>
                    <a:pt x="5894" y="5179"/>
                    <a:pt x="6096" y="5096"/>
                  </a:cubicBezTo>
                  <a:close/>
                  <a:moveTo>
                    <a:pt x="5417" y="0"/>
                  </a:moveTo>
                  <a:cubicBezTo>
                    <a:pt x="4763" y="0"/>
                    <a:pt x="4215" y="226"/>
                    <a:pt x="3786" y="643"/>
                  </a:cubicBezTo>
                  <a:cubicBezTo>
                    <a:pt x="3346" y="1060"/>
                    <a:pt x="3096" y="1655"/>
                    <a:pt x="3048" y="2346"/>
                  </a:cubicBezTo>
                  <a:cubicBezTo>
                    <a:pt x="3036" y="2548"/>
                    <a:pt x="3024" y="2703"/>
                    <a:pt x="3012" y="2881"/>
                  </a:cubicBezTo>
                  <a:lnTo>
                    <a:pt x="1524" y="2881"/>
                  </a:lnTo>
                  <a:cubicBezTo>
                    <a:pt x="964" y="2881"/>
                    <a:pt x="512" y="3334"/>
                    <a:pt x="512" y="3893"/>
                  </a:cubicBezTo>
                  <a:lnTo>
                    <a:pt x="512" y="3917"/>
                  </a:lnTo>
                  <a:cubicBezTo>
                    <a:pt x="512" y="4048"/>
                    <a:pt x="536" y="4167"/>
                    <a:pt x="595" y="4286"/>
                  </a:cubicBezTo>
                  <a:lnTo>
                    <a:pt x="667" y="4453"/>
                  </a:lnTo>
                  <a:lnTo>
                    <a:pt x="667" y="4703"/>
                  </a:lnTo>
                  <a:cubicBezTo>
                    <a:pt x="667" y="5120"/>
                    <a:pt x="881" y="5477"/>
                    <a:pt x="1179" y="5703"/>
                  </a:cubicBezTo>
                  <a:lnTo>
                    <a:pt x="1179" y="5929"/>
                  </a:lnTo>
                  <a:cubicBezTo>
                    <a:pt x="1179" y="5953"/>
                    <a:pt x="1167" y="5989"/>
                    <a:pt x="1131" y="5989"/>
                  </a:cubicBezTo>
                  <a:lnTo>
                    <a:pt x="476" y="6179"/>
                  </a:lnTo>
                  <a:cubicBezTo>
                    <a:pt x="191" y="6251"/>
                    <a:pt x="0" y="6513"/>
                    <a:pt x="0" y="6810"/>
                  </a:cubicBezTo>
                  <a:lnTo>
                    <a:pt x="0" y="8120"/>
                  </a:lnTo>
                  <a:cubicBezTo>
                    <a:pt x="0" y="8215"/>
                    <a:pt x="71" y="8287"/>
                    <a:pt x="167" y="8287"/>
                  </a:cubicBezTo>
                  <a:cubicBezTo>
                    <a:pt x="250" y="8287"/>
                    <a:pt x="333" y="8215"/>
                    <a:pt x="333" y="8120"/>
                  </a:cubicBezTo>
                  <a:lnTo>
                    <a:pt x="333" y="6810"/>
                  </a:lnTo>
                  <a:cubicBezTo>
                    <a:pt x="333" y="6668"/>
                    <a:pt x="429" y="6513"/>
                    <a:pt x="583" y="6477"/>
                  </a:cubicBezTo>
                  <a:lnTo>
                    <a:pt x="1238" y="6287"/>
                  </a:lnTo>
                  <a:cubicBezTo>
                    <a:pt x="1262" y="6287"/>
                    <a:pt x="1286" y="6263"/>
                    <a:pt x="1310" y="6251"/>
                  </a:cubicBezTo>
                  <a:lnTo>
                    <a:pt x="1715" y="6656"/>
                  </a:lnTo>
                  <a:lnTo>
                    <a:pt x="1715" y="8108"/>
                  </a:lnTo>
                  <a:cubicBezTo>
                    <a:pt x="1715" y="8203"/>
                    <a:pt x="1786" y="8275"/>
                    <a:pt x="1881" y="8275"/>
                  </a:cubicBezTo>
                  <a:cubicBezTo>
                    <a:pt x="1965" y="8275"/>
                    <a:pt x="2036" y="8203"/>
                    <a:pt x="2036" y="8108"/>
                  </a:cubicBezTo>
                  <a:lnTo>
                    <a:pt x="2036" y="6656"/>
                  </a:lnTo>
                  <a:lnTo>
                    <a:pt x="2441" y="6251"/>
                  </a:lnTo>
                  <a:cubicBezTo>
                    <a:pt x="2500" y="6287"/>
                    <a:pt x="2548" y="6298"/>
                    <a:pt x="2596" y="6310"/>
                  </a:cubicBezTo>
                  <a:lnTo>
                    <a:pt x="2750" y="6358"/>
                  </a:lnTo>
                  <a:cubicBezTo>
                    <a:pt x="2536" y="6501"/>
                    <a:pt x="2393" y="6751"/>
                    <a:pt x="2393" y="7037"/>
                  </a:cubicBezTo>
                  <a:lnTo>
                    <a:pt x="2393" y="8120"/>
                  </a:lnTo>
                  <a:cubicBezTo>
                    <a:pt x="2393" y="8215"/>
                    <a:pt x="2465" y="8287"/>
                    <a:pt x="2560" y="8287"/>
                  </a:cubicBezTo>
                  <a:cubicBezTo>
                    <a:pt x="2643" y="8287"/>
                    <a:pt x="2727" y="8215"/>
                    <a:pt x="2727" y="8120"/>
                  </a:cubicBezTo>
                  <a:lnTo>
                    <a:pt x="2727" y="7037"/>
                  </a:lnTo>
                  <a:cubicBezTo>
                    <a:pt x="2727" y="6834"/>
                    <a:pt x="2846" y="6656"/>
                    <a:pt x="3036" y="6560"/>
                  </a:cubicBezTo>
                  <a:lnTo>
                    <a:pt x="3941" y="6156"/>
                  </a:lnTo>
                  <a:cubicBezTo>
                    <a:pt x="4227" y="6727"/>
                    <a:pt x="4810" y="7096"/>
                    <a:pt x="5441" y="7096"/>
                  </a:cubicBezTo>
                  <a:cubicBezTo>
                    <a:pt x="6084" y="7096"/>
                    <a:pt x="6668" y="6739"/>
                    <a:pt x="6953" y="6156"/>
                  </a:cubicBezTo>
                  <a:lnTo>
                    <a:pt x="7858" y="6560"/>
                  </a:lnTo>
                  <a:cubicBezTo>
                    <a:pt x="8049" y="6656"/>
                    <a:pt x="8168" y="6834"/>
                    <a:pt x="8168" y="7037"/>
                  </a:cubicBezTo>
                  <a:lnTo>
                    <a:pt x="8168" y="8120"/>
                  </a:lnTo>
                  <a:cubicBezTo>
                    <a:pt x="8168" y="8215"/>
                    <a:pt x="8239" y="8287"/>
                    <a:pt x="8334" y="8287"/>
                  </a:cubicBezTo>
                  <a:cubicBezTo>
                    <a:pt x="8418" y="8287"/>
                    <a:pt x="8501" y="8215"/>
                    <a:pt x="8501" y="8120"/>
                  </a:cubicBezTo>
                  <a:lnTo>
                    <a:pt x="8501" y="7037"/>
                  </a:lnTo>
                  <a:cubicBezTo>
                    <a:pt x="8501" y="6834"/>
                    <a:pt x="8418" y="6656"/>
                    <a:pt x="8299" y="6501"/>
                  </a:cubicBezTo>
                  <a:lnTo>
                    <a:pt x="8537" y="6382"/>
                  </a:lnTo>
                  <a:lnTo>
                    <a:pt x="8715" y="6560"/>
                  </a:lnTo>
                  <a:cubicBezTo>
                    <a:pt x="8858" y="6679"/>
                    <a:pt x="9013" y="6739"/>
                    <a:pt x="9180" y="6739"/>
                  </a:cubicBezTo>
                  <a:cubicBezTo>
                    <a:pt x="9346" y="6739"/>
                    <a:pt x="9513" y="6679"/>
                    <a:pt x="9644" y="6560"/>
                  </a:cubicBezTo>
                  <a:lnTo>
                    <a:pt x="9823" y="6382"/>
                  </a:lnTo>
                  <a:lnTo>
                    <a:pt x="10358" y="6656"/>
                  </a:lnTo>
                  <a:cubicBezTo>
                    <a:pt x="10478" y="6715"/>
                    <a:pt x="10549" y="6834"/>
                    <a:pt x="10549" y="6965"/>
                  </a:cubicBezTo>
                  <a:lnTo>
                    <a:pt x="10549" y="8144"/>
                  </a:lnTo>
                  <a:cubicBezTo>
                    <a:pt x="10549" y="8227"/>
                    <a:pt x="10620" y="8299"/>
                    <a:pt x="10716" y="8299"/>
                  </a:cubicBezTo>
                  <a:cubicBezTo>
                    <a:pt x="10799" y="8299"/>
                    <a:pt x="10882" y="8227"/>
                    <a:pt x="10882" y="8144"/>
                  </a:cubicBezTo>
                  <a:lnTo>
                    <a:pt x="10882" y="6965"/>
                  </a:lnTo>
                  <a:cubicBezTo>
                    <a:pt x="10823" y="6703"/>
                    <a:pt x="10692" y="6477"/>
                    <a:pt x="10466" y="6358"/>
                  </a:cubicBezTo>
                  <a:lnTo>
                    <a:pt x="9823" y="6025"/>
                  </a:lnTo>
                  <a:lnTo>
                    <a:pt x="9823" y="6013"/>
                  </a:lnTo>
                  <a:lnTo>
                    <a:pt x="9823" y="5691"/>
                  </a:lnTo>
                  <a:cubicBezTo>
                    <a:pt x="10097" y="5501"/>
                    <a:pt x="10275" y="5227"/>
                    <a:pt x="10311" y="4882"/>
                  </a:cubicBezTo>
                  <a:cubicBezTo>
                    <a:pt x="10430" y="4679"/>
                    <a:pt x="10489" y="4453"/>
                    <a:pt x="10489" y="4215"/>
                  </a:cubicBezTo>
                  <a:cubicBezTo>
                    <a:pt x="10489" y="3786"/>
                    <a:pt x="10287" y="3381"/>
                    <a:pt x="9954" y="3143"/>
                  </a:cubicBezTo>
                  <a:cubicBezTo>
                    <a:pt x="9977" y="3084"/>
                    <a:pt x="9989" y="3012"/>
                    <a:pt x="9989" y="2953"/>
                  </a:cubicBezTo>
                  <a:cubicBezTo>
                    <a:pt x="9989" y="2536"/>
                    <a:pt x="9620" y="2191"/>
                    <a:pt x="9156" y="2191"/>
                  </a:cubicBezTo>
                  <a:cubicBezTo>
                    <a:pt x="8692" y="2191"/>
                    <a:pt x="8323" y="2524"/>
                    <a:pt x="8323" y="2953"/>
                  </a:cubicBezTo>
                  <a:cubicBezTo>
                    <a:pt x="8323" y="3024"/>
                    <a:pt x="8334" y="3084"/>
                    <a:pt x="8346" y="3143"/>
                  </a:cubicBezTo>
                  <a:cubicBezTo>
                    <a:pt x="8156" y="3286"/>
                    <a:pt x="8013" y="3477"/>
                    <a:pt x="7906" y="3715"/>
                  </a:cubicBezTo>
                  <a:cubicBezTo>
                    <a:pt x="7858" y="3334"/>
                    <a:pt x="7834" y="2869"/>
                    <a:pt x="7787" y="2346"/>
                  </a:cubicBezTo>
                  <a:cubicBezTo>
                    <a:pt x="7739" y="1655"/>
                    <a:pt x="7489" y="1060"/>
                    <a:pt x="7060" y="643"/>
                  </a:cubicBezTo>
                  <a:cubicBezTo>
                    <a:pt x="6644" y="226"/>
                    <a:pt x="6072" y="0"/>
                    <a:pt x="541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407" name="Google Shape;10407;p73"/>
            <p:cNvSpPr/>
            <p:nvPr/>
          </p:nvSpPr>
          <p:spPr>
            <a:xfrm>
              <a:off x="6089408" y="3637503"/>
              <a:ext cx="10662" cy="36029"/>
            </a:xfrm>
            <a:custGeom>
              <a:avLst/>
              <a:gdLst/>
              <a:ahLst/>
              <a:cxnLst/>
              <a:rect l="l" t="t" r="r" b="b"/>
              <a:pathLst>
                <a:path w="335" h="1132" extrusionOk="0">
                  <a:moveTo>
                    <a:pt x="167" y="1"/>
                  </a:moveTo>
                  <a:cubicBezTo>
                    <a:pt x="72" y="1"/>
                    <a:pt x="1" y="84"/>
                    <a:pt x="1" y="167"/>
                  </a:cubicBezTo>
                  <a:lnTo>
                    <a:pt x="1" y="977"/>
                  </a:lnTo>
                  <a:cubicBezTo>
                    <a:pt x="1" y="1060"/>
                    <a:pt x="72" y="1132"/>
                    <a:pt x="167" y="1132"/>
                  </a:cubicBezTo>
                  <a:cubicBezTo>
                    <a:pt x="251" y="1132"/>
                    <a:pt x="322" y="1060"/>
                    <a:pt x="322" y="977"/>
                  </a:cubicBezTo>
                  <a:lnTo>
                    <a:pt x="322" y="167"/>
                  </a:lnTo>
                  <a:cubicBezTo>
                    <a:pt x="334" y="84"/>
                    <a:pt x="251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</p:grpSp>
      <p:grpSp>
        <p:nvGrpSpPr>
          <p:cNvPr id="10408" name="Google Shape;10408;p73"/>
          <p:cNvGrpSpPr/>
          <p:nvPr/>
        </p:nvGrpSpPr>
        <p:grpSpPr>
          <a:xfrm>
            <a:off x="9477354" y="4296341"/>
            <a:ext cx="459844" cy="387065"/>
            <a:chOff x="7108015" y="3396505"/>
            <a:chExt cx="344883" cy="290299"/>
          </a:xfrm>
          <a:solidFill>
            <a:srgbClr val="E084C6"/>
          </a:solidFill>
        </p:grpSpPr>
        <p:sp>
          <p:nvSpPr>
            <p:cNvPr id="10409" name="Google Shape;10409;p73"/>
            <p:cNvSpPr/>
            <p:nvPr/>
          </p:nvSpPr>
          <p:spPr>
            <a:xfrm>
              <a:off x="7108015" y="3396505"/>
              <a:ext cx="344883" cy="290299"/>
            </a:xfrm>
            <a:custGeom>
              <a:avLst/>
              <a:gdLst/>
              <a:ahLst/>
              <a:cxnLst/>
              <a:rect l="l" t="t" r="r" b="b"/>
              <a:pathLst>
                <a:path w="10836" h="9121" extrusionOk="0">
                  <a:moveTo>
                    <a:pt x="4585" y="310"/>
                  </a:moveTo>
                  <a:cubicBezTo>
                    <a:pt x="4716" y="310"/>
                    <a:pt x="4847" y="369"/>
                    <a:pt x="4954" y="465"/>
                  </a:cubicBezTo>
                  <a:lnTo>
                    <a:pt x="5501" y="1012"/>
                  </a:lnTo>
                  <a:lnTo>
                    <a:pt x="4799" y="1012"/>
                  </a:lnTo>
                  <a:cubicBezTo>
                    <a:pt x="4716" y="1012"/>
                    <a:pt x="4620" y="977"/>
                    <a:pt x="4549" y="905"/>
                  </a:cubicBezTo>
                  <a:lnTo>
                    <a:pt x="3954" y="310"/>
                  </a:lnTo>
                  <a:close/>
                  <a:moveTo>
                    <a:pt x="5835" y="286"/>
                  </a:moveTo>
                  <a:cubicBezTo>
                    <a:pt x="5966" y="286"/>
                    <a:pt x="6097" y="346"/>
                    <a:pt x="6204" y="429"/>
                  </a:cubicBezTo>
                  <a:lnTo>
                    <a:pt x="6752" y="977"/>
                  </a:lnTo>
                  <a:lnTo>
                    <a:pt x="6632" y="977"/>
                  </a:lnTo>
                  <a:cubicBezTo>
                    <a:pt x="6549" y="977"/>
                    <a:pt x="6466" y="1060"/>
                    <a:pt x="6466" y="1143"/>
                  </a:cubicBezTo>
                  <a:cubicBezTo>
                    <a:pt x="6466" y="1239"/>
                    <a:pt x="6549" y="1310"/>
                    <a:pt x="6632" y="1310"/>
                  </a:cubicBezTo>
                  <a:lnTo>
                    <a:pt x="10192" y="1310"/>
                  </a:lnTo>
                  <a:cubicBezTo>
                    <a:pt x="10383" y="1310"/>
                    <a:pt x="10550" y="1477"/>
                    <a:pt x="10550" y="1667"/>
                  </a:cubicBezTo>
                  <a:lnTo>
                    <a:pt x="10550" y="8454"/>
                  </a:lnTo>
                  <a:lnTo>
                    <a:pt x="10514" y="8454"/>
                  </a:lnTo>
                  <a:cubicBezTo>
                    <a:pt x="10514" y="8644"/>
                    <a:pt x="10359" y="8811"/>
                    <a:pt x="10157" y="8811"/>
                  </a:cubicBezTo>
                  <a:lnTo>
                    <a:pt x="667" y="8811"/>
                  </a:lnTo>
                  <a:cubicBezTo>
                    <a:pt x="477" y="8811"/>
                    <a:pt x="310" y="8644"/>
                    <a:pt x="310" y="8454"/>
                  </a:cubicBezTo>
                  <a:lnTo>
                    <a:pt x="310" y="655"/>
                  </a:lnTo>
                  <a:cubicBezTo>
                    <a:pt x="310" y="465"/>
                    <a:pt x="465" y="298"/>
                    <a:pt x="667" y="298"/>
                  </a:cubicBezTo>
                  <a:lnTo>
                    <a:pt x="3275" y="298"/>
                  </a:lnTo>
                  <a:cubicBezTo>
                    <a:pt x="3406" y="298"/>
                    <a:pt x="3537" y="358"/>
                    <a:pt x="3644" y="453"/>
                  </a:cubicBezTo>
                  <a:lnTo>
                    <a:pt x="4311" y="1120"/>
                  </a:lnTo>
                  <a:cubicBezTo>
                    <a:pt x="4430" y="1239"/>
                    <a:pt x="4608" y="1310"/>
                    <a:pt x="4787" y="1310"/>
                  </a:cubicBezTo>
                  <a:lnTo>
                    <a:pt x="5870" y="1310"/>
                  </a:lnTo>
                  <a:cubicBezTo>
                    <a:pt x="5930" y="1310"/>
                    <a:pt x="5990" y="1262"/>
                    <a:pt x="6025" y="1203"/>
                  </a:cubicBezTo>
                  <a:cubicBezTo>
                    <a:pt x="6049" y="1143"/>
                    <a:pt x="6037" y="1072"/>
                    <a:pt x="5990" y="1024"/>
                  </a:cubicBezTo>
                  <a:lnTo>
                    <a:pt x="5251" y="286"/>
                  </a:lnTo>
                  <a:close/>
                  <a:moveTo>
                    <a:pt x="667" y="0"/>
                  </a:moveTo>
                  <a:cubicBezTo>
                    <a:pt x="298" y="0"/>
                    <a:pt x="1" y="298"/>
                    <a:pt x="1" y="667"/>
                  </a:cubicBezTo>
                  <a:lnTo>
                    <a:pt x="1" y="8454"/>
                  </a:lnTo>
                  <a:cubicBezTo>
                    <a:pt x="1" y="8823"/>
                    <a:pt x="298" y="9121"/>
                    <a:pt x="667" y="9121"/>
                  </a:cubicBezTo>
                  <a:lnTo>
                    <a:pt x="10157" y="9121"/>
                  </a:lnTo>
                  <a:cubicBezTo>
                    <a:pt x="10538" y="9121"/>
                    <a:pt x="10835" y="8823"/>
                    <a:pt x="10835" y="8454"/>
                  </a:cubicBezTo>
                  <a:lnTo>
                    <a:pt x="10835" y="1679"/>
                  </a:lnTo>
                  <a:cubicBezTo>
                    <a:pt x="10835" y="1310"/>
                    <a:pt x="10538" y="1012"/>
                    <a:pt x="10157" y="1012"/>
                  </a:cubicBezTo>
                  <a:lnTo>
                    <a:pt x="7168" y="1012"/>
                  </a:lnTo>
                  <a:lnTo>
                    <a:pt x="6394" y="238"/>
                  </a:lnTo>
                  <a:cubicBezTo>
                    <a:pt x="6228" y="72"/>
                    <a:pt x="6025" y="0"/>
                    <a:pt x="579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410" name="Google Shape;10410;p73"/>
            <p:cNvSpPr/>
            <p:nvPr/>
          </p:nvSpPr>
          <p:spPr>
            <a:xfrm>
              <a:off x="7211104" y="3487819"/>
              <a:ext cx="139468" cy="139500"/>
            </a:xfrm>
            <a:custGeom>
              <a:avLst/>
              <a:gdLst/>
              <a:ahLst/>
              <a:cxnLst/>
              <a:rect l="l" t="t" r="r" b="b"/>
              <a:pathLst>
                <a:path w="4382" h="4383" extrusionOk="0">
                  <a:moveTo>
                    <a:pt x="2370" y="1168"/>
                  </a:moveTo>
                  <a:cubicBezTo>
                    <a:pt x="2560" y="1168"/>
                    <a:pt x="2727" y="1334"/>
                    <a:pt x="2727" y="1525"/>
                  </a:cubicBezTo>
                  <a:lnTo>
                    <a:pt x="2727" y="1870"/>
                  </a:lnTo>
                  <a:cubicBezTo>
                    <a:pt x="2691" y="2144"/>
                    <a:pt x="2477" y="2382"/>
                    <a:pt x="2191" y="2382"/>
                  </a:cubicBezTo>
                  <a:cubicBezTo>
                    <a:pt x="1905" y="2382"/>
                    <a:pt x="1667" y="2144"/>
                    <a:pt x="1667" y="1870"/>
                  </a:cubicBezTo>
                  <a:lnTo>
                    <a:pt x="1667" y="1525"/>
                  </a:lnTo>
                  <a:cubicBezTo>
                    <a:pt x="1667" y="1334"/>
                    <a:pt x="1834" y="1168"/>
                    <a:pt x="2024" y="1168"/>
                  </a:cubicBezTo>
                  <a:close/>
                  <a:moveTo>
                    <a:pt x="2334" y="2680"/>
                  </a:moveTo>
                  <a:lnTo>
                    <a:pt x="2334" y="2775"/>
                  </a:lnTo>
                  <a:cubicBezTo>
                    <a:pt x="2370" y="2834"/>
                    <a:pt x="2381" y="2894"/>
                    <a:pt x="2417" y="2942"/>
                  </a:cubicBezTo>
                  <a:lnTo>
                    <a:pt x="2191" y="3156"/>
                  </a:lnTo>
                  <a:lnTo>
                    <a:pt x="2155" y="3156"/>
                  </a:lnTo>
                  <a:lnTo>
                    <a:pt x="1941" y="2942"/>
                  </a:lnTo>
                  <a:cubicBezTo>
                    <a:pt x="1965" y="2894"/>
                    <a:pt x="1977" y="2834"/>
                    <a:pt x="1977" y="2775"/>
                  </a:cubicBezTo>
                  <a:lnTo>
                    <a:pt x="1977" y="2680"/>
                  </a:lnTo>
                  <a:cubicBezTo>
                    <a:pt x="2036" y="2703"/>
                    <a:pt x="2096" y="2703"/>
                    <a:pt x="2155" y="2703"/>
                  </a:cubicBezTo>
                  <a:cubicBezTo>
                    <a:pt x="2215" y="2703"/>
                    <a:pt x="2274" y="2703"/>
                    <a:pt x="2334" y="2680"/>
                  </a:cubicBezTo>
                  <a:close/>
                  <a:moveTo>
                    <a:pt x="2203" y="334"/>
                  </a:moveTo>
                  <a:cubicBezTo>
                    <a:pt x="3227" y="334"/>
                    <a:pt x="4072" y="1179"/>
                    <a:pt x="4072" y="2203"/>
                  </a:cubicBezTo>
                  <a:cubicBezTo>
                    <a:pt x="4060" y="2787"/>
                    <a:pt x="3786" y="3311"/>
                    <a:pt x="3370" y="3668"/>
                  </a:cubicBezTo>
                  <a:lnTo>
                    <a:pt x="3370" y="3430"/>
                  </a:lnTo>
                  <a:cubicBezTo>
                    <a:pt x="3370" y="3239"/>
                    <a:pt x="3263" y="3073"/>
                    <a:pt x="3096" y="2977"/>
                  </a:cubicBezTo>
                  <a:lnTo>
                    <a:pt x="2691" y="2787"/>
                  </a:lnTo>
                  <a:lnTo>
                    <a:pt x="2691" y="2775"/>
                  </a:lnTo>
                  <a:lnTo>
                    <a:pt x="2691" y="2537"/>
                  </a:lnTo>
                  <a:cubicBezTo>
                    <a:pt x="2905" y="2382"/>
                    <a:pt x="3036" y="2132"/>
                    <a:pt x="3036" y="1870"/>
                  </a:cubicBezTo>
                  <a:lnTo>
                    <a:pt x="3036" y="1525"/>
                  </a:lnTo>
                  <a:cubicBezTo>
                    <a:pt x="3036" y="1156"/>
                    <a:pt x="2739" y="858"/>
                    <a:pt x="2370" y="858"/>
                  </a:cubicBezTo>
                  <a:lnTo>
                    <a:pt x="2024" y="858"/>
                  </a:lnTo>
                  <a:cubicBezTo>
                    <a:pt x="1655" y="858"/>
                    <a:pt x="1358" y="1156"/>
                    <a:pt x="1358" y="1525"/>
                  </a:cubicBezTo>
                  <a:lnTo>
                    <a:pt x="1358" y="1870"/>
                  </a:lnTo>
                  <a:cubicBezTo>
                    <a:pt x="1358" y="2132"/>
                    <a:pt x="1488" y="2382"/>
                    <a:pt x="1703" y="2537"/>
                  </a:cubicBezTo>
                  <a:lnTo>
                    <a:pt x="1703" y="2775"/>
                  </a:lnTo>
                  <a:lnTo>
                    <a:pt x="1703" y="2787"/>
                  </a:lnTo>
                  <a:lnTo>
                    <a:pt x="1298" y="2977"/>
                  </a:lnTo>
                  <a:cubicBezTo>
                    <a:pt x="1131" y="3073"/>
                    <a:pt x="1024" y="3239"/>
                    <a:pt x="1024" y="3430"/>
                  </a:cubicBezTo>
                  <a:lnTo>
                    <a:pt x="1024" y="3668"/>
                  </a:lnTo>
                  <a:cubicBezTo>
                    <a:pt x="596" y="3323"/>
                    <a:pt x="334" y="2799"/>
                    <a:pt x="334" y="2203"/>
                  </a:cubicBezTo>
                  <a:cubicBezTo>
                    <a:pt x="334" y="1179"/>
                    <a:pt x="1179" y="334"/>
                    <a:pt x="2203" y="334"/>
                  </a:cubicBezTo>
                  <a:close/>
                  <a:moveTo>
                    <a:pt x="2667" y="3120"/>
                  </a:moveTo>
                  <a:lnTo>
                    <a:pt x="2929" y="3251"/>
                  </a:lnTo>
                  <a:cubicBezTo>
                    <a:pt x="2989" y="3275"/>
                    <a:pt x="3036" y="3335"/>
                    <a:pt x="3036" y="3418"/>
                  </a:cubicBezTo>
                  <a:lnTo>
                    <a:pt x="3036" y="3858"/>
                  </a:lnTo>
                  <a:cubicBezTo>
                    <a:pt x="2786" y="3989"/>
                    <a:pt x="2489" y="4073"/>
                    <a:pt x="2179" y="4073"/>
                  </a:cubicBezTo>
                  <a:cubicBezTo>
                    <a:pt x="1858" y="4073"/>
                    <a:pt x="1584" y="3989"/>
                    <a:pt x="1310" y="3858"/>
                  </a:cubicBezTo>
                  <a:lnTo>
                    <a:pt x="1310" y="3418"/>
                  </a:lnTo>
                  <a:cubicBezTo>
                    <a:pt x="1310" y="3335"/>
                    <a:pt x="1358" y="3275"/>
                    <a:pt x="1417" y="3251"/>
                  </a:cubicBezTo>
                  <a:lnTo>
                    <a:pt x="1679" y="3120"/>
                  </a:lnTo>
                  <a:lnTo>
                    <a:pt x="1941" y="3370"/>
                  </a:lnTo>
                  <a:cubicBezTo>
                    <a:pt x="2000" y="3430"/>
                    <a:pt x="2084" y="3454"/>
                    <a:pt x="2179" y="3454"/>
                  </a:cubicBezTo>
                  <a:cubicBezTo>
                    <a:pt x="2262" y="3454"/>
                    <a:pt x="2334" y="3430"/>
                    <a:pt x="2417" y="3370"/>
                  </a:cubicBezTo>
                  <a:lnTo>
                    <a:pt x="2667" y="3120"/>
                  </a:lnTo>
                  <a:close/>
                  <a:moveTo>
                    <a:pt x="2191" y="1"/>
                  </a:moveTo>
                  <a:cubicBezTo>
                    <a:pt x="988" y="1"/>
                    <a:pt x="0" y="989"/>
                    <a:pt x="0" y="2192"/>
                  </a:cubicBezTo>
                  <a:cubicBezTo>
                    <a:pt x="0" y="3394"/>
                    <a:pt x="988" y="4382"/>
                    <a:pt x="2191" y="4382"/>
                  </a:cubicBezTo>
                  <a:cubicBezTo>
                    <a:pt x="3393" y="4382"/>
                    <a:pt x="4382" y="3394"/>
                    <a:pt x="4382" y="2192"/>
                  </a:cubicBezTo>
                  <a:cubicBezTo>
                    <a:pt x="4382" y="989"/>
                    <a:pt x="3393" y="1"/>
                    <a:pt x="219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411" name="Google Shape;10411;p73"/>
            <p:cNvSpPr/>
            <p:nvPr/>
          </p:nvSpPr>
          <p:spPr>
            <a:xfrm>
              <a:off x="7180009" y="3466271"/>
              <a:ext cx="159201" cy="149685"/>
            </a:xfrm>
            <a:custGeom>
              <a:avLst/>
              <a:gdLst/>
              <a:ahLst/>
              <a:cxnLst/>
              <a:rect l="l" t="t" r="r" b="b"/>
              <a:pathLst>
                <a:path w="5002" h="4703" extrusionOk="0">
                  <a:moveTo>
                    <a:pt x="3163" y="1"/>
                  </a:moveTo>
                  <a:cubicBezTo>
                    <a:pt x="2425" y="1"/>
                    <a:pt x="1690" y="286"/>
                    <a:pt x="1132" y="844"/>
                  </a:cubicBezTo>
                  <a:cubicBezTo>
                    <a:pt x="96" y="1868"/>
                    <a:pt x="1" y="3500"/>
                    <a:pt x="894" y="4643"/>
                  </a:cubicBezTo>
                  <a:cubicBezTo>
                    <a:pt x="918" y="4690"/>
                    <a:pt x="965" y="4702"/>
                    <a:pt x="1013" y="4702"/>
                  </a:cubicBezTo>
                  <a:cubicBezTo>
                    <a:pt x="1037" y="4702"/>
                    <a:pt x="1084" y="4690"/>
                    <a:pt x="1108" y="4666"/>
                  </a:cubicBezTo>
                  <a:cubicBezTo>
                    <a:pt x="1192" y="4607"/>
                    <a:pt x="1192" y="4523"/>
                    <a:pt x="1144" y="4452"/>
                  </a:cubicBezTo>
                  <a:cubicBezTo>
                    <a:pt x="358" y="3440"/>
                    <a:pt x="441" y="1987"/>
                    <a:pt x="1346" y="1083"/>
                  </a:cubicBezTo>
                  <a:cubicBezTo>
                    <a:pt x="1845" y="591"/>
                    <a:pt x="2498" y="338"/>
                    <a:pt x="3153" y="338"/>
                  </a:cubicBezTo>
                  <a:cubicBezTo>
                    <a:pt x="3703" y="338"/>
                    <a:pt x="4254" y="516"/>
                    <a:pt x="4716" y="880"/>
                  </a:cubicBezTo>
                  <a:cubicBezTo>
                    <a:pt x="4744" y="903"/>
                    <a:pt x="4775" y="914"/>
                    <a:pt x="4807" y="914"/>
                  </a:cubicBezTo>
                  <a:cubicBezTo>
                    <a:pt x="4856" y="914"/>
                    <a:pt x="4906" y="888"/>
                    <a:pt x="4942" y="844"/>
                  </a:cubicBezTo>
                  <a:cubicBezTo>
                    <a:pt x="5002" y="773"/>
                    <a:pt x="4978" y="666"/>
                    <a:pt x="4918" y="606"/>
                  </a:cubicBezTo>
                  <a:cubicBezTo>
                    <a:pt x="4398" y="200"/>
                    <a:pt x="3779" y="1"/>
                    <a:pt x="31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412" name="Google Shape;10412;p73"/>
            <p:cNvSpPr/>
            <p:nvPr/>
          </p:nvSpPr>
          <p:spPr>
            <a:xfrm>
              <a:off x="7222085" y="3499690"/>
              <a:ext cx="158819" cy="148825"/>
            </a:xfrm>
            <a:custGeom>
              <a:avLst/>
              <a:gdLst/>
              <a:ahLst/>
              <a:cxnLst/>
              <a:rect l="l" t="t" r="r" b="b"/>
              <a:pathLst>
                <a:path w="4990" h="4676" extrusionOk="0">
                  <a:moveTo>
                    <a:pt x="3983" y="0"/>
                  </a:moveTo>
                  <a:cubicBezTo>
                    <a:pt x="3948" y="0"/>
                    <a:pt x="3913" y="12"/>
                    <a:pt x="3882" y="33"/>
                  </a:cubicBezTo>
                  <a:cubicBezTo>
                    <a:pt x="3810" y="92"/>
                    <a:pt x="3810" y="187"/>
                    <a:pt x="3858" y="259"/>
                  </a:cubicBezTo>
                  <a:cubicBezTo>
                    <a:pt x="4644" y="1271"/>
                    <a:pt x="4549" y="2711"/>
                    <a:pt x="3644" y="3616"/>
                  </a:cubicBezTo>
                  <a:cubicBezTo>
                    <a:pt x="3152" y="4115"/>
                    <a:pt x="2502" y="4367"/>
                    <a:pt x="1848" y="4367"/>
                  </a:cubicBezTo>
                  <a:cubicBezTo>
                    <a:pt x="1299" y="4367"/>
                    <a:pt x="748" y="4189"/>
                    <a:pt x="286" y="3831"/>
                  </a:cubicBezTo>
                  <a:cubicBezTo>
                    <a:pt x="250" y="3805"/>
                    <a:pt x="214" y="3793"/>
                    <a:pt x="180" y="3793"/>
                  </a:cubicBezTo>
                  <a:cubicBezTo>
                    <a:pt x="135" y="3793"/>
                    <a:pt x="94" y="3814"/>
                    <a:pt x="60" y="3854"/>
                  </a:cubicBezTo>
                  <a:cubicBezTo>
                    <a:pt x="0" y="3938"/>
                    <a:pt x="12" y="4021"/>
                    <a:pt x="84" y="4081"/>
                  </a:cubicBezTo>
                  <a:cubicBezTo>
                    <a:pt x="608" y="4486"/>
                    <a:pt x="1239" y="4676"/>
                    <a:pt x="1846" y="4676"/>
                  </a:cubicBezTo>
                  <a:cubicBezTo>
                    <a:pt x="2584" y="4676"/>
                    <a:pt x="3322" y="4390"/>
                    <a:pt x="3882" y="3843"/>
                  </a:cubicBezTo>
                  <a:cubicBezTo>
                    <a:pt x="4894" y="2831"/>
                    <a:pt x="4989" y="1211"/>
                    <a:pt x="4108" y="68"/>
                  </a:cubicBezTo>
                  <a:cubicBezTo>
                    <a:pt x="4074" y="21"/>
                    <a:pt x="4029" y="0"/>
                    <a:pt x="39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</p:grpSp>
      <p:grpSp>
        <p:nvGrpSpPr>
          <p:cNvPr id="10413" name="Google Shape;10413;p73"/>
          <p:cNvGrpSpPr/>
          <p:nvPr/>
        </p:nvGrpSpPr>
        <p:grpSpPr>
          <a:xfrm>
            <a:off x="10069006" y="4288745"/>
            <a:ext cx="459844" cy="401748"/>
            <a:chOff x="7551754" y="3390808"/>
            <a:chExt cx="344883" cy="301311"/>
          </a:xfrm>
          <a:solidFill>
            <a:srgbClr val="E084C6"/>
          </a:solidFill>
        </p:grpSpPr>
        <p:sp>
          <p:nvSpPr>
            <p:cNvPr id="10414" name="Google Shape;10414;p73"/>
            <p:cNvSpPr/>
            <p:nvPr/>
          </p:nvSpPr>
          <p:spPr>
            <a:xfrm>
              <a:off x="7551754" y="3390808"/>
              <a:ext cx="344883" cy="301311"/>
            </a:xfrm>
            <a:custGeom>
              <a:avLst/>
              <a:gdLst/>
              <a:ahLst/>
              <a:cxnLst/>
              <a:rect l="l" t="t" r="r" b="b"/>
              <a:pathLst>
                <a:path w="10836" h="9467" extrusionOk="0">
                  <a:moveTo>
                    <a:pt x="6097" y="334"/>
                  </a:moveTo>
                  <a:lnTo>
                    <a:pt x="5799" y="3049"/>
                  </a:lnTo>
                  <a:cubicBezTo>
                    <a:pt x="5799" y="3049"/>
                    <a:pt x="5799" y="3073"/>
                    <a:pt x="5787" y="3073"/>
                  </a:cubicBezTo>
                  <a:lnTo>
                    <a:pt x="5073" y="3073"/>
                  </a:lnTo>
                  <a:cubicBezTo>
                    <a:pt x="5073" y="3073"/>
                    <a:pt x="5061" y="3073"/>
                    <a:pt x="5061" y="3049"/>
                  </a:cubicBezTo>
                  <a:lnTo>
                    <a:pt x="4763" y="334"/>
                  </a:lnTo>
                  <a:close/>
                  <a:moveTo>
                    <a:pt x="10336" y="2692"/>
                  </a:moveTo>
                  <a:cubicBezTo>
                    <a:pt x="10443" y="2692"/>
                    <a:pt x="10526" y="2763"/>
                    <a:pt x="10526" y="2870"/>
                  </a:cubicBezTo>
                  <a:lnTo>
                    <a:pt x="10526" y="8978"/>
                  </a:lnTo>
                  <a:cubicBezTo>
                    <a:pt x="10526" y="9085"/>
                    <a:pt x="10443" y="9157"/>
                    <a:pt x="10347" y="9157"/>
                  </a:cubicBezTo>
                  <a:lnTo>
                    <a:pt x="525" y="9157"/>
                  </a:lnTo>
                  <a:cubicBezTo>
                    <a:pt x="418" y="9157"/>
                    <a:pt x="346" y="9085"/>
                    <a:pt x="346" y="8978"/>
                  </a:cubicBezTo>
                  <a:lnTo>
                    <a:pt x="346" y="2870"/>
                  </a:lnTo>
                  <a:cubicBezTo>
                    <a:pt x="346" y="2763"/>
                    <a:pt x="418" y="2692"/>
                    <a:pt x="525" y="2692"/>
                  </a:cubicBezTo>
                  <a:lnTo>
                    <a:pt x="4704" y="2692"/>
                  </a:lnTo>
                  <a:lnTo>
                    <a:pt x="4752" y="3084"/>
                  </a:lnTo>
                  <a:cubicBezTo>
                    <a:pt x="4763" y="3251"/>
                    <a:pt x="4906" y="3382"/>
                    <a:pt x="5073" y="3382"/>
                  </a:cubicBezTo>
                  <a:lnTo>
                    <a:pt x="5787" y="3382"/>
                  </a:lnTo>
                  <a:cubicBezTo>
                    <a:pt x="5954" y="3382"/>
                    <a:pt x="6097" y="3263"/>
                    <a:pt x="6121" y="3084"/>
                  </a:cubicBezTo>
                  <a:lnTo>
                    <a:pt x="6156" y="2692"/>
                  </a:lnTo>
                  <a:close/>
                  <a:moveTo>
                    <a:pt x="4573" y="1"/>
                  </a:moveTo>
                  <a:cubicBezTo>
                    <a:pt x="4525" y="1"/>
                    <a:pt x="4478" y="13"/>
                    <a:pt x="4454" y="60"/>
                  </a:cubicBezTo>
                  <a:cubicBezTo>
                    <a:pt x="4418" y="96"/>
                    <a:pt x="4406" y="132"/>
                    <a:pt x="4406" y="179"/>
                  </a:cubicBezTo>
                  <a:lnTo>
                    <a:pt x="4644" y="2382"/>
                  </a:lnTo>
                  <a:lnTo>
                    <a:pt x="489" y="2382"/>
                  </a:lnTo>
                  <a:cubicBezTo>
                    <a:pt x="215" y="2382"/>
                    <a:pt x="1" y="2608"/>
                    <a:pt x="1" y="2870"/>
                  </a:cubicBezTo>
                  <a:lnTo>
                    <a:pt x="1" y="8978"/>
                  </a:lnTo>
                  <a:cubicBezTo>
                    <a:pt x="1" y="9240"/>
                    <a:pt x="215" y="9466"/>
                    <a:pt x="489" y="9466"/>
                  </a:cubicBezTo>
                  <a:lnTo>
                    <a:pt x="10312" y="9466"/>
                  </a:lnTo>
                  <a:cubicBezTo>
                    <a:pt x="10574" y="9466"/>
                    <a:pt x="10800" y="9240"/>
                    <a:pt x="10800" y="8978"/>
                  </a:cubicBezTo>
                  <a:lnTo>
                    <a:pt x="10800" y="2870"/>
                  </a:lnTo>
                  <a:cubicBezTo>
                    <a:pt x="10836" y="2608"/>
                    <a:pt x="10609" y="2382"/>
                    <a:pt x="10347" y="2382"/>
                  </a:cubicBezTo>
                  <a:lnTo>
                    <a:pt x="6192" y="2382"/>
                  </a:lnTo>
                  <a:lnTo>
                    <a:pt x="6430" y="179"/>
                  </a:lnTo>
                  <a:cubicBezTo>
                    <a:pt x="6430" y="132"/>
                    <a:pt x="6418" y="96"/>
                    <a:pt x="6383" y="60"/>
                  </a:cubicBezTo>
                  <a:cubicBezTo>
                    <a:pt x="6359" y="36"/>
                    <a:pt x="6311" y="1"/>
                    <a:pt x="626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415" name="Google Shape;10415;p73"/>
            <p:cNvSpPr/>
            <p:nvPr/>
          </p:nvSpPr>
          <p:spPr>
            <a:xfrm>
              <a:off x="7584345" y="3509811"/>
              <a:ext cx="117889" cy="150098"/>
            </a:xfrm>
            <a:custGeom>
              <a:avLst/>
              <a:gdLst/>
              <a:ahLst/>
              <a:cxnLst/>
              <a:rect l="l" t="t" r="r" b="b"/>
              <a:pathLst>
                <a:path w="3704" h="4716" extrusionOk="0">
                  <a:moveTo>
                    <a:pt x="2037" y="1143"/>
                  </a:moveTo>
                  <a:cubicBezTo>
                    <a:pt x="2239" y="1143"/>
                    <a:pt x="2394" y="1310"/>
                    <a:pt x="2394" y="1501"/>
                  </a:cubicBezTo>
                  <a:lnTo>
                    <a:pt x="2394" y="1846"/>
                  </a:lnTo>
                  <a:cubicBezTo>
                    <a:pt x="2382" y="2143"/>
                    <a:pt x="2144" y="2370"/>
                    <a:pt x="1858" y="2370"/>
                  </a:cubicBezTo>
                  <a:cubicBezTo>
                    <a:pt x="1572" y="2370"/>
                    <a:pt x="1346" y="2132"/>
                    <a:pt x="1346" y="1846"/>
                  </a:cubicBezTo>
                  <a:lnTo>
                    <a:pt x="1346" y="1501"/>
                  </a:lnTo>
                  <a:cubicBezTo>
                    <a:pt x="1346" y="1310"/>
                    <a:pt x="1501" y="1143"/>
                    <a:pt x="1703" y="1143"/>
                  </a:cubicBezTo>
                  <a:close/>
                  <a:moveTo>
                    <a:pt x="2025" y="2667"/>
                  </a:moveTo>
                  <a:lnTo>
                    <a:pt x="2025" y="2751"/>
                  </a:lnTo>
                  <a:cubicBezTo>
                    <a:pt x="2037" y="2822"/>
                    <a:pt x="2061" y="2870"/>
                    <a:pt x="2084" y="2929"/>
                  </a:cubicBezTo>
                  <a:lnTo>
                    <a:pt x="1858" y="3155"/>
                  </a:lnTo>
                  <a:lnTo>
                    <a:pt x="1846" y="3155"/>
                  </a:lnTo>
                  <a:lnTo>
                    <a:pt x="1620" y="2929"/>
                  </a:lnTo>
                  <a:cubicBezTo>
                    <a:pt x="1656" y="2882"/>
                    <a:pt x="1668" y="2822"/>
                    <a:pt x="1668" y="2763"/>
                  </a:cubicBezTo>
                  <a:lnTo>
                    <a:pt x="1668" y="2667"/>
                  </a:lnTo>
                  <a:cubicBezTo>
                    <a:pt x="1727" y="2679"/>
                    <a:pt x="1787" y="2679"/>
                    <a:pt x="1846" y="2679"/>
                  </a:cubicBezTo>
                  <a:cubicBezTo>
                    <a:pt x="1906" y="2679"/>
                    <a:pt x="1965" y="2679"/>
                    <a:pt x="2025" y="2667"/>
                  </a:cubicBezTo>
                  <a:close/>
                  <a:moveTo>
                    <a:pt x="2358" y="3108"/>
                  </a:moveTo>
                  <a:lnTo>
                    <a:pt x="2620" y="3239"/>
                  </a:lnTo>
                  <a:cubicBezTo>
                    <a:pt x="2680" y="3275"/>
                    <a:pt x="2727" y="3334"/>
                    <a:pt x="2727" y="3406"/>
                  </a:cubicBezTo>
                  <a:lnTo>
                    <a:pt x="2727" y="4406"/>
                  </a:lnTo>
                  <a:lnTo>
                    <a:pt x="1001" y="4406"/>
                  </a:lnTo>
                  <a:lnTo>
                    <a:pt x="1001" y="3406"/>
                  </a:lnTo>
                  <a:cubicBezTo>
                    <a:pt x="1001" y="3334"/>
                    <a:pt x="1049" y="3275"/>
                    <a:pt x="1108" y="3239"/>
                  </a:cubicBezTo>
                  <a:lnTo>
                    <a:pt x="1370" y="3108"/>
                  </a:lnTo>
                  <a:lnTo>
                    <a:pt x="1620" y="3358"/>
                  </a:lnTo>
                  <a:cubicBezTo>
                    <a:pt x="1680" y="3417"/>
                    <a:pt x="1775" y="3453"/>
                    <a:pt x="1858" y="3453"/>
                  </a:cubicBezTo>
                  <a:cubicBezTo>
                    <a:pt x="1953" y="3453"/>
                    <a:pt x="2025" y="3417"/>
                    <a:pt x="2096" y="3358"/>
                  </a:cubicBezTo>
                  <a:lnTo>
                    <a:pt x="2358" y="3108"/>
                  </a:lnTo>
                  <a:close/>
                  <a:moveTo>
                    <a:pt x="3394" y="298"/>
                  </a:moveTo>
                  <a:cubicBezTo>
                    <a:pt x="3394" y="298"/>
                    <a:pt x="3406" y="298"/>
                    <a:pt x="3406" y="310"/>
                  </a:cubicBezTo>
                  <a:lnTo>
                    <a:pt x="3406" y="4394"/>
                  </a:lnTo>
                  <a:lnTo>
                    <a:pt x="3394" y="4394"/>
                  </a:lnTo>
                  <a:lnTo>
                    <a:pt x="3037" y="4406"/>
                  </a:lnTo>
                  <a:lnTo>
                    <a:pt x="3037" y="3406"/>
                  </a:lnTo>
                  <a:cubicBezTo>
                    <a:pt x="3037" y="3215"/>
                    <a:pt x="2930" y="3048"/>
                    <a:pt x="2775" y="2965"/>
                  </a:cubicBezTo>
                  <a:lnTo>
                    <a:pt x="2370" y="2763"/>
                  </a:lnTo>
                  <a:lnTo>
                    <a:pt x="2370" y="2751"/>
                  </a:lnTo>
                  <a:lnTo>
                    <a:pt x="2370" y="2513"/>
                  </a:lnTo>
                  <a:cubicBezTo>
                    <a:pt x="2573" y="2370"/>
                    <a:pt x="2715" y="2108"/>
                    <a:pt x="2715" y="1846"/>
                  </a:cubicBezTo>
                  <a:lnTo>
                    <a:pt x="2715" y="1501"/>
                  </a:lnTo>
                  <a:cubicBezTo>
                    <a:pt x="2715" y="1131"/>
                    <a:pt x="2418" y="834"/>
                    <a:pt x="2037" y="834"/>
                  </a:cubicBezTo>
                  <a:lnTo>
                    <a:pt x="1703" y="834"/>
                  </a:lnTo>
                  <a:cubicBezTo>
                    <a:pt x="1322" y="834"/>
                    <a:pt x="1025" y="1131"/>
                    <a:pt x="1025" y="1501"/>
                  </a:cubicBezTo>
                  <a:lnTo>
                    <a:pt x="1025" y="1846"/>
                  </a:lnTo>
                  <a:cubicBezTo>
                    <a:pt x="1025" y="2108"/>
                    <a:pt x="1168" y="2370"/>
                    <a:pt x="1370" y="2513"/>
                  </a:cubicBezTo>
                  <a:lnTo>
                    <a:pt x="1370" y="2751"/>
                  </a:lnTo>
                  <a:lnTo>
                    <a:pt x="1370" y="2763"/>
                  </a:lnTo>
                  <a:lnTo>
                    <a:pt x="965" y="2965"/>
                  </a:lnTo>
                  <a:cubicBezTo>
                    <a:pt x="810" y="3048"/>
                    <a:pt x="703" y="3215"/>
                    <a:pt x="703" y="3406"/>
                  </a:cubicBezTo>
                  <a:lnTo>
                    <a:pt x="703" y="4394"/>
                  </a:lnTo>
                  <a:lnTo>
                    <a:pt x="346" y="4394"/>
                  </a:lnTo>
                  <a:cubicBezTo>
                    <a:pt x="346" y="4394"/>
                    <a:pt x="334" y="4394"/>
                    <a:pt x="334" y="4370"/>
                  </a:cubicBezTo>
                  <a:lnTo>
                    <a:pt x="334" y="310"/>
                  </a:lnTo>
                  <a:cubicBezTo>
                    <a:pt x="334" y="310"/>
                    <a:pt x="334" y="298"/>
                    <a:pt x="346" y="298"/>
                  </a:cubicBezTo>
                  <a:close/>
                  <a:moveTo>
                    <a:pt x="334" y="0"/>
                  </a:moveTo>
                  <a:cubicBezTo>
                    <a:pt x="156" y="0"/>
                    <a:pt x="1" y="143"/>
                    <a:pt x="1" y="322"/>
                  </a:cubicBezTo>
                  <a:lnTo>
                    <a:pt x="1" y="4394"/>
                  </a:lnTo>
                  <a:cubicBezTo>
                    <a:pt x="1" y="4572"/>
                    <a:pt x="156" y="4715"/>
                    <a:pt x="334" y="4715"/>
                  </a:cubicBezTo>
                  <a:lnTo>
                    <a:pt x="3382" y="4715"/>
                  </a:lnTo>
                  <a:cubicBezTo>
                    <a:pt x="3561" y="4715"/>
                    <a:pt x="3704" y="4572"/>
                    <a:pt x="3704" y="4394"/>
                  </a:cubicBezTo>
                  <a:lnTo>
                    <a:pt x="3704" y="322"/>
                  </a:lnTo>
                  <a:cubicBezTo>
                    <a:pt x="3704" y="143"/>
                    <a:pt x="3561" y="0"/>
                    <a:pt x="338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416" name="Google Shape;10416;p73"/>
            <p:cNvSpPr/>
            <p:nvPr/>
          </p:nvSpPr>
          <p:spPr>
            <a:xfrm>
              <a:off x="7724959" y="3509811"/>
              <a:ext cx="139468" cy="31859"/>
            </a:xfrm>
            <a:custGeom>
              <a:avLst/>
              <a:gdLst/>
              <a:ahLst/>
              <a:cxnLst/>
              <a:rect l="l" t="t" r="r" b="b"/>
              <a:pathLst>
                <a:path w="4382" h="1001" extrusionOk="0">
                  <a:moveTo>
                    <a:pt x="4048" y="310"/>
                  </a:moveTo>
                  <a:cubicBezTo>
                    <a:pt x="4048" y="310"/>
                    <a:pt x="4072" y="310"/>
                    <a:pt x="4072" y="322"/>
                  </a:cubicBezTo>
                  <a:lnTo>
                    <a:pt x="4072" y="667"/>
                  </a:lnTo>
                  <a:lnTo>
                    <a:pt x="333" y="679"/>
                  </a:lnTo>
                  <a:cubicBezTo>
                    <a:pt x="333" y="679"/>
                    <a:pt x="322" y="679"/>
                    <a:pt x="322" y="667"/>
                  </a:cubicBezTo>
                  <a:lnTo>
                    <a:pt x="322" y="322"/>
                  </a:lnTo>
                  <a:cubicBezTo>
                    <a:pt x="322" y="322"/>
                    <a:pt x="322" y="310"/>
                    <a:pt x="333" y="310"/>
                  </a:cubicBezTo>
                  <a:close/>
                  <a:moveTo>
                    <a:pt x="333" y="0"/>
                  </a:moveTo>
                  <a:cubicBezTo>
                    <a:pt x="155" y="0"/>
                    <a:pt x="0" y="143"/>
                    <a:pt x="0" y="322"/>
                  </a:cubicBezTo>
                  <a:lnTo>
                    <a:pt x="0" y="667"/>
                  </a:lnTo>
                  <a:cubicBezTo>
                    <a:pt x="0" y="846"/>
                    <a:pt x="155" y="1000"/>
                    <a:pt x="333" y="1000"/>
                  </a:cubicBezTo>
                  <a:lnTo>
                    <a:pt x="4048" y="1000"/>
                  </a:lnTo>
                  <a:cubicBezTo>
                    <a:pt x="4227" y="1000"/>
                    <a:pt x="4382" y="846"/>
                    <a:pt x="4382" y="667"/>
                  </a:cubicBezTo>
                  <a:lnTo>
                    <a:pt x="4382" y="322"/>
                  </a:lnTo>
                  <a:cubicBezTo>
                    <a:pt x="4382" y="143"/>
                    <a:pt x="4227" y="0"/>
                    <a:pt x="404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417" name="Google Shape;10417;p73"/>
            <p:cNvSpPr/>
            <p:nvPr/>
          </p:nvSpPr>
          <p:spPr>
            <a:xfrm>
              <a:off x="7724577" y="3553001"/>
              <a:ext cx="107259" cy="31477"/>
            </a:xfrm>
            <a:custGeom>
              <a:avLst/>
              <a:gdLst/>
              <a:ahLst/>
              <a:cxnLst/>
              <a:rect l="l" t="t" r="r" b="b"/>
              <a:pathLst>
                <a:path w="3370" h="989" extrusionOk="0">
                  <a:moveTo>
                    <a:pt x="3036" y="310"/>
                  </a:moveTo>
                  <a:cubicBezTo>
                    <a:pt x="3036" y="310"/>
                    <a:pt x="3048" y="310"/>
                    <a:pt x="3048" y="322"/>
                  </a:cubicBezTo>
                  <a:lnTo>
                    <a:pt x="3048" y="667"/>
                  </a:lnTo>
                  <a:lnTo>
                    <a:pt x="334" y="679"/>
                  </a:lnTo>
                  <a:cubicBezTo>
                    <a:pt x="334" y="679"/>
                    <a:pt x="310" y="679"/>
                    <a:pt x="310" y="667"/>
                  </a:cubicBezTo>
                  <a:lnTo>
                    <a:pt x="310" y="322"/>
                  </a:lnTo>
                  <a:cubicBezTo>
                    <a:pt x="310" y="322"/>
                    <a:pt x="310" y="310"/>
                    <a:pt x="334" y="310"/>
                  </a:cubicBezTo>
                  <a:close/>
                  <a:moveTo>
                    <a:pt x="334" y="1"/>
                  </a:moveTo>
                  <a:cubicBezTo>
                    <a:pt x="143" y="1"/>
                    <a:pt x="0" y="144"/>
                    <a:pt x="0" y="322"/>
                  </a:cubicBezTo>
                  <a:lnTo>
                    <a:pt x="0" y="667"/>
                  </a:lnTo>
                  <a:cubicBezTo>
                    <a:pt x="0" y="846"/>
                    <a:pt x="143" y="989"/>
                    <a:pt x="334" y="989"/>
                  </a:cubicBezTo>
                  <a:lnTo>
                    <a:pt x="3036" y="989"/>
                  </a:lnTo>
                  <a:cubicBezTo>
                    <a:pt x="3215" y="989"/>
                    <a:pt x="3370" y="846"/>
                    <a:pt x="3370" y="667"/>
                  </a:cubicBezTo>
                  <a:lnTo>
                    <a:pt x="3370" y="322"/>
                  </a:lnTo>
                  <a:cubicBezTo>
                    <a:pt x="3370" y="144"/>
                    <a:pt x="3227" y="1"/>
                    <a:pt x="303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418" name="Google Shape;10418;p73"/>
            <p:cNvSpPr/>
            <p:nvPr/>
          </p:nvSpPr>
          <p:spPr>
            <a:xfrm>
              <a:off x="7724577" y="3595841"/>
              <a:ext cx="64451" cy="10630"/>
            </a:xfrm>
            <a:custGeom>
              <a:avLst/>
              <a:gdLst/>
              <a:ahLst/>
              <a:cxnLst/>
              <a:rect l="l" t="t" r="r" b="b"/>
              <a:pathLst>
                <a:path w="2025" h="334" extrusionOk="0">
                  <a:moveTo>
                    <a:pt x="167" y="0"/>
                  </a:moveTo>
                  <a:cubicBezTo>
                    <a:pt x="72" y="0"/>
                    <a:pt x="0" y="83"/>
                    <a:pt x="0" y="167"/>
                  </a:cubicBezTo>
                  <a:cubicBezTo>
                    <a:pt x="0" y="262"/>
                    <a:pt x="72" y="333"/>
                    <a:pt x="167" y="333"/>
                  </a:cubicBezTo>
                  <a:lnTo>
                    <a:pt x="1858" y="333"/>
                  </a:lnTo>
                  <a:cubicBezTo>
                    <a:pt x="1953" y="333"/>
                    <a:pt x="2024" y="262"/>
                    <a:pt x="2024" y="167"/>
                  </a:cubicBezTo>
                  <a:cubicBezTo>
                    <a:pt x="2012" y="83"/>
                    <a:pt x="1953" y="0"/>
                    <a:pt x="18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419" name="Google Shape;10419;p73"/>
            <p:cNvSpPr/>
            <p:nvPr/>
          </p:nvSpPr>
          <p:spPr>
            <a:xfrm>
              <a:off x="7799977" y="3595841"/>
              <a:ext cx="32241" cy="10630"/>
            </a:xfrm>
            <a:custGeom>
              <a:avLst/>
              <a:gdLst/>
              <a:ahLst/>
              <a:cxnLst/>
              <a:rect l="l" t="t" r="r" b="b"/>
              <a:pathLst>
                <a:path w="1013" h="334" extrusionOk="0">
                  <a:moveTo>
                    <a:pt x="167" y="0"/>
                  </a:moveTo>
                  <a:cubicBezTo>
                    <a:pt x="72" y="0"/>
                    <a:pt x="1" y="83"/>
                    <a:pt x="1" y="167"/>
                  </a:cubicBezTo>
                  <a:cubicBezTo>
                    <a:pt x="1" y="262"/>
                    <a:pt x="72" y="333"/>
                    <a:pt x="167" y="333"/>
                  </a:cubicBezTo>
                  <a:lnTo>
                    <a:pt x="846" y="333"/>
                  </a:lnTo>
                  <a:cubicBezTo>
                    <a:pt x="941" y="333"/>
                    <a:pt x="1013" y="262"/>
                    <a:pt x="1013" y="167"/>
                  </a:cubicBezTo>
                  <a:cubicBezTo>
                    <a:pt x="1001" y="83"/>
                    <a:pt x="941" y="0"/>
                    <a:pt x="84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420" name="Google Shape;10420;p73"/>
            <p:cNvSpPr/>
            <p:nvPr/>
          </p:nvSpPr>
          <p:spPr>
            <a:xfrm>
              <a:off x="7724577" y="3628051"/>
              <a:ext cx="21229" cy="10630"/>
            </a:xfrm>
            <a:custGeom>
              <a:avLst/>
              <a:gdLst/>
              <a:ahLst/>
              <a:cxnLst/>
              <a:rect l="l" t="t" r="r" b="b"/>
              <a:pathLst>
                <a:path w="667" h="334" extrusionOk="0">
                  <a:moveTo>
                    <a:pt x="167" y="0"/>
                  </a:moveTo>
                  <a:cubicBezTo>
                    <a:pt x="72" y="0"/>
                    <a:pt x="0" y="83"/>
                    <a:pt x="0" y="167"/>
                  </a:cubicBezTo>
                  <a:cubicBezTo>
                    <a:pt x="0" y="262"/>
                    <a:pt x="72" y="333"/>
                    <a:pt x="167" y="333"/>
                  </a:cubicBezTo>
                  <a:lnTo>
                    <a:pt x="512" y="333"/>
                  </a:lnTo>
                  <a:cubicBezTo>
                    <a:pt x="595" y="333"/>
                    <a:pt x="667" y="262"/>
                    <a:pt x="667" y="167"/>
                  </a:cubicBezTo>
                  <a:cubicBezTo>
                    <a:pt x="667" y="83"/>
                    <a:pt x="595" y="0"/>
                    <a:pt x="51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421" name="Google Shape;10421;p73"/>
            <p:cNvSpPr/>
            <p:nvPr/>
          </p:nvSpPr>
          <p:spPr>
            <a:xfrm>
              <a:off x="7756787" y="3628051"/>
              <a:ext cx="53438" cy="10630"/>
            </a:xfrm>
            <a:custGeom>
              <a:avLst/>
              <a:gdLst/>
              <a:ahLst/>
              <a:cxnLst/>
              <a:rect l="l" t="t" r="r" b="b"/>
              <a:pathLst>
                <a:path w="1679" h="334" extrusionOk="0">
                  <a:moveTo>
                    <a:pt x="167" y="0"/>
                  </a:moveTo>
                  <a:cubicBezTo>
                    <a:pt x="72" y="0"/>
                    <a:pt x="0" y="83"/>
                    <a:pt x="0" y="167"/>
                  </a:cubicBezTo>
                  <a:cubicBezTo>
                    <a:pt x="0" y="262"/>
                    <a:pt x="72" y="333"/>
                    <a:pt x="167" y="333"/>
                  </a:cubicBezTo>
                  <a:lnTo>
                    <a:pt x="1524" y="333"/>
                  </a:lnTo>
                  <a:cubicBezTo>
                    <a:pt x="1608" y="333"/>
                    <a:pt x="1679" y="262"/>
                    <a:pt x="1679" y="167"/>
                  </a:cubicBezTo>
                  <a:cubicBezTo>
                    <a:pt x="1679" y="83"/>
                    <a:pt x="1608" y="0"/>
                    <a:pt x="15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422" name="Google Shape;10422;p73"/>
            <p:cNvSpPr/>
            <p:nvPr/>
          </p:nvSpPr>
          <p:spPr>
            <a:xfrm>
              <a:off x="7724577" y="3650012"/>
              <a:ext cx="21229" cy="10280"/>
            </a:xfrm>
            <a:custGeom>
              <a:avLst/>
              <a:gdLst/>
              <a:ahLst/>
              <a:cxnLst/>
              <a:rect l="l" t="t" r="r" b="b"/>
              <a:pathLst>
                <a:path w="667" h="323" extrusionOk="0">
                  <a:moveTo>
                    <a:pt x="167" y="1"/>
                  </a:moveTo>
                  <a:cubicBezTo>
                    <a:pt x="72" y="1"/>
                    <a:pt x="0" y="72"/>
                    <a:pt x="0" y="167"/>
                  </a:cubicBezTo>
                  <a:cubicBezTo>
                    <a:pt x="0" y="251"/>
                    <a:pt x="72" y="322"/>
                    <a:pt x="167" y="322"/>
                  </a:cubicBezTo>
                  <a:lnTo>
                    <a:pt x="512" y="322"/>
                  </a:lnTo>
                  <a:cubicBezTo>
                    <a:pt x="595" y="322"/>
                    <a:pt x="667" y="251"/>
                    <a:pt x="667" y="167"/>
                  </a:cubicBezTo>
                  <a:cubicBezTo>
                    <a:pt x="655" y="72"/>
                    <a:pt x="595" y="1"/>
                    <a:pt x="5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423" name="Google Shape;10423;p73"/>
            <p:cNvSpPr/>
            <p:nvPr/>
          </p:nvSpPr>
          <p:spPr>
            <a:xfrm>
              <a:off x="7756787" y="3650012"/>
              <a:ext cx="53438" cy="10280"/>
            </a:xfrm>
            <a:custGeom>
              <a:avLst/>
              <a:gdLst/>
              <a:ahLst/>
              <a:cxnLst/>
              <a:rect l="l" t="t" r="r" b="b"/>
              <a:pathLst>
                <a:path w="1679" h="323" extrusionOk="0">
                  <a:moveTo>
                    <a:pt x="167" y="1"/>
                  </a:moveTo>
                  <a:cubicBezTo>
                    <a:pt x="72" y="1"/>
                    <a:pt x="0" y="72"/>
                    <a:pt x="0" y="167"/>
                  </a:cubicBezTo>
                  <a:cubicBezTo>
                    <a:pt x="0" y="251"/>
                    <a:pt x="72" y="322"/>
                    <a:pt x="167" y="322"/>
                  </a:cubicBezTo>
                  <a:lnTo>
                    <a:pt x="1524" y="322"/>
                  </a:lnTo>
                  <a:cubicBezTo>
                    <a:pt x="1608" y="322"/>
                    <a:pt x="1679" y="251"/>
                    <a:pt x="1679" y="167"/>
                  </a:cubicBezTo>
                  <a:cubicBezTo>
                    <a:pt x="1679" y="72"/>
                    <a:pt x="1608" y="1"/>
                    <a:pt x="15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424" name="Google Shape;10424;p73"/>
            <p:cNvSpPr/>
            <p:nvPr/>
          </p:nvSpPr>
          <p:spPr>
            <a:xfrm>
              <a:off x="7719262" y="3466621"/>
              <a:ext cx="10630" cy="10630"/>
            </a:xfrm>
            <a:custGeom>
              <a:avLst/>
              <a:gdLst/>
              <a:ahLst/>
              <a:cxnLst/>
              <a:rect l="l" t="t" r="r" b="b"/>
              <a:pathLst>
                <a:path w="334" h="334" extrusionOk="0">
                  <a:moveTo>
                    <a:pt x="167" y="0"/>
                  </a:moveTo>
                  <a:cubicBezTo>
                    <a:pt x="84" y="0"/>
                    <a:pt x="0" y="71"/>
                    <a:pt x="0" y="167"/>
                  </a:cubicBezTo>
                  <a:cubicBezTo>
                    <a:pt x="0" y="250"/>
                    <a:pt x="84" y="333"/>
                    <a:pt x="167" y="333"/>
                  </a:cubicBezTo>
                  <a:cubicBezTo>
                    <a:pt x="262" y="333"/>
                    <a:pt x="334" y="250"/>
                    <a:pt x="334" y="167"/>
                  </a:cubicBezTo>
                  <a:cubicBezTo>
                    <a:pt x="322" y="60"/>
                    <a:pt x="239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</p:grpSp>
      <p:grpSp>
        <p:nvGrpSpPr>
          <p:cNvPr id="10425" name="Google Shape;10425;p73"/>
          <p:cNvGrpSpPr/>
          <p:nvPr/>
        </p:nvGrpSpPr>
        <p:grpSpPr>
          <a:xfrm>
            <a:off x="8942780" y="4284204"/>
            <a:ext cx="348193" cy="411339"/>
            <a:chOff x="6707084" y="3387403"/>
            <a:chExt cx="261145" cy="308504"/>
          </a:xfrm>
          <a:solidFill>
            <a:srgbClr val="E084C6"/>
          </a:solidFill>
        </p:grpSpPr>
        <p:sp>
          <p:nvSpPr>
            <p:cNvPr id="10426" name="Google Shape;10426;p73"/>
            <p:cNvSpPr/>
            <p:nvPr/>
          </p:nvSpPr>
          <p:spPr>
            <a:xfrm>
              <a:off x="6726053" y="3542403"/>
              <a:ext cx="68238" cy="153504"/>
            </a:xfrm>
            <a:custGeom>
              <a:avLst/>
              <a:gdLst/>
              <a:ahLst/>
              <a:cxnLst/>
              <a:rect l="l" t="t" r="r" b="b"/>
              <a:pathLst>
                <a:path w="2144" h="4823" extrusionOk="0">
                  <a:moveTo>
                    <a:pt x="1203" y="286"/>
                  </a:moveTo>
                  <a:cubicBezTo>
                    <a:pt x="1381" y="286"/>
                    <a:pt x="1524" y="417"/>
                    <a:pt x="1524" y="596"/>
                  </a:cubicBezTo>
                  <a:lnTo>
                    <a:pt x="1524" y="893"/>
                  </a:lnTo>
                  <a:cubicBezTo>
                    <a:pt x="1524" y="1143"/>
                    <a:pt x="1310" y="1358"/>
                    <a:pt x="1060" y="1358"/>
                  </a:cubicBezTo>
                  <a:cubicBezTo>
                    <a:pt x="810" y="1358"/>
                    <a:pt x="596" y="1143"/>
                    <a:pt x="596" y="893"/>
                  </a:cubicBezTo>
                  <a:lnTo>
                    <a:pt x="596" y="596"/>
                  </a:lnTo>
                  <a:cubicBezTo>
                    <a:pt x="596" y="417"/>
                    <a:pt x="726" y="286"/>
                    <a:pt x="905" y="286"/>
                  </a:cubicBezTo>
                  <a:close/>
                  <a:moveTo>
                    <a:pt x="1227" y="1643"/>
                  </a:moveTo>
                  <a:lnTo>
                    <a:pt x="1227" y="1715"/>
                  </a:lnTo>
                  <a:cubicBezTo>
                    <a:pt x="1227" y="1774"/>
                    <a:pt x="1238" y="1822"/>
                    <a:pt x="1262" y="1858"/>
                  </a:cubicBezTo>
                  <a:lnTo>
                    <a:pt x="1060" y="2036"/>
                  </a:lnTo>
                  <a:lnTo>
                    <a:pt x="846" y="1846"/>
                  </a:lnTo>
                  <a:cubicBezTo>
                    <a:pt x="881" y="1798"/>
                    <a:pt x="893" y="1762"/>
                    <a:pt x="893" y="1703"/>
                  </a:cubicBezTo>
                  <a:lnTo>
                    <a:pt x="893" y="1643"/>
                  </a:lnTo>
                  <a:close/>
                  <a:moveTo>
                    <a:pt x="1060" y="2036"/>
                  </a:moveTo>
                  <a:cubicBezTo>
                    <a:pt x="1060" y="2048"/>
                    <a:pt x="1057" y="2054"/>
                    <a:pt x="1055" y="2054"/>
                  </a:cubicBezTo>
                  <a:cubicBezTo>
                    <a:pt x="1054" y="2054"/>
                    <a:pt x="1054" y="2048"/>
                    <a:pt x="1060" y="2036"/>
                  </a:cubicBezTo>
                  <a:close/>
                  <a:moveTo>
                    <a:pt x="905" y="0"/>
                  </a:moveTo>
                  <a:cubicBezTo>
                    <a:pt x="584" y="0"/>
                    <a:pt x="310" y="274"/>
                    <a:pt x="310" y="596"/>
                  </a:cubicBezTo>
                  <a:lnTo>
                    <a:pt x="310" y="893"/>
                  </a:lnTo>
                  <a:cubicBezTo>
                    <a:pt x="310" y="1143"/>
                    <a:pt x="429" y="1358"/>
                    <a:pt x="607" y="1489"/>
                  </a:cubicBezTo>
                  <a:lnTo>
                    <a:pt x="607" y="1703"/>
                  </a:lnTo>
                  <a:lnTo>
                    <a:pt x="607" y="1715"/>
                  </a:lnTo>
                  <a:lnTo>
                    <a:pt x="250" y="1893"/>
                  </a:lnTo>
                  <a:cubicBezTo>
                    <a:pt x="107" y="1965"/>
                    <a:pt x="0" y="2120"/>
                    <a:pt x="0" y="2298"/>
                  </a:cubicBezTo>
                  <a:lnTo>
                    <a:pt x="0" y="3632"/>
                  </a:lnTo>
                  <a:cubicBezTo>
                    <a:pt x="0" y="3751"/>
                    <a:pt x="36" y="3870"/>
                    <a:pt x="107" y="3965"/>
                  </a:cubicBezTo>
                  <a:lnTo>
                    <a:pt x="250" y="4179"/>
                  </a:lnTo>
                  <a:cubicBezTo>
                    <a:pt x="286" y="4227"/>
                    <a:pt x="310" y="4298"/>
                    <a:pt x="310" y="4358"/>
                  </a:cubicBezTo>
                  <a:lnTo>
                    <a:pt x="310" y="4679"/>
                  </a:lnTo>
                  <a:cubicBezTo>
                    <a:pt x="310" y="4751"/>
                    <a:pt x="369" y="4822"/>
                    <a:pt x="465" y="4822"/>
                  </a:cubicBezTo>
                  <a:cubicBezTo>
                    <a:pt x="536" y="4822"/>
                    <a:pt x="607" y="4763"/>
                    <a:pt x="607" y="4679"/>
                  </a:cubicBezTo>
                  <a:lnTo>
                    <a:pt x="607" y="4358"/>
                  </a:lnTo>
                  <a:cubicBezTo>
                    <a:pt x="607" y="4239"/>
                    <a:pt x="584" y="4120"/>
                    <a:pt x="512" y="4036"/>
                  </a:cubicBezTo>
                  <a:lnTo>
                    <a:pt x="357" y="3810"/>
                  </a:lnTo>
                  <a:cubicBezTo>
                    <a:pt x="334" y="3763"/>
                    <a:pt x="298" y="3691"/>
                    <a:pt x="298" y="3632"/>
                  </a:cubicBezTo>
                  <a:lnTo>
                    <a:pt x="298" y="2298"/>
                  </a:lnTo>
                  <a:cubicBezTo>
                    <a:pt x="298" y="2239"/>
                    <a:pt x="334" y="2179"/>
                    <a:pt x="381" y="2143"/>
                  </a:cubicBezTo>
                  <a:lnTo>
                    <a:pt x="643" y="2024"/>
                  </a:lnTo>
                  <a:lnTo>
                    <a:pt x="857" y="2251"/>
                  </a:lnTo>
                  <a:cubicBezTo>
                    <a:pt x="929" y="2310"/>
                    <a:pt x="1000" y="2334"/>
                    <a:pt x="1072" y="2334"/>
                  </a:cubicBezTo>
                  <a:cubicBezTo>
                    <a:pt x="1143" y="2334"/>
                    <a:pt x="1227" y="2310"/>
                    <a:pt x="1286" y="2251"/>
                  </a:cubicBezTo>
                  <a:lnTo>
                    <a:pt x="1500" y="2024"/>
                  </a:lnTo>
                  <a:lnTo>
                    <a:pt x="1762" y="2143"/>
                  </a:lnTo>
                  <a:cubicBezTo>
                    <a:pt x="1822" y="2179"/>
                    <a:pt x="1846" y="2239"/>
                    <a:pt x="1846" y="2298"/>
                  </a:cubicBezTo>
                  <a:lnTo>
                    <a:pt x="1846" y="3632"/>
                  </a:lnTo>
                  <a:cubicBezTo>
                    <a:pt x="1846" y="3691"/>
                    <a:pt x="1834" y="3751"/>
                    <a:pt x="1786" y="3810"/>
                  </a:cubicBezTo>
                  <a:lnTo>
                    <a:pt x="1643" y="4036"/>
                  </a:lnTo>
                  <a:cubicBezTo>
                    <a:pt x="1572" y="4144"/>
                    <a:pt x="1536" y="4239"/>
                    <a:pt x="1536" y="4358"/>
                  </a:cubicBezTo>
                  <a:lnTo>
                    <a:pt x="1536" y="4679"/>
                  </a:lnTo>
                  <a:cubicBezTo>
                    <a:pt x="1536" y="4751"/>
                    <a:pt x="1596" y="4822"/>
                    <a:pt x="1679" y="4822"/>
                  </a:cubicBezTo>
                  <a:cubicBezTo>
                    <a:pt x="1750" y="4822"/>
                    <a:pt x="1834" y="4763"/>
                    <a:pt x="1834" y="4679"/>
                  </a:cubicBezTo>
                  <a:lnTo>
                    <a:pt x="1834" y="4358"/>
                  </a:lnTo>
                  <a:cubicBezTo>
                    <a:pt x="1834" y="4298"/>
                    <a:pt x="1846" y="4239"/>
                    <a:pt x="1893" y="4179"/>
                  </a:cubicBezTo>
                  <a:lnTo>
                    <a:pt x="2036" y="3965"/>
                  </a:lnTo>
                  <a:cubicBezTo>
                    <a:pt x="2096" y="3858"/>
                    <a:pt x="2143" y="3751"/>
                    <a:pt x="2143" y="3632"/>
                  </a:cubicBezTo>
                  <a:lnTo>
                    <a:pt x="2143" y="2298"/>
                  </a:lnTo>
                  <a:cubicBezTo>
                    <a:pt x="2096" y="2120"/>
                    <a:pt x="2012" y="1965"/>
                    <a:pt x="1858" y="1893"/>
                  </a:cubicBezTo>
                  <a:lnTo>
                    <a:pt x="1500" y="1715"/>
                  </a:lnTo>
                  <a:lnTo>
                    <a:pt x="1500" y="1703"/>
                  </a:lnTo>
                  <a:lnTo>
                    <a:pt x="1500" y="1489"/>
                  </a:lnTo>
                  <a:cubicBezTo>
                    <a:pt x="1679" y="1358"/>
                    <a:pt x="1798" y="1131"/>
                    <a:pt x="1798" y="893"/>
                  </a:cubicBezTo>
                  <a:lnTo>
                    <a:pt x="1798" y="596"/>
                  </a:lnTo>
                  <a:cubicBezTo>
                    <a:pt x="1798" y="274"/>
                    <a:pt x="1536" y="0"/>
                    <a:pt x="120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427" name="Google Shape;10427;p73"/>
            <p:cNvSpPr/>
            <p:nvPr/>
          </p:nvSpPr>
          <p:spPr>
            <a:xfrm>
              <a:off x="6803362" y="3542403"/>
              <a:ext cx="68238" cy="153504"/>
            </a:xfrm>
            <a:custGeom>
              <a:avLst/>
              <a:gdLst/>
              <a:ahLst/>
              <a:cxnLst/>
              <a:rect l="l" t="t" r="r" b="b"/>
              <a:pathLst>
                <a:path w="2144" h="4823" extrusionOk="0">
                  <a:moveTo>
                    <a:pt x="1203" y="286"/>
                  </a:moveTo>
                  <a:cubicBezTo>
                    <a:pt x="1381" y="286"/>
                    <a:pt x="1512" y="417"/>
                    <a:pt x="1512" y="596"/>
                  </a:cubicBezTo>
                  <a:lnTo>
                    <a:pt x="1512" y="893"/>
                  </a:lnTo>
                  <a:cubicBezTo>
                    <a:pt x="1512" y="1143"/>
                    <a:pt x="1310" y="1358"/>
                    <a:pt x="1060" y="1358"/>
                  </a:cubicBezTo>
                  <a:cubicBezTo>
                    <a:pt x="798" y="1358"/>
                    <a:pt x="595" y="1143"/>
                    <a:pt x="595" y="893"/>
                  </a:cubicBezTo>
                  <a:lnTo>
                    <a:pt x="595" y="596"/>
                  </a:lnTo>
                  <a:cubicBezTo>
                    <a:pt x="595" y="417"/>
                    <a:pt x="726" y="286"/>
                    <a:pt x="905" y="286"/>
                  </a:cubicBezTo>
                  <a:close/>
                  <a:moveTo>
                    <a:pt x="1215" y="1643"/>
                  </a:moveTo>
                  <a:lnTo>
                    <a:pt x="1215" y="1715"/>
                  </a:lnTo>
                  <a:cubicBezTo>
                    <a:pt x="1215" y="1774"/>
                    <a:pt x="1226" y="1822"/>
                    <a:pt x="1262" y="1858"/>
                  </a:cubicBezTo>
                  <a:lnTo>
                    <a:pt x="1060" y="2036"/>
                  </a:lnTo>
                  <a:lnTo>
                    <a:pt x="845" y="1846"/>
                  </a:lnTo>
                  <a:cubicBezTo>
                    <a:pt x="881" y="1798"/>
                    <a:pt x="893" y="1762"/>
                    <a:pt x="893" y="1703"/>
                  </a:cubicBezTo>
                  <a:lnTo>
                    <a:pt x="893" y="1643"/>
                  </a:lnTo>
                  <a:close/>
                  <a:moveTo>
                    <a:pt x="1060" y="2036"/>
                  </a:moveTo>
                  <a:cubicBezTo>
                    <a:pt x="1060" y="2048"/>
                    <a:pt x="1054" y="2054"/>
                    <a:pt x="1051" y="2054"/>
                  </a:cubicBezTo>
                  <a:cubicBezTo>
                    <a:pt x="1048" y="2054"/>
                    <a:pt x="1048" y="2048"/>
                    <a:pt x="1060" y="2036"/>
                  </a:cubicBezTo>
                  <a:close/>
                  <a:moveTo>
                    <a:pt x="905" y="0"/>
                  </a:moveTo>
                  <a:cubicBezTo>
                    <a:pt x="583" y="0"/>
                    <a:pt x="310" y="274"/>
                    <a:pt x="310" y="596"/>
                  </a:cubicBezTo>
                  <a:lnTo>
                    <a:pt x="310" y="893"/>
                  </a:lnTo>
                  <a:cubicBezTo>
                    <a:pt x="310" y="1143"/>
                    <a:pt x="429" y="1358"/>
                    <a:pt x="607" y="1489"/>
                  </a:cubicBezTo>
                  <a:lnTo>
                    <a:pt x="607" y="1703"/>
                  </a:lnTo>
                  <a:lnTo>
                    <a:pt x="607" y="1715"/>
                  </a:lnTo>
                  <a:lnTo>
                    <a:pt x="250" y="1893"/>
                  </a:lnTo>
                  <a:cubicBezTo>
                    <a:pt x="107" y="1965"/>
                    <a:pt x="0" y="2120"/>
                    <a:pt x="0" y="2298"/>
                  </a:cubicBezTo>
                  <a:lnTo>
                    <a:pt x="0" y="3632"/>
                  </a:lnTo>
                  <a:cubicBezTo>
                    <a:pt x="0" y="3751"/>
                    <a:pt x="24" y="3870"/>
                    <a:pt x="107" y="3965"/>
                  </a:cubicBezTo>
                  <a:lnTo>
                    <a:pt x="250" y="4179"/>
                  </a:lnTo>
                  <a:cubicBezTo>
                    <a:pt x="286" y="4227"/>
                    <a:pt x="310" y="4298"/>
                    <a:pt x="310" y="4358"/>
                  </a:cubicBezTo>
                  <a:lnTo>
                    <a:pt x="310" y="4679"/>
                  </a:lnTo>
                  <a:cubicBezTo>
                    <a:pt x="310" y="4751"/>
                    <a:pt x="369" y="4822"/>
                    <a:pt x="464" y="4822"/>
                  </a:cubicBezTo>
                  <a:cubicBezTo>
                    <a:pt x="548" y="4822"/>
                    <a:pt x="607" y="4763"/>
                    <a:pt x="607" y="4679"/>
                  </a:cubicBezTo>
                  <a:lnTo>
                    <a:pt x="607" y="4358"/>
                  </a:lnTo>
                  <a:cubicBezTo>
                    <a:pt x="607" y="4239"/>
                    <a:pt x="583" y="4120"/>
                    <a:pt x="500" y="4036"/>
                  </a:cubicBezTo>
                  <a:lnTo>
                    <a:pt x="357" y="3810"/>
                  </a:lnTo>
                  <a:cubicBezTo>
                    <a:pt x="322" y="3763"/>
                    <a:pt x="298" y="3691"/>
                    <a:pt x="298" y="3632"/>
                  </a:cubicBezTo>
                  <a:lnTo>
                    <a:pt x="298" y="2298"/>
                  </a:lnTo>
                  <a:cubicBezTo>
                    <a:pt x="298" y="2239"/>
                    <a:pt x="322" y="2179"/>
                    <a:pt x="381" y="2143"/>
                  </a:cubicBezTo>
                  <a:lnTo>
                    <a:pt x="631" y="2024"/>
                  </a:lnTo>
                  <a:lnTo>
                    <a:pt x="857" y="2251"/>
                  </a:lnTo>
                  <a:cubicBezTo>
                    <a:pt x="917" y="2310"/>
                    <a:pt x="1000" y="2334"/>
                    <a:pt x="1072" y="2334"/>
                  </a:cubicBezTo>
                  <a:cubicBezTo>
                    <a:pt x="1143" y="2334"/>
                    <a:pt x="1215" y="2310"/>
                    <a:pt x="1274" y="2251"/>
                  </a:cubicBezTo>
                  <a:lnTo>
                    <a:pt x="1500" y="2024"/>
                  </a:lnTo>
                  <a:lnTo>
                    <a:pt x="1750" y="2143"/>
                  </a:lnTo>
                  <a:cubicBezTo>
                    <a:pt x="1810" y="2179"/>
                    <a:pt x="1846" y="2239"/>
                    <a:pt x="1846" y="2298"/>
                  </a:cubicBezTo>
                  <a:lnTo>
                    <a:pt x="1846" y="3632"/>
                  </a:lnTo>
                  <a:cubicBezTo>
                    <a:pt x="1846" y="3691"/>
                    <a:pt x="1834" y="3751"/>
                    <a:pt x="1786" y="3810"/>
                  </a:cubicBezTo>
                  <a:lnTo>
                    <a:pt x="1631" y="4036"/>
                  </a:lnTo>
                  <a:cubicBezTo>
                    <a:pt x="1572" y="4144"/>
                    <a:pt x="1524" y="4239"/>
                    <a:pt x="1524" y="4358"/>
                  </a:cubicBezTo>
                  <a:lnTo>
                    <a:pt x="1524" y="4679"/>
                  </a:lnTo>
                  <a:cubicBezTo>
                    <a:pt x="1524" y="4751"/>
                    <a:pt x="1596" y="4822"/>
                    <a:pt x="1679" y="4822"/>
                  </a:cubicBezTo>
                  <a:cubicBezTo>
                    <a:pt x="1750" y="4822"/>
                    <a:pt x="1822" y="4763"/>
                    <a:pt x="1822" y="4679"/>
                  </a:cubicBezTo>
                  <a:lnTo>
                    <a:pt x="1822" y="4358"/>
                  </a:lnTo>
                  <a:cubicBezTo>
                    <a:pt x="1822" y="4298"/>
                    <a:pt x="1846" y="4239"/>
                    <a:pt x="1893" y="4179"/>
                  </a:cubicBezTo>
                  <a:lnTo>
                    <a:pt x="2036" y="3965"/>
                  </a:lnTo>
                  <a:cubicBezTo>
                    <a:pt x="2096" y="3858"/>
                    <a:pt x="2143" y="3751"/>
                    <a:pt x="2143" y="3632"/>
                  </a:cubicBezTo>
                  <a:lnTo>
                    <a:pt x="2143" y="2298"/>
                  </a:lnTo>
                  <a:cubicBezTo>
                    <a:pt x="2096" y="2120"/>
                    <a:pt x="2012" y="1965"/>
                    <a:pt x="1857" y="1893"/>
                  </a:cubicBezTo>
                  <a:lnTo>
                    <a:pt x="1500" y="1715"/>
                  </a:lnTo>
                  <a:lnTo>
                    <a:pt x="1500" y="1703"/>
                  </a:lnTo>
                  <a:lnTo>
                    <a:pt x="1500" y="1489"/>
                  </a:lnTo>
                  <a:cubicBezTo>
                    <a:pt x="1679" y="1358"/>
                    <a:pt x="1798" y="1131"/>
                    <a:pt x="1798" y="893"/>
                  </a:cubicBezTo>
                  <a:lnTo>
                    <a:pt x="1798" y="596"/>
                  </a:lnTo>
                  <a:cubicBezTo>
                    <a:pt x="1798" y="274"/>
                    <a:pt x="1536" y="0"/>
                    <a:pt x="120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428" name="Google Shape;10428;p73"/>
            <p:cNvSpPr/>
            <p:nvPr/>
          </p:nvSpPr>
          <p:spPr>
            <a:xfrm>
              <a:off x="6880289" y="3542403"/>
              <a:ext cx="68620" cy="153504"/>
            </a:xfrm>
            <a:custGeom>
              <a:avLst/>
              <a:gdLst/>
              <a:ahLst/>
              <a:cxnLst/>
              <a:rect l="l" t="t" r="r" b="b"/>
              <a:pathLst>
                <a:path w="2156" h="4823" extrusionOk="0">
                  <a:moveTo>
                    <a:pt x="1214" y="286"/>
                  </a:moveTo>
                  <a:cubicBezTo>
                    <a:pt x="1393" y="286"/>
                    <a:pt x="1524" y="417"/>
                    <a:pt x="1524" y="596"/>
                  </a:cubicBezTo>
                  <a:lnTo>
                    <a:pt x="1524" y="893"/>
                  </a:lnTo>
                  <a:cubicBezTo>
                    <a:pt x="1524" y="1143"/>
                    <a:pt x="1322" y="1358"/>
                    <a:pt x="1060" y="1358"/>
                  </a:cubicBezTo>
                  <a:cubicBezTo>
                    <a:pt x="810" y="1358"/>
                    <a:pt x="607" y="1143"/>
                    <a:pt x="607" y="893"/>
                  </a:cubicBezTo>
                  <a:lnTo>
                    <a:pt x="607" y="596"/>
                  </a:lnTo>
                  <a:cubicBezTo>
                    <a:pt x="607" y="417"/>
                    <a:pt x="738" y="286"/>
                    <a:pt x="917" y="286"/>
                  </a:cubicBezTo>
                  <a:close/>
                  <a:moveTo>
                    <a:pt x="1226" y="1643"/>
                  </a:moveTo>
                  <a:lnTo>
                    <a:pt x="1226" y="1715"/>
                  </a:lnTo>
                  <a:cubicBezTo>
                    <a:pt x="1226" y="1774"/>
                    <a:pt x="1238" y="1822"/>
                    <a:pt x="1274" y="1858"/>
                  </a:cubicBezTo>
                  <a:lnTo>
                    <a:pt x="1060" y="2036"/>
                  </a:lnTo>
                  <a:lnTo>
                    <a:pt x="857" y="1846"/>
                  </a:lnTo>
                  <a:cubicBezTo>
                    <a:pt x="881" y="1798"/>
                    <a:pt x="893" y="1762"/>
                    <a:pt x="893" y="1703"/>
                  </a:cubicBezTo>
                  <a:lnTo>
                    <a:pt x="893" y="1643"/>
                  </a:lnTo>
                  <a:close/>
                  <a:moveTo>
                    <a:pt x="917" y="0"/>
                  </a:moveTo>
                  <a:cubicBezTo>
                    <a:pt x="583" y="0"/>
                    <a:pt x="322" y="274"/>
                    <a:pt x="322" y="596"/>
                  </a:cubicBezTo>
                  <a:lnTo>
                    <a:pt x="322" y="893"/>
                  </a:lnTo>
                  <a:cubicBezTo>
                    <a:pt x="322" y="1143"/>
                    <a:pt x="441" y="1358"/>
                    <a:pt x="619" y="1489"/>
                  </a:cubicBezTo>
                  <a:lnTo>
                    <a:pt x="619" y="1703"/>
                  </a:lnTo>
                  <a:lnTo>
                    <a:pt x="619" y="1715"/>
                  </a:lnTo>
                  <a:lnTo>
                    <a:pt x="262" y="1893"/>
                  </a:lnTo>
                  <a:cubicBezTo>
                    <a:pt x="107" y="1965"/>
                    <a:pt x="0" y="2120"/>
                    <a:pt x="0" y="2298"/>
                  </a:cubicBezTo>
                  <a:lnTo>
                    <a:pt x="0" y="3632"/>
                  </a:lnTo>
                  <a:cubicBezTo>
                    <a:pt x="0" y="3751"/>
                    <a:pt x="36" y="3870"/>
                    <a:pt x="107" y="3965"/>
                  </a:cubicBezTo>
                  <a:lnTo>
                    <a:pt x="262" y="4179"/>
                  </a:lnTo>
                  <a:cubicBezTo>
                    <a:pt x="286" y="4227"/>
                    <a:pt x="322" y="4298"/>
                    <a:pt x="322" y="4358"/>
                  </a:cubicBezTo>
                  <a:lnTo>
                    <a:pt x="322" y="4679"/>
                  </a:lnTo>
                  <a:cubicBezTo>
                    <a:pt x="322" y="4751"/>
                    <a:pt x="381" y="4822"/>
                    <a:pt x="464" y="4822"/>
                  </a:cubicBezTo>
                  <a:cubicBezTo>
                    <a:pt x="548" y="4822"/>
                    <a:pt x="619" y="4763"/>
                    <a:pt x="619" y="4679"/>
                  </a:cubicBezTo>
                  <a:lnTo>
                    <a:pt x="619" y="4358"/>
                  </a:lnTo>
                  <a:cubicBezTo>
                    <a:pt x="619" y="4239"/>
                    <a:pt x="583" y="4120"/>
                    <a:pt x="512" y="4036"/>
                  </a:cubicBezTo>
                  <a:lnTo>
                    <a:pt x="369" y="3810"/>
                  </a:lnTo>
                  <a:cubicBezTo>
                    <a:pt x="333" y="3763"/>
                    <a:pt x="298" y="3691"/>
                    <a:pt x="298" y="3632"/>
                  </a:cubicBezTo>
                  <a:lnTo>
                    <a:pt x="298" y="2298"/>
                  </a:lnTo>
                  <a:cubicBezTo>
                    <a:pt x="298" y="2239"/>
                    <a:pt x="333" y="2179"/>
                    <a:pt x="393" y="2143"/>
                  </a:cubicBezTo>
                  <a:lnTo>
                    <a:pt x="643" y="2024"/>
                  </a:lnTo>
                  <a:lnTo>
                    <a:pt x="869" y="2251"/>
                  </a:lnTo>
                  <a:cubicBezTo>
                    <a:pt x="929" y="2310"/>
                    <a:pt x="1000" y="2334"/>
                    <a:pt x="1072" y="2334"/>
                  </a:cubicBezTo>
                  <a:cubicBezTo>
                    <a:pt x="1155" y="2334"/>
                    <a:pt x="1226" y="2310"/>
                    <a:pt x="1286" y="2251"/>
                  </a:cubicBezTo>
                  <a:lnTo>
                    <a:pt x="1512" y="2024"/>
                  </a:lnTo>
                  <a:lnTo>
                    <a:pt x="1762" y="2143"/>
                  </a:lnTo>
                  <a:cubicBezTo>
                    <a:pt x="1822" y="2179"/>
                    <a:pt x="1857" y="2239"/>
                    <a:pt x="1857" y="2298"/>
                  </a:cubicBezTo>
                  <a:lnTo>
                    <a:pt x="1857" y="3632"/>
                  </a:lnTo>
                  <a:cubicBezTo>
                    <a:pt x="1857" y="3691"/>
                    <a:pt x="1834" y="3751"/>
                    <a:pt x="1786" y="3810"/>
                  </a:cubicBezTo>
                  <a:lnTo>
                    <a:pt x="1643" y="4036"/>
                  </a:lnTo>
                  <a:cubicBezTo>
                    <a:pt x="1584" y="4144"/>
                    <a:pt x="1536" y="4239"/>
                    <a:pt x="1536" y="4358"/>
                  </a:cubicBezTo>
                  <a:lnTo>
                    <a:pt x="1536" y="4679"/>
                  </a:lnTo>
                  <a:cubicBezTo>
                    <a:pt x="1536" y="4751"/>
                    <a:pt x="1595" y="4822"/>
                    <a:pt x="1691" y="4822"/>
                  </a:cubicBezTo>
                  <a:cubicBezTo>
                    <a:pt x="1762" y="4822"/>
                    <a:pt x="1834" y="4763"/>
                    <a:pt x="1834" y="4679"/>
                  </a:cubicBezTo>
                  <a:lnTo>
                    <a:pt x="1834" y="4358"/>
                  </a:lnTo>
                  <a:cubicBezTo>
                    <a:pt x="1834" y="4298"/>
                    <a:pt x="1846" y="4239"/>
                    <a:pt x="1893" y="4179"/>
                  </a:cubicBezTo>
                  <a:lnTo>
                    <a:pt x="2048" y="3965"/>
                  </a:lnTo>
                  <a:cubicBezTo>
                    <a:pt x="2107" y="3858"/>
                    <a:pt x="2155" y="3751"/>
                    <a:pt x="2155" y="3632"/>
                  </a:cubicBezTo>
                  <a:lnTo>
                    <a:pt x="2155" y="2298"/>
                  </a:lnTo>
                  <a:cubicBezTo>
                    <a:pt x="2107" y="2120"/>
                    <a:pt x="2012" y="1965"/>
                    <a:pt x="1869" y="1893"/>
                  </a:cubicBezTo>
                  <a:lnTo>
                    <a:pt x="1512" y="1715"/>
                  </a:lnTo>
                  <a:lnTo>
                    <a:pt x="1512" y="1703"/>
                  </a:lnTo>
                  <a:lnTo>
                    <a:pt x="1512" y="1489"/>
                  </a:lnTo>
                  <a:cubicBezTo>
                    <a:pt x="1691" y="1358"/>
                    <a:pt x="1810" y="1131"/>
                    <a:pt x="1810" y="893"/>
                  </a:cubicBezTo>
                  <a:lnTo>
                    <a:pt x="1810" y="596"/>
                  </a:lnTo>
                  <a:cubicBezTo>
                    <a:pt x="1810" y="274"/>
                    <a:pt x="1536" y="0"/>
                    <a:pt x="121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429" name="Google Shape;10429;p73"/>
            <p:cNvSpPr/>
            <p:nvPr/>
          </p:nvSpPr>
          <p:spPr>
            <a:xfrm>
              <a:off x="6707084" y="3387403"/>
              <a:ext cx="261145" cy="183072"/>
            </a:xfrm>
            <a:custGeom>
              <a:avLst/>
              <a:gdLst/>
              <a:ahLst/>
              <a:cxnLst/>
              <a:rect l="l" t="t" r="r" b="b"/>
              <a:pathLst>
                <a:path w="8205" h="5752" extrusionOk="0">
                  <a:moveTo>
                    <a:pt x="2727" y="536"/>
                  </a:moveTo>
                  <a:cubicBezTo>
                    <a:pt x="2501" y="715"/>
                    <a:pt x="2311" y="953"/>
                    <a:pt x="2132" y="1227"/>
                  </a:cubicBezTo>
                  <a:cubicBezTo>
                    <a:pt x="2013" y="1417"/>
                    <a:pt x="1906" y="1608"/>
                    <a:pt x="1799" y="1822"/>
                  </a:cubicBezTo>
                  <a:lnTo>
                    <a:pt x="1013" y="1822"/>
                  </a:lnTo>
                  <a:cubicBezTo>
                    <a:pt x="1465" y="1239"/>
                    <a:pt x="2037" y="798"/>
                    <a:pt x="2727" y="536"/>
                  </a:cubicBezTo>
                  <a:close/>
                  <a:moveTo>
                    <a:pt x="3930" y="286"/>
                  </a:moveTo>
                  <a:lnTo>
                    <a:pt x="3930" y="1822"/>
                  </a:lnTo>
                  <a:lnTo>
                    <a:pt x="2120" y="1822"/>
                  </a:lnTo>
                  <a:cubicBezTo>
                    <a:pt x="2537" y="941"/>
                    <a:pt x="3192" y="358"/>
                    <a:pt x="3930" y="286"/>
                  </a:cubicBezTo>
                  <a:close/>
                  <a:moveTo>
                    <a:pt x="4216" y="286"/>
                  </a:moveTo>
                  <a:cubicBezTo>
                    <a:pt x="4954" y="346"/>
                    <a:pt x="5609" y="941"/>
                    <a:pt x="6025" y="1822"/>
                  </a:cubicBezTo>
                  <a:lnTo>
                    <a:pt x="4216" y="1822"/>
                  </a:lnTo>
                  <a:lnTo>
                    <a:pt x="4216" y="286"/>
                  </a:lnTo>
                  <a:close/>
                  <a:moveTo>
                    <a:pt x="5418" y="536"/>
                  </a:moveTo>
                  <a:cubicBezTo>
                    <a:pt x="6109" y="798"/>
                    <a:pt x="6704" y="1239"/>
                    <a:pt x="7133" y="1822"/>
                  </a:cubicBezTo>
                  <a:lnTo>
                    <a:pt x="6347" y="1822"/>
                  </a:lnTo>
                  <a:cubicBezTo>
                    <a:pt x="6252" y="1608"/>
                    <a:pt x="6133" y="1406"/>
                    <a:pt x="6014" y="1227"/>
                  </a:cubicBezTo>
                  <a:cubicBezTo>
                    <a:pt x="5835" y="953"/>
                    <a:pt x="5644" y="715"/>
                    <a:pt x="5418" y="536"/>
                  </a:cubicBezTo>
                  <a:close/>
                  <a:moveTo>
                    <a:pt x="1680" y="2108"/>
                  </a:moveTo>
                  <a:cubicBezTo>
                    <a:pt x="1489" y="2668"/>
                    <a:pt x="1370" y="3299"/>
                    <a:pt x="1358" y="3953"/>
                  </a:cubicBezTo>
                  <a:lnTo>
                    <a:pt x="275" y="3953"/>
                  </a:lnTo>
                  <a:cubicBezTo>
                    <a:pt x="299" y="3275"/>
                    <a:pt x="489" y="2656"/>
                    <a:pt x="822" y="2108"/>
                  </a:cubicBezTo>
                  <a:close/>
                  <a:moveTo>
                    <a:pt x="3930" y="2108"/>
                  </a:moveTo>
                  <a:lnTo>
                    <a:pt x="3930" y="3953"/>
                  </a:lnTo>
                  <a:lnTo>
                    <a:pt x="1644" y="3953"/>
                  </a:lnTo>
                  <a:cubicBezTo>
                    <a:pt x="1656" y="3275"/>
                    <a:pt x="1787" y="2656"/>
                    <a:pt x="2001" y="2108"/>
                  </a:cubicBezTo>
                  <a:close/>
                  <a:moveTo>
                    <a:pt x="6145" y="2108"/>
                  </a:moveTo>
                  <a:cubicBezTo>
                    <a:pt x="6359" y="2644"/>
                    <a:pt x="6490" y="3263"/>
                    <a:pt x="6502" y="3953"/>
                  </a:cubicBezTo>
                  <a:lnTo>
                    <a:pt x="4216" y="3953"/>
                  </a:lnTo>
                  <a:lnTo>
                    <a:pt x="4216" y="2108"/>
                  </a:lnTo>
                  <a:close/>
                  <a:moveTo>
                    <a:pt x="7311" y="2108"/>
                  </a:moveTo>
                  <a:cubicBezTo>
                    <a:pt x="7633" y="2644"/>
                    <a:pt x="7847" y="3263"/>
                    <a:pt x="7859" y="3953"/>
                  </a:cubicBezTo>
                  <a:lnTo>
                    <a:pt x="6787" y="3953"/>
                  </a:lnTo>
                  <a:cubicBezTo>
                    <a:pt x="6776" y="3299"/>
                    <a:pt x="6656" y="2668"/>
                    <a:pt x="6442" y="2108"/>
                  </a:cubicBezTo>
                  <a:close/>
                  <a:moveTo>
                    <a:pt x="4085" y="1"/>
                  </a:moveTo>
                  <a:cubicBezTo>
                    <a:pt x="2989" y="1"/>
                    <a:pt x="1965" y="429"/>
                    <a:pt x="1192" y="1191"/>
                  </a:cubicBezTo>
                  <a:cubicBezTo>
                    <a:pt x="418" y="1953"/>
                    <a:pt x="1" y="3001"/>
                    <a:pt x="1" y="4084"/>
                  </a:cubicBezTo>
                  <a:cubicBezTo>
                    <a:pt x="1" y="4632"/>
                    <a:pt x="108" y="5156"/>
                    <a:pt x="310" y="5656"/>
                  </a:cubicBezTo>
                  <a:cubicBezTo>
                    <a:pt x="337" y="5719"/>
                    <a:pt x="392" y="5748"/>
                    <a:pt x="443" y="5748"/>
                  </a:cubicBezTo>
                  <a:cubicBezTo>
                    <a:pt x="459" y="5748"/>
                    <a:pt x="475" y="5745"/>
                    <a:pt x="489" y="5739"/>
                  </a:cubicBezTo>
                  <a:cubicBezTo>
                    <a:pt x="560" y="5704"/>
                    <a:pt x="596" y="5620"/>
                    <a:pt x="560" y="5549"/>
                  </a:cubicBezTo>
                  <a:cubicBezTo>
                    <a:pt x="382" y="5144"/>
                    <a:pt x="299" y="4692"/>
                    <a:pt x="287" y="4227"/>
                  </a:cubicBezTo>
                  <a:lnTo>
                    <a:pt x="1370" y="4227"/>
                  </a:lnTo>
                  <a:lnTo>
                    <a:pt x="1370" y="4394"/>
                  </a:lnTo>
                  <a:cubicBezTo>
                    <a:pt x="1370" y="4465"/>
                    <a:pt x="1442" y="4525"/>
                    <a:pt x="1513" y="4525"/>
                  </a:cubicBezTo>
                  <a:cubicBezTo>
                    <a:pt x="1596" y="4525"/>
                    <a:pt x="1656" y="4454"/>
                    <a:pt x="1656" y="4382"/>
                  </a:cubicBezTo>
                  <a:lnTo>
                    <a:pt x="1656" y="4227"/>
                  </a:lnTo>
                  <a:lnTo>
                    <a:pt x="3942" y="4227"/>
                  </a:lnTo>
                  <a:lnTo>
                    <a:pt x="3942" y="4394"/>
                  </a:lnTo>
                  <a:cubicBezTo>
                    <a:pt x="3942" y="4465"/>
                    <a:pt x="4001" y="4549"/>
                    <a:pt x="4097" y="4549"/>
                  </a:cubicBezTo>
                  <a:cubicBezTo>
                    <a:pt x="4168" y="4549"/>
                    <a:pt x="4240" y="4489"/>
                    <a:pt x="4240" y="4394"/>
                  </a:cubicBezTo>
                  <a:lnTo>
                    <a:pt x="4240" y="4227"/>
                  </a:lnTo>
                  <a:lnTo>
                    <a:pt x="6537" y="4227"/>
                  </a:lnTo>
                  <a:lnTo>
                    <a:pt x="6537" y="4382"/>
                  </a:lnTo>
                  <a:cubicBezTo>
                    <a:pt x="6537" y="4454"/>
                    <a:pt x="6597" y="4525"/>
                    <a:pt x="6668" y="4525"/>
                  </a:cubicBezTo>
                  <a:cubicBezTo>
                    <a:pt x="6740" y="4525"/>
                    <a:pt x="6799" y="4465"/>
                    <a:pt x="6823" y="4394"/>
                  </a:cubicBezTo>
                  <a:lnTo>
                    <a:pt x="6823" y="4227"/>
                  </a:lnTo>
                  <a:lnTo>
                    <a:pt x="7907" y="4227"/>
                  </a:lnTo>
                  <a:cubicBezTo>
                    <a:pt x="7895" y="4692"/>
                    <a:pt x="7788" y="5120"/>
                    <a:pt x="7621" y="5549"/>
                  </a:cubicBezTo>
                  <a:cubicBezTo>
                    <a:pt x="7597" y="5632"/>
                    <a:pt x="7621" y="5704"/>
                    <a:pt x="7692" y="5739"/>
                  </a:cubicBezTo>
                  <a:cubicBezTo>
                    <a:pt x="7704" y="5751"/>
                    <a:pt x="7728" y="5751"/>
                    <a:pt x="7752" y="5751"/>
                  </a:cubicBezTo>
                  <a:cubicBezTo>
                    <a:pt x="7811" y="5751"/>
                    <a:pt x="7859" y="5716"/>
                    <a:pt x="7895" y="5656"/>
                  </a:cubicBezTo>
                  <a:cubicBezTo>
                    <a:pt x="8097" y="5168"/>
                    <a:pt x="8204" y="4632"/>
                    <a:pt x="8204" y="4084"/>
                  </a:cubicBezTo>
                  <a:cubicBezTo>
                    <a:pt x="8157" y="3001"/>
                    <a:pt x="7740" y="1965"/>
                    <a:pt x="6966" y="1191"/>
                  </a:cubicBezTo>
                  <a:cubicBezTo>
                    <a:pt x="6192" y="417"/>
                    <a:pt x="5168" y="1"/>
                    <a:pt x="408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</p:grpSp>
      <p:grpSp>
        <p:nvGrpSpPr>
          <p:cNvPr id="10430" name="Google Shape;10430;p73"/>
          <p:cNvGrpSpPr/>
          <p:nvPr/>
        </p:nvGrpSpPr>
        <p:grpSpPr>
          <a:xfrm>
            <a:off x="1131971" y="5497850"/>
            <a:ext cx="503765" cy="432557"/>
            <a:chOff x="848978" y="4297637"/>
            <a:chExt cx="377824" cy="324418"/>
          </a:xfrm>
          <a:solidFill>
            <a:srgbClr val="E084C6"/>
          </a:solidFill>
        </p:grpSpPr>
        <p:sp>
          <p:nvSpPr>
            <p:cNvPr id="10431" name="Google Shape;10431;p73"/>
            <p:cNvSpPr/>
            <p:nvPr/>
          </p:nvSpPr>
          <p:spPr>
            <a:xfrm>
              <a:off x="848978" y="4297637"/>
              <a:ext cx="377824" cy="324418"/>
            </a:xfrm>
            <a:custGeom>
              <a:avLst/>
              <a:gdLst/>
              <a:ahLst/>
              <a:cxnLst/>
              <a:rect l="l" t="t" r="r" b="b"/>
              <a:pathLst>
                <a:path w="11871" h="10193" extrusionOk="0">
                  <a:moveTo>
                    <a:pt x="6787" y="358"/>
                  </a:moveTo>
                  <a:cubicBezTo>
                    <a:pt x="6965" y="358"/>
                    <a:pt x="7132" y="465"/>
                    <a:pt x="7168" y="655"/>
                  </a:cubicBezTo>
                  <a:lnTo>
                    <a:pt x="7382" y="1679"/>
                  </a:lnTo>
                  <a:lnTo>
                    <a:pt x="4465" y="1679"/>
                  </a:lnTo>
                  <a:lnTo>
                    <a:pt x="4703" y="655"/>
                  </a:lnTo>
                  <a:cubicBezTo>
                    <a:pt x="4751" y="465"/>
                    <a:pt x="4906" y="358"/>
                    <a:pt x="5084" y="358"/>
                  </a:cubicBezTo>
                  <a:close/>
                  <a:moveTo>
                    <a:pt x="2786" y="2024"/>
                  </a:moveTo>
                  <a:lnTo>
                    <a:pt x="2786" y="5751"/>
                  </a:lnTo>
                  <a:lnTo>
                    <a:pt x="2381" y="5751"/>
                  </a:lnTo>
                  <a:lnTo>
                    <a:pt x="2381" y="2024"/>
                  </a:lnTo>
                  <a:close/>
                  <a:moveTo>
                    <a:pt x="9478" y="2024"/>
                  </a:moveTo>
                  <a:lnTo>
                    <a:pt x="9478" y="5751"/>
                  </a:lnTo>
                  <a:lnTo>
                    <a:pt x="9085" y="5751"/>
                  </a:lnTo>
                  <a:lnTo>
                    <a:pt x="9085" y="2024"/>
                  </a:lnTo>
                  <a:close/>
                  <a:moveTo>
                    <a:pt x="2048" y="2024"/>
                  </a:moveTo>
                  <a:lnTo>
                    <a:pt x="2048" y="5751"/>
                  </a:lnTo>
                  <a:lnTo>
                    <a:pt x="2024" y="5751"/>
                  </a:lnTo>
                  <a:cubicBezTo>
                    <a:pt x="1834" y="5751"/>
                    <a:pt x="1667" y="5918"/>
                    <a:pt x="1667" y="6108"/>
                  </a:cubicBezTo>
                  <a:lnTo>
                    <a:pt x="1667" y="6501"/>
                  </a:lnTo>
                  <a:lnTo>
                    <a:pt x="1655" y="6501"/>
                  </a:lnTo>
                  <a:cubicBezTo>
                    <a:pt x="929" y="6501"/>
                    <a:pt x="345" y="5906"/>
                    <a:pt x="345" y="5191"/>
                  </a:cubicBezTo>
                  <a:lnTo>
                    <a:pt x="345" y="2584"/>
                  </a:lnTo>
                  <a:cubicBezTo>
                    <a:pt x="345" y="2274"/>
                    <a:pt x="595" y="2024"/>
                    <a:pt x="917" y="2024"/>
                  </a:cubicBezTo>
                  <a:close/>
                  <a:moveTo>
                    <a:pt x="8727" y="2024"/>
                  </a:moveTo>
                  <a:lnTo>
                    <a:pt x="8727" y="5751"/>
                  </a:lnTo>
                  <a:lnTo>
                    <a:pt x="8716" y="5751"/>
                  </a:lnTo>
                  <a:cubicBezTo>
                    <a:pt x="8513" y="5751"/>
                    <a:pt x="8358" y="5918"/>
                    <a:pt x="8358" y="6108"/>
                  </a:cubicBezTo>
                  <a:lnTo>
                    <a:pt x="8358" y="6501"/>
                  </a:lnTo>
                  <a:lnTo>
                    <a:pt x="3501" y="6501"/>
                  </a:lnTo>
                  <a:lnTo>
                    <a:pt x="3501" y="6108"/>
                  </a:lnTo>
                  <a:cubicBezTo>
                    <a:pt x="3501" y="5918"/>
                    <a:pt x="3334" y="5751"/>
                    <a:pt x="3143" y="5751"/>
                  </a:cubicBezTo>
                  <a:lnTo>
                    <a:pt x="3132" y="5751"/>
                  </a:lnTo>
                  <a:lnTo>
                    <a:pt x="3132" y="2024"/>
                  </a:lnTo>
                  <a:close/>
                  <a:moveTo>
                    <a:pt x="10942" y="2024"/>
                  </a:moveTo>
                  <a:cubicBezTo>
                    <a:pt x="11252" y="2024"/>
                    <a:pt x="11514" y="2274"/>
                    <a:pt x="11514" y="2584"/>
                  </a:cubicBezTo>
                  <a:lnTo>
                    <a:pt x="11514" y="5191"/>
                  </a:lnTo>
                  <a:cubicBezTo>
                    <a:pt x="11514" y="5906"/>
                    <a:pt x="10930" y="6501"/>
                    <a:pt x="10204" y="6501"/>
                  </a:cubicBezTo>
                  <a:lnTo>
                    <a:pt x="10180" y="6108"/>
                  </a:lnTo>
                  <a:cubicBezTo>
                    <a:pt x="10180" y="5918"/>
                    <a:pt x="10025" y="5751"/>
                    <a:pt x="9823" y="5751"/>
                  </a:cubicBezTo>
                  <a:lnTo>
                    <a:pt x="9811" y="5751"/>
                  </a:lnTo>
                  <a:lnTo>
                    <a:pt x="9811" y="2024"/>
                  </a:lnTo>
                  <a:close/>
                  <a:moveTo>
                    <a:pt x="3143" y="6096"/>
                  </a:moveTo>
                  <a:cubicBezTo>
                    <a:pt x="3143" y="6096"/>
                    <a:pt x="3155" y="6096"/>
                    <a:pt x="3155" y="6108"/>
                  </a:cubicBezTo>
                  <a:lnTo>
                    <a:pt x="3155" y="7037"/>
                  </a:lnTo>
                  <a:cubicBezTo>
                    <a:pt x="3155" y="7037"/>
                    <a:pt x="3155" y="7049"/>
                    <a:pt x="3143" y="7049"/>
                  </a:cubicBezTo>
                  <a:lnTo>
                    <a:pt x="2024" y="7049"/>
                  </a:lnTo>
                  <a:cubicBezTo>
                    <a:pt x="2024" y="7049"/>
                    <a:pt x="2012" y="7049"/>
                    <a:pt x="2012" y="7037"/>
                  </a:cubicBezTo>
                  <a:lnTo>
                    <a:pt x="2012" y="6108"/>
                  </a:lnTo>
                  <a:cubicBezTo>
                    <a:pt x="2012" y="6108"/>
                    <a:pt x="2012" y="6096"/>
                    <a:pt x="2024" y="6096"/>
                  </a:cubicBezTo>
                  <a:lnTo>
                    <a:pt x="2417" y="6096"/>
                  </a:lnTo>
                  <a:lnTo>
                    <a:pt x="2417" y="6489"/>
                  </a:lnTo>
                  <a:cubicBezTo>
                    <a:pt x="2417" y="6585"/>
                    <a:pt x="2489" y="6668"/>
                    <a:pt x="2584" y="6668"/>
                  </a:cubicBezTo>
                  <a:cubicBezTo>
                    <a:pt x="2667" y="6668"/>
                    <a:pt x="2762" y="6585"/>
                    <a:pt x="2762" y="6489"/>
                  </a:cubicBezTo>
                  <a:lnTo>
                    <a:pt x="2762" y="6096"/>
                  </a:lnTo>
                  <a:close/>
                  <a:moveTo>
                    <a:pt x="9847" y="6108"/>
                  </a:moveTo>
                  <a:cubicBezTo>
                    <a:pt x="9847" y="6108"/>
                    <a:pt x="9859" y="6108"/>
                    <a:pt x="9859" y="6120"/>
                  </a:cubicBezTo>
                  <a:lnTo>
                    <a:pt x="9847" y="7049"/>
                  </a:lnTo>
                  <a:lnTo>
                    <a:pt x="8716" y="7061"/>
                  </a:lnTo>
                  <a:cubicBezTo>
                    <a:pt x="8716" y="7061"/>
                    <a:pt x="8692" y="7061"/>
                    <a:pt x="8692" y="7049"/>
                  </a:cubicBezTo>
                  <a:lnTo>
                    <a:pt x="8692" y="6120"/>
                  </a:lnTo>
                  <a:cubicBezTo>
                    <a:pt x="8692" y="6120"/>
                    <a:pt x="8692" y="6108"/>
                    <a:pt x="8716" y="6108"/>
                  </a:cubicBezTo>
                  <a:lnTo>
                    <a:pt x="9097" y="6108"/>
                  </a:lnTo>
                  <a:lnTo>
                    <a:pt x="9097" y="6501"/>
                  </a:lnTo>
                  <a:cubicBezTo>
                    <a:pt x="9097" y="6585"/>
                    <a:pt x="9168" y="6680"/>
                    <a:pt x="9275" y="6680"/>
                  </a:cubicBezTo>
                  <a:cubicBezTo>
                    <a:pt x="9370" y="6680"/>
                    <a:pt x="9454" y="6608"/>
                    <a:pt x="9454" y="6501"/>
                  </a:cubicBezTo>
                  <a:lnTo>
                    <a:pt x="9454" y="6108"/>
                  </a:lnTo>
                  <a:close/>
                  <a:moveTo>
                    <a:pt x="703" y="6561"/>
                  </a:moveTo>
                  <a:cubicBezTo>
                    <a:pt x="976" y="6739"/>
                    <a:pt x="1298" y="6858"/>
                    <a:pt x="1643" y="6858"/>
                  </a:cubicBezTo>
                  <a:lnTo>
                    <a:pt x="1655" y="6858"/>
                  </a:lnTo>
                  <a:lnTo>
                    <a:pt x="1655" y="7049"/>
                  </a:lnTo>
                  <a:cubicBezTo>
                    <a:pt x="1655" y="7239"/>
                    <a:pt x="1822" y="7406"/>
                    <a:pt x="2012" y="7406"/>
                  </a:cubicBezTo>
                  <a:lnTo>
                    <a:pt x="2774" y="7406"/>
                  </a:lnTo>
                  <a:lnTo>
                    <a:pt x="2774" y="9847"/>
                  </a:lnTo>
                  <a:lnTo>
                    <a:pt x="2381" y="9847"/>
                  </a:lnTo>
                  <a:lnTo>
                    <a:pt x="2381" y="7978"/>
                  </a:lnTo>
                  <a:cubicBezTo>
                    <a:pt x="2381" y="7882"/>
                    <a:pt x="2310" y="7799"/>
                    <a:pt x="2203" y="7799"/>
                  </a:cubicBezTo>
                  <a:cubicBezTo>
                    <a:pt x="2108" y="7799"/>
                    <a:pt x="2024" y="7870"/>
                    <a:pt x="2024" y="7978"/>
                  </a:cubicBezTo>
                  <a:lnTo>
                    <a:pt x="2024" y="9847"/>
                  </a:lnTo>
                  <a:lnTo>
                    <a:pt x="1096" y="9847"/>
                  </a:lnTo>
                  <a:cubicBezTo>
                    <a:pt x="881" y="9847"/>
                    <a:pt x="703" y="9668"/>
                    <a:pt x="703" y="9466"/>
                  </a:cubicBezTo>
                  <a:lnTo>
                    <a:pt x="703" y="6561"/>
                  </a:lnTo>
                  <a:close/>
                  <a:moveTo>
                    <a:pt x="8335" y="6858"/>
                  </a:moveTo>
                  <a:lnTo>
                    <a:pt x="8335" y="7049"/>
                  </a:lnTo>
                  <a:cubicBezTo>
                    <a:pt x="8335" y="7239"/>
                    <a:pt x="8501" y="7406"/>
                    <a:pt x="8692" y="7406"/>
                  </a:cubicBezTo>
                  <a:lnTo>
                    <a:pt x="9454" y="7406"/>
                  </a:lnTo>
                  <a:lnTo>
                    <a:pt x="9466" y="9847"/>
                  </a:lnTo>
                  <a:lnTo>
                    <a:pt x="9073" y="9847"/>
                  </a:lnTo>
                  <a:lnTo>
                    <a:pt x="9073" y="7978"/>
                  </a:lnTo>
                  <a:cubicBezTo>
                    <a:pt x="9073" y="7882"/>
                    <a:pt x="8989" y="7799"/>
                    <a:pt x="8894" y="7799"/>
                  </a:cubicBezTo>
                  <a:cubicBezTo>
                    <a:pt x="8787" y="7799"/>
                    <a:pt x="8716" y="7870"/>
                    <a:pt x="8716" y="7978"/>
                  </a:cubicBezTo>
                  <a:lnTo>
                    <a:pt x="8716" y="9847"/>
                  </a:lnTo>
                  <a:lnTo>
                    <a:pt x="3120" y="9847"/>
                  </a:lnTo>
                  <a:lnTo>
                    <a:pt x="3120" y="7406"/>
                  </a:lnTo>
                  <a:lnTo>
                    <a:pt x="3132" y="7406"/>
                  </a:lnTo>
                  <a:cubicBezTo>
                    <a:pt x="3322" y="7406"/>
                    <a:pt x="3489" y="7239"/>
                    <a:pt x="3489" y="7049"/>
                  </a:cubicBezTo>
                  <a:lnTo>
                    <a:pt x="3489" y="6858"/>
                  </a:lnTo>
                  <a:close/>
                  <a:moveTo>
                    <a:pt x="11133" y="6561"/>
                  </a:moveTo>
                  <a:lnTo>
                    <a:pt x="11133" y="9466"/>
                  </a:lnTo>
                  <a:cubicBezTo>
                    <a:pt x="11133" y="9668"/>
                    <a:pt x="10954" y="9847"/>
                    <a:pt x="10752" y="9847"/>
                  </a:cubicBezTo>
                  <a:lnTo>
                    <a:pt x="9811" y="9847"/>
                  </a:lnTo>
                  <a:lnTo>
                    <a:pt x="9811" y="7406"/>
                  </a:lnTo>
                  <a:lnTo>
                    <a:pt x="9823" y="7406"/>
                  </a:lnTo>
                  <a:cubicBezTo>
                    <a:pt x="10025" y="7406"/>
                    <a:pt x="10180" y="7239"/>
                    <a:pt x="10180" y="7049"/>
                  </a:cubicBezTo>
                  <a:lnTo>
                    <a:pt x="10180" y="6858"/>
                  </a:lnTo>
                  <a:lnTo>
                    <a:pt x="10204" y="6858"/>
                  </a:lnTo>
                  <a:cubicBezTo>
                    <a:pt x="10537" y="6858"/>
                    <a:pt x="10871" y="6751"/>
                    <a:pt x="11133" y="6561"/>
                  </a:cubicBezTo>
                  <a:close/>
                  <a:moveTo>
                    <a:pt x="5084" y="0"/>
                  </a:moveTo>
                  <a:cubicBezTo>
                    <a:pt x="4739" y="0"/>
                    <a:pt x="4441" y="238"/>
                    <a:pt x="4358" y="560"/>
                  </a:cubicBezTo>
                  <a:lnTo>
                    <a:pt x="4120" y="1667"/>
                  </a:lnTo>
                  <a:lnTo>
                    <a:pt x="929" y="1667"/>
                  </a:lnTo>
                  <a:cubicBezTo>
                    <a:pt x="417" y="1667"/>
                    <a:pt x="0" y="2084"/>
                    <a:pt x="0" y="2584"/>
                  </a:cubicBezTo>
                  <a:lnTo>
                    <a:pt x="0" y="5191"/>
                  </a:lnTo>
                  <a:cubicBezTo>
                    <a:pt x="0" y="5596"/>
                    <a:pt x="143" y="5953"/>
                    <a:pt x="381" y="6227"/>
                  </a:cubicBezTo>
                  <a:lnTo>
                    <a:pt x="381" y="9466"/>
                  </a:lnTo>
                  <a:cubicBezTo>
                    <a:pt x="381" y="9859"/>
                    <a:pt x="703" y="10192"/>
                    <a:pt x="1107" y="10192"/>
                  </a:cubicBezTo>
                  <a:lnTo>
                    <a:pt x="10763" y="10192"/>
                  </a:lnTo>
                  <a:cubicBezTo>
                    <a:pt x="11168" y="10192"/>
                    <a:pt x="11490" y="9859"/>
                    <a:pt x="11490" y="9466"/>
                  </a:cubicBezTo>
                  <a:lnTo>
                    <a:pt x="11490" y="6227"/>
                  </a:lnTo>
                  <a:cubicBezTo>
                    <a:pt x="11728" y="5953"/>
                    <a:pt x="11871" y="5572"/>
                    <a:pt x="11871" y="5191"/>
                  </a:cubicBezTo>
                  <a:lnTo>
                    <a:pt x="11871" y="2584"/>
                  </a:lnTo>
                  <a:cubicBezTo>
                    <a:pt x="11871" y="2084"/>
                    <a:pt x="11454" y="1667"/>
                    <a:pt x="10942" y="1667"/>
                  </a:cubicBezTo>
                  <a:lnTo>
                    <a:pt x="7739" y="1667"/>
                  </a:lnTo>
                  <a:lnTo>
                    <a:pt x="7501" y="560"/>
                  </a:lnTo>
                  <a:cubicBezTo>
                    <a:pt x="7430" y="215"/>
                    <a:pt x="7132" y="0"/>
                    <a:pt x="67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432" name="Google Shape;10432;p73"/>
            <p:cNvSpPr/>
            <p:nvPr/>
          </p:nvSpPr>
          <p:spPr>
            <a:xfrm>
              <a:off x="1002450" y="4457157"/>
              <a:ext cx="70116" cy="34533"/>
            </a:xfrm>
            <a:custGeom>
              <a:avLst/>
              <a:gdLst/>
              <a:ahLst/>
              <a:cxnLst/>
              <a:rect l="l" t="t" r="r" b="b"/>
              <a:pathLst>
                <a:path w="2203" h="1085" extrusionOk="0">
                  <a:moveTo>
                    <a:pt x="357" y="1"/>
                  </a:moveTo>
                  <a:cubicBezTo>
                    <a:pt x="167" y="1"/>
                    <a:pt x="0" y="168"/>
                    <a:pt x="0" y="358"/>
                  </a:cubicBezTo>
                  <a:lnTo>
                    <a:pt x="0" y="727"/>
                  </a:lnTo>
                  <a:cubicBezTo>
                    <a:pt x="0" y="918"/>
                    <a:pt x="167" y="1084"/>
                    <a:pt x="357" y="1084"/>
                  </a:cubicBezTo>
                  <a:lnTo>
                    <a:pt x="1846" y="1084"/>
                  </a:lnTo>
                  <a:cubicBezTo>
                    <a:pt x="2048" y="1084"/>
                    <a:pt x="2203" y="918"/>
                    <a:pt x="2203" y="727"/>
                  </a:cubicBezTo>
                  <a:lnTo>
                    <a:pt x="2203" y="358"/>
                  </a:lnTo>
                  <a:cubicBezTo>
                    <a:pt x="2203" y="168"/>
                    <a:pt x="2048" y="1"/>
                    <a:pt x="1846" y="1"/>
                  </a:cubicBezTo>
                  <a:lnTo>
                    <a:pt x="1667" y="1"/>
                  </a:lnTo>
                  <a:cubicBezTo>
                    <a:pt x="1584" y="1"/>
                    <a:pt x="1488" y="72"/>
                    <a:pt x="1488" y="179"/>
                  </a:cubicBezTo>
                  <a:cubicBezTo>
                    <a:pt x="1488" y="287"/>
                    <a:pt x="1572" y="358"/>
                    <a:pt x="1667" y="358"/>
                  </a:cubicBezTo>
                  <a:lnTo>
                    <a:pt x="1846" y="358"/>
                  </a:lnTo>
                  <a:cubicBezTo>
                    <a:pt x="1846" y="358"/>
                    <a:pt x="1869" y="358"/>
                    <a:pt x="1869" y="370"/>
                  </a:cubicBezTo>
                  <a:lnTo>
                    <a:pt x="1869" y="739"/>
                  </a:lnTo>
                  <a:cubicBezTo>
                    <a:pt x="1869" y="739"/>
                    <a:pt x="1869" y="763"/>
                    <a:pt x="1846" y="763"/>
                  </a:cubicBezTo>
                  <a:lnTo>
                    <a:pt x="357" y="763"/>
                  </a:lnTo>
                  <a:cubicBezTo>
                    <a:pt x="357" y="763"/>
                    <a:pt x="345" y="763"/>
                    <a:pt x="345" y="739"/>
                  </a:cubicBezTo>
                  <a:lnTo>
                    <a:pt x="345" y="370"/>
                  </a:lnTo>
                  <a:cubicBezTo>
                    <a:pt x="345" y="370"/>
                    <a:pt x="345" y="358"/>
                    <a:pt x="357" y="358"/>
                  </a:cubicBezTo>
                  <a:lnTo>
                    <a:pt x="917" y="358"/>
                  </a:lnTo>
                  <a:cubicBezTo>
                    <a:pt x="1000" y="358"/>
                    <a:pt x="1084" y="287"/>
                    <a:pt x="1084" y="179"/>
                  </a:cubicBezTo>
                  <a:cubicBezTo>
                    <a:pt x="1084" y="72"/>
                    <a:pt x="1012" y="1"/>
                    <a:pt x="91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</p:grpSp>
      <p:grpSp>
        <p:nvGrpSpPr>
          <p:cNvPr id="10433" name="Google Shape;10433;p73"/>
          <p:cNvGrpSpPr/>
          <p:nvPr/>
        </p:nvGrpSpPr>
        <p:grpSpPr>
          <a:xfrm>
            <a:off x="2339040" y="5483125"/>
            <a:ext cx="468585" cy="461287"/>
            <a:chOff x="1754279" y="4286593"/>
            <a:chExt cx="351439" cy="345965"/>
          </a:xfrm>
          <a:solidFill>
            <a:srgbClr val="E084C6"/>
          </a:solidFill>
        </p:grpSpPr>
        <p:sp>
          <p:nvSpPr>
            <p:cNvPr id="10434" name="Google Shape;10434;p73"/>
            <p:cNvSpPr/>
            <p:nvPr/>
          </p:nvSpPr>
          <p:spPr>
            <a:xfrm>
              <a:off x="1799379" y="4550857"/>
              <a:ext cx="28422" cy="27117"/>
            </a:xfrm>
            <a:custGeom>
              <a:avLst/>
              <a:gdLst/>
              <a:ahLst/>
              <a:cxnLst/>
              <a:rect l="l" t="t" r="r" b="b"/>
              <a:pathLst>
                <a:path w="893" h="852" extrusionOk="0">
                  <a:moveTo>
                    <a:pt x="708" y="1"/>
                  </a:moveTo>
                  <a:cubicBezTo>
                    <a:pt x="667" y="1"/>
                    <a:pt x="625" y="16"/>
                    <a:pt x="595" y="45"/>
                  </a:cubicBezTo>
                  <a:lnTo>
                    <a:pt x="60" y="581"/>
                  </a:lnTo>
                  <a:cubicBezTo>
                    <a:pt x="0" y="641"/>
                    <a:pt x="0" y="748"/>
                    <a:pt x="60" y="807"/>
                  </a:cubicBezTo>
                  <a:cubicBezTo>
                    <a:pt x="89" y="837"/>
                    <a:pt x="131" y="852"/>
                    <a:pt x="173" y="852"/>
                  </a:cubicBezTo>
                  <a:cubicBezTo>
                    <a:pt x="214" y="852"/>
                    <a:pt x="256" y="837"/>
                    <a:pt x="286" y="807"/>
                  </a:cubicBezTo>
                  <a:lnTo>
                    <a:pt x="822" y="272"/>
                  </a:lnTo>
                  <a:cubicBezTo>
                    <a:pt x="893" y="212"/>
                    <a:pt x="893" y="117"/>
                    <a:pt x="822" y="45"/>
                  </a:cubicBezTo>
                  <a:cubicBezTo>
                    <a:pt x="792" y="16"/>
                    <a:pt x="750" y="1"/>
                    <a:pt x="70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435" name="Google Shape;10435;p73"/>
            <p:cNvSpPr/>
            <p:nvPr/>
          </p:nvSpPr>
          <p:spPr>
            <a:xfrm>
              <a:off x="1833084" y="4584594"/>
              <a:ext cx="27690" cy="27117"/>
            </a:xfrm>
            <a:custGeom>
              <a:avLst/>
              <a:gdLst/>
              <a:ahLst/>
              <a:cxnLst/>
              <a:rect l="l" t="t" r="r" b="b"/>
              <a:pathLst>
                <a:path w="870" h="852" extrusionOk="0">
                  <a:moveTo>
                    <a:pt x="699" y="0"/>
                  </a:moveTo>
                  <a:cubicBezTo>
                    <a:pt x="659" y="0"/>
                    <a:pt x="620" y="15"/>
                    <a:pt x="596" y="45"/>
                  </a:cubicBezTo>
                  <a:lnTo>
                    <a:pt x="48" y="581"/>
                  </a:lnTo>
                  <a:cubicBezTo>
                    <a:pt x="1" y="640"/>
                    <a:pt x="1" y="747"/>
                    <a:pt x="48" y="807"/>
                  </a:cubicBezTo>
                  <a:cubicBezTo>
                    <a:pt x="78" y="837"/>
                    <a:pt x="120" y="852"/>
                    <a:pt x="161" y="852"/>
                  </a:cubicBezTo>
                  <a:cubicBezTo>
                    <a:pt x="203" y="852"/>
                    <a:pt x="245" y="837"/>
                    <a:pt x="275" y="807"/>
                  </a:cubicBezTo>
                  <a:lnTo>
                    <a:pt x="810" y="271"/>
                  </a:lnTo>
                  <a:cubicBezTo>
                    <a:pt x="870" y="212"/>
                    <a:pt x="870" y="105"/>
                    <a:pt x="810" y="45"/>
                  </a:cubicBezTo>
                  <a:cubicBezTo>
                    <a:pt x="781" y="15"/>
                    <a:pt x="739" y="0"/>
                    <a:pt x="69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436" name="Google Shape;10436;p73"/>
            <p:cNvSpPr/>
            <p:nvPr/>
          </p:nvSpPr>
          <p:spPr>
            <a:xfrm>
              <a:off x="1816407" y="4567917"/>
              <a:ext cx="28072" cy="27117"/>
            </a:xfrm>
            <a:custGeom>
              <a:avLst/>
              <a:gdLst/>
              <a:ahLst/>
              <a:cxnLst/>
              <a:rect l="l" t="t" r="r" b="b"/>
              <a:pathLst>
                <a:path w="882" h="852" extrusionOk="0">
                  <a:moveTo>
                    <a:pt x="709" y="0"/>
                  </a:moveTo>
                  <a:cubicBezTo>
                    <a:pt x="668" y="0"/>
                    <a:pt x="626" y="15"/>
                    <a:pt x="596" y="45"/>
                  </a:cubicBezTo>
                  <a:lnTo>
                    <a:pt x="60" y="581"/>
                  </a:lnTo>
                  <a:cubicBezTo>
                    <a:pt x="1" y="640"/>
                    <a:pt x="1" y="748"/>
                    <a:pt x="60" y="807"/>
                  </a:cubicBezTo>
                  <a:cubicBezTo>
                    <a:pt x="90" y="837"/>
                    <a:pt x="132" y="852"/>
                    <a:pt x="172" y="852"/>
                  </a:cubicBezTo>
                  <a:cubicBezTo>
                    <a:pt x="212" y="852"/>
                    <a:pt x="251" y="837"/>
                    <a:pt x="275" y="807"/>
                  </a:cubicBezTo>
                  <a:lnTo>
                    <a:pt x="822" y="271"/>
                  </a:lnTo>
                  <a:cubicBezTo>
                    <a:pt x="882" y="212"/>
                    <a:pt x="882" y="105"/>
                    <a:pt x="822" y="45"/>
                  </a:cubicBezTo>
                  <a:cubicBezTo>
                    <a:pt x="793" y="15"/>
                    <a:pt x="751" y="0"/>
                    <a:pt x="70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437" name="Google Shape;10437;p73"/>
            <p:cNvSpPr/>
            <p:nvPr/>
          </p:nvSpPr>
          <p:spPr>
            <a:xfrm>
              <a:off x="1754279" y="4286593"/>
              <a:ext cx="351439" cy="345965"/>
            </a:xfrm>
            <a:custGeom>
              <a:avLst/>
              <a:gdLst/>
              <a:ahLst/>
              <a:cxnLst/>
              <a:rect l="l" t="t" r="r" b="b"/>
              <a:pathLst>
                <a:path w="11042" h="10870" extrusionOk="0">
                  <a:moveTo>
                    <a:pt x="10656" y="324"/>
                  </a:moveTo>
                  <a:lnTo>
                    <a:pt x="10216" y="1871"/>
                  </a:lnTo>
                  <a:lnTo>
                    <a:pt x="9108" y="776"/>
                  </a:lnTo>
                  <a:lnTo>
                    <a:pt x="10656" y="324"/>
                  </a:lnTo>
                  <a:close/>
                  <a:moveTo>
                    <a:pt x="4632" y="3586"/>
                  </a:moveTo>
                  <a:lnTo>
                    <a:pt x="2679" y="5538"/>
                  </a:lnTo>
                  <a:lnTo>
                    <a:pt x="465" y="5360"/>
                  </a:lnTo>
                  <a:cubicBezTo>
                    <a:pt x="429" y="5360"/>
                    <a:pt x="417" y="5324"/>
                    <a:pt x="441" y="5300"/>
                  </a:cubicBezTo>
                  <a:cubicBezTo>
                    <a:pt x="1393" y="4348"/>
                    <a:pt x="2667" y="3764"/>
                    <a:pt x="4001" y="3645"/>
                  </a:cubicBezTo>
                  <a:lnTo>
                    <a:pt x="4632" y="3586"/>
                  </a:lnTo>
                  <a:close/>
                  <a:moveTo>
                    <a:pt x="2727" y="5955"/>
                  </a:moveTo>
                  <a:lnTo>
                    <a:pt x="3584" y="6812"/>
                  </a:lnTo>
                  <a:lnTo>
                    <a:pt x="3263" y="7146"/>
                  </a:lnTo>
                  <a:lnTo>
                    <a:pt x="2393" y="6277"/>
                  </a:lnTo>
                  <a:lnTo>
                    <a:pt x="2727" y="5955"/>
                  </a:lnTo>
                  <a:close/>
                  <a:moveTo>
                    <a:pt x="2572" y="6920"/>
                  </a:moveTo>
                  <a:lnTo>
                    <a:pt x="3024" y="7360"/>
                  </a:lnTo>
                  <a:lnTo>
                    <a:pt x="2655" y="7753"/>
                  </a:lnTo>
                  <a:lnTo>
                    <a:pt x="2596" y="7813"/>
                  </a:lnTo>
                  <a:lnTo>
                    <a:pt x="2191" y="7408"/>
                  </a:lnTo>
                  <a:cubicBezTo>
                    <a:pt x="2155" y="7384"/>
                    <a:pt x="2155" y="7336"/>
                    <a:pt x="2191" y="7313"/>
                  </a:cubicBezTo>
                  <a:lnTo>
                    <a:pt x="2572" y="6920"/>
                  </a:lnTo>
                  <a:close/>
                  <a:moveTo>
                    <a:pt x="8775" y="895"/>
                  </a:moveTo>
                  <a:lnTo>
                    <a:pt x="10121" y="2229"/>
                  </a:lnTo>
                  <a:lnTo>
                    <a:pt x="9704" y="3598"/>
                  </a:lnTo>
                  <a:lnTo>
                    <a:pt x="5275" y="8039"/>
                  </a:lnTo>
                  <a:lnTo>
                    <a:pt x="4406" y="7170"/>
                  </a:lnTo>
                  <a:lnTo>
                    <a:pt x="6430" y="5146"/>
                  </a:lnTo>
                  <a:cubicBezTo>
                    <a:pt x="6584" y="5003"/>
                    <a:pt x="6608" y="4741"/>
                    <a:pt x="6418" y="4574"/>
                  </a:cubicBezTo>
                  <a:cubicBezTo>
                    <a:pt x="6334" y="4491"/>
                    <a:pt x="6230" y="4449"/>
                    <a:pt x="6127" y="4449"/>
                  </a:cubicBezTo>
                  <a:cubicBezTo>
                    <a:pt x="6025" y="4449"/>
                    <a:pt x="5924" y="4491"/>
                    <a:pt x="5846" y="4574"/>
                  </a:cubicBezTo>
                  <a:lnTo>
                    <a:pt x="3822" y="6598"/>
                  </a:lnTo>
                  <a:lnTo>
                    <a:pt x="2965" y="5729"/>
                  </a:lnTo>
                  <a:lnTo>
                    <a:pt x="7394" y="1300"/>
                  </a:lnTo>
                  <a:lnTo>
                    <a:pt x="8775" y="895"/>
                  </a:lnTo>
                  <a:close/>
                  <a:moveTo>
                    <a:pt x="6126" y="4785"/>
                  </a:moveTo>
                  <a:cubicBezTo>
                    <a:pt x="6153" y="4785"/>
                    <a:pt x="6180" y="4794"/>
                    <a:pt x="6191" y="4812"/>
                  </a:cubicBezTo>
                  <a:cubicBezTo>
                    <a:pt x="6227" y="4836"/>
                    <a:pt x="6239" y="4907"/>
                    <a:pt x="6191" y="4943"/>
                  </a:cubicBezTo>
                  <a:lnTo>
                    <a:pt x="4060" y="7074"/>
                  </a:lnTo>
                  <a:cubicBezTo>
                    <a:pt x="3941" y="7170"/>
                    <a:pt x="3108" y="8003"/>
                    <a:pt x="3024" y="8110"/>
                  </a:cubicBezTo>
                  <a:cubicBezTo>
                    <a:pt x="3005" y="8129"/>
                    <a:pt x="2976" y="8142"/>
                    <a:pt x="2949" y="8142"/>
                  </a:cubicBezTo>
                  <a:cubicBezTo>
                    <a:pt x="2926" y="8142"/>
                    <a:pt x="2904" y="8132"/>
                    <a:pt x="2893" y="8110"/>
                  </a:cubicBezTo>
                  <a:cubicBezTo>
                    <a:pt x="2858" y="8086"/>
                    <a:pt x="2858" y="8003"/>
                    <a:pt x="2893" y="7979"/>
                  </a:cubicBezTo>
                  <a:lnTo>
                    <a:pt x="6060" y="4812"/>
                  </a:lnTo>
                  <a:cubicBezTo>
                    <a:pt x="6072" y="4794"/>
                    <a:pt x="6099" y="4785"/>
                    <a:pt x="6126" y="4785"/>
                  </a:cubicBezTo>
                  <a:close/>
                  <a:moveTo>
                    <a:pt x="4179" y="7396"/>
                  </a:moveTo>
                  <a:lnTo>
                    <a:pt x="5048" y="8253"/>
                  </a:lnTo>
                  <a:lnTo>
                    <a:pt x="4739" y="8586"/>
                  </a:lnTo>
                  <a:lnTo>
                    <a:pt x="4715" y="8586"/>
                  </a:lnTo>
                  <a:lnTo>
                    <a:pt x="3858" y="7729"/>
                  </a:lnTo>
                  <a:lnTo>
                    <a:pt x="4179" y="7396"/>
                  </a:lnTo>
                  <a:close/>
                  <a:moveTo>
                    <a:pt x="3608" y="7944"/>
                  </a:moveTo>
                  <a:lnTo>
                    <a:pt x="4048" y="8396"/>
                  </a:lnTo>
                  <a:lnTo>
                    <a:pt x="3679" y="8801"/>
                  </a:lnTo>
                  <a:cubicBezTo>
                    <a:pt x="3667" y="8813"/>
                    <a:pt x="3632" y="8813"/>
                    <a:pt x="3620" y="8813"/>
                  </a:cubicBezTo>
                  <a:cubicBezTo>
                    <a:pt x="3608" y="8813"/>
                    <a:pt x="3584" y="8813"/>
                    <a:pt x="3560" y="8801"/>
                  </a:cubicBezTo>
                  <a:lnTo>
                    <a:pt x="3155" y="8396"/>
                  </a:lnTo>
                  <a:cubicBezTo>
                    <a:pt x="3191" y="8384"/>
                    <a:pt x="3203" y="8360"/>
                    <a:pt x="3215" y="8336"/>
                  </a:cubicBezTo>
                  <a:lnTo>
                    <a:pt x="3608" y="7944"/>
                  </a:lnTo>
                  <a:close/>
                  <a:moveTo>
                    <a:pt x="10687" y="1"/>
                  </a:moveTo>
                  <a:cubicBezTo>
                    <a:pt x="10658" y="1"/>
                    <a:pt x="10627" y="5"/>
                    <a:pt x="10597" y="14"/>
                  </a:cubicBezTo>
                  <a:cubicBezTo>
                    <a:pt x="9894" y="228"/>
                    <a:pt x="7918" y="800"/>
                    <a:pt x="7263" y="1002"/>
                  </a:cubicBezTo>
                  <a:cubicBezTo>
                    <a:pt x="7239" y="1014"/>
                    <a:pt x="7215" y="1014"/>
                    <a:pt x="7192" y="1038"/>
                  </a:cubicBezTo>
                  <a:lnTo>
                    <a:pt x="4953" y="3276"/>
                  </a:lnTo>
                  <a:lnTo>
                    <a:pt x="3965" y="3360"/>
                  </a:lnTo>
                  <a:cubicBezTo>
                    <a:pt x="2548" y="3479"/>
                    <a:pt x="1203" y="4110"/>
                    <a:pt x="215" y="5110"/>
                  </a:cubicBezTo>
                  <a:cubicBezTo>
                    <a:pt x="0" y="5312"/>
                    <a:pt x="131" y="5681"/>
                    <a:pt x="429" y="5705"/>
                  </a:cubicBezTo>
                  <a:lnTo>
                    <a:pt x="2370" y="5860"/>
                  </a:lnTo>
                  <a:lnTo>
                    <a:pt x="2179" y="6062"/>
                  </a:lnTo>
                  <a:cubicBezTo>
                    <a:pt x="2060" y="6181"/>
                    <a:pt x="2060" y="6384"/>
                    <a:pt x="2179" y="6503"/>
                  </a:cubicBezTo>
                  <a:lnTo>
                    <a:pt x="2370" y="6693"/>
                  </a:lnTo>
                  <a:lnTo>
                    <a:pt x="1977" y="7086"/>
                  </a:lnTo>
                  <a:cubicBezTo>
                    <a:pt x="1834" y="7229"/>
                    <a:pt x="1834" y="7491"/>
                    <a:pt x="1977" y="7634"/>
                  </a:cubicBezTo>
                  <a:lnTo>
                    <a:pt x="3370" y="9015"/>
                  </a:lnTo>
                  <a:cubicBezTo>
                    <a:pt x="3441" y="9092"/>
                    <a:pt x="3539" y="9131"/>
                    <a:pt x="3639" y="9131"/>
                  </a:cubicBezTo>
                  <a:cubicBezTo>
                    <a:pt x="3739" y="9131"/>
                    <a:pt x="3840" y="9092"/>
                    <a:pt x="3917" y="9015"/>
                  </a:cubicBezTo>
                  <a:lnTo>
                    <a:pt x="4298" y="8634"/>
                  </a:lnTo>
                  <a:lnTo>
                    <a:pt x="4477" y="8813"/>
                  </a:lnTo>
                  <a:cubicBezTo>
                    <a:pt x="4548" y="8878"/>
                    <a:pt x="4635" y="8911"/>
                    <a:pt x="4720" y="8911"/>
                  </a:cubicBezTo>
                  <a:cubicBezTo>
                    <a:pt x="4804" y="8911"/>
                    <a:pt x="4888" y="8878"/>
                    <a:pt x="4953" y="8813"/>
                  </a:cubicBezTo>
                  <a:lnTo>
                    <a:pt x="5156" y="8622"/>
                  </a:lnTo>
                  <a:lnTo>
                    <a:pt x="5310" y="10551"/>
                  </a:lnTo>
                  <a:cubicBezTo>
                    <a:pt x="5334" y="10682"/>
                    <a:pt x="5418" y="10801"/>
                    <a:pt x="5537" y="10849"/>
                  </a:cubicBezTo>
                  <a:cubicBezTo>
                    <a:pt x="5577" y="10863"/>
                    <a:pt x="5618" y="10870"/>
                    <a:pt x="5658" y="10870"/>
                  </a:cubicBezTo>
                  <a:cubicBezTo>
                    <a:pt x="5750" y="10870"/>
                    <a:pt x="5840" y="10835"/>
                    <a:pt x="5906" y="10777"/>
                  </a:cubicBezTo>
                  <a:cubicBezTo>
                    <a:pt x="6537" y="10146"/>
                    <a:pt x="7001" y="9420"/>
                    <a:pt x="7299" y="8598"/>
                  </a:cubicBezTo>
                  <a:cubicBezTo>
                    <a:pt x="7323" y="8515"/>
                    <a:pt x="7275" y="8420"/>
                    <a:pt x="7203" y="8396"/>
                  </a:cubicBezTo>
                  <a:cubicBezTo>
                    <a:pt x="7184" y="8388"/>
                    <a:pt x="7164" y="8384"/>
                    <a:pt x="7144" y="8384"/>
                  </a:cubicBezTo>
                  <a:cubicBezTo>
                    <a:pt x="7079" y="8384"/>
                    <a:pt x="7019" y="8425"/>
                    <a:pt x="7001" y="8479"/>
                  </a:cubicBezTo>
                  <a:cubicBezTo>
                    <a:pt x="6715" y="9253"/>
                    <a:pt x="6263" y="9956"/>
                    <a:pt x="5691" y="10539"/>
                  </a:cubicBezTo>
                  <a:cubicBezTo>
                    <a:pt x="5682" y="10544"/>
                    <a:pt x="5670" y="10547"/>
                    <a:pt x="5659" y="10547"/>
                  </a:cubicBezTo>
                  <a:cubicBezTo>
                    <a:pt x="5644" y="10547"/>
                    <a:pt x="5632" y="10541"/>
                    <a:pt x="5632" y="10527"/>
                  </a:cubicBezTo>
                  <a:lnTo>
                    <a:pt x="5429" y="8325"/>
                  </a:lnTo>
                  <a:lnTo>
                    <a:pt x="7382" y="6372"/>
                  </a:lnTo>
                  <a:lnTo>
                    <a:pt x="7382" y="6372"/>
                  </a:lnTo>
                  <a:cubicBezTo>
                    <a:pt x="7323" y="7158"/>
                    <a:pt x="7299" y="7372"/>
                    <a:pt x="7203" y="7765"/>
                  </a:cubicBezTo>
                  <a:cubicBezTo>
                    <a:pt x="7192" y="7860"/>
                    <a:pt x="7239" y="7944"/>
                    <a:pt x="7323" y="7967"/>
                  </a:cubicBezTo>
                  <a:cubicBezTo>
                    <a:pt x="7332" y="7969"/>
                    <a:pt x="7342" y="7969"/>
                    <a:pt x="7351" y="7969"/>
                  </a:cubicBezTo>
                  <a:cubicBezTo>
                    <a:pt x="7434" y="7969"/>
                    <a:pt x="7502" y="7923"/>
                    <a:pt x="7513" y="7848"/>
                  </a:cubicBezTo>
                  <a:cubicBezTo>
                    <a:pt x="7620" y="7348"/>
                    <a:pt x="7632" y="7134"/>
                    <a:pt x="7727" y="6027"/>
                  </a:cubicBezTo>
                  <a:lnTo>
                    <a:pt x="9954" y="3800"/>
                  </a:lnTo>
                  <a:cubicBezTo>
                    <a:pt x="9978" y="3776"/>
                    <a:pt x="9990" y="3753"/>
                    <a:pt x="10001" y="3717"/>
                  </a:cubicBezTo>
                  <a:lnTo>
                    <a:pt x="10454" y="2205"/>
                  </a:lnTo>
                  <a:lnTo>
                    <a:pt x="10990" y="383"/>
                  </a:lnTo>
                  <a:cubicBezTo>
                    <a:pt x="11042" y="196"/>
                    <a:pt x="10885" y="1"/>
                    <a:pt x="1068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438" name="Google Shape;10438;p73"/>
            <p:cNvSpPr/>
            <p:nvPr/>
          </p:nvSpPr>
          <p:spPr>
            <a:xfrm>
              <a:off x="1951705" y="4367117"/>
              <a:ext cx="86062" cy="65437"/>
            </a:xfrm>
            <a:custGeom>
              <a:avLst/>
              <a:gdLst/>
              <a:ahLst/>
              <a:cxnLst/>
              <a:rect l="l" t="t" r="r" b="b"/>
              <a:pathLst>
                <a:path w="2704" h="2056" extrusionOk="0">
                  <a:moveTo>
                    <a:pt x="905" y="1"/>
                  </a:moveTo>
                  <a:cubicBezTo>
                    <a:pt x="881" y="1"/>
                    <a:pt x="857" y="7"/>
                    <a:pt x="834" y="20"/>
                  </a:cubicBezTo>
                  <a:cubicBezTo>
                    <a:pt x="167" y="330"/>
                    <a:pt x="0" y="1211"/>
                    <a:pt x="524" y="1746"/>
                  </a:cubicBezTo>
                  <a:cubicBezTo>
                    <a:pt x="739" y="1949"/>
                    <a:pt x="1000" y="2056"/>
                    <a:pt x="1274" y="2056"/>
                  </a:cubicBezTo>
                  <a:cubicBezTo>
                    <a:pt x="2227" y="2056"/>
                    <a:pt x="2703" y="913"/>
                    <a:pt x="2024" y="234"/>
                  </a:cubicBezTo>
                  <a:cubicBezTo>
                    <a:pt x="1941" y="151"/>
                    <a:pt x="1834" y="80"/>
                    <a:pt x="1715" y="20"/>
                  </a:cubicBezTo>
                  <a:cubicBezTo>
                    <a:pt x="1696" y="10"/>
                    <a:pt x="1674" y="6"/>
                    <a:pt x="1652" y="6"/>
                  </a:cubicBezTo>
                  <a:cubicBezTo>
                    <a:pt x="1592" y="6"/>
                    <a:pt x="1530" y="39"/>
                    <a:pt x="1512" y="91"/>
                  </a:cubicBezTo>
                  <a:cubicBezTo>
                    <a:pt x="1477" y="163"/>
                    <a:pt x="1512" y="270"/>
                    <a:pt x="1584" y="294"/>
                  </a:cubicBezTo>
                  <a:cubicBezTo>
                    <a:pt x="2060" y="508"/>
                    <a:pt x="2167" y="1127"/>
                    <a:pt x="1810" y="1508"/>
                  </a:cubicBezTo>
                  <a:cubicBezTo>
                    <a:pt x="1667" y="1645"/>
                    <a:pt x="1477" y="1714"/>
                    <a:pt x="1285" y="1714"/>
                  </a:cubicBezTo>
                  <a:cubicBezTo>
                    <a:pt x="1093" y="1714"/>
                    <a:pt x="899" y="1645"/>
                    <a:pt x="750" y="1508"/>
                  </a:cubicBezTo>
                  <a:cubicBezTo>
                    <a:pt x="381" y="1127"/>
                    <a:pt x="500" y="520"/>
                    <a:pt x="977" y="294"/>
                  </a:cubicBezTo>
                  <a:cubicBezTo>
                    <a:pt x="1048" y="270"/>
                    <a:pt x="1096" y="163"/>
                    <a:pt x="1048" y="91"/>
                  </a:cubicBezTo>
                  <a:cubicBezTo>
                    <a:pt x="1022" y="40"/>
                    <a:pt x="966" y="1"/>
                    <a:pt x="90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</p:grpSp>
      <p:grpSp>
        <p:nvGrpSpPr>
          <p:cNvPr id="10439" name="Google Shape;10439;p73"/>
          <p:cNvGrpSpPr/>
          <p:nvPr/>
        </p:nvGrpSpPr>
        <p:grpSpPr>
          <a:xfrm>
            <a:off x="5328151" y="5489235"/>
            <a:ext cx="448683" cy="446731"/>
            <a:chOff x="3996113" y="4291176"/>
            <a:chExt cx="336512" cy="335048"/>
          </a:xfrm>
          <a:solidFill>
            <a:srgbClr val="E084C6"/>
          </a:solidFill>
        </p:grpSpPr>
        <p:sp>
          <p:nvSpPr>
            <p:cNvPr id="10440" name="Google Shape;10440;p73"/>
            <p:cNvSpPr/>
            <p:nvPr/>
          </p:nvSpPr>
          <p:spPr>
            <a:xfrm>
              <a:off x="4082143" y="4323386"/>
              <a:ext cx="111810" cy="219833"/>
            </a:xfrm>
            <a:custGeom>
              <a:avLst/>
              <a:gdLst/>
              <a:ahLst/>
              <a:cxnLst/>
              <a:rect l="l" t="t" r="r" b="b"/>
              <a:pathLst>
                <a:path w="3513" h="6907" extrusionOk="0">
                  <a:moveTo>
                    <a:pt x="1751" y="322"/>
                  </a:moveTo>
                  <a:cubicBezTo>
                    <a:pt x="1846" y="322"/>
                    <a:pt x="1929" y="394"/>
                    <a:pt x="1929" y="501"/>
                  </a:cubicBezTo>
                  <a:lnTo>
                    <a:pt x="1929" y="942"/>
                  </a:lnTo>
                  <a:cubicBezTo>
                    <a:pt x="1929" y="1037"/>
                    <a:pt x="2001" y="1096"/>
                    <a:pt x="2084" y="1096"/>
                  </a:cubicBezTo>
                  <a:cubicBezTo>
                    <a:pt x="2691" y="1108"/>
                    <a:pt x="3179" y="1596"/>
                    <a:pt x="3179" y="2204"/>
                  </a:cubicBezTo>
                  <a:lnTo>
                    <a:pt x="3179" y="2525"/>
                  </a:lnTo>
                  <a:cubicBezTo>
                    <a:pt x="3179" y="2608"/>
                    <a:pt x="3108" y="2704"/>
                    <a:pt x="3001" y="2704"/>
                  </a:cubicBezTo>
                  <a:cubicBezTo>
                    <a:pt x="2917" y="2704"/>
                    <a:pt x="2822" y="2620"/>
                    <a:pt x="2822" y="2525"/>
                  </a:cubicBezTo>
                  <a:lnTo>
                    <a:pt x="2822" y="2204"/>
                  </a:lnTo>
                  <a:cubicBezTo>
                    <a:pt x="2834" y="1787"/>
                    <a:pt x="2501" y="1454"/>
                    <a:pt x="2060" y="1454"/>
                  </a:cubicBezTo>
                  <a:lnTo>
                    <a:pt x="1608" y="1454"/>
                  </a:lnTo>
                  <a:cubicBezTo>
                    <a:pt x="1096" y="1454"/>
                    <a:pt x="679" y="1870"/>
                    <a:pt x="679" y="2370"/>
                  </a:cubicBezTo>
                  <a:cubicBezTo>
                    <a:pt x="679" y="2882"/>
                    <a:pt x="1096" y="3299"/>
                    <a:pt x="1608" y="3299"/>
                  </a:cubicBezTo>
                  <a:lnTo>
                    <a:pt x="1917" y="3299"/>
                  </a:lnTo>
                  <a:cubicBezTo>
                    <a:pt x="2620" y="3299"/>
                    <a:pt x="3191" y="3859"/>
                    <a:pt x="3191" y="4573"/>
                  </a:cubicBezTo>
                  <a:cubicBezTo>
                    <a:pt x="3191" y="5216"/>
                    <a:pt x="2715" y="5764"/>
                    <a:pt x="2084" y="5835"/>
                  </a:cubicBezTo>
                  <a:cubicBezTo>
                    <a:pt x="2001" y="5859"/>
                    <a:pt x="1941" y="5918"/>
                    <a:pt x="1941" y="5990"/>
                  </a:cubicBezTo>
                  <a:lnTo>
                    <a:pt x="1941" y="6454"/>
                  </a:lnTo>
                  <a:cubicBezTo>
                    <a:pt x="1941" y="6538"/>
                    <a:pt x="1870" y="6633"/>
                    <a:pt x="1762" y="6633"/>
                  </a:cubicBezTo>
                  <a:cubicBezTo>
                    <a:pt x="1667" y="6633"/>
                    <a:pt x="1584" y="6549"/>
                    <a:pt x="1584" y="6454"/>
                  </a:cubicBezTo>
                  <a:lnTo>
                    <a:pt x="1584" y="6002"/>
                  </a:lnTo>
                  <a:cubicBezTo>
                    <a:pt x="1584" y="5918"/>
                    <a:pt x="1512" y="5859"/>
                    <a:pt x="1441" y="5859"/>
                  </a:cubicBezTo>
                  <a:cubicBezTo>
                    <a:pt x="834" y="5835"/>
                    <a:pt x="334" y="5347"/>
                    <a:pt x="334" y="4740"/>
                  </a:cubicBezTo>
                  <a:cubicBezTo>
                    <a:pt x="334" y="4644"/>
                    <a:pt x="417" y="4561"/>
                    <a:pt x="512" y="4561"/>
                  </a:cubicBezTo>
                  <a:cubicBezTo>
                    <a:pt x="608" y="4561"/>
                    <a:pt x="691" y="4633"/>
                    <a:pt x="691" y="4740"/>
                  </a:cubicBezTo>
                  <a:cubicBezTo>
                    <a:pt x="691" y="5156"/>
                    <a:pt x="1036" y="5502"/>
                    <a:pt x="1453" y="5502"/>
                  </a:cubicBezTo>
                  <a:lnTo>
                    <a:pt x="1929" y="5502"/>
                  </a:lnTo>
                  <a:cubicBezTo>
                    <a:pt x="2441" y="5502"/>
                    <a:pt x="2858" y="5085"/>
                    <a:pt x="2858" y="4573"/>
                  </a:cubicBezTo>
                  <a:cubicBezTo>
                    <a:pt x="2858" y="4073"/>
                    <a:pt x="2441" y="3656"/>
                    <a:pt x="1929" y="3656"/>
                  </a:cubicBezTo>
                  <a:lnTo>
                    <a:pt x="1608" y="3656"/>
                  </a:lnTo>
                  <a:cubicBezTo>
                    <a:pt x="905" y="3656"/>
                    <a:pt x="322" y="3085"/>
                    <a:pt x="322" y="2370"/>
                  </a:cubicBezTo>
                  <a:cubicBezTo>
                    <a:pt x="322" y="1727"/>
                    <a:pt x="798" y="1180"/>
                    <a:pt x="1441" y="1108"/>
                  </a:cubicBezTo>
                  <a:cubicBezTo>
                    <a:pt x="1512" y="1096"/>
                    <a:pt x="1572" y="1037"/>
                    <a:pt x="1572" y="953"/>
                  </a:cubicBezTo>
                  <a:lnTo>
                    <a:pt x="1572" y="501"/>
                  </a:lnTo>
                  <a:cubicBezTo>
                    <a:pt x="1572" y="406"/>
                    <a:pt x="1643" y="322"/>
                    <a:pt x="1751" y="322"/>
                  </a:cubicBezTo>
                  <a:close/>
                  <a:moveTo>
                    <a:pt x="1762" y="1"/>
                  </a:moveTo>
                  <a:cubicBezTo>
                    <a:pt x="1500" y="1"/>
                    <a:pt x="1274" y="227"/>
                    <a:pt x="1274" y="501"/>
                  </a:cubicBezTo>
                  <a:lnTo>
                    <a:pt x="1274" y="823"/>
                  </a:lnTo>
                  <a:cubicBezTo>
                    <a:pt x="548" y="977"/>
                    <a:pt x="24" y="1608"/>
                    <a:pt x="24" y="2370"/>
                  </a:cubicBezTo>
                  <a:cubicBezTo>
                    <a:pt x="24" y="3251"/>
                    <a:pt x="738" y="3954"/>
                    <a:pt x="1608" y="3954"/>
                  </a:cubicBezTo>
                  <a:lnTo>
                    <a:pt x="1917" y="3954"/>
                  </a:lnTo>
                  <a:cubicBezTo>
                    <a:pt x="2262" y="3954"/>
                    <a:pt x="2524" y="4216"/>
                    <a:pt x="2524" y="4561"/>
                  </a:cubicBezTo>
                  <a:cubicBezTo>
                    <a:pt x="2524" y="4906"/>
                    <a:pt x="2262" y="5168"/>
                    <a:pt x="1917" y="5168"/>
                  </a:cubicBezTo>
                  <a:lnTo>
                    <a:pt x="1441" y="5168"/>
                  </a:lnTo>
                  <a:cubicBezTo>
                    <a:pt x="1191" y="5168"/>
                    <a:pt x="977" y="4966"/>
                    <a:pt x="977" y="4704"/>
                  </a:cubicBezTo>
                  <a:cubicBezTo>
                    <a:pt x="977" y="4442"/>
                    <a:pt x="750" y="4216"/>
                    <a:pt x="488" y="4216"/>
                  </a:cubicBezTo>
                  <a:cubicBezTo>
                    <a:pt x="215" y="4216"/>
                    <a:pt x="0" y="4442"/>
                    <a:pt x="0" y="4704"/>
                  </a:cubicBezTo>
                  <a:cubicBezTo>
                    <a:pt x="0" y="5442"/>
                    <a:pt x="548" y="6037"/>
                    <a:pt x="1250" y="6121"/>
                  </a:cubicBezTo>
                  <a:lnTo>
                    <a:pt x="1250" y="6418"/>
                  </a:lnTo>
                  <a:cubicBezTo>
                    <a:pt x="1250" y="6692"/>
                    <a:pt x="1465" y="6907"/>
                    <a:pt x="1739" y="6907"/>
                  </a:cubicBezTo>
                  <a:cubicBezTo>
                    <a:pt x="2001" y="6907"/>
                    <a:pt x="2227" y="6692"/>
                    <a:pt x="2227" y="6418"/>
                  </a:cubicBezTo>
                  <a:lnTo>
                    <a:pt x="2227" y="6121"/>
                  </a:lnTo>
                  <a:cubicBezTo>
                    <a:pt x="2953" y="5978"/>
                    <a:pt x="3477" y="5335"/>
                    <a:pt x="3477" y="4573"/>
                  </a:cubicBezTo>
                  <a:cubicBezTo>
                    <a:pt x="3477" y="3692"/>
                    <a:pt x="2763" y="3001"/>
                    <a:pt x="1905" y="3001"/>
                  </a:cubicBezTo>
                  <a:lnTo>
                    <a:pt x="1608" y="3001"/>
                  </a:lnTo>
                  <a:cubicBezTo>
                    <a:pt x="1262" y="3001"/>
                    <a:pt x="989" y="2728"/>
                    <a:pt x="989" y="2382"/>
                  </a:cubicBezTo>
                  <a:cubicBezTo>
                    <a:pt x="989" y="2037"/>
                    <a:pt x="1262" y="1775"/>
                    <a:pt x="1608" y="1775"/>
                  </a:cubicBezTo>
                  <a:lnTo>
                    <a:pt x="2084" y="1775"/>
                  </a:lnTo>
                  <a:cubicBezTo>
                    <a:pt x="2334" y="1775"/>
                    <a:pt x="2536" y="1989"/>
                    <a:pt x="2536" y="2239"/>
                  </a:cubicBezTo>
                  <a:lnTo>
                    <a:pt x="2536" y="2549"/>
                  </a:lnTo>
                  <a:cubicBezTo>
                    <a:pt x="2524" y="2799"/>
                    <a:pt x="2751" y="3013"/>
                    <a:pt x="3013" y="3013"/>
                  </a:cubicBezTo>
                  <a:cubicBezTo>
                    <a:pt x="3286" y="3013"/>
                    <a:pt x="3513" y="2787"/>
                    <a:pt x="3513" y="2525"/>
                  </a:cubicBezTo>
                  <a:lnTo>
                    <a:pt x="3513" y="2204"/>
                  </a:lnTo>
                  <a:cubicBezTo>
                    <a:pt x="3513" y="1477"/>
                    <a:pt x="2953" y="882"/>
                    <a:pt x="2262" y="799"/>
                  </a:cubicBezTo>
                  <a:lnTo>
                    <a:pt x="2262" y="501"/>
                  </a:lnTo>
                  <a:cubicBezTo>
                    <a:pt x="2262" y="227"/>
                    <a:pt x="2036" y="1"/>
                    <a:pt x="176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441" name="Google Shape;10441;p73"/>
            <p:cNvSpPr/>
            <p:nvPr/>
          </p:nvSpPr>
          <p:spPr>
            <a:xfrm>
              <a:off x="4226894" y="4523485"/>
              <a:ext cx="52324" cy="51942"/>
            </a:xfrm>
            <a:custGeom>
              <a:avLst/>
              <a:gdLst/>
              <a:ahLst/>
              <a:cxnLst/>
              <a:rect l="l" t="t" r="r" b="b"/>
              <a:pathLst>
                <a:path w="1644" h="1632" extrusionOk="0">
                  <a:moveTo>
                    <a:pt x="822" y="310"/>
                  </a:moveTo>
                  <a:cubicBezTo>
                    <a:pt x="1108" y="310"/>
                    <a:pt x="1322" y="536"/>
                    <a:pt x="1322" y="822"/>
                  </a:cubicBezTo>
                  <a:cubicBezTo>
                    <a:pt x="1322" y="1096"/>
                    <a:pt x="1108" y="1322"/>
                    <a:pt x="822" y="1322"/>
                  </a:cubicBezTo>
                  <a:cubicBezTo>
                    <a:pt x="536" y="1322"/>
                    <a:pt x="310" y="1096"/>
                    <a:pt x="310" y="822"/>
                  </a:cubicBezTo>
                  <a:cubicBezTo>
                    <a:pt x="310" y="536"/>
                    <a:pt x="536" y="310"/>
                    <a:pt x="822" y="310"/>
                  </a:cubicBezTo>
                  <a:close/>
                  <a:moveTo>
                    <a:pt x="822" y="0"/>
                  </a:moveTo>
                  <a:cubicBezTo>
                    <a:pt x="370" y="0"/>
                    <a:pt x="0" y="370"/>
                    <a:pt x="0" y="822"/>
                  </a:cubicBezTo>
                  <a:cubicBezTo>
                    <a:pt x="0" y="1263"/>
                    <a:pt x="370" y="1632"/>
                    <a:pt x="822" y="1632"/>
                  </a:cubicBezTo>
                  <a:cubicBezTo>
                    <a:pt x="1263" y="1632"/>
                    <a:pt x="1644" y="1263"/>
                    <a:pt x="1644" y="822"/>
                  </a:cubicBezTo>
                  <a:cubicBezTo>
                    <a:pt x="1644" y="370"/>
                    <a:pt x="1263" y="0"/>
                    <a:pt x="8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442" name="Google Shape;10442;p73"/>
            <p:cNvSpPr/>
            <p:nvPr/>
          </p:nvSpPr>
          <p:spPr>
            <a:xfrm>
              <a:off x="3996113" y="4291176"/>
              <a:ext cx="336512" cy="335048"/>
            </a:xfrm>
            <a:custGeom>
              <a:avLst/>
              <a:gdLst/>
              <a:ahLst/>
              <a:cxnLst/>
              <a:rect l="l" t="t" r="r" b="b"/>
              <a:pathLst>
                <a:path w="10573" h="10527" extrusionOk="0">
                  <a:moveTo>
                    <a:pt x="8216" y="5930"/>
                  </a:moveTo>
                  <a:lnTo>
                    <a:pt x="8335" y="6537"/>
                  </a:lnTo>
                  <a:cubicBezTo>
                    <a:pt x="8359" y="6597"/>
                    <a:pt x="8394" y="6645"/>
                    <a:pt x="8442" y="6657"/>
                  </a:cubicBezTo>
                  <a:cubicBezTo>
                    <a:pt x="8502" y="6668"/>
                    <a:pt x="8549" y="6692"/>
                    <a:pt x="8609" y="6716"/>
                  </a:cubicBezTo>
                  <a:cubicBezTo>
                    <a:pt x="8631" y="6729"/>
                    <a:pt x="8653" y="6734"/>
                    <a:pt x="8674" y="6734"/>
                  </a:cubicBezTo>
                  <a:cubicBezTo>
                    <a:pt x="8710" y="6734"/>
                    <a:pt x="8745" y="6719"/>
                    <a:pt x="8775" y="6704"/>
                  </a:cubicBezTo>
                  <a:lnTo>
                    <a:pt x="9252" y="6311"/>
                  </a:lnTo>
                  <a:lnTo>
                    <a:pt x="9561" y="6585"/>
                  </a:lnTo>
                  <a:lnTo>
                    <a:pt x="9264" y="7121"/>
                  </a:lnTo>
                  <a:cubicBezTo>
                    <a:pt x="9228" y="7157"/>
                    <a:pt x="9228" y="7216"/>
                    <a:pt x="9264" y="7276"/>
                  </a:cubicBezTo>
                  <a:cubicBezTo>
                    <a:pt x="9287" y="7323"/>
                    <a:pt x="9323" y="7371"/>
                    <a:pt x="9347" y="7430"/>
                  </a:cubicBezTo>
                  <a:cubicBezTo>
                    <a:pt x="9383" y="7478"/>
                    <a:pt x="9430" y="7514"/>
                    <a:pt x="9490" y="7514"/>
                  </a:cubicBezTo>
                  <a:lnTo>
                    <a:pt x="10109" y="7538"/>
                  </a:lnTo>
                  <a:lnTo>
                    <a:pt x="10180" y="7942"/>
                  </a:lnTo>
                  <a:lnTo>
                    <a:pt x="9645" y="8157"/>
                  </a:lnTo>
                  <a:cubicBezTo>
                    <a:pt x="9585" y="8181"/>
                    <a:pt x="9561" y="8240"/>
                    <a:pt x="9549" y="8276"/>
                  </a:cubicBezTo>
                  <a:cubicBezTo>
                    <a:pt x="9549" y="8335"/>
                    <a:pt x="9526" y="8383"/>
                    <a:pt x="9514" y="8442"/>
                  </a:cubicBezTo>
                  <a:cubicBezTo>
                    <a:pt x="9502" y="8502"/>
                    <a:pt x="9514" y="8562"/>
                    <a:pt x="9561" y="8597"/>
                  </a:cubicBezTo>
                  <a:lnTo>
                    <a:pt x="10014" y="8990"/>
                  </a:lnTo>
                  <a:lnTo>
                    <a:pt x="9811" y="9347"/>
                  </a:lnTo>
                  <a:lnTo>
                    <a:pt x="9228" y="9157"/>
                  </a:lnTo>
                  <a:cubicBezTo>
                    <a:pt x="9213" y="9154"/>
                    <a:pt x="9198" y="9152"/>
                    <a:pt x="9184" y="9152"/>
                  </a:cubicBezTo>
                  <a:cubicBezTo>
                    <a:pt x="9141" y="9152"/>
                    <a:pt x="9103" y="9166"/>
                    <a:pt x="9085" y="9193"/>
                  </a:cubicBezTo>
                  <a:cubicBezTo>
                    <a:pt x="9037" y="9228"/>
                    <a:pt x="8990" y="9264"/>
                    <a:pt x="8954" y="9288"/>
                  </a:cubicBezTo>
                  <a:cubicBezTo>
                    <a:pt x="8906" y="9324"/>
                    <a:pt x="8871" y="9383"/>
                    <a:pt x="8895" y="9443"/>
                  </a:cubicBezTo>
                  <a:lnTo>
                    <a:pt x="8978" y="10050"/>
                  </a:lnTo>
                  <a:lnTo>
                    <a:pt x="8597" y="10181"/>
                  </a:lnTo>
                  <a:lnTo>
                    <a:pt x="8264" y="9669"/>
                  </a:lnTo>
                  <a:cubicBezTo>
                    <a:pt x="8228" y="9621"/>
                    <a:pt x="8192" y="9585"/>
                    <a:pt x="8133" y="9585"/>
                  </a:cubicBezTo>
                  <a:lnTo>
                    <a:pt x="7954" y="9585"/>
                  </a:lnTo>
                  <a:cubicBezTo>
                    <a:pt x="7894" y="9585"/>
                    <a:pt x="7847" y="9621"/>
                    <a:pt x="7811" y="9669"/>
                  </a:cubicBezTo>
                  <a:lnTo>
                    <a:pt x="7490" y="10181"/>
                  </a:lnTo>
                  <a:lnTo>
                    <a:pt x="7097" y="10050"/>
                  </a:lnTo>
                  <a:lnTo>
                    <a:pt x="7192" y="9443"/>
                  </a:lnTo>
                  <a:cubicBezTo>
                    <a:pt x="7204" y="9383"/>
                    <a:pt x="7180" y="9324"/>
                    <a:pt x="7132" y="9288"/>
                  </a:cubicBezTo>
                  <a:cubicBezTo>
                    <a:pt x="7085" y="9264"/>
                    <a:pt x="7037" y="9216"/>
                    <a:pt x="7001" y="9193"/>
                  </a:cubicBezTo>
                  <a:cubicBezTo>
                    <a:pt x="6970" y="9161"/>
                    <a:pt x="6933" y="9145"/>
                    <a:pt x="6897" y="9145"/>
                  </a:cubicBezTo>
                  <a:cubicBezTo>
                    <a:pt x="6880" y="9145"/>
                    <a:pt x="6863" y="9149"/>
                    <a:pt x="6847" y="9157"/>
                  </a:cubicBezTo>
                  <a:lnTo>
                    <a:pt x="6275" y="9347"/>
                  </a:lnTo>
                  <a:lnTo>
                    <a:pt x="6061" y="8990"/>
                  </a:lnTo>
                  <a:lnTo>
                    <a:pt x="6525" y="8597"/>
                  </a:lnTo>
                  <a:cubicBezTo>
                    <a:pt x="6573" y="8550"/>
                    <a:pt x="6585" y="8502"/>
                    <a:pt x="6573" y="8442"/>
                  </a:cubicBezTo>
                  <a:cubicBezTo>
                    <a:pt x="6549" y="8383"/>
                    <a:pt x="6537" y="8335"/>
                    <a:pt x="6537" y="8276"/>
                  </a:cubicBezTo>
                  <a:cubicBezTo>
                    <a:pt x="6537" y="8216"/>
                    <a:pt x="6489" y="8169"/>
                    <a:pt x="6430" y="8157"/>
                  </a:cubicBezTo>
                  <a:lnTo>
                    <a:pt x="5847" y="7942"/>
                  </a:lnTo>
                  <a:lnTo>
                    <a:pt x="5930" y="7538"/>
                  </a:lnTo>
                  <a:lnTo>
                    <a:pt x="6549" y="7514"/>
                  </a:lnTo>
                  <a:cubicBezTo>
                    <a:pt x="6609" y="7514"/>
                    <a:pt x="6656" y="7490"/>
                    <a:pt x="6680" y="7430"/>
                  </a:cubicBezTo>
                  <a:cubicBezTo>
                    <a:pt x="6716" y="7383"/>
                    <a:pt x="6740" y="7323"/>
                    <a:pt x="6775" y="7276"/>
                  </a:cubicBezTo>
                  <a:cubicBezTo>
                    <a:pt x="6811" y="7240"/>
                    <a:pt x="6811" y="7180"/>
                    <a:pt x="6775" y="7121"/>
                  </a:cubicBezTo>
                  <a:lnTo>
                    <a:pt x="6478" y="6585"/>
                  </a:lnTo>
                  <a:lnTo>
                    <a:pt x="6787" y="6311"/>
                  </a:lnTo>
                  <a:lnTo>
                    <a:pt x="7263" y="6704"/>
                  </a:lnTo>
                  <a:cubicBezTo>
                    <a:pt x="7293" y="6719"/>
                    <a:pt x="7327" y="6729"/>
                    <a:pt x="7363" y="6729"/>
                  </a:cubicBezTo>
                  <a:cubicBezTo>
                    <a:pt x="7385" y="6729"/>
                    <a:pt x="7407" y="6725"/>
                    <a:pt x="7430" y="6716"/>
                  </a:cubicBezTo>
                  <a:cubicBezTo>
                    <a:pt x="7478" y="6704"/>
                    <a:pt x="7537" y="6668"/>
                    <a:pt x="7597" y="6657"/>
                  </a:cubicBezTo>
                  <a:cubicBezTo>
                    <a:pt x="7656" y="6645"/>
                    <a:pt x="7680" y="6597"/>
                    <a:pt x="7704" y="6537"/>
                  </a:cubicBezTo>
                  <a:lnTo>
                    <a:pt x="7823" y="5930"/>
                  </a:lnTo>
                  <a:close/>
                  <a:moveTo>
                    <a:pt x="4454" y="1"/>
                  </a:moveTo>
                  <a:cubicBezTo>
                    <a:pt x="3739" y="1"/>
                    <a:pt x="3025" y="180"/>
                    <a:pt x="2382" y="513"/>
                  </a:cubicBezTo>
                  <a:cubicBezTo>
                    <a:pt x="2310" y="561"/>
                    <a:pt x="2287" y="644"/>
                    <a:pt x="2322" y="715"/>
                  </a:cubicBezTo>
                  <a:cubicBezTo>
                    <a:pt x="2354" y="770"/>
                    <a:pt x="2405" y="799"/>
                    <a:pt x="2458" y="799"/>
                  </a:cubicBezTo>
                  <a:cubicBezTo>
                    <a:pt x="2485" y="799"/>
                    <a:pt x="2512" y="791"/>
                    <a:pt x="2537" y="775"/>
                  </a:cubicBezTo>
                  <a:cubicBezTo>
                    <a:pt x="3132" y="465"/>
                    <a:pt x="3787" y="299"/>
                    <a:pt x="4454" y="299"/>
                  </a:cubicBezTo>
                  <a:cubicBezTo>
                    <a:pt x="6728" y="299"/>
                    <a:pt x="8597" y="2168"/>
                    <a:pt x="8597" y="4442"/>
                  </a:cubicBezTo>
                  <a:cubicBezTo>
                    <a:pt x="8597" y="4847"/>
                    <a:pt x="8537" y="5228"/>
                    <a:pt x="8430" y="5621"/>
                  </a:cubicBezTo>
                  <a:lnTo>
                    <a:pt x="7740" y="5621"/>
                  </a:lnTo>
                  <a:cubicBezTo>
                    <a:pt x="7668" y="5621"/>
                    <a:pt x="7609" y="5656"/>
                    <a:pt x="7597" y="5728"/>
                  </a:cubicBezTo>
                  <a:lnTo>
                    <a:pt x="7466" y="6371"/>
                  </a:lnTo>
                  <a:lnTo>
                    <a:pt x="7442" y="6371"/>
                  </a:lnTo>
                  <a:lnTo>
                    <a:pt x="6942" y="5966"/>
                  </a:lnTo>
                  <a:cubicBezTo>
                    <a:pt x="6912" y="5948"/>
                    <a:pt x="6879" y="5939"/>
                    <a:pt x="6847" y="5939"/>
                  </a:cubicBezTo>
                  <a:cubicBezTo>
                    <a:pt x="6814" y="5939"/>
                    <a:pt x="6781" y="5948"/>
                    <a:pt x="6751" y="5966"/>
                  </a:cubicBezTo>
                  <a:lnTo>
                    <a:pt x="6239" y="6407"/>
                  </a:lnTo>
                  <a:cubicBezTo>
                    <a:pt x="6180" y="6442"/>
                    <a:pt x="6168" y="6537"/>
                    <a:pt x="6216" y="6597"/>
                  </a:cubicBezTo>
                  <a:lnTo>
                    <a:pt x="6525" y="7180"/>
                  </a:lnTo>
                  <a:cubicBezTo>
                    <a:pt x="6525" y="7180"/>
                    <a:pt x="6525" y="7192"/>
                    <a:pt x="6513" y="7192"/>
                  </a:cubicBezTo>
                  <a:lnTo>
                    <a:pt x="5858" y="7204"/>
                  </a:lnTo>
                  <a:cubicBezTo>
                    <a:pt x="5775" y="7204"/>
                    <a:pt x="5716" y="7264"/>
                    <a:pt x="5704" y="7335"/>
                  </a:cubicBezTo>
                  <a:lnTo>
                    <a:pt x="5585" y="7990"/>
                  </a:lnTo>
                  <a:cubicBezTo>
                    <a:pt x="5573" y="8073"/>
                    <a:pt x="5620" y="8145"/>
                    <a:pt x="5680" y="8157"/>
                  </a:cubicBezTo>
                  <a:lnTo>
                    <a:pt x="6013" y="8288"/>
                  </a:lnTo>
                  <a:cubicBezTo>
                    <a:pt x="5525" y="8502"/>
                    <a:pt x="5001" y="8585"/>
                    <a:pt x="4454" y="8585"/>
                  </a:cubicBezTo>
                  <a:cubicBezTo>
                    <a:pt x="2179" y="8585"/>
                    <a:pt x="322" y="6728"/>
                    <a:pt x="322" y="4454"/>
                  </a:cubicBezTo>
                  <a:cubicBezTo>
                    <a:pt x="322" y="3168"/>
                    <a:pt x="894" y="2001"/>
                    <a:pt x="1894" y="1203"/>
                  </a:cubicBezTo>
                  <a:cubicBezTo>
                    <a:pt x="1965" y="1144"/>
                    <a:pt x="1965" y="1061"/>
                    <a:pt x="1929" y="989"/>
                  </a:cubicBezTo>
                  <a:cubicBezTo>
                    <a:pt x="1895" y="942"/>
                    <a:pt x="1850" y="921"/>
                    <a:pt x="1804" y="921"/>
                  </a:cubicBezTo>
                  <a:cubicBezTo>
                    <a:pt x="1769" y="921"/>
                    <a:pt x="1734" y="933"/>
                    <a:pt x="1703" y="953"/>
                  </a:cubicBezTo>
                  <a:cubicBezTo>
                    <a:pt x="632" y="1799"/>
                    <a:pt x="1" y="3085"/>
                    <a:pt x="1" y="4454"/>
                  </a:cubicBezTo>
                  <a:cubicBezTo>
                    <a:pt x="1" y="5645"/>
                    <a:pt x="465" y="6764"/>
                    <a:pt x="1298" y="7597"/>
                  </a:cubicBezTo>
                  <a:cubicBezTo>
                    <a:pt x="2132" y="8431"/>
                    <a:pt x="3251" y="8883"/>
                    <a:pt x="4442" y="8883"/>
                  </a:cubicBezTo>
                  <a:cubicBezTo>
                    <a:pt x="5001" y="8883"/>
                    <a:pt x="5537" y="8788"/>
                    <a:pt x="6049" y="8585"/>
                  </a:cubicBezTo>
                  <a:lnTo>
                    <a:pt x="6049" y="8585"/>
                  </a:lnTo>
                  <a:lnTo>
                    <a:pt x="5775" y="8823"/>
                  </a:lnTo>
                  <a:cubicBezTo>
                    <a:pt x="5716" y="8871"/>
                    <a:pt x="5704" y="8966"/>
                    <a:pt x="5751" y="9026"/>
                  </a:cubicBezTo>
                  <a:lnTo>
                    <a:pt x="6073" y="9585"/>
                  </a:lnTo>
                  <a:cubicBezTo>
                    <a:pt x="6101" y="9632"/>
                    <a:pt x="6158" y="9664"/>
                    <a:pt x="6211" y="9664"/>
                  </a:cubicBezTo>
                  <a:cubicBezTo>
                    <a:pt x="6225" y="9664"/>
                    <a:pt x="6239" y="9662"/>
                    <a:pt x="6251" y="9657"/>
                  </a:cubicBezTo>
                  <a:lnTo>
                    <a:pt x="6882" y="9455"/>
                  </a:lnTo>
                  <a:cubicBezTo>
                    <a:pt x="6882" y="9455"/>
                    <a:pt x="6894" y="9455"/>
                    <a:pt x="6894" y="9466"/>
                  </a:cubicBezTo>
                  <a:lnTo>
                    <a:pt x="6787" y="10121"/>
                  </a:lnTo>
                  <a:cubicBezTo>
                    <a:pt x="6775" y="10193"/>
                    <a:pt x="6823" y="10276"/>
                    <a:pt x="6894" y="10288"/>
                  </a:cubicBezTo>
                  <a:lnTo>
                    <a:pt x="7525" y="10514"/>
                  </a:lnTo>
                  <a:cubicBezTo>
                    <a:pt x="7537" y="10514"/>
                    <a:pt x="7549" y="10526"/>
                    <a:pt x="7585" y="10526"/>
                  </a:cubicBezTo>
                  <a:cubicBezTo>
                    <a:pt x="7644" y="10526"/>
                    <a:pt x="7680" y="10490"/>
                    <a:pt x="7716" y="10455"/>
                  </a:cubicBezTo>
                  <a:lnTo>
                    <a:pt x="8061" y="9883"/>
                  </a:lnTo>
                  <a:lnTo>
                    <a:pt x="8073" y="9883"/>
                  </a:lnTo>
                  <a:lnTo>
                    <a:pt x="8418" y="10455"/>
                  </a:lnTo>
                  <a:cubicBezTo>
                    <a:pt x="8445" y="10499"/>
                    <a:pt x="8497" y="10523"/>
                    <a:pt x="8547" y="10523"/>
                  </a:cubicBezTo>
                  <a:cubicBezTo>
                    <a:pt x="8565" y="10523"/>
                    <a:pt x="8582" y="10520"/>
                    <a:pt x="8597" y="10514"/>
                  </a:cubicBezTo>
                  <a:lnTo>
                    <a:pt x="9216" y="10288"/>
                  </a:lnTo>
                  <a:cubicBezTo>
                    <a:pt x="9287" y="10252"/>
                    <a:pt x="9323" y="10193"/>
                    <a:pt x="9323" y="10121"/>
                  </a:cubicBezTo>
                  <a:lnTo>
                    <a:pt x="9216" y="9466"/>
                  </a:lnTo>
                  <a:cubicBezTo>
                    <a:pt x="9216" y="9466"/>
                    <a:pt x="9228" y="9466"/>
                    <a:pt x="9228" y="9455"/>
                  </a:cubicBezTo>
                  <a:lnTo>
                    <a:pt x="9859" y="9657"/>
                  </a:lnTo>
                  <a:cubicBezTo>
                    <a:pt x="9878" y="9666"/>
                    <a:pt x="9897" y="9671"/>
                    <a:pt x="9916" y="9671"/>
                  </a:cubicBezTo>
                  <a:cubicBezTo>
                    <a:pt x="9966" y="9671"/>
                    <a:pt x="10011" y="9638"/>
                    <a:pt x="10038" y="9585"/>
                  </a:cubicBezTo>
                  <a:lnTo>
                    <a:pt x="10359" y="9026"/>
                  </a:lnTo>
                  <a:cubicBezTo>
                    <a:pt x="10395" y="8966"/>
                    <a:pt x="10395" y="8871"/>
                    <a:pt x="10335" y="8823"/>
                  </a:cubicBezTo>
                  <a:lnTo>
                    <a:pt x="9847" y="8395"/>
                  </a:lnTo>
                  <a:lnTo>
                    <a:pt x="9847" y="8383"/>
                  </a:lnTo>
                  <a:lnTo>
                    <a:pt x="10454" y="8145"/>
                  </a:lnTo>
                  <a:cubicBezTo>
                    <a:pt x="10460" y="8146"/>
                    <a:pt x="10465" y="8146"/>
                    <a:pt x="10470" y="8146"/>
                  </a:cubicBezTo>
                  <a:cubicBezTo>
                    <a:pt x="10532" y="8146"/>
                    <a:pt x="10572" y="8080"/>
                    <a:pt x="10561" y="8014"/>
                  </a:cubicBezTo>
                  <a:lnTo>
                    <a:pt x="10442" y="7359"/>
                  </a:lnTo>
                  <a:cubicBezTo>
                    <a:pt x="10419" y="7288"/>
                    <a:pt x="10359" y="7240"/>
                    <a:pt x="10288" y="7228"/>
                  </a:cubicBezTo>
                  <a:lnTo>
                    <a:pt x="9633" y="7204"/>
                  </a:lnTo>
                  <a:cubicBezTo>
                    <a:pt x="9633" y="7204"/>
                    <a:pt x="9633" y="7192"/>
                    <a:pt x="9621" y="7192"/>
                  </a:cubicBezTo>
                  <a:lnTo>
                    <a:pt x="9930" y="6609"/>
                  </a:lnTo>
                  <a:cubicBezTo>
                    <a:pt x="9966" y="6549"/>
                    <a:pt x="9942" y="6466"/>
                    <a:pt x="9907" y="6418"/>
                  </a:cubicBezTo>
                  <a:lnTo>
                    <a:pt x="9395" y="5990"/>
                  </a:lnTo>
                  <a:cubicBezTo>
                    <a:pt x="9365" y="5966"/>
                    <a:pt x="9332" y="5954"/>
                    <a:pt x="9299" y="5954"/>
                  </a:cubicBezTo>
                  <a:cubicBezTo>
                    <a:pt x="9267" y="5954"/>
                    <a:pt x="9234" y="5966"/>
                    <a:pt x="9204" y="5990"/>
                  </a:cubicBezTo>
                  <a:lnTo>
                    <a:pt x="8692" y="6395"/>
                  </a:lnTo>
                  <a:lnTo>
                    <a:pt x="8680" y="6395"/>
                  </a:lnTo>
                  <a:lnTo>
                    <a:pt x="8609" y="6049"/>
                  </a:lnTo>
                  <a:lnTo>
                    <a:pt x="8609" y="6037"/>
                  </a:lnTo>
                  <a:cubicBezTo>
                    <a:pt x="8799" y="5525"/>
                    <a:pt x="8895" y="5002"/>
                    <a:pt x="8895" y="4454"/>
                  </a:cubicBezTo>
                  <a:cubicBezTo>
                    <a:pt x="8895" y="3263"/>
                    <a:pt x="8430" y="2144"/>
                    <a:pt x="7597" y="1311"/>
                  </a:cubicBezTo>
                  <a:cubicBezTo>
                    <a:pt x="6763" y="477"/>
                    <a:pt x="5644" y="1"/>
                    <a:pt x="445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</p:grpSp>
      <p:sp>
        <p:nvSpPr>
          <p:cNvPr id="10443" name="Google Shape;10443;p73"/>
          <p:cNvSpPr/>
          <p:nvPr/>
        </p:nvSpPr>
        <p:spPr>
          <a:xfrm>
            <a:off x="1775649" y="5510836"/>
            <a:ext cx="406288" cy="405397"/>
          </a:xfrm>
          <a:custGeom>
            <a:avLst/>
            <a:gdLst/>
            <a:ahLst/>
            <a:cxnLst/>
            <a:rect l="l" t="t" r="r" b="b"/>
            <a:pathLst>
              <a:path w="9574" h="9553" extrusionOk="0">
                <a:moveTo>
                  <a:pt x="4811" y="290"/>
                </a:moveTo>
                <a:lnTo>
                  <a:pt x="8157" y="2230"/>
                </a:lnTo>
                <a:lnTo>
                  <a:pt x="7573" y="2230"/>
                </a:lnTo>
                <a:lnTo>
                  <a:pt x="4918" y="671"/>
                </a:lnTo>
                <a:cubicBezTo>
                  <a:pt x="4876" y="647"/>
                  <a:pt x="4838" y="635"/>
                  <a:pt x="4800" y="635"/>
                </a:cubicBezTo>
                <a:cubicBezTo>
                  <a:pt x="4763" y="635"/>
                  <a:pt x="4728" y="647"/>
                  <a:pt x="4692" y="671"/>
                </a:cubicBezTo>
                <a:lnTo>
                  <a:pt x="3989" y="1087"/>
                </a:lnTo>
                <a:cubicBezTo>
                  <a:pt x="3930" y="1135"/>
                  <a:pt x="3906" y="1206"/>
                  <a:pt x="3942" y="1278"/>
                </a:cubicBezTo>
                <a:cubicBezTo>
                  <a:pt x="3974" y="1318"/>
                  <a:pt x="4017" y="1348"/>
                  <a:pt x="4067" y="1348"/>
                </a:cubicBezTo>
                <a:cubicBezTo>
                  <a:pt x="4092" y="1348"/>
                  <a:pt x="4117" y="1341"/>
                  <a:pt x="4144" y="1326"/>
                </a:cubicBezTo>
                <a:lnTo>
                  <a:pt x="4811" y="933"/>
                </a:lnTo>
                <a:lnTo>
                  <a:pt x="7025" y="2230"/>
                </a:lnTo>
                <a:lnTo>
                  <a:pt x="2572" y="2230"/>
                </a:lnTo>
                <a:lnTo>
                  <a:pt x="3561" y="1671"/>
                </a:lnTo>
                <a:cubicBezTo>
                  <a:pt x="3620" y="1623"/>
                  <a:pt x="3644" y="1552"/>
                  <a:pt x="3608" y="1480"/>
                </a:cubicBezTo>
                <a:cubicBezTo>
                  <a:pt x="3576" y="1440"/>
                  <a:pt x="3533" y="1411"/>
                  <a:pt x="3483" y="1411"/>
                </a:cubicBezTo>
                <a:cubicBezTo>
                  <a:pt x="3459" y="1411"/>
                  <a:pt x="3433" y="1417"/>
                  <a:pt x="3406" y="1433"/>
                </a:cubicBezTo>
                <a:lnTo>
                  <a:pt x="2013" y="2254"/>
                </a:lnTo>
                <a:lnTo>
                  <a:pt x="1429" y="2254"/>
                </a:lnTo>
                <a:lnTo>
                  <a:pt x="4811" y="290"/>
                </a:lnTo>
                <a:close/>
                <a:moveTo>
                  <a:pt x="8621" y="2528"/>
                </a:moveTo>
                <a:lnTo>
                  <a:pt x="8621" y="3207"/>
                </a:lnTo>
                <a:lnTo>
                  <a:pt x="965" y="3207"/>
                </a:lnTo>
                <a:lnTo>
                  <a:pt x="965" y="2528"/>
                </a:lnTo>
                <a:close/>
                <a:moveTo>
                  <a:pt x="2644" y="3469"/>
                </a:moveTo>
                <a:cubicBezTo>
                  <a:pt x="2692" y="3469"/>
                  <a:pt x="2727" y="3481"/>
                  <a:pt x="2751" y="3516"/>
                </a:cubicBezTo>
                <a:cubicBezTo>
                  <a:pt x="2787" y="3540"/>
                  <a:pt x="2799" y="3576"/>
                  <a:pt x="2799" y="3623"/>
                </a:cubicBezTo>
                <a:cubicBezTo>
                  <a:pt x="2799" y="3695"/>
                  <a:pt x="2739" y="3754"/>
                  <a:pt x="2668" y="3754"/>
                </a:cubicBezTo>
                <a:cubicBezTo>
                  <a:pt x="2620" y="3754"/>
                  <a:pt x="2596" y="3731"/>
                  <a:pt x="2561" y="3707"/>
                </a:cubicBezTo>
                <a:cubicBezTo>
                  <a:pt x="2528" y="3666"/>
                  <a:pt x="2479" y="3648"/>
                  <a:pt x="2432" y="3648"/>
                </a:cubicBezTo>
                <a:cubicBezTo>
                  <a:pt x="2410" y="3648"/>
                  <a:pt x="2389" y="3652"/>
                  <a:pt x="2370" y="3659"/>
                </a:cubicBezTo>
                <a:cubicBezTo>
                  <a:pt x="2299" y="3695"/>
                  <a:pt x="2251" y="3754"/>
                  <a:pt x="2251" y="3826"/>
                </a:cubicBezTo>
                <a:lnTo>
                  <a:pt x="2251" y="7707"/>
                </a:lnTo>
                <a:lnTo>
                  <a:pt x="1703" y="7707"/>
                </a:lnTo>
                <a:lnTo>
                  <a:pt x="1703" y="3826"/>
                </a:lnTo>
                <a:cubicBezTo>
                  <a:pt x="1703" y="3754"/>
                  <a:pt x="1656" y="3683"/>
                  <a:pt x="1584" y="3659"/>
                </a:cubicBezTo>
                <a:cubicBezTo>
                  <a:pt x="1568" y="3653"/>
                  <a:pt x="1551" y="3650"/>
                  <a:pt x="1532" y="3650"/>
                </a:cubicBezTo>
                <a:cubicBezTo>
                  <a:pt x="1482" y="3650"/>
                  <a:pt x="1425" y="3672"/>
                  <a:pt x="1382" y="3707"/>
                </a:cubicBezTo>
                <a:cubicBezTo>
                  <a:pt x="1358" y="3742"/>
                  <a:pt x="1322" y="3754"/>
                  <a:pt x="1287" y="3754"/>
                </a:cubicBezTo>
                <a:cubicBezTo>
                  <a:pt x="1239" y="3754"/>
                  <a:pt x="1203" y="3731"/>
                  <a:pt x="1179" y="3707"/>
                </a:cubicBezTo>
                <a:cubicBezTo>
                  <a:pt x="1144" y="3683"/>
                  <a:pt x="1132" y="3647"/>
                  <a:pt x="1132" y="3600"/>
                </a:cubicBezTo>
                <a:cubicBezTo>
                  <a:pt x="1132" y="3528"/>
                  <a:pt x="1203" y="3469"/>
                  <a:pt x="1287" y="3469"/>
                </a:cubicBezTo>
                <a:close/>
                <a:moveTo>
                  <a:pt x="5537" y="3481"/>
                </a:moveTo>
                <a:cubicBezTo>
                  <a:pt x="5573" y="3481"/>
                  <a:pt x="5609" y="3504"/>
                  <a:pt x="5644" y="3528"/>
                </a:cubicBezTo>
                <a:cubicBezTo>
                  <a:pt x="5668" y="3564"/>
                  <a:pt x="5692" y="3588"/>
                  <a:pt x="5692" y="3635"/>
                </a:cubicBezTo>
                <a:cubicBezTo>
                  <a:pt x="5692" y="3707"/>
                  <a:pt x="5632" y="3766"/>
                  <a:pt x="5549" y="3766"/>
                </a:cubicBezTo>
                <a:cubicBezTo>
                  <a:pt x="5513" y="3766"/>
                  <a:pt x="5478" y="3754"/>
                  <a:pt x="5454" y="3719"/>
                </a:cubicBezTo>
                <a:cubicBezTo>
                  <a:pt x="5424" y="3681"/>
                  <a:pt x="5376" y="3663"/>
                  <a:pt x="5329" y="3663"/>
                </a:cubicBezTo>
                <a:cubicBezTo>
                  <a:pt x="5301" y="3663"/>
                  <a:pt x="5274" y="3670"/>
                  <a:pt x="5251" y="3683"/>
                </a:cubicBezTo>
                <a:cubicBezTo>
                  <a:pt x="5180" y="3707"/>
                  <a:pt x="5132" y="3766"/>
                  <a:pt x="5132" y="3838"/>
                </a:cubicBezTo>
                <a:lnTo>
                  <a:pt x="5132" y="7731"/>
                </a:lnTo>
                <a:lnTo>
                  <a:pt x="4585" y="7731"/>
                </a:lnTo>
                <a:lnTo>
                  <a:pt x="4585" y="3838"/>
                </a:lnTo>
                <a:cubicBezTo>
                  <a:pt x="4585" y="3766"/>
                  <a:pt x="4537" y="3695"/>
                  <a:pt x="4466" y="3683"/>
                </a:cubicBezTo>
                <a:cubicBezTo>
                  <a:pt x="4439" y="3670"/>
                  <a:pt x="4412" y="3663"/>
                  <a:pt x="4386" y="3663"/>
                </a:cubicBezTo>
                <a:cubicBezTo>
                  <a:pt x="4344" y="3663"/>
                  <a:pt x="4305" y="3681"/>
                  <a:pt x="4275" y="3719"/>
                </a:cubicBezTo>
                <a:cubicBezTo>
                  <a:pt x="4239" y="3754"/>
                  <a:pt x="4216" y="3766"/>
                  <a:pt x="4168" y="3766"/>
                </a:cubicBezTo>
                <a:cubicBezTo>
                  <a:pt x="4120" y="3766"/>
                  <a:pt x="4096" y="3754"/>
                  <a:pt x="4061" y="3719"/>
                </a:cubicBezTo>
                <a:cubicBezTo>
                  <a:pt x="4037" y="3695"/>
                  <a:pt x="4025" y="3659"/>
                  <a:pt x="4025" y="3623"/>
                </a:cubicBezTo>
                <a:cubicBezTo>
                  <a:pt x="4025" y="3540"/>
                  <a:pt x="4096" y="3481"/>
                  <a:pt x="4168" y="3481"/>
                </a:cubicBezTo>
                <a:close/>
                <a:moveTo>
                  <a:pt x="8395" y="3481"/>
                </a:moveTo>
                <a:cubicBezTo>
                  <a:pt x="8442" y="3481"/>
                  <a:pt x="8466" y="3492"/>
                  <a:pt x="8502" y="3528"/>
                </a:cubicBezTo>
                <a:cubicBezTo>
                  <a:pt x="8526" y="3552"/>
                  <a:pt x="8538" y="3588"/>
                  <a:pt x="8538" y="3635"/>
                </a:cubicBezTo>
                <a:cubicBezTo>
                  <a:pt x="8526" y="3695"/>
                  <a:pt x="8466" y="3754"/>
                  <a:pt x="8407" y="3754"/>
                </a:cubicBezTo>
                <a:cubicBezTo>
                  <a:pt x="8371" y="3754"/>
                  <a:pt x="8335" y="3742"/>
                  <a:pt x="8311" y="3707"/>
                </a:cubicBezTo>
                <a:cubicBezTo>
                  <a:pt x="8279" y="3666"/>
                  <a:pt x="8224" y="3648"/>
                  <a:pt x="8174" y="3648"/>
                </a:cubicBezTo>
                <a:cubicBezTo>
                  <a:pt x="8150" y="3648"/>
                  <a:pt x="8128" y="3652"/>
                  <a:pt x="8109" y="3659"/>
                </a:cubicBezTo>
                <a:cubicBezTo>
                  <a:pt x="8037" y="3695"/>
                  <a:pt x="7990" y="3754"/>
                  <a:pt x="7990" y="3826"/>
                </a:cubicBezTo>
                <a:lnTo>
                  <a:pt x="7990" y="7707"/>
                </a:lnTo>
                <a:lnTo>
                  <a:pt x="7442" y="7707"/>
                </a:lnTo>
                <a:lnTo>
                  <a:pt x="7442" y="6314"/>
                </a:lnTo>
                <a:cubicBezTo>
                  <a:pt x="7442" y="6243"/>
                  <a:pt x="7383" y="6183"/>
                  <a:pt x="7311" y="6183"/>
                </a:cubicBezTo>
                <a:cubicBezTo>
                  <a:pt x="7240" y="6183"/>
                  <a:pt x="7180" y="6243"/>
                  <a:pt x="7180" y="6314"/>
                </a:cubicBezTo>
                <a:lnTo>
                  <a:pt x="7180" y="7743"/>
                </a:lnTo>
                <a:cubicBezTo>
                  <a:pt x="7097" y="7791"/>
                  <a:pt x="7061" y="7862"/>
                  <a:pt x="7061" y="7945"/>
                </a:cubicBezTo>
                <a:lnTo>
                  <a:pt x="7061" y="8148"/>
                </a:lnTo>
                <a:lnTo>
                  <a:pt x="5549" y="8148"/>
                </a:lnTo>
                <a:lnTo>
                  <a:pt x="5549" y="7969"/>
                </a:lnTo>
                <a:cubicBezTo>
                  <a:pt x="5549" y="7874"/>
                  <a:pt x="5513" y="7803"/>
                  <a:pt x="5430" y="7755"/>
                </a:cubicBezTo>
                <a:lnTo>
                  <a:pt x="5430" y="4016"/>
                </a:lnTo>
                <a:cubicBezTo>
                  <a:pt x="5465" y="4034"/>
                  <a:pt x="5500" y="4045"/>
                  <a:pt x="5535" y="4045"/>
                </a:cubicBezTo>
                <a:cubicBezTo>
                  <a:pt x="5547" y="4045"/>
                  <a:pt x="5560" y="4043"/>
                  <a:pt x="5573" y="4040"/>
                </a:cubicBezTo>
                <a:cubicBezTo>
                  <a:pt x="5787" y="4040"/>
                  <a:pt x="5966" y="3862"/>
                  <a:pt x="5966" y="3635"/>
                </a:cubicBezTo>
                <a:cubicBezTo>
                  <a:pt x="5966" y="3576"/>
                  <a:pt x="5966" y="3528"/>
                  <a:pt x="5954" y="3481"/>
                </a:cubicBezTo>
                <a:lnTo>
                  <a:pt x="6656" y="3481"/>
                </a:lnTo>
                <a:cubicBezTo>
                  <a:pt x="6633" y="3516"/>
                  <a:pt x="6633" y="3564"/>
                  <a:pt x="6621" y="3600"/>
                </a:cubicBezTo>
                <a:cubicBezTo>
                  <a:pt x="6621" y="3719"/>
                  <a:pt x="6656" y="3826"/>
                  <a:pt x="6740" y="3921"/>
                </a:cubicBezTo>
                <a:cubicBezTo>
                  <a:pt x="6811" y="4004"/>
                  <a:pt x="6942" y="4052"/>
                  <a:pt x="7037" y="4052"/>
                </a:cubicBezTo>
                <a:cubicBezTo>
                  <a:pt x="7085" y="4052"/>
                  <a:pt x="7133" y="4028"/>
                  <a:pt x="7168" y="4016"/>
                </a:cubicBezTo>
                <a:lnTo>
                  <a:pt x="7168" y="5636"/>
                </a:lnTo>
                <a:cubicBezTo>
                  <a:pt x="7168" y="5719"/>
                  <a:pt x="7228" y="5778"/>
                  <a:pt x="7311" y="5778"/>
                </a:cubicBezTo>
                <a:cubicBezTo>
                  <a:pt x="7383" y="5778"/>
                  <a:pt x="7442" y="5719"/>
                  <a:pt x="7442" y="5636"/>
                </a:cubicBezTo>
                <a:lnTo>
                  <a:pt x="7442" y="3838"/>
                </a:lnTo>
                <a:cubicBezTo>
                  <a:pt x="7442" y="3766"/>
                  <a:pt x="7395" y="3695"/>
                  <a:pt x="7323" y="3671"/>
                </a:cubicBezTo>
                <a:cubicBezTo>
                  <a:pt x="7301" y="3667"/>
                  <a:pt x="7278" y="3665"/>
                  <a:pt x="7255" y="3665"/>
                </a:cubicBezTo>
                <a:cubicBezTo>
                  <a:pt x="7205" y="3665"/>
                  <a:pt x="7157" y="3678"/>
                  <a:pt x="7133" y="3719"/>
                </a:cubicBezTo>
                <a:cubicBezTo>
                  <a:pt x="7097" y="3754"/>
                  <a:pt x="7073" y="3766"/>
                  <a:pt x="7025" y="3766"/>
                </a:cubicBezTo>
                <a:cubicBezTo>
                  <a:pt x="6978" y="3766"/>
                  <a:pt x="6954" y="3754"/>
                  <a:pt x="6918" y="3719"/>
                </a:cubicBezTo>
                <a:cubicBezTo>
                  <a:pt x="6894" y="3695"/>
                  <a:pt x="6871" y="3659"/>
                  <a:pt x="6871" y="3612"/>
                </a:cubicBezTo>
                <a:cubicBezTo>
                  <a:pt x="6871" y="3540"/>
                  <a:pt x="6954" y="3481"/>
                  <a:pt x="7025" y="3481"/>
                </a:cubicBezTo>
                <a:close/>
                <a:moveTo>
                  <a:pt x="2382" y="7993"/>
                </a:moveTo>
                <a:lnTo>
                  <a:pt x="2382" y="8160"/>
                </a:lnTo>
                <a:lnTo>
                  <a:pt x="1572" y="8160"/>
                </a:lnTo>
                <a:lnTo>
                  <a:pt x="1572" y="7993"/>
                </a:lnTo>
                <a:close/>
                <a:moveTo>
                  <a:pt x="3751" y="3481"/>
                </a:moveTo>
                <a:cubicBezTo>
                  <a:pt x="3739" y="3516"/>
                  <a:pt x="3739" y="3564"/>
                  <a:pt x="3715" y="3600"/>
                </a:cubicBezTo>
                <a:cubicBezTo>
                  <a:pt x="3715" y="3719"/>
                  <a:pt x="3751" y="3826"/>
                  <a:pt x="3835" y="3921"/>
                </a:cubicBezTo>
                <a:cubicBezTo>
                  <a:pt x="3918" y="4004"/>
                  <a:pt x="4037" y="4052"/>
                  <a:pt x="4132" y="4052"/>
                </a:cubicBezTo>
                <a:cubicBezTo>
                  <a:pt x="4180" y="4052"/>
                  <a:pt x="4227" y="4028"/>
                  <a:pt x="4275" y="4016"/>
                </a:cubicBezTo>
                <a:lnTo>
                  <a:pt x="4275" y="7755"/>
                </a:lnTo>
                <a:cubicBezTo>
                  <a:pt x="4192" y="7803"/>
                  <a:pt x="4156" y="7874"/>
                  <a:pt x="4156" y="7957"/>
                </a:cubicBezTo>
                <a:lnTo>
                  <a:pt x="4156" y="8160"/>
                </a:lnTo>
                <a:lnTo>
                  <a:pt x="2644" y="8160"/>
                </a:lnTo>
                <a:lnTo>
                  <a:pt x="2644" y="7969"/>
                </a:lnTo>
                <a:cubicBezTo>
                  <a:pt x="2668" y="7874"/>
                  <a:pt x="2608" y="7803"/>
                  <a:pt x="2537" y="7755"/>
                </a:cubicBezTo>
                <a:lnTo>
                  <a:pt x="2537" y="4016"/>
                </a:lnTo>
                <a:cubicBezTo>
                  <a:pt x="2563" y="4034"/>
                  <a:pt x="2595" y="4045"/>
                  <a:pt x="2630" y="4045"/>
                </a:cubicBezTo>
                <a:cubicBezTo>
                  <a:pt x="2642" y="4045"/>
                  <a:pt x="2655" y="4043"/>
                  <a:pt x="2668" y="4040"/>
                </a:cubicBezTo>
                <a:cubicBezTo>
                  <a:pt x="2894" y="4040"/>
                  <a:pt x="3073" y="3862"/>
                  <a:pt x="3073" y="3635"/>
                </a:cubicBezTo>
                <a:cubicBezTo>
                  <a:pt x="3073" y="3576"/>
                  <a:pt x="3073" y="3528"/>
                  <a:pt x="3049" y="3481"/>
                </a:cubicBezTo>
                <a:close/>
                <a:moveTo>
                  <a:pt x="5251" y="7993"/>
                </a:moveTo>
                <a:lnTo>
                  <a:pt x="5251" y="8160"/>
                </a:lnTo>
                <a:lnTo>
                  <a:pt x="4454" y="8160"/>
                </a:lnTo>
                <a:lnTo>
                  <a:pt x="4454" y="7993"/>
                </a:lnTo>
                <a:close/>
                <a:moveTo>
                  <a:pt x="8109" y="7993"/>
                </a:moveTo>
                <a:lnTo>
                  <a:pt x="8109" y="8160"/>
                </a:lnTo>
                <a:lnTo>
                  <a:pt x="7311" y="8160"/>
                </a:lnTo>
                <a:lnTo>
                  <a:pt x="7311" y="7993"/>
                </a:lnTo>
                <a:close/>
                <a:moveTo>
                  <a:pt x="8454" y="8445"/>
                </a:moveTo>
                <a:cubicBezTo>
                  <a:pt x="8526" y="8445"/>
                  <a:pt x="8573" y="8505"/>
                  <a:pt x="8573" y="8565"/>
                </a:cubicBezTo>
                <a:lnTo>
                  <a:pt x="8573" y="8719"/>
                </a:lnTo>
                <a:lnTo>
                  <a:pt x="4001" y="8719"/>
                </a:lnTo>
                <a:cubicBezTo>
                  <a:pt x="3930" y="8719"/>
                  <a:pt x="3870" y="8779"/>
                  <a:pt x="3870" y="8862"/>
                </a:cubicBezTo>
                <a:cubicBezTo>
                  <a:pt x="3870" y="8934"/>
                  <a:pt x="3930" y="8993"/>
                  <a:pt x="4001" y="8993"/>
                </a:cubicBezTo>
                <a:lnTo>
                  <a:pt x="8728" y="8993"/>
                </a:lnTo>
                <a:cubicBezTo>
                  <a:pt x="8799" y="8993"/>
                  <a:pt x="8859" y="9053"/>
                  <a:pt x="8859" y="9124"/>
                </a:cubicBezTo>
                <a:lnTo>
                  <a:pt x="8859" y="9279"/>
                </a:lnTo>
                <a:lnTo>
                  <a:pt x="715" y="9279"/>
                </a:lnTo>
                <a:lnTo>
                  <a:pt x="715" y="9136"/>
                </a:lnTo>
                <a:cubicBezTo>
                  <a:pt x="715" y="9065"/>
                  <a:pt x="775" y="9005"/>
                  <a:pt x="846" y="9005"/>
                </a:cubicBezTo>
                <a:lnTo>
                  <a:pt x="3323" y="9005"/>
                </a:lnTo>
                <a:cubicBezTo>
                  <a:pt x="3394" y="9005"/>
                  <a:pt x="3454" y="8946"/>
                  <a:pt x="3454" y="8874"/>
                </a:cubicBezTo>
                <a:cubicBezTo>
                  <a:pt x="3454" y="8803"/>
                  <a:pt x="3394" y="8743"/>
                  <a:pt x="3323" y="8743"/>
                </a:cubicBezTo>
                <a:lnTo>
                  <a:pt x="1013" y="8743"/>
                </a:lnTo>
                <a:lnTo>
                  <a:pt x="1013" y="8565"/>
                </a:lnTo>
                <a:cubicBezTo>
                  <a:pt x="1013" y="8481"/>
                  <a:pt x="1072" y="8445"/>
                  <a:pt x="1132" y="8445"/>
                </a:cubicBezTo>
                <a:close/>
                <a:moveTo>
                  <a:pt x="4781" y="1"/>
                </a:moveTo>
                <a:cubicBezTo>
                  <a:pt x="4736" y="1"/>
                  <a:pt x="4692" y="10"/>
                  <a:pt x="4656" y="28"/>
                </a:cubicBezTo>
                <a:lnTo>
                  <a:pt x="810" y="2278"/>
                </a:lnTo>
                <a:cubicBezTo>
                  <a:pt x="787" y="2278"/>
                  <a:pt x="775" y="2290"/>
                  <a:pt x="775" y="2314"/>
                </a:cubicBezTo>
                <a:cubicBezTo>
                  <a:pt x="715" y="2349"/>
                  <a:pt x="667" y="2445"/>
                  <a:pt x="667" y="2516"/>
                </a:cubicBezTo>
                <a:lnTo>
                  <a:pt x="667" y="3219"/>
                </a:lnTo>
                <a:cubicBezTo>
                  <a:pt x="667" y="3350"/>
                  <a:pt x="763" y="3457"/>
                  <a:pt x="882" y="3481"/>
                </a:cubicBezTo>
                <a:cubicBezTo>
                  <a:pt x="858" y="3528"/>
                  <a:pt x="846" y="3564"/>
                  <a:pt x="846" y="3600"/>
                </a:cubicBezTo>
                <a:cubicBezTo>
                  <a:pt x="846" y="3719"/>
                  <a:pt x="882" y="3826"/>
                  <a:pt x="965" y="3921"/>
                </a:cubicBezTo>
                <a:cubicBezTo>
                  <a:pt x="1048" y="4004"/>
                  <a:pt x="1168" y="4052"/>
                  <a:pt x="1263" y="4052"/>
                </a:cubicBezTo>
                <a:cubicBezTo>
                  <a:pt x="1310" y="4052"/>
                  <a:pt x="1358" y="4028"/>
                  <a:pt x="1406" y="4016"/>
                </a:cubicBezTo>
                <a:lnTo>
                  <a:pt x="1406" y="7755"/>
                </a:lnTo>
                <a:cubicBezTo>
                  <a:pt x="1322" y="7803"/>
                  <a:pt x="1287" y="7874"/>
                  <a:pt x="1287" y="7957"/>
                </a:cubicBezTo>
                <a:lnTo>
                  <a:pt x="1287" y="8160"/>
                </a:lnTo>
                <a:lnTo>
                  <a:pt x="1120" y="8160"/>
                </a:lnTo>
                <a:cubicBezTo>
                  <a:pt x="894" y="8160"/>
                  <a:pt x="715" y="8338"/>
                  <a:pt x="715" y="8553"/>
                </a:cubicBezTo>
                <a:lnTo>
                  <a:pt x="715" y="8743"/>
                </a:lnTo>
                <a:cubicBezTo>
                  <a:pt x="548" y="8791"/>
                  <a:pt x="417" y="8946"/>
                  <a:pt x="417" y="9136"/>
                </a:cubicBezTo>
                <a:lnTo>
                  <a:pt x="417" y="9291"/>
                </a:lnTo>
                <a:lnTo>
                  <a:pt x="132" y="9291"/>
                </a:lnTo>
                <a:cubicBezTo>
                  <a:pt x="60" y="9291"/>
                  <a:pt x="1" y="9350"/>
                  <a:pt x="1" y="9422"/>
                </a:cubicBezTo>
                <a:cubicBezTo>
                  <a:pt x="1" y="9493"/>
                  <a:pt x="60" y="9553"/>
                  <a:pt x="132" y="9553"/>
                </a:cubicBezTo>
                <a:lnTo>
                  <a:pt x="9442" y="9553"/>
                </a:lnTo>
                <a:cubicBezTo>
                  <a:pt x="9514" y="9553"/>
                  <a:pt x="9573" y="9493"/>
                  <a:pt x="9573" y="9422"/>
                </a:cubicBezTo>
                <a:cubicBezTo>
                  <a:pt x="9573" y="9350"/>
                  <a:pt x="9514" y="9291"/>
                  <a:pt x="9442" y="9291"/>
                </a:cubicBezTo>
                <a:lnTo>
                  <a:pt x="9157" y="9291"/>
                </a:lnTo>
                <a:lnTo>
                  <a:pt x="9157" y="9136"/>
                </a:lnTo>
                <a:cubicBezTo>
                  <a:pt x="9157" y="8957"/>
                  <a:pt x="9038" y="8803"/>
                  <a:pt x="8859" y="8743"/>
                </a:cubicBezTo>
                <a:lnTo>
                  <a:pt x="8859" y="8565"/>
                </a:lnTo>
                <a:cubicBezTo>
                  <a:pt x="8859" y="8338"/>
                  <a:pt x="8680" y="8160"/>
                  <a:pt x="8454" y="8160"/>
                </a:cubicBezTo>
                <a:lnTo>
                  <a:pt x="8395" y="8160"/>
                </a:lnTo>
                <a:lnTo>
                  <a:pt x="8395" y="7969"/>
                </a:lnTo>
                <a:cubicBezTo>
                  <a:pt x="8395" y="7874"/>
                  <a:pt x="8347" y="7803"/>
                  <a:pt x="8276" y="7755"/>
                </a:cubicBezTo>
                <a:lnTo>
                  <a:pt x="8276" y="4016"/>
                </a:lnTo>
                <a:cubicBezTo>
                  <a:pt x="8310" y="4034"/>
                  <a:pt x="8345" y="4045"/>
                  <a:pt x="8375" y="4045"/>
                </a:cubicBezTo>
                <a:cubicBezTo>
                  <a:pt x="8387" y="4045"/>
                  <a:pt x="8397" y="4043"/>
                  <a:pt x="8407" y="4040"/>
                </a:cubicBezTo>
                <a:cubicBezTo>
                  <a:pt x="8633" y="4040"/>
                  <a:pt x="8811" y="3862"/>
                  <a:pt x="8811" y="3635"/>
                </a:cubicBezTo>
                <a:cubicBezTo>
                  <a:pt x="8811" y="3564"/>
                  <a:pt x="8799" y="3504"/>
                  <a:pt x="8764" y="3421"/>
                </a:cubicBezTo>
                <a:cubicBezTo>
                  <a:pt x="8835" y="3385"/>
                  <a:pt x="8883" y="3290"/>
                  <a:pt x="8883" y="3207"/>
                </a:cubicBezTo>
                <a:lnTo>
                  <a:pt x="8883" y="2504"/>
                </a:lnTo>
                <a:cubicBezTo>
                  <a:pt x="8883" y="2397"/>
                  <a:pt x="8823" y="2314"/>
                  <a:pt x="8740" y="2266"/>
                </a:cubicBezTo>
                <a:lnTo>
                  <a:pt x="4906" y="28"/>
                </a:lnTo>
                <a:cubicBezTo>
                  <a:pt x="4870" y="10"/>
                  <a:pt x="4826" y="1"/>
                  <a:pt x="4781" y="1"/>
                </a:cubicBezTo>
                <a:close/>
              </a:path>
            </a:pathLst>
          </a:custGeom>
          <a:solidFill>
            <a:srgbClr val="E084C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grpSp>
        <p:nvGrpSpPr>
          <p:cNvPr id="10444" name="Google Shape;10444;p73"/>
          <p:cNvGrpSpPr/>
          <p:nvPr/>
        </p:nvGrpSpPr>
        <p:grpSpPr>
          <a:xfrm>
            <a:off x="2905442" y="5481682"/>
            <a:ext cx="530033" cy="464893"/>
            <a:chOff x="2179081" y="4285511"/>
            <a:chExt cx="397525" cy="348670"/>
          </a:xfrm>
          <a:solidFill>
            <a:srgbClr val="E084C6"/>
          </a:solidFill>
        </p:grpSpPr>
        <p:sp>
          <p:nvSpPr>
            <p:cNvPr id="10445" name="Google Shape;10445;p73"/>
            <p:cNvSpPr/>
            <p:nvPr/>
          </p:nvSpPr>
          <p:spPr>
            <a:xfrm>
              <a:off x="2262437" y="4354322"/>
              <a:ext cx="230813" cy="210507"/>
            </a:xfrm>
            <a:custGeom>
              <a:avLst/>
              <a:gdLst/>
              <a:ahLst/>
              <a:cxnLst/>
              <a:rect l="l" t="t" r="r" b="b"/>
              <a:pathLst>
                <a:path w="7252" h="6614" extrusionOk="0">
                  <a:moveTo>
                    <a:pt x="3627" y="376"/>
                  </a:moveTo>
                  <a:cubicBezTo>
                    <a:pt x="4070" y="376"/>
                    <a:pt x="4516" y="477"/>
                    <a:pt x="4930" y="684"/>
                  </a:cubicBezTo>
                  <a:lnTo>
                    <a:pt x="4132" y="2065"/>
                  </a:lnTo>
                  <a:cubicBezTo>
                    <a:pt x="3965" y="2006"/>
                    <a:pt x="3799" y="1958"/>
                    <a:pt x="3620" y="1958"/>
                  </a:cubicBezTo>
                  <a:cubicBezTo>
                    <a:pt x="3441" y="1958"/>
                    <a:pt x="3263" y="1994"/>
                    <a:pt x="3120" y="2065"/>
                  </a:cubicBezTo>
                  <a:lnTo>
                    <a:pt x="2322" y="684"/>
                  </a:lnTo>
                  <a:cubicBezTo>
                    <a:pt x="2730" y="480"/>
                    <a:pt x="3177" y="376"/>
                    <a:pt x="3627" y="376"/>
                  </a:cubicBezTo>
                  <a:close/>
                  <a:moveTo>
                    <a:pt x="1989" y="863"/>
                  </a:moveTo>
                  <a:lnTo>
                    <a:pt x="2787" y="2244"/>
                  </a:lnTo>
                  <a:cubicBezTo>
                    <a:pt x="2513" y="2458"/>
                    <a:pt x="2322" y="2768"/>
                    <a:pt x="2286" y="3137"/>
                  </a:cubicBezTo>
                  <a:lnTo>
                    <a:pt x="691" y="3137"/>
                  </a:lnTo>
                  <a:lnTo>
                    <a:pt x="691" y="3125"/>
                  </a:lnTo>
                  <a:cubicBezTo>
                    <a:pt x="739" y="2422"/>
                    <a:pt x="1013" y="1756"/>
                    <a:pt x="1536" y="1232"/>
                  </a:cubicBezTo>
                  <a:cubicBezTo>
                    <a:pt x="1667" y="1101"/>
                    <a:pt x="1834" y="970"/>
                    <a:pt x="1989" y="863"/>
                  </a:cubicBezTo>
                  <a:close/>
                  <a:moveTo>
                    <a:pt x="3620" y="2339"/>
                  </a:moveTo>
                  <a:cubicBezTo>
                    <a:pt x="4156" y="2339"/>
                    <a:pt x="4608" y="2779"/>
                    <a:pt x="4608" y="3315"/>
                  </a:cubicBezTo>
                  <a:cubicBezTo>
                    <a:pt x="4608" y="3851"/>
                    <a:pt x="4156" y="4303"/>
                    <a:pt x="3620" y="4303"/>
                  </a:cubicBezTo>
                  <a:cubicBezTo>
                    <a:pt x="3072" y="4303"/>
                    <a:pt x="2644" y="3851"/>
                    <a:pt x="2644" y="3315"/>
                  </a:cubicBezTo>
                  <a:cubicBezTo>
                    <a:pt x="2644" y="2768"/>
                    <a:pt x="3084" y="2339"/>
                    <a:pt x="3620" y="2339"/>
                  </a:cubicBezTo>
                  <a:close/>
                  <a:moveTo>
                    <a:pt x="6549" y="3482"/>
                  </a:moveTo>
                  <a:cubicBezTo>
                    <a:pt x="6513" y="4184"/>
                    <a:pt x="6227" y="4863"/>
                    <a:pt x="5704" y="5387"/>
                  </a:cubicBezTo>
                  <a:cubicBezTo>
                    <a:pt x="5573" y="5518"/>
                    <a:pt x="5406" y="5661"/>
                    <a:pt x="5263" y="5756"/>
                  </a:cubicBezTo>
                  <a:lnTo>
                    <a:pt x="4453" y="4375"/>
                  </a:lnTo>
                  <a:cubicBezTo>
                    <a:pt x="4727" y="4172"/>
                    <a:pt x="4918" y="3851"/>
                    <a:pt x="4965" y="3482"/>
                  </a:cubicBezTo>
                  <a:close/>
                  <a:moveTo>
                    <a:pt x="4120" y="4553"/>
                  </a:moveTo>
                  <a:lnTo>
                    <a:pt x="4918" y="5935"/>
                  </a:lnTo>
                  <a:cubicBezTo>
                    <a:pt x="4510" y="6138"/>
                    <a:pt x="4063" y="6243"/>
                    <a:pt x="3613" y="6243"/>
                  </a:cubicBezTo>
                  <a:cubicBezTo>
                    <a:pt x="3170" y="6243"/>
                    <a:pt x="2724" y="6141"/>
                    <a:pt x="2310" y="5935"/>
                  </a:cubicBezTo>
                  <a:lnTo>
                    <a:pt x="3120" y="4553"/>
                  </a:lnTo>
                  <a:cubicBezTo>
                    <a:pt x="3275" y="4613"/>
                    <a:pt x="3441" y="4661"/>
                    <a:pt x="3620" y="4661"/>
                  </a:cubicBezTo>
                  <a:cubicBezTo>
                    <a:pt x="3799" y="4661"/>
                    <a:pt x="3977" y="4625"/>
                    <a:pt x="4120" y="4553"/>
                  </a:cubicBezTo>
                  <a:close/>
                  <a:moveTo>
                    <a:pt x="3636" y="0"/>
                  </a:moveTo>
                  <a:cubicBezTo>
                    <a:pt x="2787" y="0"/>
                    <a:pt x="1940" y="328"/>
                    <a:pt x="1298" y="970"/>
                  </a:cubicBezTo>
                  <a:cubicBezTo>
                    <a:pt x="120" y="2137"/>
                    <a:pt x="0" y="4018"/>
                    <a:pt x="1036" y="5327"/>
                  </a:cubicBezTo>
                  <a:cubicBezTo>
                    <a:pt x="1060" y="5375"/>
                    <a:pt x="1120" y="5399"/>
                    <a:pt x="1179" y="5399"/>
                  </a:cubicBezTo>
                  <a:cubicBezTo>
                    <a:pt x="1227" y="5399"/>
                    <a:pt x="1251" y="5387"/>
                    <a:pt x="1298" y="5351"/>
                  </a:cubicBezTo>
                  <a:cubicBezTo>
                    <a:pt x="1370" y="5292"/>
                    <a:pt x="1394" y="5173"/>
                    <a:pt x="1334" y="5101"/>
                  </a:cubicBezTo>
                  <a:cubicBezTo>
                    <a:pt x="953" y="4625"/>
                    <a:pt x="751" y="4065"/>
                    <a:pt x="715" y="3482"/>
                  </a:cubicBezTo>
                  <a:lnTo>
                    <a:pt x="2310" y="3482"/>
                  </a:lnTo>
                  <a:cubicBezTo>
                    <a:pt x="2358" y="3839"/>
                    <a:pt x="2548" y="4149"/>
                    <a:pt x="2810" y="4375"/>
                  </a:cubicBezTo>
                  <a:lnTo>
                    <a:pt x="2013" y="5756"/>
                  </a:lnTo>
                  <a:lnTo>
                    <a:pt x="1834" y="5625"/>
                  </a:lnTo>
                  <a:cubicBezTo>
                    <a:pt x="1803" y="5599"/>
                    <a:pt x="1763" y="5587"/>
                    <a:pt x="1723" y="5587"/>
                  </a:cubicBezTo>
                  <a:cubicBezTo>
                    <a:pt x="1671" y="5587"/>
                    <a:pt x="1618" y="5608"/>
                    <a:pt x="1584" y="5649"/>
                  </a:cubicBezTo>
                  <a:cubicBezTo>
                    <a:pt x="1524" y="5732"/>
                    <a:pt x="1536" y="5851"/>
                    <a:pt x="1608" y="5911"/>
                  </a:cubicBezTo>
                  <a:cubicBezTo>
                    <a:pt x="2203" y="6375"/>
                    <a:pt x="2918" y="6613"/>
                    <a:pt x="3632" y="6613"/>
                  </a:cubicBezTo>
                  <a:cubicBezTo>
                    <a:pt x="4489" y="6613"/>
                    <a:pt x="5334" y="6280"/>
                    <a:pt x="5977" y="5637"/>
                  </a:cubicBezTo>
                  <a:cubicBezTo>
                    <a:pt x="7132" y="4470"/>
                    <a:pt x="7251" y="2589"/>
                    <a:pt x="6227" y="1279"/>
                  </a:cubicBezTo>
                  <a:cubicBezTo>
                    <a:pt x="6194" y="1239"/>
                    <a:pt x="6141" y="1217"/>
                    <a:pt x="6088" y="1217"/>
                  </a:cubicBezTo>
                  <a:cubicBezTo>
                    <a:pt x="6048" y="1217"/>
                    <a:pt x="6008" y="1230"/>
                    <a:pt x="5977" y="1255"/>
                  </a:cubicBezTo>
                  <a:cubicBezTo>
                    <a:pt x="5894" y="1315"/>
                    <a:pt x="5882" y="1434"/>
                    <a:pt x="5942" y="1505"/>
                  </a:cubicBezTo>
                  <a:cubicBezTo>
                    <a:pt x="6311" y="1982"/>
                    <a:pt x="6525" y="2541"/>
                    <a:pt x="6549" y="3125"/>
                  </a:cubicBezTo>
                  <a:lnTo>
                    <a:pt x="4965" y="3125"/>
                  </a:lnTo>
                  <a:cubicBezTo>
                    <a:pt x="4918" y="2768"/>
                    <a:pt x="4727" y="2458"/>
                    <a:pt x="4453" y="2232"/>
                  </a:cubicBezTo>
                  <a:lnTo>
                    <a:pt x="5263" y="851"/>
                  </a:lnTo>
                  <a:lnTo>
                    <a:pt x="5442" y="982"/>
                  </a:lnTo>
                  <a:cubicBezTo>
                    <a:pt x="5473" y="1007"/>
                    <a:pt x="5512" y="1020"/>
                    <a:pt x="5552" y="1020"/>
                  </a:cubicBezTo>
                  <a:cubicBezTo>
                    <a:pt x="5605" y="1020"/>
                    <a:pt x="5658" y="998"/>
                    <a:pt x="5692" y="958"/>
                  </a:cubicBezTo>
                  <a:cubicBezTo>
                    <a:pt x="5751" y="874"/>
                    <a:pt x="5739" y="755"/>
                    <a:pt x="5656" y="696"/>
                  </a:cubicBezTo>
                  <a:cubicBezTo>
                    <a:pt x="5059" y="229"/>
                    <a:pt x="4347" y="0"/>
                    <a:pt x="363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446" name="Google Shape;10446;p73"/>
            <p:cNvSpPr/>
            <p:nvPr/>
          </p:nvSpPr>
          <p:spPr>
            <a:xfrm>
              <a:off x="2179081" y="4285511"/>
              <a:ext cx="397525" cy="348670"/>
            </a:xfrm>
            <a:custGeom>
              <a:avLst/>
              <a:gdLst/>
              <a:ahLst/>
              <a:cxnLst/>
              <a:rect l="l" t="t" r="r" b="b"/>
              <a:pathLst>
                <a:path w="12490" h="10955" extrusionOk="0">
                  <a:moveTo>
                    <a:pt x="3493" y="346"/>
                  </a:moveTo>
                  <a:cubicBezTo>
                    <a:pt x="3526" y="346"/>
                    <a:pt x="3560" y="350"/>
                    <a:pt x="3596" y="358"/>
                  </a:cubicBezTo>
                  <a:cubicBezTo>
                    <a:pt x="3679" y="393"/>
                    <a:pt x="3751" y="465"/>
                    <a:pt x="3798" y="548"/>
                  </a:cubicBezTo>
                  <a:lnTo>
                    <a:pt x="4310" y="1655"/>
                  </a:lnTo>
                  <a:cubicBezTo>
                    <a:pt x="4167" y="1727"/>
                    <a:pt x="4036" y="1798"/>
                    <a:pt x="3917" y="1882"/>
                  </a:cubicBezTo>
                  <a:lnTo>
                    <a:pt x="3203" y="893"/>
                  </a:lnTo>
                  <a:cubicBezTo>
                    <a:pt x="3143" y="822"/>
                    <a:pt x="3131" y="715"/>
                    <a:pt x="3143" y="619"/>
                  </a:cubicBezTo>
                  <a:cubicBezTo>
                    <a:pt x="3155" y="512"/>
                    <a:pt x="3215" y="441"/>
                    <a:pt x="3310" y="393"/>
                  </a:cubicBezTo>
                  <a:cubicBezTo>
                    <a:pt x="3366" y="362"/>
                    <a:pt x="3426" y="346"/>
                    <a:pt x="3493" y="346"/>
                  </a:cubicBezTo>
                  <a:close/>
                  <a:moveTo>
                    <a:pt x="8984" y="346"/>
                  </a:moveTo>
                  <a:cubicBezTo>
                    <a:pt x="9046" y="346"/>
                    <a:pt x="9112" y="362"/>
                    <a:pt x="9168" y="393"/>
                  </a:cubicBezTo>
                  <a:cubicBezTo>
                    <a:pt x="9263" y="441"/>
                    <a:pt x="9323" y="524"/>
                    <a:pt x="9335" y="619"/>
                  </a:cubicBezTo>
                  <a:cubicBezTo>
                    <a:pt x="9347" y="715"/>
                    <a:pt x="9335" y="810"/>
                    <a:pt x="9275" y="893"/>
                  </a:cubicBezTo>
                  <a:lnTo>
                    <a:pt x="8561" y="1882"/>
                  </a:lnTo>
                  <a:cubicBezTo>
                    <a:pt x="8442" y="1810"/>
                    <a:pt x="8311" y="1715"/>
                    <a:pt x="8180" y="1655"/>
                  </a:cubicBezTo>
                  <a:lnTo>
                    <a:pt x="8680" y="560"/>
                  </a:lnTo>
                  <a:cubicBezTo>
                    <a:pt x="8727" y="465"/>
                    <a:pt x="8799" y="393"/>
                    <a:pt x="8894" y="358"/>
                  </a:cubicBezTo>
                  <a:cubicBezTo>
                    <a:pt x="8922" y="350"/>
                    <a:pt x="8952" y="346"/>
                    <a:pt x="8984" y="346"/>
                  </a:cubicBezTo>
                  <a:close/>
                  <a:moveTo>
                    <a:pt x="11780" y="5137"/>
                  </a:moveTo>
                  <a:cubicBezTo>
                    <a:pt x="11858" y="5137"/>
                    <a:pt x="11924" y="5171"/>
                    <a:pt x="11990" y="5227"/>
                  </a:cubicBezTo>
                  <a:cubicBezTo>
                    <a:pt x="12061" y="5287"/>
                    <a:pt x="12097" y="5394"/>
                    <a:pt x="12097" y="5477"/>
                  </a:cubicBezTo>
                  <a:cubicBezTo>
                    <a:pt x="12097" y="5572"/>
                    <a:pt x="12061" y="5656"/>
                    <a:pt x="11990" y="5739"/>
                  </a:cubicBezTo>
                  <a:cubicBezTo>
                    <a:pt x="11917" y="5791"/>
                    <a:pt x="11845" y="5825"/>
                    <a:pt x="11756" y="5825"/>
                  </a:cubicBezTo>
                  <a:cubicBezTo>
                    <a:pt x="11743" y="5825"/>
                    <a:pt x="11730" y="5824"/>
                    <a:pt x="11716" y="5823"/>
                  </a:cubicBezTo>
                  <a:lnTo>
                    <a:pt x="10513" y="5703"/>
                  </a:lnTo>
                  <a:lnTo>
                    <a:pt x="10513" y="5477"/>
                  </a:lnTo>
                  <a:lnTo>
                    <a:pt x="10513" y="5263"/>
                  </a:lnTo>
                  <a:lnTo>
                    <a:pt x="11716" y="5144"/>
                  </a:lnTo>
                  <a:cubicBezTo>
                    <a:pt x="11738" y="5139"/>
                    <a:pt x="11760" y="5137"/>
                    <a:pt x="11780" y="5137"/>
                  </a:cubicBezTo>
                  <a:close/>
                  <a:moveTo>
                    <a:pt x="729" y="5130"/>
                  </a:moveTo>
                  <a:cubicBezTo>
                    <a:pt x="740" y="5130"/>
                    <a:pt x="751" y="5131"/>
                    <a:pt x="762" y="5132"/>
                  </a:cubicBezTo>
                  <a:lnTo>
                    <a:pt x="1965" y="5251"/>
                  </a:lnTo>
                  <a:lnTo>
                    <a:pt x="1965" y="5477"/>
                  </a:lnTo>
                  <a:lnTo>
                    <a:pt x="1965" y="5703"/>
                  </a:lnTo>
                  <a:lnTo>
                    <a:pt x="762" y="5823"/>
                  </a:lnTo>
                  <a:cubicBezTo>
                    <a:pt x="745" y="5824"/>
                    <a:pt x="728" y="5825"/>
                    <a:pt x="712" y="5825"/>
                  </a:cubicBezTo>
                  <a:cubicBezTo>
                    <a:pt x="628" y="5825"/>
                    <a:pt x="558" y="5799"/>
                    <a:pt x="488" y="5739"/>
                  </a:cubicBezTo>
                  <a:cubicBezTo>
                    <a:pt x="417" y="5680"/>
                    <a:pt x="369" y="5572"/>
                    <a:pt x="369" y="5477"/>
                  </a:cubicBezTo>
                  <a:cubicBezTo>
                    <a:pt x="369" y="5370"/>
                    <a:pt x="417" y="5287"/>
                    <a:pt x="488" y="5227"/>
                  </a:cubicBezTo>
                  <a:cubicBezTo>
                    <a:pt x="563" y="5174"/>
                    <a:pt x="638" y="5130"/>
                    <a:pt x="729" y="5130"/>
                  </a:cubicBezTo>
                  <a:close/>
                  <a:moveTo>
                    <a:pt x="6239" y="1548"/>
                  </a:moveTo>
                  <a:cubicBezTo>
                    <a:pt x="8394" y="1548"/>
                    <a:pt x="10156" y="3310"/>
                    <a:pt x="10156" y="5465"/>
                  </a:cubicBezTo>
                  <a:cubicBezTo>
                    <a:pt x="10156" y="7620"/>
                    <a:pt x="8394" y="9382"/>
                    <a:pt x="6239" y="9382"/>
                  </a:cubicBezTo>
                  <a:cubicBezTo>
                    <a:pt x="4084" y="9382"/>
                    <a:pt x="2322" y="7620"/>
                    <a:pt x="2322" y="5465"/>
                  </a:cubicBezTo>
                  <a:cubicBezTo>
                    <a:pt x="2322" y="3310"/>
                    <a:pt x="4084" y="1548"/>
                    <a:pt x="6239" y="1548"/>
                  </a:cubicBezTo>
                  <a:close/>
                  <a:moveTo>
                    <a:pt x="3917" y="9073"/>
                  </a:moveTo>
                  <a:cubicBezTo>
                    <a:pt x="4036" y="9144"/>
                    <a:pt x="4167" y="9228"/>
                    <a:pt x="4310" y="9287"/>
                  </a:cubicBezTo>
                  <a:lnTo>
                    <a:pt x="3798" y="10395"/>
                  </a:lnTo>
                  <a:cubicBezTo>
                    <a:pt x="3751" y="10478"/>
                    <a:pt x="3679" y="10561"/>
                    <a:pt x="3596" y="10585"/>
                  </a:cubicBezTo>
                  <a:cubicBezTo>
                    <a:pt x="3563" y="10597"/>
                    <a:pt x="3528" y="10603"/>
                    <a:pt x="3493" y="10603"/>
                  </a:cubicBezTo>
                  <a:cubicBezTo>
                    <a:pt x="3429" y="10603"/>
                    <a:pt x="3364" y="10584"/>
                    <a:pt x="3310" y="10561"/>
                  </a:cubicBezTo>
                  <a:cubicBezTo>
                    <a:pt x="3215" y="10514"/>
                    <a:pt x="3155" y="10418"/>
                    <a:pt x="3143" y="10335"/>
                  </a:cubicBezTo>
                  <a:cubicBezTo>
                    <a:pt x="3131" y="10228"/>
                    <a:pt x="3143" y="10144"/>
                    <a:pt x="3203" y="10049"/>
                  </a:cubicBezTo>
                  <a:lnTo>
                    <a:pt x="3917" y="9073"/>
                  </a:lnTo>
                  <a:close/>
                  <a:moveTo>
                    <a:pt x="8561" y="9073"/>
                  </a:moveTo>
                  <a:lnTo>
                    <a:pt x="9275" y="10049"/>
                  </a:lnTo>
                  <a:cubicBezTo>
                    <a:pt x="9335" y="10121"/>
                    <a:pt x="9347" y="10228"/>
                    <a:pt x="9335" y="10335"/>
                  </a:cubicBezTo>
                  <a:cubicBezTo>
                    <a:pt x="9323" y="10442"/>
                    <a:pt x="9263" y="10514"/>
                    <a:pt x="9168" y="10561"/>
                  </a:cubicBezTo>
                  <a:cubicBezTo>
                    <a:pt x="9114" y="10584"/>
                    <a:pt x="9054" y="10603"/>
                    <a:pt x="8990" y="10603"/>
                  </a:cubicBezTo>
                  <a:cubicBezTo>
                    <a:pt x="8955" y="10603"/>
                    <a:pt x="8920" y="10597"/>
                    <a:pt x="8882" y="10585"/>
                  </a:cubicBezTo>
                  <a:cubicBezTo>
                    <a:pt x="8799" y="10561"/>
                    <a:pt x="8727" y="10478"/>
                    <a:pt x="8680" y="10395"/>
                  </a:cubicBezTo>
                  <a:lnTo>
                    <a:pt x="8180" y="9287"/>
                  </a:lnTo>
                  <a:cubicBezTo>
                    <a:pt x="8311" y="9216"/>
                    <a:pt x="8442" y="9144"/>
                    <a:pt x="8561" y="9073"/>
                  </a:cubicBezTo>
                  <a:close/>
                  <a:moveTo>
                    <a:pt x="3464" y="0"/>
                  </a:moveTo>
                  <a:cubicBezTo>
                    <a:pt x="3346" y="0"/>
                    <a:pt x="3228" y="30"/>
                    <a:pt x="3120" y="96"/>
                  </a:cubicBezTo>
                  <a:cubicBezTo>
                    <a:pt x="2941" y="203"/>
                    <a:pt x="2822" y="358"/>
                    <a:pt x="2774" y="548"/>
                  </a:cubicBezTo>
                  <a:cubicBezTo>
                    <a:pt x="2727" y="750"/>
                    <a:pt x="2774" y="953"/>
                    <a:pt x="2893" y="1120"/>
                  </a:cubicBezTo>
                  <a:lnTo>
                    <a:pt x="3608" y="2096"/>
                  </a:lnTo>
                  <a:cubicBezTo>
                    <a:pt x="2739" y="2775"/>
                    <a:pt x="2143" y="3751"/>
                    <a:pt x="2000" y="4882"/>
                  </a:cubicBezTo>
                  <a:lnTo>
                    <a:pt x="798" y="4763"/>
                  </a:lnTo>
                  <a:cubicBezTo>
                    <a:pt x="781" y="4762"/>
                    <a:pt x="764" y="4761"/>
                    <a:pt x="747" y="4761"/>
                  </a:cubicBezTo>
                  <a:cubicBezTo>
                    <a:pt x="562" y="4761"/>
                    <a:pt x="380" y="4821"/>
                    <a:pt x="238" y="4941"/>
                  </a:cubicBezTo>
                  <a:cubicBezTo>
                    <a:pt x="95" y="5084"/>
                    <a:pt x="0" y="5275"/>
                    <a:pt x="0" y="5465"/>
                  </a:cubicBezTo>
                  <a:cubicBezTo>
                    <a:pt x="0" y="5656"/>
                    <a:pt x="95" y="5858"/>
                    <a:pt x="238" y="5989"/>
                  </a:cubicBezTo>
                  <a:cubicBezTo>
                    <a:pt x="381" y="6108"/>
                    <a:pt x="536" y="6168"/>
                    <a:pt x="714" y="6168"/>
                  </a:cubicBezTo>
                  <a:lnTo>
                    <a:pt x="798" y="6168"/>
                  </a:lnTo>
                  <a:lnTo>
                    <a:pt x="2000" y="6049"/>
                  </a:lnTo>
                  <a:cubicBezTo>
                    <a:pt x="2143" y="7180"/>
                    <a:pt x="2762" y="8156"/>
                    <a:pt x="3608" y="8835"/>
                  </a:cubicBezTo>
                  <a:lnTo>
                    <a:pt x="2905" y="9847"/>
                  </a:lnTo>
                  <a:cubicBezTo>
                    <a:pt x="2786" y="10002"/>
                    <a:pt x="2739" y="10216"/>
                    <a:pt x="2786" y="10406"/>
                  </a:cubicBezTo>
                  <a:cubicBezTo>
                    <a:pt x="2834" y="10597"/>
                    <a:pt x="2953" y="10776"/>
                    <a:pt x="3131" y="10871"/>
                  </a:cubicBezTo>
                  <a:cubicBezTo>
                    <a:pt x="3239" y="10930"/>
                    <a:pt x="3370" y="10954"/>
                    <a:pt x="3489" y="10954"/>
                  </a:cubicBezTo>
                  <a:cubicBezTo>
                    <a:pt x="3560" y="10954"/>
                    <a:pt x="3632" y="10942"/>
                    <a:pt x="3715" y="10930"/>
                  </a:cubicBezTo>
                  <a:cubicBezTo>
                    <a:pt x="3905" y="10871"/>
                    <a:pt x="4048" y="10716"/>
                    <a:pt x="4143" y="10537"/>
                  </a:cubicBezTo>
                  <a:lnTo>
                    <a:pt x="4644" y="9442"/>
                  </a:lnTo>
                  <a:cubicBezTo>
                    <a:pt x="5132" y="9644"/>
                    <a:pt x="5691" y="9752"/>
                    <a:pt x="6251" y="9752"/>
                  </a:cubicBezTo>
                  <a:cubicBezTo>
                    <a:pt x="6822" y="9752"/>
                    <a:pt x="7370" y="9633"/>
                    <a:pt x="7858" y="9442"/>
                  </a:cubicBezTo>
                  <a:lnTo>
                    <a:pt x="8370" y="10537"/>
                  </a:lnTo>
                  <a:cubicBezTo>
                    <a:pt x="8454" y="10716"/>
                    <a:pt x="8608" y="10871"/>
                    <a:pt x="8799" y="10930"/>
                  </a:cubicBezTo>
                  <a:cubicBezTo>
                    <a:pt x="8870" y="10954"/>
                    <a:pt x="8942" y="10954"/>
                    <a:pt x="9025" y="10954"/>
                  </a:cubicBezTo>
                  <a:cubicBezTo>
                    <a:pt x="9144" y="10954"/>
                    <a:pt x="9275" y="10930"/>
                    <a:pt x="9382" y="10871"/>
                  </a:cubicBezTo>
                  <a:cubicBezTo>
                    <a:pt x="9561" y="10764"/>
                    <a:pt x="9680" y="10597"/>
                    <a:pt x="9716" y="10406"/>
                  </a:cubicBezTo>
                  <a:cubicBezTo>
                    <a:pt x="9763" y="10216"/>
                    <a:pt x="9716" y="10002"/>
                    <a:pt x="9597" y="9847"/>
                  </a:cubicBezTo>
                  <a:lnTo>
                    <a:pt x="8882" y="8859"/>
                  </a:lnTo>
                  <a:cubicBezTo>
                    <a:pt x="9751" y="8192"/>
                    <a:pt x="10347" y="7204"/>
                    <a:pt x="10490" y="6073"/>
                  </a:cubicBezTo>
                  <a:lnTo>
                    <a:pt x="11704" y="6192"/>
                  </a:lnTo>
                  <a:lnTo>
                    <a:pt x="11775" y="6192"/>
                  </a:lnTo>
                  <a:cubicBezTo>
                    <a:pt x="11954" y="6192"/>
                    <a:pt x="12121" y="6132"/>
                    <a:pt x="12252" y="6013"/>
                  </a:cubicBezTo>
                  <a:cubicBezTo>
                    <a:pt x="12395" y="5882"/>
                    <a:pt x="12490" y="5692"/>
                    <a:pt x="12490" y="5489"/>
                  </a:cubicBezTo>
                  <a:cubicBezTo>
                    <a:pt x="12490" y="5299"/>
                    <a:pt x="12383" y="5084"/>
                    <a:pt x="12240" y="4941"/>
                  </a:cubicBezTo>
                  <a:cubicBezTo>
                    <a:pt x="12098" y="4821"/>
                    <a:pt x="11926" y="4761"/>
                    <a:pt x="11742" y="4761"/>
                  </a:cubicBezTo>
                  <a:cubicBezTo>
                    <a:pt x="11726" y="4761"/>
                    <a:pt x="11709" y="4762"/>
                    <a:pt x="11692" y="4763"/>
                  </a:cubicBezTo>
                  <a:lnTo>
                    <a:pt x="10478" y="4882"/>
                  </a:lnTo>
                  <a:cubicBezTo>
                    <a:pt x="10335" y="3751"/>
                    <a:pt x="9716" y="2775"/>
                    <a:pt x="8870" y="2096"/>
                  </a:cubicBezTo>
                  <a:lnTo>
                    <a:pt x="9585" y="1120"/>
                  </a:lnTo>
                  <a:cubicBezTo>
                    <a:pt x="9704" y="953"/>
                    <a:pt x="9751" y="750"/>
                    <a:pt x="9704" y="548"/>
                  </a:cubicBezTo>
                  <a:cubicBezTo>
                    <a:pt x="9668" y="358"/>
                    <a:pt x="9537" y="179"/>
                    <a:pt x="9370" y="96"/>
                  </a:cubicBezTo>
                  <a:cubicBezTo>
                    <a:pt x="9254" y="30"/>
                    <a:pt x="9134" y="0"/>
                    <a:pt x="9015" y="0"/>
                  </a:cubicBezTo>
                  <a:cubicBezTo>
                    <a:pt x="8938" y="0"/>
                    <a:pt x="8861" y="13"/>
                    <a:pt x="8787" y="36"/>
                  </a:cubicBezTo>
                  <a:cubicBezTo>
                    <a:pt x="8596" y="96"/>
                    <a:pt x="8442" y="238"/>
                    <a:pt x="8358" y="417"/>
                  </a:cubicBezTo>
                  <a:lnTo>
                    <a:pt x="7846" y="1524"/>
                  </a:lnTo>
                  <a:cubicBezTo>
                    <a:pt x="7358" y="1310"/>
                    <a:pt x="6810" y="1203"/>
                    <a:pt x="6239" y="1203"/>
                  </a:cubicBezTo>
                  <a:cubicBezTo>
                    <a:pt x="5679" y="1203"/>
                    <a:pt x="5120" y="1322"/>
                    <a:pt x="4632" y="1524"/>
                  </a:cubicBezTo>
                  <a:lnTo>
                    <a:pt x="4132" y="417"/>
                  </a:lnTo>
                  <a:cubicBezTo>
                    <a:pt x="4036" y="238"/>
                    <a:pt x="3893" y="96"/>
                    <a:pt x="3691" y="36"/>
                  </a:cubicBezTo>
                  <a:cubicBezTo>
                    <a:pt x="3617" y="13"/>
                    <a:pt x="3540" y="0"/>
                    <a:pt x="346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</p:grpSp>
      <p:grpSp>
        <p:nvGrpSpPr>
          <p:cNvPr id="10447" name="Google Shape;10447;p73"/>
          <p:cNvGrpSpPr/>
          <p:nvPr/>
        </p:nvGrpSpPr>
        <p:grpSpPr>
          <a:xfrm>
            <a:off x="4778935" y="5494329"/>
            <a:ext cx="356765" cy="439220"/>
            <a:chOff x="3584201" y="4294996"/>
            <a:chExt cx="267574" cy="329415"/>
          </a:xfrm>
          <a:solidFill>
            <a:srgbClr val="E084C6"/>
          </a:solidFill>
        </p:grpSpPr>
        <p:sp>
          <p:nvSpPr>
            <p:cNvPr id="10448" name="Google Shape;10448;p73"/>
            <p:cNvSpPr/>
            <p:nvPr/>
          </p:nvSpPr>
          <p:spPr>
            <a:xfrm>
              <a:off x="3584201" y="4294996"/>
              <a:ext cx="267574" cy="329415"/>
            </a:xfrm>
            <a:custGeom>
              <a:avLst/>
              <a:gdLst/>
              <a:ahLst/>
              <a:cxnLst/>
              <a:rect l="l" t="t" r="r" b="b"/>
              <a:pathLst>
                <a:path w="8407" h="10350" extrusionOk="0">
                  <a:moveTo>
                    <a:pt x="4191" y="321"/>
                  </a:moveTo>
                  <a:lnTo>
                    <a:pt x="8097" y="1095"/>
                  </a:lnTo>
                  <a:lnTo>
                    <a:pt x="8097" y="6727"/>
                  </a:lnTo>
                  <a:lnTo>
                    <a:pt x="4191" y="10001"/>
                  </a:lnTo>
                  <a:lnTo>
                    <a:pt x="298" y="6727"/>
                  </a:lnTo>
                  <a:lnTo>
                    <a:pt x="298" y="1095"/>
                  </a:lnTo>
                  <a:lnTo>
                    <a:pt x="4191" y="321"/>
                  </a:lnTo>
                  <a:close/>
                  <a:moveTo>
                    <a:pt x="4168" y="0"/>
                  </a:moveTo>
                  <a:lnTo>
                    <a:pt x="120" y="810"/>
                  </a:lnTo>
                  <a:cubicBezTo>
                    <a:pt x="48" y="822"/>
                    <a:pt x="0" y="881"/>
                    <a:pt x="0" y="953"/>
                  </a:cubicBezTo>
                  <a:lnTo>
                    <a:pt x="0" y="6787"/>
                  </a:lnTo>
                  <a:cubicBezTo>
                    <a:pt x="0" y="6834"/>
                    <a:pt x="12" y="6882"/>
                    <a:pt x="60" y="6906"/>
                  </a:cubicBezTo>
                  <a:lnTo>
                    <a:pt x="4108" y="10323"/>
                  </a:lnTo>
                  <a:cubicBezTo>
                    <a:pt x="4138" y="10341"/>
                    <a:pt x="4171" y="10350"/>
                    <a:pt x="4203" y="10350"/>
                  </a:cubicBezTo>
                  <a:cubicBezTo>
                    <a:pt x="4236" y="10350"/>
                    <a:pt x="4269" y="10341"/>
                    <a:pt x="4299" y="10323"/>
                  </a:cubicBezTo>
                  <a:lnTo>
                    <a:pt x="8347" y="6906"/>
                  </a:lnTo>
                  <a:cubicBezTo>
                    <a:pt x="8382" y="6882"/>
                    <a:pt x="8406" y="6834"/>
                    <a:pt x="8406" y="6787"/>
                  </a:cubicBezTo>
                  <a:lnTo>
                    <a:pt x="8406" y="953"/>
                  </a:lnTo>
                  <a:cubicBezTo>
                    <a:pt x="8406" y="881"/>
                    <a:pt x="8347" y="822"/>
                    <a:pt x="8275" y="810"/>
                  </a:cubicBezTo>
                  <a:lnTo>
                    <a:pt x="422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449" name="Google Shape;10449;p73"/>
            <p:cNvSpPr/>
            <p:nvPr/>
          </p:nvSpPr>
          <p:spPr>
            <a:xfrm>
              <a:off x="3604666" y="4315811"/>
              <a:ext cx="226644" cy="281610"/>
            </a:xfrm>
            <a:custGeom>
              <a:avLst/>
              <a:gdLst/>
              <a:ahLst/>
              <a:cxnLst/>
              <a:rect l="l" t="t" r="r" b="b"/>
              <a:pathLst>
                <a:path w="7121" h="8848" extrusionOk="0">
                  <a:moveTo>
                    <a:pt x="3525" y="1"/>
                  </a:moveTo>
                  <a:lnTo>
                    <a:pt x="119" y="691"/>
                  </a:lnTo>
                  <a:cubicBezTo>
                    <a:pt x="36" y="703"/>
                    <a:pt x="0" y="763"/>
                    <a:pt x="0" y="834"/>
                  </a:cubicBezTo>
                  <a:lnTo>
                    <a:pt x="0" y="5835"/>
                  </a:lnTo>
                  <a:cubicBezTo>
                    <a:pt x="0" y="5883"/>
                    <a:pt x="12" y="5930"/>
                    <a:pt x="60" y="5954"/>
                  </a:cubicBezTo>
                  <a:lnTo>
                    <a:pt x="3465" y="8811"/>
                  </a:lnTo>
                  <a:cubicBezTo>
                    <a:pt x="3495" y="8835"/>
                    <a:pt x="3528" y="8847"/>
                    <a:pt x="3560" y="8847"/>
                  </a:cubicBezTo>
                  <a:cubicBezTo>
                    <a:pt x="3593" y="8847"/>
                    <a:pt x="3626" y="8835"/>
                    <a:pt x="3656" y="8811"/>
                  </a:cubicBezTo>
                  <a:lnTo>
                    <a:pt x="7061" y="5954"/>
                  </a:lnTo>
                  <a:cubicBezTo>
                    <a:pt x="7097" y="5930"/>
                    <a:pt x="7120" y="5883"/>
                    <a:pt x="7120" y="5835"/>
                  </a:cubicBezTo>
                  <a:lnTo>
                    <a:pt x="7120" y="4609"/>
                  </a:lnTo>
                  <a:cubicBezTo>
                    <a:pt x="7120" y="4513"/>
                    <a:pt x="7049" y="4454"/>
                    <a:pt x="6977" y="4454"/>
                  </a:cubicBezTo>
                  <a:cubicBezTo>
                    <a:pt x="6882" y="4454"/>
                    <a:pt x="6823" y="4525"/>
                    <a:pt x="6823" y="4609"/>
                  </a:cubicBezTo>
                  <a:lnTo>
                    <a:pt x="6823" y="5763"/>
                  </a:lnTo>
                  <a:lnTo>
                    <a:pt x="3572" y="8502"/>
                  </a:lnTo>
                  <a:lnTo>
                    <a:pt x="298" y="5763"/>
                  </a:lnTo>
                  <a:lnTo>
                    <a:pt x="298" y="953"/>
                  </a:lnTo>
                  <a:lnTo>
                    <a:pt x="3548" y="299"/>
                  </a:lnTo>
                  <a:lnTo>
                    <a:pt x="6811" y="953"/>
                  </a:lnTo>
                  <a:lnTo>
                    <a:pt x="6811" y="3847"/>
                  </a:lnTo>
                  <a:cubicBezTo>
                    <a:pt x="6799" y="3930"/>
                    <a:pt x="6870" y="4013"/>
                    <a:pt x="6966" y="4013"/>
                  </a:cubicBezTo>
                  <a:cubicBezTo>
                    <a:pt x="7049" y="4013"/>
                    <a:pt x="7108" y="3930"/>
                    <a:pt x="7108" y="3858"/>
                  </a:cubicBezTo>
                  <a:lnTo>
                    <a:pt x="7108" y="834"/>
                  </a:lnTo>
                  <a:cubicBezTo>
                    <a:pt x="7108" y="763"/>
                    <a:pt x="7061" y="703"/>
                    <a:pt x="6989" y="691"/>
                  </a:cubicBezTo>
                  <a:lnTo>
                    <a:pt x="3584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450" name="Google Shape;10450;p73"/>
            <p:cNvSpPr/>
            <p:nvPr/>
          </p:nvSpPr>
          <p:spPr>
            <a:xfrm>
              <a:off x="3645597" y="4362056"/>
              <a:ext cx="144019" cy="144019"/>
            </a:xfrm>
            <a:custGeom>
              <a:avLst/>
              <a:gdLst/>
              <a:ahLst/>
              <a:cxnLst/>
              <a:rect l="l" t="t" r="r" b="b"/>
              <a:pathLst>
                <a:path w="4525" h="4525" extrusionOk="0">
                  <a:moveTo>
                    <a:pt x="2262" y="322"/>
                  </a:moveTo>
                  <a:cubicBezTo>
                    <a:pt x="3334" y="322"/>
                    <a:pt x="4215" y="1203"/>
                    <a:pt x="4215" y="2275"/>
                  </a:cubicBezTo>
                  <a:cubicBezTo>
                    <a:pt x="4215" y="3346"/>
                    <a:pt x="3334" y="4227"/>
                    <a:pt x="2262" y="4227"/>
                  </a:cubicBezTo>
                  <a:cubicBezTo>
                    <a:pt x="1191" y="4227"/>
                    <a:pt x="322" y="3346"/>
                    <a:pt x="322" y="2275"/>
                  </a:cubicBezTo>
                  <a:cubicBezTo>
                    <a:pt x="322" y="1203"/>
                    <a:pt x="1191" y="322"/>
                    <a:pt x="2262" y="322"/>
                  </a:cubicBezTo>
                  <a:close/>
                  <a:moveTo>
                    <a:pt x="2262" y="0"/>
                  </a:moveTo>
                  <a:cubicBezTo>
                    <a:pt x="1012" y="0"/>
                    <a:pt x="0" y="1012"/>
                    <a:pt x="0" y="2263"/>
                  </a:cubicBezTo>
                  <a:cubicBezTo>
                    <a:pt x="0" y="3513"/>
                    <a:pt x="1012" y="4525"/>
                    <a:pt x="2262" y="4525"/>
                  </a:cubicBezTo>
                  <a:cubicBezTo>
                    <a:pt x="3513" y="4525"/>
                    <a:pt x="4525" y="3513"/>
                    <a:pt x="4525" y="2263"/>
                  </a:cubicBezTo>
                  <a:cubicBezTo>
                    <a:pt x="4525" y="1012"/>
                    <a:pt x="3513" y="0"/>
                    <a:pt x="226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451" name="Google Shape;10451;p73"/>
            <p:cNvSpPr/>
            <p:nvPr/>
          </p:nvSpPr>
          <p:spPr>
            <a:xfrm>
              <a:off x="3692574" y="4377970"/>
              <a:ext cx="51561" cy="112574"/>
            </a:xfrm>
            <a:custGeom>
              <a:avLst/>
              <a:gdLst/>
              <a:ahLst/>
              <a:cxnLst/>
              <a:rect l="l" t="t" r="r" b="b"/>
              <a:pathLst>
                <a:path w="1620" h="3537" extrusionOk="0">
                  <a:moveTo>
                    <a:pt x="810" y="0"/>
                  </a:moveTo>
                  <a:cubicBezTo>
                    <a:pt x="727" y="0"/>
                    <a:pt x="656" y="72"/>
                    <a:pt x="656" y="155"/>
                  </a:cubicBezTo>
                  <a:lnTo>
                    <a:pt x="656" y="489"/>
                  </a:lnTo>
                  <a:cubicBezTo>
                    <a:pt x="298" y="524"/>
                    <a:pt x="1" y="834"/>
                    <a:pt x="1" y="1203"/>
                  </a:cubicBezTo>
                  <a:cubicBezTo>
                    <a:pt x="1" y="1608"/>
                    <a:pt x="334" y="1917"/>
                    <a:pt x="715" y="1917"/>
                  </a:cubicBezTo>
                  <a:lnTo>
                    <a:pt x="882" y="1917"/>
                  </a:lnTo>
                  <a:cubicBezTo>
                    <a:pt x="1108" y="1917"/>
                    <a:pt x="1298" y="2108"/>
                    <a:pt x="1298" y="2334"/>
                  </a:cubicBezTo>
                  <a:cubicBezTo>
                    <a:pt x="1298" y="2560"/>
                    <a:pt x="1108" y="2751"/>
                    <a:pt x="882" y="2751"/>
                  </a:cubicBezTo>
                  <a:lnTo>
                    <a:pt x="644" y="2751"/>
                  </a:lnTo>
                  <a:cubicBezTo>
                    <a:pt x="465" y="2751"/>
                    <a:pt x="310" y="2608"/>
                    <a:pt x="310" y="2429"/>
                  </a:cubicBezTo>
                  <a:cubicBezTo>
                    <a:pt x="310" y="2334"/>
                    <a:pt x="239" y="2275"/>
                    <a:pt x="167" y="2275"/>
                  </a:cubicBezTo>
                  <a:cubicBezTo>
                    <a:pt x="84" y="2275"/>
                    <a:pt x="13" y="2346"/>
                    <a:pt x="13" y="2429"/>
                  </a:cubicBezTo>
                  <a:cubicBezTo>
                    <a:pt x="13" y="2787"/>
                    <a:pt x="298" y="3060"/>
                    <a:pt x="656" y="3060"/>
                  </a:cubicBezTo>
                  <a:lnTo>
                    <a:pt x="667" y="3060"/>
                  </a:lnTo>
                  <a:lnTo>
                    <a:pt x="667" y="3394"/>
                  </a:lnTo>
                  <a:cubicBezTo>
                    <a:pt x="667" y="3477"/>
                    <a:pt x="739" y="3537"/>
                    <a:pt x="822" y="3537"/>
                  </a:cubicBezTo>
                  <a:cubicBezTo>
                    <a:pt x="894" y="3537"/>
                    <a:pt x="965" y="3465"/>
                    <a:pt x="965" y="3394"/>
                  </a:cubicBezTo>
                  <a:lnTo>
                    <a:pt x="965" y="3048"/>
                  </a:lnTo>
                  <a:cubicBezTo>
                    <a:pt x="1322" y="3025"/>
                    <a:pt x="1620" y="2703"/>
                    <a:pt x="1620" y="2334"/>
                  </a:cubicBezTo>
                  <a:cubicBezTo>
                    <a:pt x="1620" y="1929"/>
                    <a:pt x="1298" y="1620"/>
                    <a:pt x="906" y="1620"/>
                  </a:cubicBezTo>
                  <a:lnTo>
                    <a:pt x="739" y="1620"/>
                  </a:lnTo>
                  <a:cubicBezTo>
                    <a:pt x="525" y="1620"/>
                    <a:pt x="334" y="1429"/>
                    <a:pt x="334" y="1203"/>
                  </a:cubicBezTo>
                  <a:cubicBezTo>
                    <a:pt x="334" y="977"/>
                    <a:pt x="525" y="786"/>
                    <a:pt x="739" y="786"/>
                  </a:cubicBezTo>
                  <a:lnTo>
                    <a:pt x="977" y="786"/>
                  </a:lnTo>
                  <a:cubicBezTo>
                    <a:pt x="1167" y="786"/>
                    <a:pt x="1310" y="941"/>
                    <a:pt x="1310" y="1120"/>
                  </a:cubicBezTo>
                  <a:lnTo>
                    <a:pt x="1310" y="1286"/>
                  </a:lnTo>
                  <a:cubicBezTo>
                    <a:pt x="1310" y="1358"/>
                    <a:pt x="1382" y="1429"/>
                    <a:pt x="1465" y="1429"/>
                  </a:cubicBezTo>
                  <a:cubicBezTo>
                    <a:pt x="1548" y="1429"/>
                    <a:pt x="1608" y="1358"/>
                    <a:pt x="1608" y="1286"/>
                  </a:cubicBezTo>
                  <a:lnTo>
                    <a:pt x="1608" y="1120"/>
                  </a:lnTo>
                  <a:cubicBezTo>
                    <a:pt x="1608" y="762"/>
                    <a:pt x="1322" y="477"/>
                    <a:pt x="965" y="477"/>
                  </a:cubicBezTo>
                  <a:lnTo>
                    <a:pt x="953" y="477"/>
                  </a:lnTo>
                  <a:lnTo>
                    <a:pt x="953" y="155"/>
                  </a:lnTo>
                  <a:cubicBezTo>
                    <a:pt x="953" y="60"/>
                    <a:pt x="882" y="0"/>
                    <a:pt x="81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</p:grpSp>
      <p:grpSp>
        <p:nvGrpSpPr>
          <p:cNvPr id="10452" name="Google Shape;10452;p73"/>
          <p:cNvGrpSpPr/>
          <p:nvPr/>
        </p:nvGrpSpPr>
        <p:grpSpPr>
          <a:xfrm>
            <a:off x="4110474" y="5495305"/>
            <a:ext cx="501261" cy="437097"/>
            <a:chOff x="3082855" y="4295728"/>
            <a:chExt cx="375946" cy="327823"/>
          </a:xfrm>
          <a:solidFill>
            <a:srgbClr val="E084C6"/>
          </a:solidFill>
        </p:grpSpPr>
        <p:sp>
          <p:nvSpPr>
            <p:cNvPr id="10453" name="Google Shape;10453;p73"/>
            <p:cNvSpPr/>
            <p:nvPr/>
          </p:nvSpPr>
          <p:spPr>
            <a:xfrm>
              <a:off x="3082855" y="4295728"/>
              <a:ext cx="375946" cy="327823"/>
            </a:xfrm>
            <a:custGeom>
              <a:avLst/>
              <a:gdLst/>
              <a:ahLst/>
              <a:cxnLst/>
              <a:rect l="l" t="t" r="r" b="b"/>
              <a:pathLst>
                <a:path w="11812" h="10300" extrusionOk="0">
                  <a:moveTo>
                    <a:pt x="6644" y="358"/>
                  </a:moveTo>
                  <a:lnTo>
                    <a:pt x="6311" y="3311"/>
                  </a:lnTo>
                  <a:cubicBezTo>
                    <a:pt x="6311" y="3311"/>
                    <a:pt x="6311" y="3335"/>
                    <a:pt x="6299" y="3335"/>
                  </a:cubicBezTo>
                  <a:lnTo>
                    <a:pt x="5525" y="3335"/>
                  </a:lnTo>
                  <a:cubicBezTo>
                    <a:pt x="5525" y="3335"/>
                    <a:pt x="5513" y="3335"/>
                    <a:pt x="5513" y="3311"/>
                  </a:cubicBezTo>
                  <a:lnTo>
                    <a:pt x="5180" y="358"/>
                  </a:lnTo>
                  <a:close/>
                  <a:moveTo>
                    <a:pt x="11240" y="2930"/>
                  </a:moveTo>
                  <a:cubicBezTo>
                    <a:pt x="11347" y="2930"/>
                    <a:pt x="11431" y="3013"/>
                    <a:pt x="11431" y="3120"/>
                  </a:cubicBezTo>
                  <a:lnTo>
                    <a:pt x="11431" y="9764"/>
                  </a:lnTo>
                  <a:lnTo>
                    <a:pt x="11454" y="9764"/>
                  </a:lnTo>
                  <a:cubicBezTo>
                    <a:pt x="11454" y="9859"/>
                    <a:pt x="11359" y="9954"/>
                    <a:pt x="11252" y="9954"/>
                  </a:cubicBezTo>
                  <a:lnTo>
                    <a:pt x="560" y="9954"/>
                  </a:lnTo>
                  <a:cubicBezTo>
                    <a:pt x="453" y="9954"/>
                    <a:pt x="358" y="9859"/>
                    <a:pt x="358" y="9764"/>
                  </a:cubicBezTo>
                  <a:lnTo>
                    <a:pt x="358" y="3120"/>
                  </a:lnTo>
                  <a:cubicBezTo>
                    <a:pt x="358" y="3013"/>
                    <a:pt x="453" y="2930"/>
                    <a:pt x="560" y="2930"/>
                  </a:cubicBezTo>
                  <a:lnTo>
                    <a:pt x="5108" y="2930"/>
                  </a:lnTo>
                  <a:lnTo>
                    <a:pt x="5156" y="3346"/>
                  </a:lnTo>
                  <a:cubicBezTo>
                    <a:pt x="5168" y="3525"/>
                    <a:pt x="5335" y="3656"/>
                    <a:pt x="5513" y="3656"/>
                  </a:cubicBezTo>
                  <a:lnTo>
                    <a:pt x="6287" y="3656"/>
                  </a:lnTo>
                  <a:cubicBezTo>
                    <a:pt x="6466" y="3656"/>
                    <a:pt x="6608" y="3525"/>
                    <a:pt x="6644" y="3346"/>
                  </a:cubicBezTo>
                  <a:lnTo>
                    <a:pt x="6692" y="2930"/>
                  </a:lnTo>
                  <a:close/>
                  <a:moveTo>
                    <a:pt x="4977" y="1"/>
                  </a:moveTo>
                  <a:cubicBezTo>
                    <a:pt x="4930" y="1"/>
                    <a:pt x="4882" y="13"/>
                    <a:pt x="4846" y="60"/>
                  </a:cubicBezTo>
                  <a:cubicBezTo>
                    <a:pt x="4811" y="84"/>
                    <a:pt x="4799" y="144"/>
                    <a:pt x="4799" y="191"/>
                  </a:cubicBezTo>
                  <a:lnTo>
                    <a:pt x="5061" y="2584"/>
                  </a:lnTo>
                  <a:lnTo>
                    <a:pt x="536" y="2584"/>
                  </a:lnTo>
                  <a:cubicBezTo>
                    <a:pt x="239" y="2584"/>
                    <a:pt x="1" y="2823"/>
                    <a:pt x="1" y="3120"/>
                  </a:cubicBezTo>
                  <a:lnTo>
                    <a:pt x="1" y="9764"/>
                  </a:lnTo>
                  <a:cubicBezTo>
                    <a:pt x="1" y="10062"/>
                    <a:pt x="239" y="10300"/>
                    <a:pt x="536" y="10300"/>
                  </a:cubicBezTo>
                  <a:lnTo>
                    <a:pt x="11240" y="10300"/>
                  </a:lnTo>
                  <a:cubicBezTo>
                    <a:pt x="11538" y="10300"/>
                    <a:pt x="11776" y="10062"/>
                    <a:pt x="11776" y="9764"/>
                  </a:cubicBezTo>
                  <a:lnTo>
                    <a:pt x="11776" y="3120"/>
                  </a:lnTo>
                  <a:cubicBezTo>
                    <a:pt x="11812" y="2823"/>
                    <a:pt x="11550" y="2584"/>
                    <a:pt x="11252" y="2584"/>
                  </a:cubicBezTo>
                  <a:lnTo>
                    <a:pt x="6728" y="2584"/>
                  </a:lnTo>
                  <a:lnTo>
                    <a:pt x="7001" y="191"/>
                  </a:lnTo>
                  <a:cubicBezTo>
                    <a:pt x="7001" y="144"/>
                    <a:pt x="6989" y="84"/>
                    <a:pt x="6954" y="60"/>
                  </a:cubicBezTo>
                  <a:cubicBezTo>
                    <a:pt x="6930" y="25"/>
                    <a:pt x="6882" y="1"/>
                    <a:pt x="682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454" name="Google Shape;10454;p73"/>
            <p:cNvSpPr/>
            <p:nvPr/>
          </p:nvSpPr>
          <p:spPr>
            <a:xfrm>
              <a:off x="3118852" y="4424947"/>
              <a:ext cx="128488" cy="163371"/>
            </a:xfrm>
            <a:custGeom>
              <a:avLst/>
              <a:gdLst/>
              <a:ahLst/>
              <a:cxnLst/>
              <a:rect l="l" t="t" r="r" b="b"/>
              <a:pathLst>
                <a:path w="4037" h="5133" extrusionOk="0">
                  <a:moveTo>
                    <a:pt x="2203" y="1251"/>
                  </a:moveTo>
                  <a:cubicBezTo>
                    <a:pt x="2418" y="1251"/>
                    <a:pt x="2596" y="1418"/>
                    <a:pt x="2596" y="1632"/>
                  </a:cubicBezTo>
                  <a:lnTo>
                    <a:pt x="2596" y="2013"/>
                  </a:lnTo>
                  <a:cubicBezTo>
                    <a:pt x="2584" y="2323"/>
                    <a:pt x="2322" y="2573"/>
                    <a:pt x="2013" y="2573"/>
                  </a:cubicBezTo>
                  <a:cubicBezTo>
                    <a:pt x="1703" y="2573"/>
                    <a:pt x="1453" y="2323"/>
                    <a:pt x="1453" y="2013"/>
                  </a:cubicBezTo>
                  <a:lnTo>
                    <a:pt x="1453" y="1632"/>
                  </a:lnTo>
                  <a:cubicBezTo>
                    <a:pt x="1453" y="1430"/>
                    <a:pt x="1608" y="1251"/>
                    <a:pt x="1834" y="1251"/>
                  </a:cubicBezTo>
                  <a:close/>
                  <a:moveTo>
                    <a:pt x="2191" y="2906"/>
                  </a:moveTo>
                  <a:lnTo>
                    <a:pt x="2191" y="3001"/>
                  </a:lnTo>
                  <a:cubicBezTo>
                    <a:pt x="2203" y="3061"/>
                    <a:pt x="2227" y="3144"/>
                    <a:pt x="2251" y="3180"/>
                  </a:cubicBezTo>
                  <a:lnTo>
                    <a:pt x="2013" y="3418"/>
                  </a:lnTo>
                  <a:lnTo>
                    <a:pt x="2001" y="3418"/>
                  </a:lnTo>
                  <a:lnTo>
                    <a:pt x="1763" y="3180"/>
                  </a:lnTo>
                  <a:cubicBezTo>
                    <a:pt x="1787" y="3120"/>
                    <a:pt x="1798" y="3061"/>
                    <a:pt x="1798" y="3001"/>
                  </a:cubicBezTo>
                  <a:lnTo>
                    <a:pt x="1798" y="2906"/>
                  </a:lnTo>
                  <a:cubicBezTo>
                    <a:pt x="1858" y="2918"/>
                    <a:pt x="1941" y="2918"/>
                    <a:pt x="2001" y="2918"/>
                  </a:cubicBezTo>
                  <a:cubicBezTo>
                    <a:pt x="2060" y="2918"/>
                    <a:pt x="2132" y="2906"/>
                    <a:pt x="2191" y="2906"/>
                  </a:cubicBezTo>
                  <a:close/>
                  <a:moveTo>
                    <a:pt x="2525" y="3394"/>
                  </a:moveTo>
                  <a:lnTo>
                    <a:pt x="2822" y="3537"/>
                  </a:lnTo>
                  <a:cubicBezTo>
                    <a:pt x="2882" y="3573"/>
                    <a:pt x="2918" y="3644"/>
                    <a:pt x="2918" y="3716"/>
                  </a:cubicBezTo>
                  <a:lnTo>
                    <a:pt x="2918" y="4787"/>
                  </a:lnTo>
                  <a:lnTo>
                    <a:pt x="1072" y="4787"/>
                  </a:lnTo>
                  <a:lnTo>
                    <a:pt x="1072" y="3716"/>
                  </a:lnTo>
                  <a:cubicBezTo>
                    <a:pt x="1072" y="3644"/>
                    <a:pt x="1120" y="3573"/>
                    <a:pt x="1179" y="3537"/>
                  </a:cubicBezTo>
                  <a:lnTo>
                    <a:pt x="1477" y="3394"/>
                  </a:lnTo>
                  <a:lnTo>
                    <a:pt x="1751" y="3656"/>
                  </a:lnTo>
                  <a:cubicBezTo>
                    <a:pt x="1822" y="3728"/>
                    <a:pt x="1906" y="3763"/>
                    <a:pt x="2001" y="3763"/>
                  </a:cubicBezTo>
                  <a:cubicBezTo>
                    <a:pt x="2084" y="3763"/>
                    <a:pt x="2179" y="3728"/>
                    <a:pt x="2251" y="3656"/>
                  </a:cubicBezTo>
                  <a:lnTo>
                    <a:pt x="2525" y="3394"/>
                  </a:lnTo>
                  <a:close/>
                  <a:moveTo>
                    <a:pt x="3680" y="334"/>
                  </a:moveTo>
                  <a:cubicBezTo>
                    <a:pt x="3680" y="334"/>
                    <a:pt x="3692" y="334"/>
                    <a:pt x="3692" y="358"/>
                  </a:cubicBezTo>
                  <a:lnTo>
                    <a:pt x="3692" y="4775"/>
                  </a:lnTo>
                  <a:lnTo>
                    <a:pt x="3680" y="4775"/>
                  </a:lnTo>
                  <a:lnTo>
                    <a:pt x="3299" y="4787"/>
                  </a:lnTo>
                  <a:lnTo>
                    <a:pt x="3299" y="3716"/>
                  </a:lnTo>
                  <a:cubicBezTo>
                    <a:pt x="3299" y="3513"/>
                    <a:pt x="3180" y="3335"/>
                    <a:pt x="3001" y="3227"/>
                  </a:cubicBezTo>
                  <a:lnTo>
                    <a:pt x="2560" y="3001"/>
                  </a:lnTo>
                  <a:lnTo>
                    <a:pt x="2560" y="2989"/>
                  </a:lnTo>
                  <a:lnTo>
                    <a:pt x="2560" y="2739"/>
                  </a:lnTo>
                  <a:cubicBezTo>
                    <a:pt x="2787" y="2573"/>
                    <a:pt x="2941" y="2311"/>
                    <a:pt x="2941" y="2013"/>
                  </a:cubicBezTo>
                  <a:lnTo>
                    <a:pt x="2941" y="1632"/>
                  </a:lnTo>
                  <a:cubicBezTo>
                    <a:pt x="2941" y="1227"/>
                    <a:pt x="2608" y="906"/>
                    <a:pt x="2203" y="906"/>
                  </a:cubicBezTo>
                  <a:lnTo>
                    <a:pt x="1834" y="906"/>
                  </a:lnTo>
                  <a:cubicBezTo>
                    <a:pt x="1429" y="906"/>
                    <a:pt x="1108" y="1239"/>
                    <a:pt x="1108" y="1632"/>
                  </a:cubicBezTo>
                  <a:lnTo>
                    <a:pt x="1108" y="2013"/>
                  </a:lnTo>
                  <a:cubicBezTo>
                    <a:pt x="1108" y="2311"/>
                    <a:pt x="1251" y="2573"/>
                    <a:pt x="1477" y="2739"/>
                  </a:cubicBezTo>
                  <a:lnTo>
                    <a:pt x="1477" y="2989"/>
                  </a:lnTo>
                  <a:lnTo>
                    <a:pt x="1477" y="3001"/>
                  </a:lnTo>
                  <a:lnTo>
                    <a:pt x="1048" y="3227"/>
                  </a:lnTo>
                  <a:cubicBezTo>
                    <a:pt x="870" y="3323"/>
                    <a:pt x="751" y="3513"/>
                    <a:pt x="751" y="3716"/>
                  </a:cubicBezTo>
                  <a:lnTo>
                    <a:pt x="751" y="4787"/>
                  </a:lnTo>
                  <a:lnTo>
                    <a:pt x="358" y="4787"/>
                  </a:lnTo>
                  <a:cubicBezTo>
                    <a:pt x="358" y="4787"/>
                    <a:pt x="346" y="4787"/>
                    <a:pt x="346" y="4775"/>
                  </a:cubicBezTo>
                  <a:lnTo>
                    <a:pt x="346" y="358"/>
                  </a:lnTo>
                  <a:cubicBezTo>
                    <a:pt x="346" y="358"/>
                    <a:pt x="346" y="334"/>
                    <a:pt x="358" y="334"/>
                  </a:cubicBezTo>
                  <a:close/>
                  <a:moveTo>
                    <a:pt x="358" y="1"/>
                  </a:moveTo>
                  <a:cubicBezTo>
                    <a:pt x="167" y="1"/>
                    <a:pt x="1" y="168"/>
                    <a:pt x="1" y="358"/>
                  </a:cubicBezTo>
                  <a:lnTo>
                    <a:pt x="1" y="4775"/>
                  </a:lnTo>
                  <a:cubicBezTo>
                    <a:pt x="1" y="4966"/>
                    <a:pt x="167" y="5132"/>
                    <a:pt x="358" y="5132"/>
                  </a:cubicBezTo>
                  <a:lnTo>
                    <a:pt x="3680" y="5132"/>
                  </a:lnTo>
                  <a:cubicBezTo>
                    <a:pt x="3870" y="5132"/>
                    <a:pt x="4037" y="4966"/>
                    <a:pt x="4037" y="4775"/>
                  </a:cubicBezTo>
                  <a:lnTo>
                    <a:pt x="4037" y="358"/>
                  </a:lnTo>
                  <a:cubicBezTo>
                    <a:pt x="4037" y="168"/>
                    <a:pt x="3870" y="1"/>
                    <a:pt x="368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455" name="Google Shape;10455;p73"/>
            <p:cNvSpPr/>
            <p:nvPr/>
          </p:nvSpPr>
          <p:spPr>
            <a:xfrm>
              <a:off x="3271178" y="4424947"/>
              <a:ext cx="152008" cy="34533"/>
            </a:xfrm>
            <a:custGeom>
              <a:avLst/>
              <a:gdLst/>
              <a:ahLst/>
              <a:cxnLst/>
              <a:rect l="l" t="t" r="r" b="b"/>
              <a:pathLst>
                <a:path w="4776" h="1085" extrusionOk="0">
                  <a:moveTo>
                    <a:pt x="4430" y="346"/>
                  </a:moveTo>
                  <a:cubicBezTo>
                    <a:pt x="4430" y="346"/>
                    <a:pt x="4442" y="346"/>
                    <a:pt x="4442" y="358"/>
                  </a:cubicBezTo>
                  <a:lnTo>
                    <a:pt x="4442" y="727"/>
                  </a:lnTo>
                  <a:lnTo>
                    <a:pt x="4430" y="727"/>
                  </a:lnTo>
                  <a:lnTo>
                    <a:pt x="370" y="739"/>
                  </a:lnTo>
                  <a:cubicBezTo>
                    <a:pt x="370" y="739"/>
                    <a:pt x="358" y="739"/>
                    <a:pt x="358" y="727"/>
                  </a:cubicBezTo>
                  <a:lnTo>
                    <a:pt x="358" y="358"/>
                  </a:lnTo>
                  <a:cubicBezTo>
                    <a:pt x="358" y="358"/>
                    <a:pt x="358" y="346"/>
                    <a:pt x="370" y="346"/>
                  </a:cubicBezTo>
                  <a:close/>
                  <a:moveTo>
                    <a:pt x="358" y="1"/>
                  </a:moveTo>
                  <a:cubicBezTo>
                    <a:pt x="156" y="1"/>
                    <a:pt x="1" y="168"/>
                    <a:pt x="1" y="358"/>
                  </a:cubicBezTo>
                  <a:lnTo>
                    <a:pt x="1" y="727"/>
                  </a:lnTo>
                  <a:cubicBezTo>
                    <a:pt x="1" y="918"/>
                    <a:pt x="156" y="1084"/>
                    <a:pt x="358" y="1084"/>
                  </a:cubicBezTo>
                  <a:lnTo>
                    <a:pt x="4418" y="1084"/>
                  </a:lnTo>
                  <a:cubicBezTo>
                    <a:pt x="4609" y="1084"/>
                    <a:pt x="4775" y="918"/>
                    <a:pt x="4775" y="727"/>
                  </a:cubicBezTo>
                  <a:lnTo>
                    <a:pt x="4775" y="358"/>
                  </a:lnTo>
                  <a:cubicBezTo>
                    <a:pt x="4775" y="168"/>
                    <a:pt x="4621" y="1"/>
                    <a:pt x="441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456" name="Google Shape;10456;p73"/>
            <p:cNvSpPr/>
            <p:nvPr/>
          </p:nvSpPr>
          <p:spPr>
            <a:xfrm>
              <a:off x="3271560" y="4471957"/>
              <a:ext cx="116393" cy="34501"/>
            </a:xfrm>
            <a:custGeom>
              <a:avLst/>
              <a:gdLst/>
              <a:ahLst/>
              <a:cxnLst/>
              <a:rect l="l" t="t" r="r" b="b"/>
              <a:pathLst>
                <a:path w="3657" h="1084" extrusionOk="0">
                  <a:moveTo>
                    <a:pt x="3299" y="334"/>
                  </a:moveTo>
                  <a:cubicBezTo>
                    <a:pt x="3299" y="334"/>
                    <a:pt x="3323" y="334"/>
                    <a:pt x="3323" y="357"/>
                  </a:cubicBezTo>
                  <a:lnTo>
                    <a:pt x="3323" y="727"/>
                  </a:lnTo>
                  <a:lnTo>
                    <a:pt x="358" y="738"/>
                  </a:lnTo>
                  <a:cubicBezTo>
                    <a:pt x="358" y="738"/>
                    <a:pt x="346" y="738"/>
                    <a:pt x="346" y="727"/>
                  </a:cubicBezTo>
                  <a:lnTo>
                    <a:pt x="346" y="357"/>
                  </a:lnTo>
                  <a:cubicBezTo>
                    <a:pt x="346" y="357"/>
                    <a:pt x="346" y="334"/>
                    <a:pt x="358" y="334"/>
                  </a:cubicBezTo>
                  <a:close/>
                  <a:moveTo>
                    <a:pt x="358" y="0"/>
                  </a:moveTo>
                  <a:cubicBezTo>
                    <a:pt x="168" y="0"/>
                    <a:pt x="1" y="155"/>
                    <a:pt x="1" y="357"/>
                  </a:cubicBezTo>
                  <a:lnTo>
                    <a:pt x="1" y="727"/>
                  </a:lnTo>
                  <a:cubicBezTo>
                    <a:pt x="1" y="917"/>
                    <a:pt x="168" y="1084"/>
                    <a:pt x="358" y="1084"/>
                  </a:cubicBezTo>
                  <a:lnTo>
                    <a:pt x="3299" y="1084"/>
                  </a:lnTo>
                  <a:cubicBezTo>
                    <a:pt x="3489" y="1084"/>
                    <a:pt x="3656" y="917"/>
                    <a:pt x="3656" y="727"/>
                  </a:cubicBezTo>
                  <a:lnTo>
                    <a:pt x="3656" y="357"/>
                  </a:lnTo>
                  <a:cubicBezTo>
                    <a:pt x="3656" y="155"/>
                    <a:pt x="3501" y="0"/>
                    <a:pt x="329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457" name="Google Shape;10457;p73"/>
            <p:cNvSpPr/>
            <p:nvPr/>
          </p:nvSpPr>
          <p:spPr>
            <a:xfrm>
              <a:off x="3271178" y="4518552"/>
              <a:ext cx="70148" cy="11394"/>
            </a:xfrm>
            <a:custGeom>
              <a:avLst/>
              <a:gdLst/>
              <a:ahLst/>
              <a:cxnLst/>
              <a:rect l="l" t="t" r="r" b="b"/>
              <a:pathLst>
                <a:path w="2204" h="358" extrusionOk="0">
                  <a:moveTo>
                    <a:pt x="180" y="1"/>
                  </a:moveTo>
                  <a:cubicBezTo>
                    <a:pt x="84" y="1"/>
                    <a:pt x="1" y="84"/>
                    <a:pt x="1" y="179"/>
                  </a:cubicBezTo>
                  <a:cubicBezTo>
                    <a:pt x="1" y="286"/>
                    <a:pt x="72" y="358"/>
                    <a:pt x="180" y="358"/>
                  </a:cubicBezTo>
                  <a:lnTo>
                    <a:pt x="2025" y="358"/>
                  </a:lnTo>
                  <a:cubicBezTo>
                    <a:pt x="2108" y="358"/>
                    <a:pt x="2204" y="286"/>
                    <a:pt x="2204" y="179"/>
                  </a:cubicBezTo>
                  <a:cubicBezTo>
                    <a:pt x="2204" y="84"/>
                    <a:pt x="2120" y="1"/>
                    <a:pt x="20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458" name="Google Shape;10458;p73"/>
            <p:cNvSpPr/>
            <p:nvPr/>
          </p:nvSpPr>
          <p:spPr>
            <a:xfrm>
              <a:off x="3353038" y="4518552"/>
              <a:ext cx="34915" cy="11394"/>
            </a:xfrm>
            <a:custGeom>
              <a:avLst/>
              <a:gdLst/>
              <a:ahLst/>
              <a:cxnLst/>
              <a:rect l="l" t="t" r="r" b="b"/>
              <a:pathLst>
                <a:path w="1097" h="358" extrusionOk="0">
                  <a:moveTo>
                    <a:pt x="179" y="1"/>
                  </a:moveTo>
                  <a:cubicBezTo>
                    <a:pt x="84" y="1"/>
                    <a:pt x="1" y="84"/>
                    <a:pt x="1" y="179"/>
                  </a:cubicBezTo>
                  <a:cubicBezTo>
                    <a:pt x="1" y="286"/>
                    <a:pt x="72" y="358"/>
                    <a:pt x="179" y="358"/>
                  </a:cubicBezTo>
                  <a:lnTo>
                    <a:pt x="917" y="358"/>
                  </a:lnTo>
                  <a:cubicBezTo>
                    <a:pt x="1013" y="358"/>
                    <a:pt x="1096" y="286"/>
                    <a:pt x="1096" y="179"/>
                  </a:cubicBezTo>
                  <a:cubicBezTo>
                    <a:pt x="1096" y="84"/>
                    <a:pt x="1025" y="1"/>
                    <a:pt x="91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459" name="Google Shape;10459;p73"/>
            <p:cNvSpPr/>
            <p:nvPr/>
          </p:nvSpPr>
          <p:spPr>
            <a:xfrm>
              <a:off x="3271178" y="4554167"/>
              <a:ext cx="23170" cy="11426"/>
            </a:xfrm>
            <a:custGeom>
              <a:avLst/>
              <a:gdLst/>
              <a:ahLst/>
              <a:cxnLst/>
              <a:rect l="l" t="t" r="r" b="b"/>
              <a:pathLst>
                <a:path w="728" h="359" extrusionOk="0">
                  <a:moveTo>
                    <a:pt x="180" y="1"/>
                  </a:moveTo>
                  <a:cubicBezTo>
                    <a:pt x="84" y="1"/>
                    <a:pt x="1" y="72"/>
                    <a:pt x="1" y="179"/>
                  </a:cubicBezTo>
                  <a:cubicBezTo>
                    <a:pt x="1" y="287"/>
                    <a:pt x="72" y="358"/>
                    <a:pt x="180" y="358"/>
                  </a:cubicBezTo>
                  <a:lnTo>
                    <a:pt x="549" y="358"/>
                  </a:lnTo>
                  <a:cubicBezTo>
                    <a:pt x="632" y="358"/>
                    <a:pt x="727" y="287"/>
                    <a:pt x="727" y="179"/>
                  </a:cubicBezTo>
                  <a:cubicBezTo>
                    <a:pt x="727" y="72"/>
                    <a:pt x="632" y="1"/>
                    <a:pt x="54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460" name="Google Shape;10460;p73"/>
            <p:cNvSpPr/>
            <p:nvPr/>
          </p:nvSpPr>
          <p:spPr>
            <a:xfrm>
              <a:off x="3306443" y="4554167"/>
              <a:ext cx="58372" cy="11426"/>
            </a:xfrm>
            <a:custGeom>
              <a:avLst/>
              <a:gdLst/>
              <a:ahLst/>
              <a:cxnLst/>
              <a:rect l="l" t="t" r="r" b="b"/>
              <a:pathLst>
                <a:path w="1834" h="359" extrusionOk="0">
                  <a:moveTo>
                    <a:pt x="179" y="1"/>
                  </a:moveTo>
                  <a:cubicBezTo>
                    <a:pt x="95" y="1"/>
                    <a:pt x="0" y="72"/>
                    <a:pt x="0" y="179"/>
                  </a:cubicBezTo>
                  <a:cubicBezTo>
                    <a:pt x="0" y="287"/>
                    <a:pt x="84" y="358"/>
                    <a:pt x="179" y="358"/>
                  </a:cubicBezTo>
                  <a:lnTo>
                    <a:pt x="1655" y="358"/>
                  </a:lnTo>
                  <a:cubicBezTo>
                    <a:pt x="1750" y="358"/>
                    <a:pt x="1834" y="287"/>
                    <a:pt x="1834" y="179"/>
                  </a:cubicBezTo>
                  <a:cubicBezTo>
                    <a:pt x="1834" y="72"/>
                    <a:pt x="1750" y="1"/>
                    <a:pt x="16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461" name="Google Shape;10461;p73"/>
            <p:cNvSpPr/>
            <p:nvPr/>
          </p:nvSpPr>
          <p:spPr>
            <a:xfrm>
              <a:off x="3271178" y="4577306"/>
              <a:ext cx="23170" cy="11394"/>
            </a:xfrm>
            <a:custGeom>
              <a:avLst/>
              <a:gdLst/>
              <a:ahLst/>
              <a:cxnLst/>
              <a:rect l="l" t="t" r="r" b="b"/>
              <a:pathLst>
                <a:path w="728" h="358" extrusionOk="0">
                  <a:moveTo>
                    <a:pt x="180" y="0"/>
                  </a:moveTo>
                  <a:cubicBezTo>
                    <a:pt x="84" y="0"/>
                    <a:pt x="1" y="84"/>
                    <a:pt x="1" y="179"/>
                  </a:cubicBezTo>
                  <a:cubicBezTo>
                    <a:pt x="1" y="286"/>
                    <a:pt x="72" y="357"/>
                    <a:pt x="180" y="357"/>
                  </a:cubicBezTo>
                  <a:lnTo>
                    <a:pt x="549" y="357"/>
                  </a:lnTo>
                  <a:cubicBezTo>
                    <a:pt x="632" y="357"/>
                    <a:pt x="727" y="286"/>
                    <a:pt x="727" y="179"/>
                  </a:cubicBezTo>
                  <a:cubicBezTo>
                    <a:pt x="727" y="84"/>
                    <a:pt x="632" y="0"/>
                    <a:pt x="54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462" name="Google Shape;10462;p73"/>
            <p:cNvSpPr/>
            <p:nvPr/>
          </p:nvSpPr>
          <p:spPr>
            <a:xfrm>
              <a:off x="3306443" y="4577306"/>
              <a:ext cx="58372" cy="11394"/>
            </a:xfrm>
            <a:custGeom>
              <a:avLst/>
              <a:gdLst/>
              <a:ahLst/>
              <a:cxnLst/>
              <a:rect l="l" t="t" r="r" b="b"/>
              <a:pathLst>
                <a:path w="1834" h="358" extrusionOk="0">
                  <a:moveTo>
                    <a:pt x="179" y="0"/>
                  </a:moveTo>
                  <a:cubicBezTo>
                    <a:pt x="95" y="0"/>
                    <a:pt x="0" y="84"/>
                    <a:pt x="0" y="179"/>
                  </a:cubicBezTo>
                  <a:cubicBezTo>
                    <a:pt x="0" y="286"/>
                    <a:pt x="84" y="357"/>
                    <a:pt x="179" y="357"/>
                  </a:cubicBezTo>
                  <a:lnTo>
                    <a:pt x="1655" y="357"/>
                  </a:lnTo>
                  <a:cubicBezTo>
                    <a:pt x="1750" y="357"/>
                    <a:pt x="1834" y="286"/>
                    <a:pt x="1834" y="179"/>
                  </a:cubicBezTo>
                  <a:cubicBezTo>
                    <a:pt x="1822" y="84"/>
                    <a:pt x="1750" y="0"/>
                    <a:pt x="16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463" name="Google Shape;10463;p73"/>
            <p:cNvSpPr/>
            <p:nvPr/>
          </p:nvSpPr>
          <p:spPr>
            <a:xfrm>
              <a:off x="3265513" y="4377970"/>
              <a:ext cx="11394" cy="11394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9" y="0"/>
                  </a:moveTo>
                  <a:cubicBezTo>
                    <a:pt x="72" y="0"/>
                    <a:pt x="0" y="72"/>
                    <a:pt x="0" y="179"/>
                  </a:cubicBezTo>
                  <a:cubicBezTo>
                    <a:pt x="0" y="274"/>
                    <a:pt x="72" y="358"/>
                    <a:pt x="179" y="358"/>
                  </a:cubicBezTo>
                  <a:cubicBezTo>
                    <a:pt x="262" y="358"/>
                    <a:pt x="358" y="286"/>
                    <a:pt x="358" y="179"/>
                  </a:cubicBezTo>
                  <a:cubicBezTo>
                    <a:pt x="358" y="72"/>
                    <a:pt x="262" y="0"/>
                    <a:pt x="1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</p:grpSp>
      <p:grpSp>
        <p:nvGrpSpPr>
          <p:cNvPr id="10464" name="Google Shape;10464;p73"/>
          <p:cNvGrpSpPr/>
          <p:nvPr/>
        </p:nvGrpSpPr>
        <p:grpSpPr>
          <a:xfrm>
            <a:off x="3665355" y="5489235"/>
            <a:ext cx="201108" cy="449235"/>
            <a:chOff x="2749016" y="4291176"/>
            <a:chExt cx="150831" cy="336926"/>
          </a:xfrm>
          <a:solidFill>
            <a:srgbClr val="E084C6"/>
          </a:solidFill>
        </p:grpSpPr>
        <p:sp>
          <p:nvSpPr>
            <p:cNvPr id="10465" name="Google Shape;10465;p73"/>
            <p:cNvSpPr/>
            <p:nvPr/>
          </p:nvSpPr>
          <p:spPr>
            <a:xfrm>
              <a:off x="2799399" y="4307472"/>
              <a:ext cx="51942" cy="114865"/>
            </a:xfrm>
            <a:custGeom>
              <a:avLst/>
              <a:gdLst/>
              <a:ahLst/>
              <a:cxnLst/>
              <a:rect l="l" t="t" r="r" b="b"/>
              <a:pathLst>
                <a:path w="1632" h="3609" extrusionOk="0">
                  <a:moveTo>
                    <a:pt x="810" y="1"/>
                  </a:moveTo>
                  <a:cubicBezTo>
                    <a:pt x="727" y="1"/>
                    <a:pt x="667" y="72"/>
                    <a:pt x="667" y="144"/>
                  </a:cubicBezTo>
                  <a:lnTo>
                    <a:pt x="667" y="489"/>
                  </a:lnTo>
                  <a:cubicBezTo>
                    <a:pt x="298" y="525"/>
                    <a:pt x="1" y="846"/>
                    <a:pt x="1" y="1215"/>
                  </a:cubicBezTo>
                  <a:cubicBezTo>
                    <a:pt x="1" y="1620"/>
                    <a:pt x="322" y="1942"/>
                    <a:pt x="727" y="1942"/>
                  </a:cubicBezTo>
                  <a:lnTo>
                    <a:pt x="894" y="1942"/>
                  </a:lnTo>
                  <a:cubicBezTo>
                    <a:pt x="1132" y="1942"/>
                    <a:pt x="1322" y="2144"/>
                    <a:pt x="1322" y="2382"/>
                  </a:cubicBezTo>
                  <a:cubicBezTo>
                    <a:pt x="1322" y="2620"/>
                    <a:pt x="1132" y="2811"/>
                    <a:pt x="894" y="2811"/>
                  </a:cubicBezTo>
                  <a:lnTo>
                    <a:pt x="632" y="2811"/>
                  </a:lnTo>
                  <a:cubicBezTo>
                    <a:pt x="441" y="2811"/>
                    <a:pt x="298" y="2656"/>
                    <a:pt x="298" y="2466"/>
                  </a:cubicBezTo>
                  <a:cubicBezTo>
                    <a:pt x="298" y="2382"/>
                    <a:pt x="215" y="2323"/>
                    <a:pt x="144" y="2323"/>
                  </a:cubicBezTo>
                  <a:cubicBezTo>
                    <a:pt x="48" y="2323"/>
                    <a:pt x="1" y="2394"/>
                    <a:pt x="1" y="2466"/>
                  </a:cubicBezTo>
                  <a:cubicBezTo>
                    <a:pt x="1" y="2823"/>
                    <a:pt x="298" y="3120"/>
                    <a:pt x="644" y="3120"/>
                  </a:cubicBezTo>
                  <a:lnTo>
                    <a:pt x="667" y="3120"/>
                  </a:lnTo>
                  <a:lnTo>
                    <a:pt x="667" y="3466"/>
                  </a:lnTo>
                  <a:cubicBezTo>
                    <a:pt x="667" y="3549"/>
                    <a:pt x="739" y="3609"/>
                    <a:pt x="810" y="3609"/>
                  </a:cubicBezTo>
                  <a:cubicBezTo>
                    <a:pt x="906" y="3609"/>
                    <a:pt x="965" y="3537"/>
                    <a:pt x="965" y="3466"/>
                  </a:cubicBezTo>
                  <a:lnTo>
                    <a:pt x="965" y="3120"/>
                  </a:lnTo>
                  <a:cubicBezTo>
                    <a:pt x="1334" y="3097"/>
                    <a:pt x="1632" y="2763"/>
                    <a:pt x="1632" y="2394"/>
                  </a:cubicBezTo>
                  <a:cubicBezTo>
                    <a:pt x="1632" y="1989"/>
                    <a:pt x="1298" y="1668"/>
                    <a:pt x="906" y="1668"/>
                  </a:cubicBezTo>
                  <a:lnTo>
                    <a:pt x="739" y="1668"/>
                  </a:lnTo>
                  <a:cubicBezTo>
                    <a:pt x="501" y="1668"/>
                    <a:pt x="310" y="1477"/>
                    <a:pt x="310" y="1239"/>
                  </a:cubicBezTo>
                  <a:cubicBezTo>
                    <a:pt x="310" y="1001"/>
                    <a:pt x="501" y="799"/>
                    <a:pt x="739" y="799"/>
                  </a:cubicBezTo>
                  <a:lnTo>
                    <a:pt x="989" y="799"/>
                  </a:lnTo>
                  <a:cubicBezTo>
                    <a:pt x="1191" y="799"/>
                    <a:pt x="1334" y="953"/>
                    <a:pt x="1334" y="1144"/>
                  </a:cubicBezTo>
                  <a:lnTo>
                    <a:pt x="1334" y="1311"/>
                  </a:lnTo>
                  <a:cubicBezTo>
                    <a:pt x="1322" y="1382"/>
                    <a:pt x="1394" y="1453"/>
                    <a:pt x="1489" y="1453"/>
                  </a:cubicBezTo>
                  <a:cubicBezTo>
                    <a:pt x="1572" y="1453"/>
                    <a:pt x="1632" y="1382"/>
                    <a:pt x="1632" y="1311"/>
                  </a:cubicBezTo>
                  <a:lnTo>
                    <a:pt x="1632" y="1144"/>
                  </a:lnTo>
                  <a:cubicBezTo>
                    <a:pt x="1632" y="787"/>
                    <a:pt x="1334" y="489"/>
                    <a:pt x="977" y="489"/>
                  </a:cubicBezTo>
                  <a:lnTo>
                    <a:pt x="965" y="489"/>
                  </a:lnTo>
                  <a:lnTo>
                    <a:pt x="965" y="144"/>
                  </a:lnTo>
                  <a:cubicBezTo>
                    <a:pt x="965" y="60"/>
                    <a:pt x="894" y="1"/>
                    <a:pt x="81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466" name="Google Shape;10466;p73"/>
            <p:cNvSpPr/>
            <p:nvPr/>
          </p:nvSpPr>
          <p:spPr>
            <a:xfrm>
              <a:off x="2750894" y="4291176"/>
              <a:ext cx="147075" cy="336926"/>
            </a:xfrm>
            <a:custGeom>
              <a:avLst/>
              <a:gdLst/>
              <a:ahLst/>
              <a:cxnLst/>
              <a:rect l="l" t="t" r="r" b="b"/>
              <a:pathLst>
                <a:path w="4621" h="10586" extrusionOk="0">
                  <a:moveTo>
                    <a:pt x="2310" y="299"/>
                  </a:moveTo>
                  <a:cubicBezTo>
                    <a:pt x="3406" y="299"/>
                    <a:pt x="4323" y="1192"/>
                    <a:pt x="4323" y="2311"/>
                  </a:cubicBezTo>
                  <a:cubicBezTo>
                    <a:pt x="4323" y="3418"/>
                    <a:pt x="3430" y="4323"/>
                    <a:pt x="2310" y="4323"/>
                  </a:cubicBezTo>
                  <a:cubicBezTo>
                    <a:pt x="1203" y="4311"/>
                    <a:pt x="298" y="3418"/>
                    <a:pt x="298" y="2311"/>
                  </a:cubicBezTo>
                  <a:cubicBezTo>
                    <a:pt x="298" y="1215"/>
                    <a:pt x="1191" y="299"/>
                    <a:pt x="2310" y="299"/>
                  </a:cubicBezTo>
                  <a:close/>
                  <a:moveTo>
                    <a:pt x="4299" y="7288"/>
                  </a:moveTo>
                  <a:lnTo>
                    <a:pt x="4299" y="7621"/>
                  </a:lnTo>
                  <a:lnTo>
                    <a:pt x="3620" y="7621"/>
                  </a:lnTo>
                  <a:cubicBezTo>
                    <a:pt x="3525" y="7621"/>
                    <a:pt x="3465" y="7704"/>
                    <a:pt x="3465" y="7776"/>
                  </a:cubicBezTo>
                  <a:cubicBezTo>
                    <a:pt x="3465" y="7859"/>
                    <a:pt x="3549" y="7919"/>
                    <a:pt x="3620" y="7919"/>
                  </a:cubicBezTo>
                  <a:lnTo>
                    <a:pt x="3787" y="7919"/>
                  </a:lnTo>
                  <a:lnTo>
                    <a:pt x="3727" y="8442"/>
                  </a:lnTo>
                  <a:lnTo>
                    <a:pt x="882" y="8442"/>
                  </a:lnTo>
                  <a:lnTo>
                    <a:pt x="822" y="7919"/>
                  </a:lnTo>
                  <a:lnTo>
                    <a:pt x="2894" y="7919"/>
                  </a:lnTo>
                  <a:cubicBezTo>
                    <a:pt x="2977" y="7919"/>
                    <a:pt x="3037" y="7847"/>
                    <a:pt x="3037" y="7776"/>
                  </a:cubicBezTo>
                  <a:cubicBezTo>
                    <a:pt x="3037" y="7680"/>
                    <a:pt x="2965" y="7621"/>
                    <a:pt x="2894" y="7621"/>
                  </a:cubicBezTo>
                  <a:lnTo>
                    <a:pt x="298" y="7621"/>
                  </a:lnTo>
                  <a:lnTo>
                    <a:pt x="298" y="7288"/>
                  </a:lnTo>
                  <a:close/>
                  <a:moveTo>
                    <a:pt x="3692" y="8776"/>
                  </a:moveTo>
                  <a:lnTo>
                    <a:pt x="3608" y="9455"/>
                  </a:lnTo>
                  <a:lnTo>
                    <a:pt x="1013" y="9455"/>
                  </a:lnTo>
                  <a:lnTo>
                    <a:pt x="929" y="8776"/>
                  </a:lnTo>
                  <a:close/>
                  <a:moveTo>
                    <a:pt x="3573" y="9764"/>
                  </a:moveTo>
                  <a:lnTo>
                    <a:pt x="3501" y="10288"/>
                  </a:lnTo>
                  <a:lnTo>
                    <a:pt x="1120" y="10288"/>
                  </a:lnTo>
                  <a:lnTo>
                    <a:pt x="1060" y="9764"/>
                  </a:lnTo>
                  <a:close/>
                  <a:moveTo>
                    <a:pt x="2310" y="1"/>
                  </a:moveTo>
                  <a:cubicBezTo>
                    <a:pt x="1048" y="1"/>
                    <a:pt x="1" y="1049"/>
                    <a:pt x="1" y="2311"/>
                  </a:cubicBezTo>
                  <a:cubicBezTo>
                    <a:pt x="1" y="3537"/>
                    <a:pt x="953" y="4549"/>
                    <a:pt x="2156" y="4621"/>
                  </a:cubicBezTo>
                  <a:lnTo>
                    <a:pt x="2156" y="6966"/>
                  </a:lnTo>
                  <a:lnTo>
                    <a:pt x="155" y="6966"/>
                  </a:lnTo>
                  <a:cubicBezTo>
                    <a:pt x="60" y="6966"/>
                    <a:pt x="1" y="7049"/>
                    <a:pt x="1" y="7121"/>
                  </a:cubicBezTo>
                  <a:lnTo>
                    <a:pt x="1" y="7788"/>
                  </a:lnTo>
                  <a:cubicBezTo>
                    <a:pt x="1" y="7883"/>
                    <a:pt x="72" y="7942"/>
                    <a:pt x="155" y="7942"/>
                  </a:cubicBezTo>
                  <a:lnTo>
                    <a:pt x="513" y="7942"/>
                  </a:lnTo>
                  <a:lnTo>
                    <a:pt x="822" y="10455"/>
                  </a:lnTo>
                  <a:cubicBezTo>
                    <a:pt x="834" y="10526"/>
                    <a:pt x="894" y="10586"/>
                    <a:pt x="965" y="10586"/>
                  </a:cubicBezTo>
                  <a:lnTo>
                    <a:pt x="3620" y="10586"/>
                  </a:lnTo>
                  <a:cubicBezTo>
                    <a:pt x="3692" y="10586"/>
                    <a:pt x="3763" y="10526"/>
                    <a:pt x="3763" y="10455"/>
                  </a:cubicBezTo>
                  <a:lnTo>
                    <a:pt x="4084" y="7942"/>
                  </a:lnTo>
                  <a:lnTo>
                    <a:pt x="4442" y="7942"/>
                  </a:lnTo>
                  <a:cubicBezTo>
                    <a:pt x="4525" y="7942"/>
                    <a:pt x="4585" y="7859"/>
                    <a:pt x="4585" y="7788"/>
                  </a:cubicBezTo>
                  <a:lnTo>
                    <a:pt x="4585" y="7121"/>
                  </a:lnTo>
                  <a:cubicBezTo>
                    <a:pt x="4620" y="7026"/>
                    <a:pt x="4549" y="6966"/>
                    <a:pt x="4465" y="6966"/>
                  </a:cubicBezTo>
                  <a:lnTo>
                    <a:pt x="2453" y="6966"/>
                  </a:lnTo>
                  <a:lnTo>
                    <a:pt x="2453" y="4621"/>
                  </a:lnTo>
                  <a:cubicBezTo>
                    <a:pt x="3668" y="4549"/>
                    <a:pt x="4620" y="3537"/>
                    <a:pt x="4620" y="2311"/>
                  </a:cubicBezTo>
                  <a:cubicBezTo>
                    <a:pt x="4620" y="1037"/>
                    <a:pt x="3573" y="1"/>
                    <a:pt x="231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467" name="Google Shape;10467;p73"/>
            <p:cNvSpPr/>
            <p:nvPr/>
          </p:nvSpPr>
          <p:spPr>
            <a:xfrm>
              <a:off x="2749016" y="4443917"/>
              <a:ext cx="69734" cy="52706"/>
            </a:xfrm>
            <a:custGeom>
              <a:avLst/>
              <a:gdLst/>
              <a:ahLst/>
              <a:cxnLst/>
              <a:rect l="l" t="t" r="r" b="b"/>
              <a:pathLst>
                <a:path w="2191" h="1656" extrusionOk="0">
                  <a:moveTo>
                    <a:pt x="1107" y="310"/>
                  </a:moveTo>
                  <a:cubicBezTo>
                    <a:pt x="1381" y="310"/>
                    <a:pt x="1643" y="441"/>
                    <a:pt x="1786" y="667"/>
                  </a:cubicBezTo>
                  <a:lnTo>
                    <a:pt x="417" y="667"/>
                  </a:lnTo>
                  <a:cubicBezTo>
                    <a:pt x="572" y="441"/>
                    <a:pt x="822" y="310"/>
                    <a:pt x="1107" y="310"/>
                  </a:cubicBezTo>
                  <a:close/>
                  <a:moveTo>
                    <a:pt x="1786" y="976"/>
                  </a:moveTo>
                  <a:cubicBezTo>
                    <a:pt x="1619" y="1203"/>
                    <a:pt x="1369" y="1334"/>
                    <a:pt x="1107" y="1334"/>
                  </a:cubicBezTo>
                  <a:cubicBezTo>
                    <a:pt x="822" y="1334"/>
                    <a:pt x="572" y="1203"/>
                    <a:pt x="417" y="976"/>
                  </a:cubicBezTo>
                  <a:close/>
                  <a:moveTo>
                    <a:pt x="1107" y="0"/>
                  </a:moveTo>
                  <a:cubicBezTo>
                    <a:pt x="607" y="0"/>
                    <a:pt x="179" y="310"/>
                    <a:pt x="12" y="774"/>
                  </a:cubicBezTo>
                  <a:cubicBezTo>
                    <a:pt x="0" y="798"/>
                    <a:pt x="0" y="846"/>
                    <a:pt x="12" y="881"/>
                  </a:cubicBezTo>
                  <a:cubicBezTo>
                    <a:pt x="179" y="1334"/>
                    <a:pt x="607" y="1655"/>
                    <a:pt x="1107" y="1655"/>
                  </a:cubicBezTo>
                  <a:cubicBezTo>
                    <a:pt x="1596" y="1655"/>
                    <a:pt x="2024" y="1334"/>
                    <a:pt x="2191" y="881"/>
                  </a:cubicBezTo>
                  <a:lnTo>
                    <a:pt x="2191" y="846"/>
                  </a:lnTo>
                  <a:lnTo>
                    <a:pt x="2191" y="822"/>
                  </a:lnTo>
                  <a:lnTo>
                    <a:pt x="2191" y="798"/>
                  </a:lnTo>
                  <a:lnTo>
                    <a:pt x="2191" y="774"/>
                  </a:lnTo>
                  <a:cubicBezTo>
                    <a:pt x="2024" y="310"/>
                    <a:pt x="1596" y="0"/>
                    <a:pt x="110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468" name="Google Shape;10468;p73"/>
            <p:cNvSpPr/>
            <p:nvPr/>
          </p:nvSpPr>
          <p:spPr>
            <a:xfrm>
              <a:off x="2829731" y="4443917"/>
              <a:ext cx="70116" cy="52706"/>
            </a:xfrm>
            <a:custGeom>
              <a:avLst/>
              <a:gdLst/>
              <a:ahLst/>
              <a:cxnLst/>
              <a:rect l="l" t="t" r="r" b="b"/>
              <a:pathLst>
                <a:path w="2203" h="1656" extrusionOk="0">
                  <a:moveTo>
                    <a:pt x="1096" y="310"/>
                  </a:moveTo>
                  <a:cubicBezTo>
                    <a:pt x="1381" y="310"/>
                    <a:pt x="1631" y="441"/>
                    <a:pt x="1786" y="667"/>
                  </a:cubicBezTo>
                  <a:lnTo>
                    <a:pt x="417" y="667"/>
                  </a:lnTo>
                  <a:cubicBezTo>
                    <a:pt x="560" y="441"/>
                    <a:pt x="810" y="310"/>
                    <a:pt x="1096" y="310"/>
                  </a:cubicBezTo>
                  <a:close/>
                  <a:moveTo>
                    <a:pt x="1786" y="976"/>
                  </a:moveTo>
                  <a:cubicBezTo>
                    <a:pt x="1631" y="1203"/>
                    <a:pt x="1381" y="1334"/>
                    <a:pt x="1096" y="1334"/>
                  </a:cubicBezTo>
                  <a:cubicBezTo>
                    <a:pt x="810" y="1334"/>
                    <a:pt x="560" y="1203"/>
                    <a:pt x="417" y="976"/>
                  </a:cubicBezTo>
                  <a:close/>
                  <a:moveTo>
                    <a:pt x="1096" y="0"/>
                  </a:moveTo>
                  <a:cubicBezTo>
                    <a:pt x="607" y="0"/>
                    <a:pt x="179" y="310"/>
                    <a:pt x="12" y="774"/>
                  </a:cubicBezTo>
                  <a:cubicBezTo>
                    <a:pt x="0" y="798"/>
                    <a:pt x="0" y="846"/>
                    <a:pt x="12" y="881"/>
                  </a:cubicBezTo>
                  <a:cubicBezTo>
                    <a:pt x="179" y="1334"/>
                    <a:pt x="607" y="1655"/>
                    <a:pt x="1096" y="1655"/>
                  </a:cubicBezTo>
                  <a:cubicBezTo>
                    <a:pt x="1584" y="1655"/>
                    <a:pt x="2024" y="1334"/>
                    <a:pt x="2179" y="881"/>
                  </a:cubicBezTo>
                  <a:cubicBezTo>
                    <a:pt x="2203" y="846"/>
                    <a:pt x="2203" y="822"/>
                    <a:pt x="2179" y="774"/>
                  </a:cubicBezTo>
                  <a:cubicBezTo>
                    <a:pt x="2024" y="310"/>
                    <a:pt x="1584" y="0"/>
                    <a:pt x="10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</p:grpSp>
      <p:grpSp>
        <p:nvGrpSpPr>
          <p:cNvPr id="10469" name="Google Shape;10469;p73"/>
          <p:cNvGrpSpPr/>
          <p:nvPr/>
        </p:nvGrpSpPr>
        <p:grpSpPr>
          <a:xfrm>
            <a:off x="9503622" y="5473576"/>
            <a:ext cx="331005" cy="482589"/>
            <a:chOff x="7127716" y="4279432"/>
            <a:chExt cx="248254" cy="361942"/>
          </a:xfrm>
          <a:solidFill>
            <a:srgbClr val="E084C6"/>
          </a:solidFill>
        </p:grpSpPr>
        <p:sp>
          <p:nvSpPr>
            <p:cNvPr id="10470" name="Google Shape;10470;p73"/>
            <p:cNvSpPr/>
            <p:nvPr/>
          </p:nvSpPr>
          <p:spPr>
            <a:xfrm>
              <a:off x="7167500" y="4279432"/>
              <a:ext cx="169068" cy="226644"/>
            </a:xfrm>
            <a:custGeom>
              <a:avLst/>
              <a:gdLst/>
              <a:ahLst/>
              <a:cxnLst/>
              <a:rect l="l" t="t" r="r" b="b"/>
              <a:pathLst>
                <a:path w="5312" h="7121" extrusionOk="0">
                  <a:moveTo>
                    <a:pt x="4085" y="310"/>
                  </a:moveTo>
                  <a:lnTo>
                    <a:pt x="4085" y="1715"/>
                  </a:lnTo>
                  <a:cubicBezTo>
                    <a:pt x="4085" y="1834"/>
                    <a:pt x="4049" y="1930"/>
                    <a:pt x="4001" y="2037"/>
                  </a:cubicBezTo>
                  <a:lnTo>
                    <a:pt x="3918" y="2204"/>
                  </a:lnTo>
                  <a:cubicBezTo>
                    <a:pt x="3906" y="2239"/>
                    <a:pt x="3906" y="2251"/>
                    <a:pt x="3906" y="2275"/>
                  </a:cubicBezTo>
                  <a:lnTo>
                    <a:pt x="3906" y="2632"/>
                  </a:lnTo>
                  <a:cubicBezTo>
                    <a:pt x="3906" y="2989"/>
                    <a:pt x="3763" y="3311"/>
                    <a:pt x="3501" y="3561"/>
                  </a:cubicBezTo>
                  <a:cubicBezTo>
                    <a:pt x="3283" y="3801"/>
                    <a:pt x="2975" y="3921"/>
                    <a:pt x="2650" y="3921"/>
                  </a:cubicBezTo>
                  <a:cubicBezTo>
                    <a:pt x="2620" y="3921"/>
                    <a:pt x="2591" y="3920"/>
                    <a:pt x="2561" y="3918"/>
                  </a:cubicBezTo>
                  <a:cubicBezTo>
                    <a:pt x="1906" y="3870"/>
                    <a:pt x="1382" y="3311"/>
                    <a:pt x="1382" y="2608"/>
                  </a:cubicBezTo>
                  <a:lnTo>
                    <a:pt x="1382" y="2299"/>
                  </a:lnTo>
                  <a:cubicBezTo>
                    <a:pt x="1382" y="2263"/>
                    <a:pt x="1382" y="2251"/>
                    <a:pt x="1370" y="2215"/>
                  </a:cubicBezTo>
                  <a:lnTo>
                    <a:pt x="1287" y="2061"/>
                  </a:lnTo>
                  <a:cubicBezTo>
                    <a:pt x="1239" y="1953"/>
                    <a:pt x="1204" y="1846"/>
                    <a:pt x="1204" y="1727"/>
                  </a:cubicBezTo>
                  <a:lnTo>
                    <a:pt x="1204" y="1227"/>
                  </a:lnTo>
                  <a:cubicBezTo>
                    <a:pt x="1204" y="727"/>
                    <a:pt x="1608" y="310"/>
                    <a:pt x="2120" y="310"/>
                  </a:cubicBezTo>
                  <a:close/>
                  <a:moveTo>
                    <a:pt x="3204" y="4168"/>
                  </a:moveTo>
                  <a:lnTo>
                    <a:pt x="3204" y="4359"/>
                  </a:lnTo>
                  <a:cubicBezTo>
                    <a:pt x="3204" y="4418"/>
                    <a:pt x="3216" y="4466"/>
                    <a:pt x="3228" y="4525"/>
                  </a:cubicBezTo>
                  <a:lnTo>
                    <a:pt x="2656" y="4942"/>
                  </a:lnTo>
                  <a:lnTo>
                    <a:pt x="2073" y="4525"/>
                  </a:lnTo>
                  <a:cubicBezTo>
                    <a:pt x="2085" y="4478"/>
                    <a:pt x="2096" y="4418"/>
                    <a:pt x="2096" y="4359"/>
                  </a:cubicBezTo>
                  <a:lnTo>
                    <a:pt x="2096" y="4168"/>
                  </a:lnTo>
                  <a:cubicBezTo>
                    <a:pt x="2239" y="4216"/>
                    <a:pt x="2382" y="4263"/>
                    <a:pt x="2549" y="4263"/>
                  </a:cubicBezTo>
                  <a:lnTo>
                    <a:pt x="2656" y="4263"/>
                  </a:lnTo>
                  <a:cubicBezTo>
                    <a:pt x="2847" y="4263"/>
                    <a:pt x="3025" y="4228"/>
                    <a:pt x="3204" y="4168"/>
                  </a:cubicBezTo>
                  <a:close/>
                  <a:moveTo>
                    <a:pt x="2132" y="1"/>
                  </a:moveTo>
                  <a:cubicBezTo>
                    <a:pt x="1442" y="1"/>
                    <a:pt x="894" y="549"/>
                    <a:pt x="894" y="1239"/>
                  </a:cubicBezTo>
                  <a:lnTo>
                    <a:pt x="894" y="1739"/>
                  </a:lnTo>
                  <a:cubicBezTo>
                    <a:pt x="894" y="1906"/>
                    <a:pt x="942" y="2073"/>
                    <a:pt x="1001" y="2215"/>
                  </a:cubicBezTo>
                  <a:lnTo>
                    <a:pt x="1061" y="2346"/>
                  </a:lnTo>
                  <a:lnTo>
                    <a:pt x="1061" y="2620"/>
                  </a:lnTo>
                  <a:cubicBezTo>
                    <a:pt x="1061" y="3180"/>
                    <a:pt x="1346" y="3692"/>
                    <a:pt x="1775" y="3989"/>
                  </a:cubicBezTo>
                  <a:lnTo>
                    <a:pt x="1775" y="4359"/>
                  </a:lnTo>
                  <a:cubicBezTo>
                    <a:pt x="1775" y="4454"/>
                    <a:pt x="1715" y="4525"/>
                    <a:pt x="1644" y="4537"/>
                  </a:cubicBezTo>
                  <a:lnTo>
                    <a:pt x="632" y="4859"/>
                  </a:lnTo>
                  <a:cubicBezTo>
                    <a:pt x="251" y="4966"/>
                    <a:pt x="1" y="5299"/>
                    <a:pt x="1" y="5704"/>
                  </a:cubicBezTo>
                  <a:lnTo>
                    <a:pt x="1" y="6954"/>
                  </a:lnTo>
                  <a:cubicBezTo>
                    <a:pt x="1" y="7037"/>
                    <a:pt x="72" y="7121"/>
                    <a:pt x="168" y="7121"/>
                  </a:cubicBezTo>
                  <a:cubicBezTo>
                    <a:pt x="251" y="7121"/>
                    <a:pt x="334" y="7037"/>
                    <a:pt x="334" y="6954"/>
                  </a:cubicBezTo>
                  <a:lnTo>
                    <a:pt x="334" y="5704"/>
                  </a:lnTo>
                  <a:cubicBezTo>
                    <a:pt x="334" y="5466"/>
                    <a:pt x="477" y="5252"/>
                    <a:pt x="715" y="5180"/>
                  </a:cubicBezTo>
                  <a:lnTo>
                    <a:pt x="1727" y="4871"/>
                  </a:lnTo>
                  <a:cubicBezTo>
                    <a:pt x="1787" y="4859"/>
                    <a:pt x="1835" y="4823"/>
                    <a:pt x="1882" y="4799"/>
                  </a:cubicBezTo>
                  <a:lnTo>
                    <a:pt x="2442" y="5204"/>
                  </a:lnTo>
                  <a:cubicBezTo>
                    <a:pt x="2501" y="5252"/>
                    <a:pt x="2573" y="5287"/>
                    <a:pt x="2656" y="5287"/>
                  </a:cubicBezTo>
                  <a:cubicBezTo>
                    <a:pt x="2728" y="5287"/>
                    <a:pt x="2799" y="5252"/>
                    <a:pt x="2858" y="5204"/>
                  </a:cubicBezTo>
                  <a:lnTo>
                    <a:pt x="3430" y="4799"/>
                  </a:lnTo>
                  <a:cubicBezTo>
                    <a:pt x="3466" y="4823"/>
                    <a:pt x="3513" y="4859"/>
                    <a:pt x="3573" y="4871"/>
                  </a:cubicBezTo>
                  <a:lnTo>
                    <a:pt x="4585" y="5180"/>
                  </a:lnTo>
                  <a:cubicBezTo>
                    <a:pt x="4823" y="5252"/>
                    <a:pt x="4978" y="5466"/>
                    <a:pt x="4978" y="5704"/>
                  </a:cubicBezTo>
                  <a:lnTo>
                    <a:pt x="4978" y="6954"/>
                  </a:lnTo>
                  <a:cubicBezTo>
                    <a:pt x="4978" y="7037"/>
                    <a:pt x="5049" y="7121"/>
                    <a:pt x="5133" y="7121"/>
                  </a:cubicBezTo>
                  <a:cubicBezTo>
                    <a:pt x="5228" y="7121"/>
                    <a:pt x="5299" y="7037"/>
                    <a:pt x="5299" y="6954"/>
                  </a:cubicBezTo>
                  <a:lnTo>
                    <a:pt x="5299" y="5704"/>
                  </a:lnTo>
                  <a:cubicBezTo>
                    <a:pt x="5311" y="5299"/>
                    <a:pt x="5061" y="4954"/>
                    <a:pt x="4692" y="4835"/>
                  </a:cubicBezTo>
                  <a:lnTo>
                    <a:pt x="3680" y="4525"/>
                  </a:lnTo>
                  <a:cubicBezTo>
                    <a:pt x="3609" y="4501"/>
                    <a:pt x="3549" y="4418"/>
                    <a:pt x="3549" y="4347"/>
                  </a:cubicBezTo>
                  <a:lnTo>
                    <a:pt x="3549" y="3978"/>
                  </a:lnTo>
                  <a:cubicBezTo>
                    <a:pt x="3620" y="3930"/>
                    <a:pt x="3692" y="3870"/>
                    <a:pt x="3751" y="3811"/>
                  </a:cubicBezTo>
                  <a:cubicBezTo>
                    <a:pt x="4061" y="3513"/>
                    <a:pt x="4263" y="3085"/>
                    <a:pt x="4263" y="2656"/>
                  </a:cubicBezTo>
                  <a:lnTo>
                    <a:pt x="4263" y="2334"/>
                  </a:lnTo>
                  <a:lnTo>
                    <a:pt x="4323" y="2204"/>
                  </a:lnTo>
                  <a:cubicBezTo>
                    <a:pt x="4394" y="2061"/>
                    <a:pt x="4418" y="1894"/>
                    <a:pt x="4418" y="1727"/>
                  </a:cubicBezTo>
                  <a:lnTo>
                    <a:pt x="4418" y="168"/>
                  </a:lnTo>
                  <a:cubicBezTo>
                    <a:pt x="4418" y="72"/>
                    <a:pt x="4347" y="1"/>
                    <a:pt x="42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471" name="Google Shape;10471;p73"/>
            <p:cNvSpPr/>
            <p:nvPr/>
          </p:nvSpPr>
          <p:spPr>
            <a:xfrm>
              <a:off x="7246719" y="4455279"/>
              <a:ext cx="10248" cy="50033"/>
            </a:xfrm>
            <a:custGeom>
              <a:avLst/>
              <a:gdLst/>
              <a:ahLst/>
              <a:cxnLst/>
              <a:rect l="l" t="t" r="r" b="b"/>
              <a:pathLst>
                <a:path w="322" h="1572" extrusionOk="0">
                  <a:moveTo>
                    <a:pt x="167" y="0"/>
                  </a:moveTo>
                  <a:cubicBezTo>
                    <a:pt x="72" y="0"/>
                    <a:pt x="0" y="72"/>
                    <a:pt x="0" y="167"/>
                  </a:cubicBezTo>
                  <a:lnTo>
                    <a:pt x="0" y="1417"/>
                  </a:lnTo>
                  <a:cubicBezTo>
                    <a:pt x="0" y="1501"/>
                    <a:pt x="72" y="1572"/>
                    <a:pt x="167" y="1572"/>
                  </a:cubicBezTo>
                  <a:cubicBezTo>
                    <a:pt x="250" y="1572"/>
                    <a:pt x="322" y="1501"/>
                    <a:pt x="322" y="1417"/>
                  </a:cubicBezTo>
                  <a:lnTo>
                    <a:pt x="322" y="167"/>
                  </a:lnTo>
                  <a:cubicBezTo>
                    <a:pt x="322" y="72"/>
                    <a:pt x="250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472" name="Google Shape;10472;p73"/>
            <p:cNvSpPr/>
            <p:nvPr/>
          </p:nvSpPr>
          <p:spPr>
            <a:xfrm>
              <a:off x="7195572" y="4466642"/>
              <a:ext cx="11012" cy="38670"/>
            </a:xfrm>
            <a:custGeom>
              <a:avLst/>
              <a:gdLst/>
              <a:ahLst/>
              <a:cxnLst/>
              <a:rect l="l" t="t" r="r" b="b"/>
              <a:pathLst>
                <a:path w="346" h="1215" extrusionOk="0">
                  <a:moveTo>
                    <a:pt x="167" y="1"/>
                  </a:moveTo>
                  <a:cubicBezTo>
                    <a:pt x="71" y="1"/>
                    <a:pt x="0" y="72"/>
                    <a:pt x="0" y="167"/>
                  </a:cubicBezTo>
                  <a:lnTo>
                    <a:pt x="0" y="1060"/>
                  </a:lnTo>
                  <a:cubicBezTo>
                    <a:pt x="0" y="1144"/>
                    <a:pt x="71" y="1215"/>
                    <a:pt x="167" y="1215"/>
                  </a:cubicBezTo>
                  <a:cubicBezTo>
                    <a:pt x="250" y="1215"/>
                    <a:pt x="322" y="1144"/>
                    <a:pt x="322" y="1060"/>
                  </a:cubicBezTo>
                  <a:lnTo>
                    <a:pt x="322" y="167"/>
                  </a:lnTo>
                  <a:cubicBezTo>
                    <a:pt x="345" y="72"/>
                    <a:pt x="262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473" name="Google Shape;10473;p73"/>
            <p:cNvSpPr/>
            <p:nvPr/>
          </p:nvSpPr>
          <p:spPr>
            <a:xfrm>
              <a:off x="7297866" y="4466642"/>
              <a:ext cx="10280" cy="38670"/>
            </a:xfrm>
            <a:custGeom>
              <a:avLst/>
              <a:gdLst/>
              <a:ahLst/>
              <a:cxnLst/>
              <a:rect l="l" t="t" r="r" b="b"/>
              <a:pathLst>
                <a:path w="323" h="1215" extrusionOk="0">
                  <a:moveTo>
                    <a:pt x="167" y="1"/>
                  </a:moveTo>
                  <a:cubicBezTo>
                    <a:pt x="72" y="1"/>
                    <a:pt x="1" y="72"/>
                    <a:pt x="1" y="167"/>
                  </a:cubicBezTo>
                  <a:lnTo>
                    <a:pt x="1" y="1060"/>
                  </a:lnTo>
                  <a:cubicBezTo>
                    <a:pt x="1" y="1144"/>
                    <a:pt x="72" y="1215"/>
                    <a:pt x="167" y="1215"/>
                  </a:cubicBezTo>
                  <a:cubicBezTo>
                    <a:pt x="251" y="1215"/>
                    <a:pt x="322" y="1144"/>
                    <a:pt x="322" y="1060"/>
                  </a:cubicBezTo>
                  <a:lnTo>
                    <a:pt x="322" y="167"/>
                  </a:lnTo>
                  <a:cubicBezTo>
                    <a:pt x="322" y="72"/>
                    <a:pt x="251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474" name="Google Shape;10474;p73"/>
            <p:cNvSpPr/>
            <p:nvPr/>
          </p:nvSpPr>
          <p:spPr>
            <a:xfrm>
              <a:off x="7235357" y="4608369"/>
              <a:ext cx="33005" cy="33005"/>
            </a:xfrm>
            <a:custGeom>
              <a:avLst/>
              <a:gdLst/>
              <a:ahLst/>
              <a:cxnLst/>
              <a:rect l="l" t="t" r="r" b="b"/>
              <a:pathLst>
                <a:path w="1037" h="1037" extrusionOk="0">
                  <a:moveTo>
                    <a:pt x="524" y="322"/>
                  </a:moveTo>
                  <a:cubicBezTo>
                    <a:pt x="619" y="322"/>
                    <a:pt x="715" y="417"/>
                    <a:pt x="715" y="512"/>
                  </a:cubicBezTo>
                  <a:cubicBezTo>
                    <a:pt x="715" y="620"/>
                    <a:pt x="619" y="715"/>
                    <a:pt x="524" y="715"/>
                  </a:cubicBezTo>
                  <a:cubicBezTo>
                    <a:pt x="417" y="715"/>
                    <a:pt x="322" y="620"/>
                    <a:pt x="322" y="512"/>
                  </a:cubicBezTo>
                  <a:cubicBezTo>
                    <a:pt x="322" y="417"/>
                    <a:pt x="417" y="322"/>
                    <a:pt x="524" y="322"/>
                  </a:cubicBezTo>
                  <a:close/>
                  <a:moveTo>
                    <a:pt x="524" y="0"/>
                  </a:moveTo>
                  <a:cubicBezTo>
                    <a:pt x="238" y="0"/>
                    <a:pt x="0" y="239"/>
                    <a:pt x="0" y="512"/>
                  </a:cubicBezTo>
                  <a:cubicBezTo>
                    <a:pt x="0" y="798"/>
                    <a:pt x="238" y="1036"/>
                    <a:pt x="524" y="1036"/>
                  </a:cubicBezTo>
                  <a:cubicBezTo>
                    <a:pt x="798" y="1036"/>
                    <a:pt x="1036" y="798"/>
                    <a:pt x="1036" y="512"/>
                  </a:cubicBezTo>
                  <a:cubicBezTo>
                    <a:pt x="1036" y="239"/>
                    <a:pt x="798" y="0"/>
                    <a:pt x="5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475" name="Google Shape;10475;p73"/>
            <p:cNvSpPr/>
            <p:nvPr/>
          </p:nvSpPr>
          <p:spPr>
            <a:xfrm>
              <a:off x="7127716" y="4608369"/>
              <a:ext cx="33387" cy="33005"/>
            </a:xfrm>
            <a:custGeom>
              <a:avLst/>
              <a:gdLst/>
              <a:ahLst/>
              <a:cxnLst/>
              <a:rect l="l" t="t" r="r" b="b"/>
              <a:pathLst>
                <a:path w="1049" h="1037" extrusionOk="0">
                  <a:moveTo>
                    <a:pt x="525" y="322"/>
                  </a:moveTo>
                  <a:cubicBezTo>
                    <a:pt x="632" y="322"/>
                    <a:pt x="715" y="417"/>
                    <a:pt x="715" y="512"/>
                  </a:cubicBezTo>
                  <a:cubicBezTo>
                    <a:pt x="715" y="620"/>
                    <a:pt x="632" y="715"/>
                    <a:pt x="525" y="715"/>
                  </a:cubicBezTo>
                  <a:cubicBezTo>
                    <a:pt x="418" y="715"/>
                    <a:pt x="334" y="620"/>
                    <a:pt x="334" y="512"/>
                  </a:cubicBezTo>
                  <a:cubicBezTo>
                    <a:pt x="334" y="417"/>
                    <a:pt x="418" y="322"/>
                    <a:pt x="525" y="322"/>
                  </a:cubicBezTo>
                  <a:close/>
                  <a:moveTo>
                    <a:pt x="525" y="0"/>
                  </a:moveTo>
                  <a:cubicBezTo>
                    <a:pt x="239" y="0"/>
                    <a:pt x="1" y="239"/>
                    <a:pt x="1" y="512"/>
                  </a:cubicBezTo>
                  <a:cubicBezTo>
                    <a:pt x="1" y="798"/>
                    <a:pt x="239" y="1036"/>
                    <a:pt x="525" y="1036"/>
                  </a:cubicBezTo>
                  <a:cubicBezTo>
                    <a:pt x="810" y="1036"/>
                    <a:pt x="1049" y="798"/>
                    <a:pt x="1049" y="512"/>
                  </a:cubicBezTo>
                  <a:cubicBezTo>
                    <a:pt x="1049" y="239"/>
                    <a:pt x="810" y="0"/>
                    <a:pt x="5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476" name="Google Shape;10476;p73"/>
            <p:cNvSpPr/>
            <p:nvPr/>
          </p:nvSpPr>
          <p:spPr>
            <a:xfrm>
              <a:off x="7342965" y="4608369"/>
              <a:ext cx="33005" cy="33005"/>
            </a:xfrm>
            <a:custGeom>
              <a:avLst/>
              <a:gdLst/>
              <a:ahLst/>
              <a:cxnLst/>
              <a:rect l="l" t="t" r="r" b="b"/>
              <a:pathLst>
                <a:path w="1037" h="1037" extrusionOk="0">
                  <a:moveTo>
                    <a:pt x="513" y="322"/>
                  </a:moveTo>
                  <a:cubicBezTo>
                    <a:pt x="620" y="322"/>
                    <a:pt x="715" y="417"/>
                    <a:pt x="715" y="512"/>
                  </a:cubicBezTo>
                  <a:cubicBezTo>
                    <a:pt x="715" y="620"/>
                    <a:pt x="620" y="715"/>
                    <a:pt x="513" y="715"/>
                  </a:cubicBezTo>
                  <a:cubicBezTo>
                    <a:pt x="417" y="715"/>
                    <a:pt x="322" y="620"/>
                    <a:pt x="322" y="512"/>
                  </a:cubicBezTo>
                  <a:cubicBezTo>
                    <a:pt x="322" y="417"/>
                    <a:pt x="417" y="322"/>
                    <a:pt x="513" y="322"/>
                  </a:cubicBezTo>
                  <a:close/>
                  <a:moveTo>
                    <a:pt x="513" y="0"/>
                  </a:moveTo>
                  <a:cubicBezTo>
                    <a:pt x="227" y="0"/>
                    <a:pt x="1" y="239"/>
                    <a:pt x="1" y="512"/>
                  </a:cubicBezTo>
                  <a:cubicBezTo>
                    <a:pt x="1" y="798"/>
                    <a:pt x="227" y="1036"/>
                    <a:pt x="513" y="1036"/>
                  </a:cubicBezTo>
                  <a:cubicBezTo>
                    <a:pt x="798" y="1036"/>
                    <a:pt x="1036" y="798"/>
                    <a:pt x="1036" y="512"/>
                  </a:cubicBezTo>
                  <a:cubicBezTo>
                    <a:pt x="1036" y="239"/>
                    <a:pt x="810" y="0"/>
                    <a:pt x="5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477" name="Google Shape;10477;p73"/>
            <p:cNvSpPr/>
            <p:nvPr/>
          </p:nvSpPr>
          <p:spPr>
            <a:xfrm>
              <a:off x="7159194" y="4517788"/>
              <a:ext cx="186064" cy="84916"/>
            </a:xfrm>
            <a:custGeom>
              <a:avLst/>
              <a:gdLst/>
              <a:ahLst/>
              <a:cxnLst/>
              <a:rect l="l" t="t" r="r" b="b"/>
              <a:pathLst>
                <a:path w="5846" h="2668" extrusionOk="0">
                  <a:moveTo>
                    <a:pt x="2929" y="1"/>
                  </a:moveTo>
                  <a:cubicBezTo>
                    <a:pt x="2834" y="1"/>
                    <a:pt x="2762" y="72"/>
                    <a:pt x="2762" y="168"/>
                  </a:cubicBezTo>
                  <a:lnTo>
                    <a:pt x="2762" y="715"/>
                  </a:lnTo>
                  <a:lnTo>
                    <a:pt x="1607" y="715"/>
                  </a:lnTo>
                  <a:cubicBezTo>
                    <a:pt x="1381" y="715"/>
                    <a:pt x="1167" y="822"/>
                    <a:pt x="1036" y="1013"/>
                  </a:cubicBezTo>
                  <a:lnTo>
                    <a:pt x="60" y="2394"/>
                  </a:lnTo>
                  <a:cubicBezTo>
                    <a:pt x="0" y="2465"/>
                    <a:pt x="24" y="2573"/>
                    <a:pt x="95" y="2632"/>
                  </a:cubicBezTo>
                  <a:cubicBezTo>
                    <a:pt x="127" y="2655"/>
                    <a:pt x="160" y="2665"/>
                    <a:pt x="192" y="2665"/>
                  </a:cubicBezTo>
                  <a:cubicBezTo>
                    <a:pt x="245" y="2665"/>
                    <a:pt x="296" y="2636"/>
                    <a:pt x="333" y="2585"/>
                  </a:cubicBezTo>
                  <a:lnTo>
                    <a:pt x="1322" y="1203"/>
                  </a:lnTo>
                  <a:cubicBezTo>
                    <a:pt x="1393" y="1120"/>
                    <a:pt x="1500" y="1061"/>
                    <a:pt x="1619" y="1061"/>
                  </a:cubicBezTo>
                  <a:lnTo>
                    <a:pt x="2774" y="1061"/>
                  </a:lnTo>
                  <a:lnTo>
                    <a:pt x="2774" y="2311"/>
                  </a:lnTo>
                  <a:cubicBezTo>
                    <a:pt x="2774" y="2394"/>
                    <a:pt x="2858" y="2465"/>
                    <a:pt x="2941" y="2465"/>
                  </a:cubicBezTo>
                  <a:cubicBezTo>
                    <a:pt x="3036" y="2465"/>
                    <a:pt x="3108" y="2394"/>
                    <a:pt x="3108" y="2311"/>
                  </a:cubicBezTo>
                  <a:lnTo>
                    <a:pt x="3108" y="1061"/>
                  </a:lnTo>
                  <a:lnTo>
                    <a:pt x="4262" y="1061"/>
                  </a:lnTo>
                  <a:cubicBezTo>
                    <a:pt x="4382" y="1061"/>
                    <a:pt x="4489" y="1120"/>
                    <a:pt x="4560" y="1203"/>
                  </a:cubicBezTo>
                  <a:lnTo>
                    <a:pt x="5548" y="2585"/>
                  </a:lnTo>
                  <a:cubicBezTo>
                    <a:pt x="5572" y="2632"/>
                    <a:pt x="5632" y="2668"/>
                    <a:pt x="5679" y="2668"/>
                  </a:cubicBezTo>
                  <a:cubicBezTo>
                    <a:pt x="5715" y="2668"/>
                    <a:pt x="5751" y="2644"/>
                    <a:pt x="5775" y="2632"/>
                  </a:cubicBezTo>
                  <a:cubicBezTo>
                    <a:pt x="5834" y="2561"/>
                    <a:pt x="5846" y="2454"/>
                    <a:pt x="5798" y="2382"/>
                  </a:cubicBezTo>
                  <a:lnTo>
                    <a:pt x="4822" y="1001"/>
                  </a:lnTo>
                  <a:cubicBezTo>
                    <a:pt x="4679" y="822"/>
                    <a:pt x="4477" y="703"/>
                    <a:pt x="4251" y="703"/>
                  </a:cubicBezTo>
                  <a:lnTo>
                    <a:pt x="3096" y="703"/>
                  </a:lnTo>
                  <a:lnTo>
                    <a:pt x="3096" y="168"/>
                  </a:lnTo>
                  <a:cubicBezTo>
                    <a:pt x="3096" y="72"/>
                    <a:pt x="3012" y="1"/>
                    <a:pt x="292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478" name="Google Shape;10478;p73"/>
            <p:cNvSpPr/>
            <p:nvPr/>
          </p:nvSpPr>
          <p:spPr>
            <a:xfrm>
              <a:off x="7217915" y="4321126"/>
              <a:ext cx="68238" cy="25812"/>
            </a:xfrm>
            <a:custGeom>
              <a:avLst/>
              <a:gdLst/>
              <a:ahLst/>
              <a:cxnLst/>
              <a:rect l="l" t="t" r="r" b="b"/>
              <a:pathLst>
                <a:path w="2144" h="811" extrusionOk="0">
                  <a:moveTo>
                    <a:pt x="933" y="1"/>
                  </a:moveTo>
                  <a:cubicBezTo>
                    <a:pt x="491" y="1"/>
                    <a:pt x="139" y="113"/>
                    <a:pt x="120" y="120"/>
                  </a:cubicBezTo>
                  <a:cubicBezTo>
                    <a:pt x="36" y="155"/>
                    <a:pt x="1" y="215"/>
                    <a:pt x="1" y="286"/>
                  </a:cubicBezTo>
                  <a:lnTo>
                    <a:pt x="1" y="643"/>
                  </a:lnTo>
                  <a:cubicBezTo>
                    <a:pt x="1" y="727"/>
                    <a:pt x="72" y="810"/>
                    <a:pt x="155" y="810"/>
                  </a:cubicBezTo>
                  <a:cubicBezTo>
                    <a:pt x="251" y="810"/>
                    <a:pt x="322" y="727"/>
                    <a:pt x="322" y="643"/>
                  </a:cubicBezTo>
                  <a:lnTo>
                    <a:pt x="322" y="417"/>
                  </a:lnTo>
                  <a:cubicBezTo>
                    <a:pt x="455" y="384"/>
                    <a:pt x="683" y="341"/>
                    <a:pt x="940" y="341"/>
                  </a:cubicBezTo>
                  <a:cubicBezTo>
                    <a:pt x="1236" y="341"/>
                    <a:pt x="1572" y="398"/>
                    <a:pt x="1846" y="596"/>
                  </a:cubicBezTo>
                  <a:cubicBezTo>
                    <a:pt x="1877" y="622"/>
                    <a:pt x="1914" y="634"/>
                    <a:pt x="1951" y="634"/>
                  </a:cubicBezTo>
                  <a:cubicBezTo>
                    <a:pt x="1999" y="634"/>
                    <a:pt x="2045" y="613"/>
                    <a:pt x="2072" y="572"/>
                  </a:cubicBezTo>
                  <a:cubicBezTo>
                    <a:pt x="2144" y="489"/>
                    <a:pt x="2120" y="393"/>
                    <a:pt x="2048" y="334"/>
                  </a:cubicBezTo>
                  <a:cubicBezTo>
                    <a:pt x="1703" y="74"/>
                    <a:pt x="1289" y="1"/>
                    <a:pt x="9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</p:grpSp>
      <p:grpSp>
        <p:nvGrpSpPr>
          <p:cNvPr id="10479" name="Google Shape;10479;p73"/>
          <p:cNvGrpSpPr/>
          <p:nvPr/>
        </p:nvGrpSpPr>
        <p:grpSpPr>
          <a:xfrm>
            <a:off x="10087211" y="5473576"/>
            <a:ext cx="331007" cy="482589"/>
            <a:chOff x="7565408" y="4279432"/>
            <a:chExt cx="248255" cy="361942"/>
          </a:xfrm>
          <a:solidFill>
            <a:srgbClr val="E084C6"/>
          </a:solidFill>
        </p:grpSpPr>
        <p:sp>
          <p:nvSpPr>
            <p:cNvPr id="10480" name="Google Shape;10480;p73"/>
            <p:cNvSpPr/>
            <p:nvPr/>
          </p:nvSpPr>
          <p:spPr>
            <a:xfrm>
              <a:off x="7610126" y="4279432"/>
              <a:ext cx="158055" cy="236892"/>
            </a:xfrm>
            <a:custGeom>
              <a:avLst/>
              <a:gdLst/>
              <a:ahLst/>
              <a:cxnLst/>
              <a:rect l="l" t="t" r="r" b="b"/>
              <a:pathLst>
                <a:path w="4966" h="7443" extrusionOk="0">
                  <a:moveTo>
                    <a:pt x="2501" y="346"/>
                  </a:moveTo>
                  <a:cubicBezTo>
                    <a:pt x="2882" y="346"/>
                    <a:pt x="3191" y="572"/>
                    <a:pt x="3227" y="870"/>
                  </a:cubicBezTo>
                  <a:cubicBezTo>
                    <a:pt x="3001" y="775"/>
                    <a:pt x="2763" y="727"/>
                    <a:pt x="2501" y="727"/>
                  </a:cubicBezTo>
                  <a:cubicBezTo>
                    <a:pt x="2239" y="727"/>
                    <a:pt x="1989" y="775"/>
                    <a:pt x="1763" y="870"/>
                  </a:cubicBezTo>
                  <a:cubicBezTo>
                    <a:pt x="1798" y="572"/>
                    <a:pt x="2108" y="346"/>
                    <a:pt x="2501" y="346"/>
                  </a:cubicBezTo>
                  <a:close/>
                  <a:moveTo>
                    <a:pt x="2501" y="1061"/>
                  </a:moveTo>
                  <a:cubicBezTo>
                    <a:pt x="3394" y="1061"/>
                    <a:pt x="4108" y="1787"/>
                    <a:pt x="4108" y="2668"/>
                  </a:cubicBezTo>
                  <a:cubicBezTo>
                    <a:pt x="4108" y="2799"/>
                    <a:pt x="4084" y="2918"/>
                    <a:pt x="4061" y="3049"/>
                  </a:cubicBezTo>
                  <a:cubicBezTo>
                    <a:pt x="4025" y="2918"/>
                    <a:pt x="3953" y="2799"/>
                    <a:pt x="3846" y="2715"/>
                  </a:cubicBezTo>
                  <a:cubicBezTo>
                    <a:pt x="3191" y="2132"/>
                    <a:pt x="2036" y="1977"/>
                    <a:pt x="1989" y="1977"/>
                  </a:cubicBezTo>
                  <a:cubicBezTo>
                    <a:pt x="1983" y="1976"/>
                    <a:pt x="1977" y="1976"/>
                    <a:pt x="1970" y="1976"/>
                  </a:cubicBezTo>
                  <a:cubicBezTo>
                    <a:pt x="1892" y="1976"/>
                    <a:pt x="1810" y="2044"/>
                    <a:pt x="1810" y="2132"/>
                  </a:cubicBezTo>
                  <a:cubicBezTo>
                    <a:pt x="1798" y="2215"/>
                    <a:pt x="1870" y="2311"/>
                    <a:pt x="1953" y="2311"/>
                  </a:cubicBezTo>
                  <a:cubicBezTo>
                    <a:pt x="1977" y="2311"/>
                    <a:pt x="3072" y="2454"/>
                    <a:pt x="3644" y="2966"/>
                  </a:cubicBezTo>
                  <a:cubicBezTo>
                    <a:pt x="3715" y="3037"/>
                    <a:pt x="3763" y="3144"/>
                    <a:pt x="3763" y="3251"/>
                  </a:cubicBezTo>
                  <a:lnTo>
                    <a:pt x="3763" y="3394"/>
                  </a:lnTo>
                  <a:cubicBezTo>
                    <a:pt x="3751" y="4061"/>
                    <a:pt x="3179" y="4632"/>
                    <a:pt x="2501" y="4632"/>
                  </a:cubicBezTo>
                  <a:cubicBezTo>
                    <a:pt x="1798" y="4632"/>
                    <a:pt x="1251" y="4061"/>
                    <a:pt x="1251" y="3382"/>
                  </a:cubicBezTo>
                  <a:cubicBezTo>
                    <a:pt x="1251" y="3335"/>
                    <a:pt x="1274" y="3275"/>
                    <a:pt x="1310" y="3251"/>
                  </a:cubicBezTo>
                  <a:cubicBezTo>
                    <a:pt x="1441" y="3144"/>
                    <a:pt x="1632" y="2977"/>
                    <a:pt x="1751" y="2739"/>
                  </a:cubicBezTo>
                  <a:cubicBezTo>
                    <a:pt x="1798" y="2656"/>
                    <a:pt x="1763" y="2561"/>
                    <a:pt x="1679" y="2513"/>
                  </a:cubicBezTo>
                  <a:cubicBezTo>
                    <a:pt x="1651" y="2503"/>
                    <a:pt x="1625" y="2497"/>
                    <a:pt x="1600" y="2497"/>
                  </a:cubicBezTo>
                  <a:cubicBezTo>
                    <a:pt x="1538" y="2497"/>
                    <a:pt x="1487" y="2529"/>
                    <a:pt x="1453" y="2596"/>
                  </a:cubicBezTo>
                  <a:cubicBezTo>
                    <a:pt x="1370" y="2775"/>
                    <a:pt x="1215" y="2906"/>
                    <a:pt x="1108" y="2977"/>
                  </a:cubicBezTo>
                  <a:cubicBezTo>
                    <a:pt x="1048" y="3025"/>
                    <a:pt x="989" y="3085"/>
                    <a:pt x="965" y="3156"/>
                  </a:cubicBezTo>
                  <a:cubicBezTo>
                    <a:pt x="917" y="2989"/>
                    <a:pt x="893" y="2835"/>
                    <a:pt x="893" y="2668"/>
                  </a:cubicBezTo>
                  <a:cubicBezTo>
                    <a:pt x="893" y="1775"/>
                    <a:pt x="1620" y="1061"/>
                    <a:pt x="2501" y="1061"/>
                  </a:cubicBezTo>
                  <a:close/>
                  <a:moveTo>
                    <a:pt x="3048" y="4871"/>
                  </a:moveTo>
                  <a:lnTo>
                    <a:pt x="3048" y="5109"/>
                  </a:lnTo>
                  <a:cubicBezTo>
                    <a:pt x="3048" y="5156"/>
                    <a:pt x="3048" y="5192"/>
                    <a:pt x="3060" y="5240"/>
                  </a:cubicBezTo>
                  <a:lnTo>
                    <a:pt x="2501" y="5656"/>
                  </a:lnTo>
                  <a:lnTo>
                    <a:pt x="1929" y="5240"/>
                  </a:lnTo>
                  <a:cubicBezTo>
                    <a:pt x="1941" y="5192"/>
                    <a:pt x="1941" y="5156"/>
                    <a:pt x="1941" y="5109"/>
                  </a:cubicBezTo>
                  <a:lnTo>
                    <a:pt x="1941" y="4871"/>
                  </a:lnTo>
                  <a:cubicBezTo>
                    <a:pt x="2108" y="4930"/>
                    <a:pt x="2298" y="4954"/>
                    <a:pt x="2501" y="4954"/>
                  </a:cubicBezTo>
                  <a:cubicBezTo>
                    <a:pt x="2691" y="4954"/>
                    <a:pt x="2870" y="4930"/>
                    <a:pt x="3048" y="4871"/>
                  </a:cubicBezTo>
                  <a:close/>
                  <a:moveTo>
                    <a:pt x="2477" y="1"/>
                  </a:moveTo>
                  <a:cubicBezTo>
                    <a:pt x="1905" y="1"/>
                    <a:pt x="1429" y="394"/>
                    <a:pt x="1429" y="882"/>
                  </a:cubicBezTo>
                  <a:cubicBezTo>
                    <a:pt x="1429" y="930"/>
                    <a:pt x="1429" y="965"/>
                    <a:pt x="1441" y="1013"/>
                  </a:cubicBezTo>
                  <a:cubicBezTo>
                    <a:pt x="893" y="1358"/>
                    <a:pt x="536" y="1965"/>
                    <a:pt x="536" y="2656"/>
                  </a:cubicBezTo>
                  <a:cubicBezTo>
                    <a:pt x="536" y="3096"/>
                    <a:pt x="691" y="3549"/>
                    <a:pt x="977" y="3882"/>
                  </a:cubicBezTo>
                  <a:cubicBezTo>
                    <a:pt x="1096" y="4216"/>
                    <a:pt x="1322" y="4501"/>
                    <a:pt x="1608" y="4692"/>
                  </a:cubicBezTo>
                  <a:lnTo>
                    <a:pt x="1608" y="5097"/>
                  </a:lnTo>
                  <a:cubicBezTo>
                    <a:pt x="1608" y="5168"/>
                    <a:pt x="1560" y="5240"/>
                    <a:pt x="1489" y="5275"/>
                  </a:cubicBezTo>
                  <a:lnTo>
                    <a:pt x="417" y="5752"/>
                  </a:lnTo>
                  <a:cubicBezTo>
                    <a:pt x="155" y="5871"/>
                    <a:pt x="0" y="6109"/>
                    <a:pt x="0" y="6383"/>
                  </a:cubicBezTo>
                  <a:lnTo>
                    <a:pt x="0" y="7276"/>
                  </a:lnTo>
                  <a:cubicBezTo>
                    <a:pt x="0" y="7371"/>
                    <a:pt x="72" y="7442"/>
                    <a:pt x="155" y="7442"/>
                  </a:cubicBezTo>
                  <a:cubicBezTo>
                    <a:pt x="251" y="7442"/>
                    <a:pt x="322" y="7371"/>
                    <a:pt x="322" y="7276"/>
                  </a:cubicBezTo>
                  <a:lnTo>
                    <a:pt x="322" y="6383"/>
                  </a:lnTo>
                  <a:cubicBezTo>
                    <a:pt x="322" y="6240"/>
                    <a:pt x="417" y="6109"/>
                    <a:pt x="548" y="6049"/>
                  </a:cubicBezTo>
                  <a:lnTo>
                    <a:pt x="1620" y="5573"/>
                  </a:lnTo>
                  <a:cubicBezTo>
                    <a:pt x="1667" y="5549"/>
                    <a:pt x="1691" y="5525"/>
                    <a:pt x="1727" y="5513"/>
                  </a:cubicBezTo>
                  <a:lnTo>
                    <a:pt x="2263" y="5906"/>
                  </a:lnTo>
                  <a:cubicBezTo>
                    <a:pt x="2322" y="5954"/>
                    <a:pt x="2394" y="5990"/>
                    <a:pt x="2465" y="5990"/>
                  </a:cubicBezTo>
                  <a:cubicBezTo>
                    <a:pt x="2537" y="5990"/>
                    <a:pt x="2620" y="5954"/>
                    <a:pt x="2679" y="5906"/>
                  </a:cubicBezTo>
                  <a:lnTo>
                    <a:pt x="3215" y="5513"/>
                  </a:lnTo>
                  <a:cubicBezTo>
                    <a:pt x="3239" y="5537"/>
                    <a:pt x="3287" y="5549"/>
                    <a:pt x="3310" y="5573"/>
                  </a:cubicBezTo>
                  <a:lnTo>
                    <a:pt x="4382" y="6049"/>
                  </a:lnTo>
                  <a:cubicBezTo>
                    <a:pt x="4525" y="6109"/>
                    <a:pt x="4608" y="6240"/>
                    <a:pt x="4608" y="6383"/>
                  </a:cubicBezTo>
                  <a:lnTo>
                    <a:pt x="4608" y="7276"/>
                  </a:lnTo>
                  <a:cubicBezTo>
                    <a:pt x="4608" y="7371"/>
                    <a:pt x="4680" y="7442"/>
                    <a:pt x="4775" y="7442"/>
                  </a:cubicBezTo>
                  <a:cubicBezTo>
                    <a:pt x="4858" y="7442"/>
                    <a:pt x="4942" y="7371"/>
                    <a:pt x="4942" y="7276"/>
                  </a:cubicBezTo>
                  <a:lnTo>
                    <a:pt x="4942" y="6383"/>
                  </a:lnTo>
                  <a:cubicBezTo>
                    <a:pt x="4965" y="6121"/>
                    <a:pt x="4799" y="5871"/>
                    <a:pt x="4549" y="5752"/>
                  </a:cubicBezTo>
                  <a:lnTo>
                    <a:pt x="3477" y="5275"/>
                  </a:lnTo>
                  <a:cubicBezTo>
                    <a:pt x="3406" y="5240"/>
                    <a:pt x="3358" y="5168"/>
                    <a:pt x="3358" y="5097"/>
                  </a:cubicBezTo>
                  <a:lnTo>
                    <a:pt x="3358" y="4692"/>
                  </a:lnTo>
                  <a:cubicBezTo>
                    <a:pt x="3644" y="4501"/>
                    <a:pt x="3870" y="4216"/>
                    <a:pt x="3989" y="3882"/>
                  </a:cubicBezTo>
                  <a:cubicBezTo>
                    <a:pt x="4263" y="3549"/>
                    <a:pt x="4430" y="3096"/>
                    <a:pt x="4430" y="2656"/>
                  </a:cubicBezTo>
                  <a:cubicBezTo>
                    <a:pt x="4430" y="1965"/>
                    <a:pt x="4072" y="1358"/>
                    <a:pt x="3525" y="1013"/>
                  </a:cubicBezTo>
                  <a:cubicBezTo>
                    <a:pt x="3537" y="965"/>
                    <a:pt x="3537" y="930"/>
                    <a:pt x="3537" y="882"/>
                  </a:cubicBezTo>
                  <a:cubicBezTo>
                    <a:pt x="3537" y="394"/>
                    <a:pt x="3060" y="1"/>
                    <a:pt x="247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481" name="Google Shape;10481;p73"/>
            <p:cNvSpPr/>
            <p:nvPr/>
          </p:nvSpPr>
          <p:spPr>
            <a:xfrm>
              <a:off x="7684411" y="4478004"/>
              <a:ext cx="10248" cy="38702"/>
            </a:xfrm>
            <a:custGeom>
              <a:avLst/>
              <a:gdLst/>
              <a:ahLst/>
              <a:cxnLst/>
              <a:rect l="l" t="t" r="r" b="b"/>
              <a:pathLst>
                <a:path w="322" h="1216" extrusionOk="0">
                  <a:moveTo>
                    <a:pt x="167" y="1"/>
                  </a:moveTo>
                  <a:cubicBezTo>
                    <a:pt x="72" y="1"/>
                    <a:pt x="0" y="72"/>
                    <a:pt x="0" y="167"/>
                  </a:cubicBezTo>
                  <a:lnTo>
                    <a:pt x="0" y="1060"/>
                  </a:lnTo>
                  <a:cubicBezTo>
                    <a:pt x="0" y="1144"/>
                    <a:pt x="72" y="1215"/>
                    <a:pt x="167" y="1215"/>
                  </a:cubicBezTo>
                  <a:cubicBezTo>
                    <a:pt x="250" y="1215"/>
                    <a:pt x="322" y="1144"/>
                    <a:pt x="322" y="1060"/>
                  </a:cubicBezTo>
                  <a:lnTo>
                    <a:pt x="322" y="167"/>
                  </a:lnTo>
                  <a:cubicBezTo>
                    <a:pt x="322" y="72"/>
                    <a:pt x="250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482" name="Google Shape;10482;p73"/>
            <p:cNvSpPr/>
            <p:nvPr/>
          </p:nvSpPr>
          <p:spPr>
            <a:xfrm>
              <a:off x="7638929" y="4489366"/>
              <a:ext cx="10248" cy="27340"/>
            </a:xfrm>
            <a:custGeom>
              <a:avLst/>
              <a:gdLst/>
              <a:ahLst/>
              <a:cxnLst/>
              <a:rect l="l" t="t" r="r" b="b"/>
              <a:pathLst>
                <a:path w="322" h="859" extrusionOk="0">
                  <a:moveTo>
                    <a:pt x="167" y="1"/>
                  </a:moveTo>
                  <a:cubicBezTo>
                    <a:pt x="72" y="1"/>
                    <a:pt x="0" y="72"/>
                    <a:pt x="0" y="168"/>
                  </a:cubicBezTo>
                  <a:lnTo>
                    <a:pt x="0" y="703"/>
                  </a:lnTo>
                  <a:cubicBezTo>
                    <a:pt x="0" y="787"/>
                    <a:pt x="72" y="858"/>
                    <a:pt x="167" y="858"/>
                  </a:cubicBezTo>
                  <a:cubicBezTo>
                    <a:pt x="250" y="858"/>
                    <a:pt x="322" y="787"/>
                    <a:pt x="322" y="703"/>
                  </a:cubicBezTo>
                  <a:lnTo>
                    <a:pt x="322" y="168"/>
                  </a:lnTo>
                  <a:cubicBezTo>
                    <a:pt x="322" y="72"/>
                    <a:pt x="250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483" name="Google Shape;10483;p73"/>
            <p:cNvSpPr/>
            <p:nvPr/>
          </p:nvSpPr>
          <p:spPr>
            <a:xfrm>
              <a:off x="7729479" y="4489366"/>
              <a:ext cx="10662" cy="27340"/>
            </a:xfrm>
            <a:custGeom>
              <a:avLst/>
              <a:gdLst/>
              <a:ahLst/>
              <a:cxnLst/>
              <a:rect l="l" t="t" r="r" b="b"/>
              <a:pathLst>
                <a:path w="335" h="859" extrusionOk="0">
                  <a:moveTo>
                    <a:pt x="156" y="1"/>
                  </a:moveTo>
                  <a:cubicBezTo>
                    <a:pt x="72" y="1"/>
                    <a:pt x="1" y="72"/>
                    <a:pt x="1" y="168"/>
                  </a:cubicBezTo>
                  <a:lnTo>
                    <a:pt x="1" y="703"/>
                  </a:lnTo>
                  <a:cubicBezTo>
                    <a:pt x="1" y="787"/>
                    <a:pt x="72" y="858"/>
                    <a:pt x="156" y="858"/>
                  </a:cubicBezTo>
                  <a:cubicBezTo>
                    <a:pt x="251" y="858"/>
                    <a:pt x="322" y="787"/>
                    <a:pt x="322" y="703"/>
                  </a:cubicBezTo>
                  <a:lnTo>
                    <a:pt x="322" y="168"/>
                  </a:lnTo>
                  <a:cubicBezTo>
                    <a:pt x="334" y="72"/>
                    <a:pt x="263" y="1"/>
                    <a:pt x="15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484" name="Google Shape;10484;p73"/>
            <p:cNvSpPr/>
            <p:nvPr/>
          </p:nvSpPr>
          <p:spPr>
            <a:xfrm>
              <a:off x="7673017" y="4608369"/>
              <a:ext cx="33005" cy="33005"/>
            </a:xfrm>
            <a:custGeom>
              <a:avLst/>
              <a:gdLst/>
              <a:ahLst/>
              <a:cxnLst/>
              <a:rect l="l" t="t" r="r" b="b"/>
              <a:pathLst>
                <a:path w="1037" h="1037" extrusionOk="0">
                  <a:moveTo>
                    <a:pt x="525" y="322"/>
                  </a:moveTo>
                  <a:cubicBezTo>
                    <a:pt x="620" y="322"/>
                    <a:pt x="715" y="417"/>
                    <a:pt x="715" y="512"/>
                  </a:cubicBezTo>
                  <a:cubicBezTo>
                    <a:pt x="715" y="620"/>
                    <a:pt x="620" y="715"/>
                    <a:pt x="525" y="715"/>
                  </a:cubicBezTo>
                  <a:cubicBezTo>
                    <a:pt x="418" y="715"/>
                    <a:pt x="322" y="620"/>
                    <a:pt x="322" y="512"/>
                  </a:cubicBezTo>
                  <a:cubicBezTo>
                    <a:pt x="322" y="417"/>
                    <a:pt x="418" y="322"/>
                    <a:pt x="525" y="322"/>
                  </a:cubicBezTo>
                  <a:close/>
                  <a:moveTo>
                    <a:pt x="525" y="0"/>
                  </a:moveTo>
                  <a:cubicBezTo>
                    <a:pt x="239" y="0"/>
                    <a:pt x="1" y="239"/>
                    <a:pt x="1" y="512"/>
                  </a:cubicBezTo>
                  <a:cubicBezTo>
                    <a:pt x="1" y="798"/>
                    <a:pt x="239" y="1036"/>
                    <a:pt x="525" y="1036"/>
                  </a:cubicBezTo>
                  <a:cubicBezTo>
                    <a:pt x="799" y="1036"/>
                    <a:pt x="1037" y="798"/>
                    <a:pt x="1037" y="512"/>
                  </a:cubicBezTo>
                  <a:cubicBezTo>
                    <a:pt x="1037" y="239"/>
                    <a:pt x="799" y="0"/>
                    <a:pt x="5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485" name="Google Shape;10485;p73"/>
            <p:cNvSpPr/>
            <p:nvPr/>
          </p:nvSpPr>
          <p:spPr>
            <a:xfrm>
              <a:off x="7565408" y="4608369"/>
              <a:ext cx="33387" cy="33005"/>
            </a:xfrm>
            <a:custGeom>
              <a:avLst/>
              <a:gdLst/>
              <a:ahLst/>
              <a:cxnLst/>
              <a:rect l="l" t="t" r="r" b="b"/>
              <a:pathLst>
                <a:path w="1049" h="1037" extrusionOk="0">
                  <a:moveTo>
                    <a:pt x="524" y="322"/>
                  </a:moveTo>
                  <a:cubicBezTo>
                    <a:pt x="632" y="322"/>
                    <a:pt x="715" y="417"/>
                    <a:pt x="715" y="512"/>
                  </a:cubicBezTo>
                  <a:cubicBezTo>
                    <a:pt x="715" y="620"/>
                    <a:pt x="632" y="715"/>
                    <a:pt x="524" y="715"/>
                  </a:cubicBezTo>
                  <a:cubicBezTo>
                    <a:pt x="417" y="715"/>
                    <a:pt x="334" y="620"/>
                    <a:pt x="334" y="512"/>
                  </a:cubicBezTo>
                  <a:cubicBezTo>
                    <a:pt x="334" y="417"/>
                    <a:pt x="417" y="322"/>
                    <a:pt x="524" y="322"/>
                  </a:cubicBezTo>
                  <a:close/>
                  <a:moveTo>
                    <a:pt x="524" y="0"/>
                  </a:moveTo>
                  <a:cubicBezTo>
                    <a:pt x="239" y="0"/>
                    <a:pt x="1" y="239"/>
                    <a:pt x="1" y="512"/>
                  </a:cubicBezTo>
                  <a:cubicBezTo>
                    <a:pt x="1" y="798"/>
                    <a:pt x="239" y="1036"/>
                    <a:pt x="524" y="1036"/>
                  </a:cubicBezTo>
                  <a:cubicBezTo>
                    <a:pt x="810" y="1036"/>
                    <a:pt x="1048" y="798"/>
                    <a:pt x="1048" y="512"/>
                  </a:cubicBezTo>
                  <a:cubicBezTo>
                    <a:pt x="1048" y="239"/>
                    <a:pt x="810" y="0"/>
                    <a:pt x="5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486" name="Google Shape;10486;p73"/>
            <p:cNvSpPr/>
            <p:nvPr/>
          </p:nvSpPr>
          <p:spPr>
            <a:xfrm>
              <a:off x="7780657" y="4608369"/>
              <a:ext cx="33005" cy="33005"/>
            </a:xfrm>
            <a:custGeom>
              <a:avLst/>
              <a:gdLst/>
              <a:ahLst/>
              <a:cxnLst/>
              <a:rect l="l" t="t" r="r" b="b"/>
              <a:pathLst>
                <a:path w="1037" h="1037" extrusionOk="0">
                  <a:moveTo>
                    <a:pt x="512" y="322"/>
                  </a:moveTo>
                  <a:cubicBezTo>
                    <a:pt x="619" y="322"/>
                    <a:pt x="715" y="417"/>
                    <a:pt x="715" y="512"/>
                  </a:cubicBezTo>
                  <a:cubicBezTo>
                    <a:pt x="715" y="620"/>
                    <a:pt x="619" y="715"/>
                    <a:pt x="512" y="715"/>
                  </a:cubicBezTo>
                  <a:cubicBezTo>
                    <a:pt x="417" y="715"/>
                    <a:pt x="322" y="620"/>
                    <a:pt x="322" y="512"/>
                  </a:cubicBezTo>
                  <a:cubicBezTo>
                    <a:pt x="322" y="417"/>
                    <a:pt x="417" y="322"/>
                    <a:pt x="512" y="322"/>
                  </a:cubicBezTo>
                  <a:close/>
                  <a:moveTo>
                    <a:pt x="512" y="0"/>
                  </a:moveTo>
                  <a:cubicBezTo>
                    <a:pt x="238" y="0"/>
                    <a:pt x="0" y="239"/>
                    <a:pt x="0" y="512"/>
                  </a:cubicBezTo>
                  <a:cubicBezTo>
                    <a:pt x="0" y="798"/>
                    <a:pt x="238" y="1036"/>
                    <a:pt x="512" y="1036"/>
                  </a:cubicBezTo>
                  <a:cubicBezTo>
                    <a:pt x="798" y="1036"/>
                    <a:pt x="1036" y="798"/>
                    <a:pt x="1036" y="512"/>
                  </a:cubicBezTo>
                  <a:cubicBezTo>
                    <a:pt x="1036" y="239"/>
                    <a:pt x="798" y="0"/>
                    <a:pt x="51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487" name="Google Shape;10487;p73"/>
            <p:cNvSpPr/>
            <p:nvPr/>
          </p:nvSpPr>
          <p:spPr>
            <a:xfrm>
              <a:off x="7596090" y="4528801"/>
              <a:ext cx="186859" cy="73362"/>
            </a:xfrm>
            <a:custGeom>
              <a:avLst/>
              <a:gdLst/>
              <a:ahLst/>
              <a:cxnLst/>
              <a:rect l="l" t="t" r="r" b="b"/>
              <a:pathLst>
                <a:path w="5871" h="2305" extrusionOk="0">
                  <a:moveTo>
                    <a:pt x="2942" y="0"/>
                  </a:moveTo>
                  <a:cubicBezTo>
                    <a:pt x="2847" y="0"/>
                    <a:pt x="2775" y="72"/>
                    <a:pt x="2775" y="155"/>
                  </a:cubicBezTo>
                  <a:lnTo>
                    <a:pt x="2775" y="357"/>
                  </a:lnTo>
                  <a:lnTo>
                    <a:pt x="1608" y="357"/>
                  </a:lnTo>
                  <a:cubicBezTo>
                    <a:pt x="1394" y="357"/>
                    <a:pt x="1180" y="453"/>
                    <a:pt x="1049" y="655"/>
                  </a:cubicBezTo>
                  <a:lnTo>
                    <a:pt x="60" y="2036"/>
                  </a:lnTo>
                  <a:cubicBezTo>
                    <a:pt x="1" y="2108"/>
                    <a:pt x="37" y="2215"/>
                    <a:pt x="108" y="2274"/>
                  </a:cubicBezTo>
                  <a:cubicBezTo>
                    <a:pt x="133" y="2295"/>
                    <a:pt x="163" y="2304"/>
                    <a:pt x="193" y="2304"/>
                  </a:cubicBezTo>
                  <a:cubicBezTo>
                    <a:pt x="249" y="2304"/>
                    <a:pt x="308" y="2273"/>
                    <a:pt x="346" y="2227"/>
                  </a:cubicBezTo>
                  <a:lnTo>
                    <a:pt x="1334" y="846"/>
                  </a:lnTo>
                  <a:cubicBezTo>
                    <a:pt x="1406" y="750"/>
                    <a:pt x="1513" y="691"/>
                    <a:pt x="1632" y="691"/>
                  </a:cubicBezTo>
                  <a:lnTo>
                    <a:pt x="2787" y="691"/>
                  </a:lnTo>
                  <a:lnTo>
                    <a:pt x="2787" y="1941"/>
                  </a:lnTo>
                  <a:cubicBezTo>
                    <a:pt x="2787" y="2036"/>
                    <a:pt x="2858" y="2108"/>
                    <a:pt x="2954" y="2108"/>
                  </a:cubicBezTo>
                  <a:cubicBezTo>
                    <a:pt x="3037" y="2108"/>
                    <a:pt x="3120" y="2036"/>
                    <a:pt x="3120" y="1941"/>
                  </a:cubicBezTo>
                  <a:lnTo>
                    <a:pt x="3120" y="691"/>
                  </a:lnTo>
                  <a:lnTo>
                    <a:pt x="4275" y="691"/>
                  </a:lnTo>
                  <a:cubicBezTo>
                    <a:pt x="4394" y="691"/>
                    <a:pt x="4502" y="750"/>
                    <a:pt x="4573" y="846"/>
                  </a:cubicBezTo>
                  <a:lnTo>
                    <a:pt x="5561" y="2227"/>
                  </a:lnTo>
                  <a:cubicBezTo>
                    <a:pt x="5585" y="2274"/>
                    <a:pt x="5645" y="2298"/>
                    <a:pt x="5692" y="2298"/>
                  </a:cubicBezTo>
                  <a:cubicBezTo>
                    <a:pt x="5716" y="2298"/>
                    <a:pt x="5764" y="2286"/>
                    <a:pt x="5775" y="2274"/>
                  </a:cubicBezTo>
                  <a:cubicBezTo>
                    <a:pt x="5859" y="2215"/>
                    <a:pt x="5871" y="2108"/>
                    <a:pt x="5811" y="2036"/>
                  </a:cubicBezTo>
                  <a:lnTo>
                    <a:pt x="4823" y="655"/>
                  </a:lnTo>
                  <a:cubicBezTo>
                    <a:pt x="4692" y="476"/>
                    <a:pt x="4490" y="357"/>
                    <a:pt x="4263" y="357"/>
                  </a:cubicBezTo>
                  <a:lnTo>
                    <a:pt x="3097" y="357"/>
                  </a:lnTo>
                  <a:lnTo>
                    <a:pt x="3097" y="155"/>
                  </a:lnTo>
                  <a:cubicBezTo>
                    <a:pt x="3097" y="72"/>
                    <a:pt x="3025" y="0"/>
                    <a:pt x="294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</p:grpSp>
      <p:grpSp>
        <p:nvGrpSpPr>
          <p:cNvPr id="10488" name="Google Shape;10488;p73"/>
          <p:cNvGrpSpPr/>
          <p:nvPr/>
        </p:nvGrpSpPr>
        <p:grpSpPr>
          <a:xfrm>
            <a:off x="8352145" y="5473576"/>
            <a:ext cx="300664" cy="482080"/>
            <a:chOff x="6264109" y="4279432"/>
            <a:chExt cx="225498" cy="361560"/>
          </a:xfrm>
          <a:solidFill>
            <a:srgbClr val="E084C6"/>
          </a:solidFill>
        </p:grpSpPr>
        <p:sp>
          <p:nvSpPr>
            <p:cNvPr id="10489" name="Google Shape;10489;p73"/>
            <p:cNvSpPr/>
            <p:nvPr/>
          </p:nvSpPr>
          <p:spPr>
            <a:xfrm>
              <a:off x="6264109" y="4279432"/>
              <a:ext cx="225498" cy="361560"/>
            </a:xfrm>
            <a:custGeom>
              <a:avLst/>
              <a:gdLst/>
              <a:ahLst/>
              <a:cxnLst/>
              <a:rect l="l" t="t" r="r" b="b"/>
              <a:pathLst>
                <a:path w="7085" h="11360" extrusionOk="0">
                  <a:moveTo>
                    <a:pt x="6716" y="870"/>
                  </a:moveTo>
                  <a:cubicBezTo>
                    <a:pt x="6716" y="870"/>
                    <a:pt x="6728" y="870"/>
                    <a:pt x="6728" y="882"/>
                  </a:cubicBezTo>
                  <a:lnTo>
                    <a:pt x="6728" y="1239"/>
                  </a:lnTo>
                  <a:lnTo>
                    <a:pt x="6751" y="1239"/>
                  </a:lnTo>
                  <a:lnTo>
                    <a:pt x="6192" y="1251"/>
                  </a:lnTo>
                  <a:cubicBezTo>
                    <a:pt x="6108" y="1251"/>
                    <a:pt x="6037" y="1322"/>
                    <a:pt x="6037" y="1418"/>
                  </a:cubicBezTo>
                  <a:cubicBezTo>
                    <a:pt x="6037" y="1501"/>
                    <a:pt x="6108" y="1584"/>
                    <a:pt x="6192" y="1584"/>
                  </a:cubicBezTo>
                  <a:lnTo>
                    <a:pt x="6394" y="1584"/>
                  </a:lnTo>
                  <a:lnTo>
                    <a:pt x="6394" y="7454"/>
                  </a:lnTo>
                  <a:cubicBezTo>
                    <a:pt x="6394" y="7454"/>
                    <a:pt x="6394" y="7478"/>
                    <a:pt x="6370" y="7478"/>
                  </a:cubicBezTo>
                  <a:lnTo>
                    <a:pt x="679" y="7478"/>
                  </a:lnTo>
                  <a:cubicBezTo>
                    <a:pt x="679" y="7478"/>
                    <a:pt x="655" y="7478"/>
                    <a:pt x="655" y="7454"/>
                  </a:cubicBezTo>
                  <a:lnTo>
                    <a:pt x="655" y="1584"/>
                  </a:lnTo>
                  <a:lnTo>
                    <a:pt x="5477" y="1584"/>
                  </a:lnTo>
                  <a:cubicBezTo>
                    <a:pt x="5573" y="1584"/>
                    <a:pt x="5644" y="1501"/>
                    <a:pt x="5644" y="1418"/>
                  </a:cubicBezTo>
                  <a:cubicBezTo>
                    <a:pt x="5644" y="1322"/>
                    <a:pt x="5573" y="1251"/>
                    <a:pt x="5477" y="1251"/>
                  </a:cubicBezTo>
                  <a:lnTo>
                    <a:pt x="322" y="1251"/>
                  </a:lnTo>
                  <a:cubicBezTo>
                    <a:pt x="322" y="1251"/>
                    <a:pt x="298" y="1251"/>
                    <a:pt x="298" y="1239"/>
                  </a:cubicBezTo>
                  <a:lnTo>
                    <a:pt x="298" y="882"/>
                  </a:lnTo>
                  <a:cubicBezTo>
                    <a:pt x="298" y="882"/>
                    <a:pt x="298" y="870"/>
                    <a:pt x="322" y="870"/>
                  </a:cubicBezTo>
                  <a:close/>
                  <a:moveTo>
                    <a:pt x="5358" y="7811"/>
                  </a:moveTo>
                  <a:lnTo>
                    <a:pt x="5858" y="10335"/>
                  </a:lnTo>
                  <a:lnTo>
                    <a:pt x="3691" y="10335"/>
                  </a:lnTo>
                  <a:lnTo>
                    <a:pt x="3691" y="8371"/>
                  </a:lnTo>
                  <a:cubicBezTo>
                    <a:pt x="3691" y="8276"/>
                    <a:pt x="3620" y="8204"/>
                    <a:pt x="3537" y="8204"/>
                  </a:cubicBezTo>
                  <a:cubicBezTo>
                    <a:pt x="3441" y="8204"/>
                    <a:pt x="3370" y="8276"/>
                    <a:pt x="3370" y="8371"/>
                  </a:cubicBezTo>
                  <a:lnTo>
                    <a:pt x="3370" y="10335"/>
                  </a:lnTo>
                  <a:lnTo>
                    <a:pt x="1215" y="10335"/>
                  </a:lnTo>
                  <a:lnTo>
                    <a:pt x="1715" y="7811"/>
                  </a:lnTo>
                  <a:close/>
                  <a:moveTo>
                    <a:pt x="3549" y="1"/>
                  </a:moveTo>
                  <a:cubicBezTo>
                    <a:pt x="3453" y="1"/>
                    <a:pt x="3382" y="72"/>
                    <a:pt x="3382" y="168"/>
                  </a:cubicBezTo>
                  <a:lnTo>
                    <a:pt x="3382" y="537"/>
                  </a:lnTo>
                  <a:lnTo>
                    <a:pt x="346" y="537"/>
                  </a:lnTo>
                  <a:cubicBezTo>
                    <a:pt x="155" y="537"/>
                    <a:pt x="0" y="691"/>
                    <a:pt x="0" y="882"/>
                  </a:cubicBezTo>
                  <a:lnTo>
                    <a:pt x="0" y="1239"/>
                  </a:lnTo>
                  <a:cubicBezTo>
                    <a:pt x="0" y="1430"/>
                    <a:pt x="155" y="1584"/>
                    <a:pt x="346" y="1584"/>
                  </a:cubicBezTo>
                  <a:lnTo>
                    <a:pt x="358" y="1584"/>
                  </a:lnTo>
                  <a:lnTo>
                    <a:pt x="358" y="7454"/>
                  </a:lnTo>
                  <a:cubicBezTo>
                    <a:pt x="358" y="7645"/>
                    <a:pt x="512" y="7799"/>
                    <a:pt x="703" y="7799"/>
                  </a:cubicBezTo>
                  <a:lnTo>
                    <a:pt x="1382" y="7799"/>
                  </a:lnTo>
                  <a:lnTo>
                    <a:pt x="715" y="11157"/>
                  </a:lnTo>
                  <a:cubicBezTo>
                    <a:pt x="703" y="11252"/>
                    <a:pt x="762" y="11347"/>
                    <a:pt x="858" y="11359"/>
                  </a:cubicBezTo>
                  <a:lnTo>
                    <a:pt x="882" y="11359"/>
                  </a:lnTo>
                  <a:cubicBezTo>
                    <a:pt x="953" y="11359"/>
                    <a:pt x="1036" y="11300"/>
                    <a:pt x="1048" y="11217"/>
                  </a:cubicBezTo>
                  <a:lnTo>
                    <a:pt x="1167" y="10645"/>
                  </a:lnTo>
                  <a:lnTo>
                    <a:pt x="3382" y="10645"/>
                  </a:lnTo>
                  <a:lnTo>
                    <a:pt x="3382" y="11193"/>
                  </a:lnTo>
                  <a:cubicBezTo>
                    <a:pt x="3382" y="11288"/>
                    <a:pt x="3453" y="11359"/>
                    <a:pt x="3549" y="11359"/>
                  </a:cubicBezTo>
                  <a:cubicBezTo>
                    <a:pt x="3632" y="11359"/>
                    <a:pt x="3703" y="11288"/>
                    <a:pt x="3703" y="11193"/>
                  </a:cubicBezTo>
                  <a:lnTo>
                    <a:pt x="3703" y="10645"/>
                  </a:lnTo>
                  <a:lnTo>
                    <a:pt x="5930" y="10645"/>
                  </a:lnTo>
                  <a:lnTo>
                    <a:pt x="6049" y="11217"/>
                  </a:lnTo>
                  <a:cubicBezTo>
                    <a:pt x="6061" y="11300"/>
                    <a:pt x="6132" y="11359"/>
                    <a:pt x="6204" y="11359"/>
                  </a:cubicBezTo>
                  <a:lnTo>
                    <a:pt x="6239" y="11359"/>
                  </a:lnTo>
                  <a:cubicBezTo>
                    <a:pt x="6323" y="11336"/>
                    <a:pt x="6382" y="11252"/>
                    <a:pt x="6370" y="11157"/>
                  </a:cubicBezTo>
                  <a:lnTo>
                    <a:pt x="5704" y="7799"/>
                  </a:lnTo>
                  <a:lnTo>
                    <a:pt x="6382" y="7799"/>
                  </a:lnTo>
                  <a:cubicBezTo>
                    <a:pt x="6585" y="7799"/>
                    <a:pt x="6728" y="7645"/>
                    <a:pt x="6728" y="7454"/>
                  </a:cubicBezTo>
                  <a:lnTo>
                    <a:pt x="6728" y="1584"/>
                  </a:lnTo>
                  <a:lnTo>
                    <a:pt x="6739" y="1584"/>
                  </a:lnTo>
                  <a:cubicBezTo>
                    <a:pt x="6942" y="1584"/>
                    <a:pt x="7085" y="1430"/>
                    <a:pt x="7085" y="1239"/>
                  </a:cubicBezTo>
                  <a:lnTo>
                    <a:pt x="7085" y="882"/>
                  </a:lnTo>
                  <a:cubicBezTo>
                    <a:pt x="7085" y="691"/>
                    <a:pt x="6930" y="537"/>
                    <a:pt x="6751" y="537"/>
                  </a:cubicBezTo>
                  <a:lnTo>
                    <a:pt x="3715" y="537"/>
                  </a:lnTo>
                  <a:lnTo>
                    <a:pt x="3715" y="168"/>
                  </a:lnTo>
                  <a:cubicBezTo>
                    <a:pt x="3715" y="72"/>
                    <a:pt x="3632" y="1"/>
                    <a:pt x="354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490" name="Google Shape;10490;p73"/>
            <p:cNvSpPr/>
            <p:nvPr/>
          </p:nvSpPr>
          <p:spPr>
            <a:xfrm>
              <a:off x="6303129" y="4370395"/>
              <a:ext cx="146693" cy="106495"/>
            </a:xfrm>
            <a:custGeom>
              <a:avLst/>
              <a:gdLst/>
              <a:ahLst/>
              <a:cxnLst/>
              <a:rect l="l" t="t" r="r" b="b"/>
              <a:pathLst>
                <a:path w="4609" h="3346" extrusionOk="0">
                  <a:moveTo>
                    <a:pt x="3561" y="0"/>
                  </a:moveTo>
                  <a:cubicBezTo>
                    <a:pt x="3466" y="0"/>
                    <a:pt x="3394" y="72"/>
                    <a:pt x="3394" y="167"/>
                  </a:cubicBezTo>
                  <a:cubicBezTo>
                    <a:pt x="3394" y="250"/>
                    <a:pt x="3466" y="334"/>
                    <a:pt x="3561" y="334"/>
                  </a:cubicBezTo>
                  <a:lnTo>
                    <a:pt x="4049" y="334"/>
                  </a:lnTo>
                  <a:lnTo>
                    <a:pt x="2406" y="1965"/>
                  </a:lnTo>
                  <a:lnTo>
                    <a:pt x="2394" y="1965"/>
                  </a:lnTo>
                  <a:lnTo>
                    <a:pt x="2025" y="1596"/>
                  </a:lnTo>
                  <a:cubicBezTo>
                    <a:pt x="1959" y="1530"/>
                    <a:pt x="1870" y="1498"/>
                    <a:pt x="1781" y="1498"/>
                  </a:cubicBezTo>
                  <a:cubicBezTo>
                    <a:pt x="1692" y="1498"/>
                    <a:pt x="1602" y="1530"/>
                    <a:pt x="1537" y="1596"/>
                  </a:cubicBezTo>
                  <a:lnTo>
                    <a:pt x="60" y="3072"/>
                  </a:lnTo>
                  <a:cubicBezTo>
                    <a:pt x="1" y="3132"/>
                    <a:pt x="1" y="3227"/>
                    <a:pt x="60" y="3310"/>
                  </a:cubicBezTo>
                  <a:cubicBezTo>
                    <a:pt x="84" y="3334"/>
                    <a:pt x="132" y="3346"/>
                    <a:pt x="179" y="3346"/>
                  </a:cubicBezTo>
                  <a:cubicBezTo>
                    <a:pt x="227" y="3346"/>
                    <a:pt x="263" y="3334"/>
                    <a:pt x="298" y="3310"/>
                  </a:cubicBezTo>
                  <a:lnTo>
                    <a:pt x="1775" y="1834"/>
                  </a:lnTo>
                  <a:lnTo>
                    <a:pt x="1787" y="1834"/>
                  </a:lnTo>
                  <a:lnTo>
                    <a:pt x="2156" y="2203"/>
                  </a:lnTo>
                  <a:cubicBezTo>
                    <a:pt x="2215" y="2263"/>
                    <a:pt x="2311" y="2310"/>
                    <a:pt x="2394" y="2310"/>
                  </a:cubicBezTo>
                  <a:cubicBezTo>
                    <a:pt x="2477" y="2310"/>
                    <a:pt x="2573" y="2274"/>
                    <a:pt x="2632" y="2203"/>
                  </a:cubicBezTo>
                  <a:lnTo>
                    <a:pt x="4263" y="572"/>
                  </a:lnTo>
                  <a:lnTo>
                    <a:pt x="4263" y="1060"/>
                  </a:lnTo>
                  <a:cubicBezTo>
                    <a:pt x="4263" y="1143"/>
                    <a:pt x="4347" y="1227"/>
                    <a:pt x="4430" y="1227"/>
                  </a:cubicBezTo>
                  <a:cubicBezTo>
                    <a:pt x="4525" y="1227"/>
                    <a:pt x="4597" y="1143"/>
                    <a:pt x="4597" y="1060"/>
                  </a:cubicBezTo>
                  <a:lnTo>
                    <a:pt x="4597" y="167"/>
                  </a:lnTo>
                  <a:cubicBezTo>
                    <a:pt x="4609" y="72"/>
                    <a:pt x="4537" y="0"/>
                    <a:pt x="445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</p:grpSp>
      <p:grpSp>
        <p:nvGrpSpPr>
          <p:cNvPr id="10491" name="Google Shape;10491;p73"/>
          <p:cNvGrpSpPr/>
          <p:nvPr/>
        </p:nvGrpSpPr>
        <p:grpSpPr>
          <a:xfrm>
            <a:off x="10572771" y="5480153"/>
            <a:ext cx="527021" cy="468416"/>
            <a:chOff x="7929578" y="4284365"/>
            <a:chExt cx="395266" cy="351312"/>
          </a:xfrm>
          <a:solidFill>
            <a:srgbClr val="E084C6"/>
          </a:solidFill>
        </p:grpSpPr>
        <p:sp>
          <p:nvSpPr>
            <p:cNvPr id="10492" name="Google Shape;10492;p73"/>
            <p:cNvSpPr/>
            <p:nvPr/>
          </p:nvSpPr>
          <p:spPr>
            <a:xfrm>
              <a:off x="7954213" y="4588668"/>
              <a:ext cx="11394" cy="47009"/>
            </a:xfrm>
            <a:custGeom>
              <a:avLst/>
              <a:gdLst/>
              <a:ahLst/>
              <a:cxnLst/>
              <a:rect l="l" t="t" r="r" b="b"/>
              <a:pathLst>
                <a:path w="358" h="1477" extrusionOk="0">
                  <a:moveTo>
                    <a:pt x="179" y="0"/>
                  </a:moveTo>
                  <a:cubicBezTo>
                    <a:pt x="84" y="0"/>
                    <a:pt x="0" y="84"/>
                    <a:pt x="0" y="179"/>
                  </a:cubicBezTo>
                  <a:lnTo>
                    <a:pt x="0" y="1298"/>
                  </a:lnTo>
                  <a:cubicBezTo>
                    <a:pt x="0" y="1405"/>
                    <a:pt x="84" y="1477"/>
                    <a:pt x="179" y="1477"/>
                  </a:cubicBezTo>
                  <a:cubicBezTo>
                    <a:pt x="286" y="1477"/>
                    <a:pt x="358" y="1405"/>
                    <a:pt x="358" y="1298"/>
                  </a:cubicBezTo>
                  <a:lnTo>
                    <a:pt x="358" y="179"/>
                  </a:lnTo>
                  <a:cubicBezTo>
                    <a:pt x="358" y="96"/>
                    <a:pt x="286" y="0"/>
                    <a:pt x="1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493" name="Google Shape;10493;p73"/>
            <p:cNvSpPr/>
            <p:nvPr/>
          </p:nvSpPr>
          <p:spPr>
            <a:xfrm>
              <a:off x="7929578" y="4432522"/>
              <a:ext cx="213372" cy="203155"/>
            </a:xfrm>
            <a:custGeom>
              <a:avLst/>
              <a:gdLst/>
              <a:ahLst/>
              <a:cxnLst/>
              <a:rect l="l" t="t" r="r" b="b"/>
              <a:pathLst>
                <a:path w="6704" h="6383" extrusionOk="0">
                  <a:moveTo>
                    <a:pt x="6192" y="1013"/>
                  </a:moveTo>
                  <a:lnTo>
                    <a:pt x="6275" y="1275"/>
                  </a:lnTo>
                  <a:cubicBezTo>
                    <a:pt x="6287" y="1358"/>
                    <a:pt x="6275" y="1430"/>
                    <a:pt x="6216" y="1489"/>
                  </a:cubicBezTo>
                  <a:lnTo>
                    <a:pt x="6108" y="1596"/>
                  </a:lnTo>
                  <a:lnTo>
                    <a:pt x="5858" y="1334"/>
                  </a:lnTo>
                  <a:lnTo>
                    <a:pt x="6192" y="1013"/>
                  </a:lnTo>
                  <a:close/>
                  <a:moveTo>
                    <a:pt x="1941" y="382"/>
                  </a:moveTo>
                  <a:cubicBezTo>
                    <a:pt x="2251" y="382"/>
                    <a:pt x="2536" y="501"/>
                    <a:pt x="2763" y="727"/>
                  </a:cubicBezTo>
                  <a:cubicBezTo>
                    <a:pt x="2965" y="953"/>
                    <a:pt x="3096" y="1251"/>
                    <a:pt x="3132" y="1573"/>
                  </a:cubicBezTo>
                  <a:cubicBezTo>
                    <a:pt x="3144" y="1692"/>
                    <a:pt x="3156" y="1846"/>
                    <a:pt x="3179" y="2001"/>
                  </a:cubicBezTo>
                  <a:cubicBezTo>
                    <a:pt x="2977" y="1680"/>
                    <a:pt x="2656" y="1430"/>
                    <a:pt x="2239" y="1287"/>
                  </a:cubicBezTo>
                  <a:cubicBezTo>
                    <a:pt x="1947" y="1199"/>
                    <a:pt x="1670" y="1191"/>
                    <a:pt x="1579" y="1191"/>
                  </a:cubicBezTo>
                  <a:cubicBezTo>
                    <a:pt x="1559" y="1191"/>
                    <a:pt x="1548" y="1192"/>
                    <a:pt x="1548" y="1192"/>
                  </a:cubicBezTo>
                  <a:cubicBezTo>
                    <a:pt x="1513" y="1192"/>
                    <a:pt x="1465" y="1204"/>
                    <a:pt x="1429" y="1251"/>
                  </a:cubicBezTo>
                  <a:lnTo>
                    <a:pt x="1108" y="1585"/>
                  </a:lnTo>
                  <a:cubicBezTo>
                    <a:pt x="1036" y="1668"/>
                    <a:pt x="1036" y="1787"/>
                    <a:pt x="1108" y="1846"/>
                  </a:cubicBezTo>
                  <a:cubicBezTo>
                    <a:pt x="1143" y="1882"/>
                    <a:pt x="1191" y="1900"/>
                    <a:pt x="1237" y="1900"/>
                  </a:cubicBezTo>
                  <a:cubicBezTo>
                    <a:pt x="1283" y="1900"/>
                    <a:pt x="1328" y="1882"/>
                    <a:pt x="1358" y="1846"/>
                  </a:cubicBezTo>
                  <a:lnTo>
                    <a:pt x="1632" y="1561"/>
                  </a:lnTo>
                  <a:cubicBezTo>
                    <a:pt x="1870" y="1573"/>
                    <a:pt x="2620" y="1668"/>
                    <a:pt x="2906" y="2299"/>
                  </a:cubicBezTo>
                  <a:cubicBezTo>
                    <a:pt x="2834" y="2763"/>
                    <a:pt x="2417" y="3120"/>
                    <a:pt x="1929" y="3120"/>
                  </a:cubicBezTo>
                  <a:cubicBezTo>
                    <a:pt x="1393" y="3120"/>
                    <a:pt x="941" y="2680"/>
                    <a:pt x="941" y="2144"/>
                  </a:cubicBezTo>
                  <a:cubicBezTo>
                    <a:pt x="941" y="2037"/>
                    <a:pt x="870" y="1966"/>
                    <a:pt x="762" y="1966"/>
                  </a:cubicBezTo>
                  <a:cubicBezTo>
                    <a:pt x="751" y="1966"/>
                    <a:pt x="715" y="1966"/>
                    <a:pt x="703" y="1977"/>
                  </a:cubicBezTo>
                  <a:cubicBezTo>
                    <a:pt x="715" y="1835"/>
                    <a:pt x="751" y="1680"/>
                    <a:pt x="751" y="1573"/>
                  </a:cubicBezTo>
                  <a:cubicBezTo>
                    <a:pt x="774" y="1251"/>
                    <a:pt x="893" y="953"/>
                    <a:pt x="1120" y="727"/>
                  </a:cubicBezTo>
                  <a:cubicBezTo>
                    <a:pt x="1334" y="501"/>
                    <a:pt x="1632" y="382"/>
                    <a:pt x="1941" y="382"/>
                  </a:cubicBezTo>
                  <a:close/>
                  <a:moveTo>
                    <a:pt x="631" y="2442"/>
                  </a:moveTo>
                  <a:cubicBezTo>
                    <a:pt x="703" y="2763"/>
                    <a:pt x="917" y="3049"/>
                    <a:pt x="1179" y="3228"/>
                  </a:cubicBezTo>
                  <a:lnTo>
                    <a:pt x="1179" y="3442"/>
                  </a:lnTo>
                  <a:lnTo>
                    <a:pt x="1167" y="3442"/>
                  </a:lnTo>
                  <a:cubicBezTo>
                    <a:pt x="822" y="3382"/>
                    <a:pt x="572" y="3287"/>
                    <a:pt x="417" y="3216"/>
                  </a:cubicBezTo>
                  <a:cubicBezTo>
                    <a:pt x="405" y="3216"/>
                    <a:pt x="417" y="3204"/>
                    <a:pt x="417" y="3204"/>
                  </a:cubicBezTo>
                  <a:cubicBezTo>
                    <a:pt x="501" y="2989"/>
                    <a:pt x="572" y="2728"/>
                    <a:pt x="631" y="2442"/>
                  </a:cubicBezTo>
                  <a:close/>
                  <a:moveTo>
                    <a:pt x="3239" y="2454"/>
                  </a:moveTo>
                  <a:cubicBezTo>
                    <a:pt x="3275" y="2692"/>
                    <a:pt x="3334" y="2942"/>
                    <a:pt x="3418" y="3144"/>
                  </a:cubicBezTo>
                  <a:lnTo>
                    <a:pt x="3084" y="3454"/>
                  </a:lnTo>
                  <a:cubicBezTo>
                    <a:pt x="3037" y="3478"/>
                    <a:pt x="3001" y="3513"/>
                    <a:pt x="2941" y="3513"/>
                  </a:cubicBezTo>
                  <a:lnTo>
                    <a:pt x="2894" y="3513"/>
                  </a:lnTo>
                  <a:cubicBezTo>
                    <a:pt x="2775" y="3513"/>
                    <a:pt x="2679" y="3418"/>
                    <a:pt x="2679" y="3299"/>
                  </a:cubicBezTo>
                  <a:lnTo>
                    <a:pt x="2679" y="3239"/>
                  </a:lnTo>
                  <a:cubicBezTo>
                    <a:pt x="2953" y="3061"/>
                    <a:pt x="3144" y="2787"/>
                    <a:pt x="3239" y="2454"/>
                  </a:cubicBezTo>
                  <a:close/>
                  <a:moveTo>
                    <a:pt x="2358" y="3418"/>
                  </a:moveTo>
                  <a:cubicBezTo>
                    <a:pt x="2370" y="3525"/>
                    <a:pt x="2429" y="3620"/>
                    <a:pt x="2489" y="3692"/>
                  </a:cubicBezTo>
                  <a:lnTo>
                    <a:pt x="2203" y="3954"/>
                  </a:lnTo>
                  <a:cubicBezTo>
                    <a:pt x="2132" y="4031"/>
                    <a:pt x="2033" y="4070"/>
                    <a:pt x="1934" y="4070"/>
                  </a:cubicBezTo>
                  <a:cubicBezTo>
                    <a:pt x="1834" y="4070"/>
                    <a:pt x="1733" y="4031"/>
                    <a:pt x="1655" y="3954"/>
                  </a:cubicBezTo>
                  <a:lnTo>
                    <a:pt x="1489" y="3799"/>
                  </a:lnTo>
                  <a:cubicBezTo>
                    <a:pt x="1524" y="3740"/>
                    <a:pt x="1536" y="3680"/>
                    <a:pt x="1536" y="3620"/>
                  </a:cubicBezTo>
                  <a:lnTo>
                    <a:pt x="1536" y="3418"/>
                  </a:lnTo>
                  <a:cubicBezTo>
                    <a:pt x="1667" y="3466"/>
                    <a:pt x="1810" y="3478"/>
                    <a:pt x="1941" y="3478"/>
                  </a:cubicBezTo>
                  <a:cubicBezTo>
                    <a:pt x="2084" y="3478"/>
                    <a:pt x="2227" y="3454"/>
                    <a:pt x="2358" y="3418"/>
                  </a:cubicBezTo>
                  <a:close/>
                  <a:moveTo>
                    <a:pt x="1941" y="1"/>
                  </a:moveTo>
                  <a:cubicBezTo>
                    <a:pt x="1120" y="1"/>
                    <a:pt x="465" y="656"/>
                    <a:pt x="393" y="1537"/>
                  </a:cubicBezTo>
                  <a:cubicBezTo>
                    <a:pt x="358" y="1882"/>
                    <a:pt x="239" y="2644"/>
                    <a:pt x="72" y="3061"/>
                  </a:cubicBezTo>
                  <a:cubicBezTo>
                    <a:pt x="0" y="3251"/>
                    <a:pt x="96" y="3454"/>
                    <a:pt x="274" y="3537"/>
                  </a:cubicBezTo>
                  <a:cubicBezTo>
                    <a:pt x="405" y="3597"/>
                    <a:pt x="608" y="3692"/>
                    <a:pt x="893" y="3751"/>
                  </a:cubicBezTo>
                  <a:lnTo>
                    <a:pt x="417" y="3990"/>
                  </a:lnTo>
                  <a:cubicBezTo>
                    <a:pt x="155" y="4121"/>
                    <a:pt x="0" y="4371"/>
                    <a:pt x="0" y="4668"/>
                  </a:cubicBezTo>
                  <a:lnTo>
                    <a:pt x="0" y="6204"/>
                  </a:lnTo>
                  <a:cubicBezTo>
                    <a:pt x="0" y="6311"/>
                    <a:pt x="72" y="6383"/>
                    <a:pt x="179" y="6383"/>
                  </a:cubicBezTo>
                  <a:cubicBezTo>
                    <a:pt x="286" y="6383"/>
                    <a:pt x="358" y="6311"/>
                    <a:pt x="358" y="6204"/>
                  </a:cubicBezTo>
                  <a:lnTo>
                    <a:pt x="358" y="4668"/>
                  </a:lnTo>
                  <a:cubicBezTo>
                    <a:pt x="358" y="4525"/>
                    <a:pt x="453" y="4371"/>
                    <a:pt x="584" y="4311"/>
                  </a:cubicBezTo>
                  <a:lnTo>
                    <a:pt x="1191" y="4013"/>
                  </a:lnTo>
                  <a:lnTo>
                    <a:pt x="1405" y="4216"/>
                  </a:lnTo>
                  <a:cubicBezTo>
                    <a:pt x="1548" y="4347"/>
                    <a:pt x="1739" y="4418"/>
                    <a:pt x="1929" y="4418"/>
                  </a:cubicBezTo>
                  <a:cubicBezTo>
                    <a:pt x="2120" y="4418"/>
                    <a:pt x="2310" y="4347"/>
                    <a:pt x="2453" y="4216"/>
                  </a:cubicBezTo>
                  <a:lnTo>
                    <a:pt x="2822" y="3859"/>
                  </a:lnTo>
                  <a:lnTo>
                    <a:pt x="2929" y="3859"/>
                  </a:lnTo>
                  <a:cubicBezTo>
                    <a:pt x="3084" y="3859"/>
                    <a:pt x="3215" y="3799"/>
                    <a:pt x="3322" y="3692"/>
                  </a:cubicBezTo>
                  <a:lnTo>
                    <a:pt x="5584" y="1561"/>
                  </a:lnTo>
                  <a:lnTo>
                    <a:pt x="5835" y="1811"/>
                  </a:lnTo>
                  <a:lnTo>
                    <a:pt x="3001" y="4656"/>
                  </a:lnTo>
                  <a:cubicBezTo>
                    <a:pt x="2822" y="4835"/>
                    <a:pt x="2715" y="5073"/>
                    <a:pt x="2715" y="5347"/>
                  </a:cubicBezTo>
                  <a:lnTo>
                    <a:pt x="2715" y="6192"/>
                  </a:lnTo>
                  <a:cubicBezTo>
                    <a:pt x="2715" y="6299"/>
                    <a:pt x="2787" y="6371"/>
                    <a:pt x="2894" y="6371"/>
                  </a:cubicBezTo>
                  <a:cubicBezTo>
                    <a:pt x="3001" y="6371"/>
                    <a:pt x="3072" y="6299"/>
                    <a:pt x="3072" y="6192"/>
                  </a:cubicBezTo>
                  <a:lnTo>
                    <a:pt x="3072" y="5371"/>
                  </a:lnTo>
                  <a:cubicBezTo>
                    <a:pt x="3072" y="5204"/>
                    <a:pt x="3132" y="5061"/>
                    <a:pt x="3251" y="4954"/>
                  </a:cubicBezTo>
                  <a:lnTo>
                    <a:pt x="6466" y="1739"/>
                  </a:lnTo>
                  <a:cubicBezTo>
                    <a:pt x="6597" y="1608"/>
                    <a:pt x="6656" y="1394"/>
                    <a:pt x="6608" y="1204"/>
                  </a:cubicBezTo>
                  <a:lnTo>
                    <a:pt x="6513" y="727"/>
                  </a:lnTo>
                  <a:lnTo>
                    <a:pt x="6632" y="608"/>
                  </a:lnTo>
                  <a:cubicBezTo>
                    <a:pt x="6704" y="537"/>
                    <a:pt x="6704" y="430"/>
                    <a:pt x="6644" y="358"/>
                  </a:cubicBezTo>
                  <a:cubicBezTo>
                    <a:pt x="6607" y="321"/>
                    <a:pt x="6560" y="303"/>
                    <a:pt x="6513" y="303"/>
                  </a:cubicBezTo>
                  <a:cubicBezTo>
                    <a:pt x="6470" y="303"/>
                    <a:pt x="6428" y="318"/>
                    <a:pt x="6394" y="346"/>
                  </a:cubicBezTo>
                  <a:lnTo>
                    <a:pt x="3727" y="2858"/>
                  </a:lnTo>
                  <a:cubicBezTo>
                    <a:pt x="3608" y="2430"/>
                    <a:pt x="3501" y="1846"/>
                    <a:pt x="3489" y="1537"/>
                  </a:cubicBezTo>
                  <a:cubicBezTo>
                    <a:pt x="3429" y="656"/>
                    <a:pt x="2751" y="1"/>
                    <a:pt x="194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494" name="Google Shape;10494;p73"/>
            <p:cNvSpPr/>
            <p:nvPr/>
          </p:nvSpPr>
          <p:spPr>
            <a:xfrm>
              <a:off x="8090243" y="4284365"/>
              <a:ext cx="234601" cy="196344"/>
            </a:xfrm>
            <a:custGeom>
              <a:avLst/>
              <a:gdLst/>
              <a:ahLst/>
              <a:cxnLst/>
              <a:rect l="l" t="t" r="r" b="b"/>
              <a:pathLst>
                <a:path w="7371" h="6169" extrusionOk="0">
                  <a:moveTo>
                    <a:pt x="572" y="1"/>
                  </a:moveTo>
                  <a:cubicBezTo>
                    <a:pt x="251" y="1"/>
                    <a:pt x="1" y="251"/>
                    <a:pt x="1" y="560"/>
                  </a:cubicBezTo>
                  <a:lnTo>
                    <a:pt x="1" y="5275"/>
                  </a:lnTo>
                  <a:cubicBezTo>
                    <a:pt x="1" y="5382"/>
                    <a:pt x="72" y="5454"/>
                    <a:pt x="179" y="5454"/>
                  </a:cubicBezTo>
                  <a:cubicBezTo>
                    <a:pt x="286" y="5454"/>
                    <a:pt x="358" y="5382"/>
                    <a:pt x="358" y="5275"/>
                  </a:cubicBezTo>
                  <a:lnTo>
                    <a:pt x="358" y="560"/>
                  </a:lnTo>
                  <a:cubicBezTo>
                    <a:pt x="358" y="441"/>
                    <a:pt x="453" y="358"/>
                    <a:pt x="572" y="358"/>
                  </a:cubicBezTo>
                  <a:lnTo>
                    <a:pt x="6787" y="358"/>
                  </a:lnTo>
                  <a:cubicBezTo>
                    <a:pt x="6906" y="358"/>
                    <a:pt x="7002" y="441"/>
                    <a:pt x="7002" y="560"/>
                  </a:cubicBezTo>
                  <a:lnTo>
                    <a:pt x="7002" y="5608"/>
                  </a:lnTo>
                  <a:cubicBezTo>
                    <a:pt x="7002" y="5728"/>
                    <a:pt x="6906" y="5811"/>
                    <a:pt x="6787" y="5811"/>
                  </a:cubicBezTo>
                  <a:lnTo>
                    <a:pt x="2191" y="5811"/>
                  </a:lnTo>
                  <a:cubicBezTo>
                    <a:pt x="2084" y="5811"/>
                    <a:pt x="2013" y="5894"/>
                    <a:pt x="2013" y="5989"/>
                  </a:cubicBezTo>
                  <a:cubicBezTo>
                    <a:pt x="2013" y="6097"/>
                    <a:pt x="2084" y="6168"/>
                    <a:pt x="2191" y="6168"/>
                  </a:cubicBezTo>
                  <a:lnTo>
                    <a:pt x="6787" y="6168"/>
                  </a:lnTo>
                  <a:cubicBezTo>
                    <a:pt x="7097" y="6168"/>
                    <a:pt x="7359" y="5918"/>
                    <a:pt x="7359" y="5608"/>
                  </a:cubicBezTo>
                  <a:lnTo>
                    <a:pt x="7359" y="560"/>
                  </a:lnTo>
                  <a:cubicBezTo>
                    <a:pt x="7371" y="251"/>
                    <a:pt x="7097" y="1"/>
                    <a:pt x="678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495" name="Google Shape;10495;p73"/>
            <p:cNvSpPr/>
            <p:nvPr/>
          </p:nvSpPr>
          <p:spPr>
            <a:xfrm>
              <a:off x="8145591" y="4309382"/>
              <a:ext cx="136063" cy="135299"/>
            </a:xfrm>
            <a:custGeom>
              <a:avLst/>
              <a:gdLst/>
              <a:ahLst/>
              <a:cxnLst/>
              <a:rect l="l" t="t" r="r" b="b"/>
              <a:pathLst>
                <a:path w="4275" h="4251" extrusionOk="0">
                  <a:moveTo>
                    <a:pt x="1953" y="739"/>
                  </a:moveTo>
                  <a:cubicBezTo>
                    <a:pt x="2322" y="739"/>
                    <a:pt x="2655" y="882"/>
                    <a:pt x="2917" y="1084"/>
                  </a:cubicBezTo>
                  <a:lnTo>
                    <a:pt x="1822" y="2179"/>
                  </a:lnTo>
                  <a:cubicBezTo>
                    <a:pt x="1750" y="2263"/>
                    <a:pt x="1750" y="2382"/>
                    <a:pt x="1822" y="2441"/>
                  </a:cubicBezTo>
                  <a:cubicBezTo>
                    <a:pt x="1845" y="2465"/>
                    <a:pt x="1905" y="2501"/>
                    <a:pt x="1953" y="2501"/>
                  </a:cubicBezTo>
                  <a:cubicBezTo>
                    <a:pt x="2000" y="2501"/>
                    <a:pt x="2048" y="2477"/>
                    <a:pt x="2084" y="2441"/>
                  </a:cubicBezTo>
                  <a:lnTo>
                    <a:pt x="2643" y="1882"/>
                  </a:lnTo>
                  <a:cubicBezTo>
                    <a:pt x="2715" y="2001"/>
                    <a:pt x="2762" y="2155"/>
                    <a:pt x="2762" y="2298"/>
                  </a:cubicBezTo>
                  <a:cubicBezTo>
                    <a:pt x="2762" y="2739"/>
                    <a:pt x="2405" y="3096"/>
                    <a:pt x="1965" y="3096"/>
                  </a:cubicBezTo>
                  <a:cubicBezTo>
                    <a:pt x="1536" y="3096"/>
                    <a:pt x="1179" y="2739"/>
                    <a:pt x="1179" y="2298"/>
                  </a:cubicBezTo>
                  <a:cubicBezTo>
                    <a:pt x="1179" y="1870"/>
                    <a:pt x="1536" y="1513"/>
                    <a:pt x="1965" y="1513"/>
                  </a:cubicBezTo>
                  <a:cubicBezTo>
                    <a:pt x="2072" y="1513"/>
                    <a:pt x="2143" y="1441"/>
                    <a:pt x="2143" y="1334"/>
                  </a:cubicBezTo>
                  <a:cubicBezTo>
                    <a:pt x="2143" y="1227"/>
                    <a:pt x="2072" y="1155"/>
                    <a:pt x="1965" y="1155"/>
                  </a:cubicBezTo>
                  <a:cubicBezTo>
                    <a:pt x="1334" y="1155"/>
                    <a:pt x="822" y="1679"/>
                    <a:pt x="822" y="2298"/>
                  </a:cubicBezTo>
                  <a:cubicBezTo>
                    <a:pt x="822" y="2941"/>
                    <a:pt x="1345" y="3453"/>
                    <a:pt x="1965" y="3453"/>
                  </a:cubicBezTo>
                  <a:cubicBezTo>
                    <a:pt x="2607" y="3453"/>
                    <a:pt x="3119" y="2929"/>
                    <a:pt x="3119" y="2298"/>
                  </a:cubicBezTo>
                  <a:cubicBezTo>
                    <a:pt x="3119" y="2060"/>
                    <a:pt x="3036" y="1822"/>
                    <a:pt x="2893" y="1632"/>
                  </a:cubicBezTo>
                  <a:lnTo>
                    <a:pt x="3191" y="1334"/>
                  </a:lnTo>
                  <a:cubicBezTo>
                    <a:pt x="3381" y="1608"/>
                    <a:pt x="3512" y="1953"/>
                    <a:pt x="3512" y="2310"/>
                  </a:cubicBezTo>
                  <a:cubicBezTo>
                    <a:pt x="3512" y="3168"/>
                    <a:pt x="2822" y="3870"/>
                    <a:pt x="1953" y="3870"/>
                  </a:cubicBezTo>
                  <a:cubicBezTo>
                    <a:pt x="1095" y="3870"/>
                    <a:pt x="393" y="3168"/>
                    <a:pt x="393" y="2310"/>
                  </a:cubicBezTo>
                  <a:cubicBezTo>
                    <a:pt x="393" y="1441"/>
                    <a:pt x="1095" y="739"/>
                    <a:pt x="1953" y="739"/>
                  </a:cubicBezTo>
                  <a:close/>
                  <a:moveTo>
                    <a:pt x="3500" y="0"/>
                  </a:moveTo>
                  <a:cubicBezTo>
                    <a:pt x="3393" y="0"/>
                    <a:pt x="3322" y="72"/>
                    <a:pt x="3322" y="179"/>
                  </a:cubicBezTo>
                  <a:lnTo>
                    <a:pt x="3322" y="679"/>
                  </a:lnTo>
                  <a:lnTo>
                    <a:pt x="3179" y="834"/>
                  </a:lnTo>
                  <a:cubicBezTo>
                    <a:pt x="2846" y="548"/>
                    <a:pt x="2417" y="381"/>
                    <a:pt x="1941" y="381"/>
                  </a:cubicBezTo>
                  <a:cubicBezTo>
                    <a:pt x="869" y="381"/>
                    <a:pt x="0" y="1251"/>
                    <a:pt x="0" y="2322"/>
                  </a:cubicBezTo>
                  <a:cubicBezTo>
                    <a:pt x="0" y="3394"/>
                    <a:pt x="869" y="4251"/>
                    <a:pt x="1941" y="4251"/>
                  </a:cubicBezTo>
                  <a:cubicBezTo>
                    <a:pt x="3012" y="4251"/>
                    <a:pt x="3870" y="3394"/>
                    <a:pt x="3870" y="2322"/>
                  </a:cubicBezTo>
                  <a:cubicBezTo>
                    <a:pt x="3870" y="1858"/>
                    <a:pt x="3715" y="1429"/>
                    <a:pt x="3429" y="1084"/>
                  </a:cubicBezTo>
                  <a:lnTo>
                    <a:pt x="3572" y="941"/>
                  </a:lnTo>
                  <a:lnTo>
                    <a:pt x="4084" y="941"/>
                  </a:lnTo>
                  <a:cubicBezTo>
                    <a:pt x="4191" y="941"/>
                    <a:pt x="4262" y="858"/>
                    <a:pt x="4262" y="751"/>
                  </a:cubicBezTo>
                  <a:cubicBezTo>
                    <a:pt x="4262" y="655"/>
                    <a:pt x="4191" y="584"/>
                    <a:pt x="4084" y="584"/>
                  </a:cubicBezTo>
                  <a:lnTo>
                    <a:pt x="3929" y="584"/>
                  </a:lnTo>
                  <a:lnTo>
                    <a:pt x="4203" y="310"/>
                  </a:lnTo>
                  <a:cubicBezTo>
                    <a:pt x="4274" y="239"/>
                    <a:pt x="4274" y="120"/>
                    <a:pt x="4203" y="60"/>
                  </a:cubicBezTo>
                  <a:cubicBezTo>
                    <a:pt x="4167" y="24"/>
                    <a:pt x="4120" y="6"/>
                    <a:pt x="4073" y="6"/>
                  </a:cubicBezTo>
                  <a:cubicBezTo>
                    <a:pt x="4027" y="6"/>
                    <a:pt x="3983" y="24"/>
                    <a:pt x="3953" y="60"/>
                  </a:cubicBezTo>
                  <a:lnTo>
                    <a:pt x="3679" y="322"/>
                  </a:lnTo>
                  <a:lnTo>
                    <a:pt x="3679" y="179"/>
                  </a:lnTo>
                  <a:cubicBezTo>
                    <a:pt x="3679" y="72"/>
                    <a:pt x="3608" y="0"/>
                    <a:pt x="350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</p:grpSp>
      <p:grpSp>
        <p:nvGrpSpPr>
          <p:cNvPr id="10496" name="Google Shape;10496;p73"/>
          <p:cNvGrpSpPr/>
          <p:nvPr/>
        </p:nvGrpSpPr>
        <p:grpSpPr>
          <a:xfrm>
            <a:off x="8794003" y="5532703"/>
            <a:ext cx="568420" cy="443768"/>
            <a:chOff x="6639652" y="4323777"/>
            <a:chExt cx="426315" cy="332826"/>
          </a:xfrm>
          <a:solidFill>
            <a:srgbClr val="E084C6"/>
          </a:solidFill>
        </p:grpSpPr>
        <p:sp>
          <p:nvSpPr>
            <p:cNvPr id="10497" name="Google Shape;10497;p73"/>
            <p:cNvSpPr/>
            <p:nvPr/>
          </p:nvSpPr>
          <p:spPr>
            <a:xfrm>
              <a:off x="6639652" y="4323777"/>
              <a:ext cx="426315" cy="332826"/>
            </a:xfrm>
            <a:custGeom>
              <a:avLst/>
              <a:gdLst/>
              <a:ahLst/>
              <a:cxnLst/>
              <a:rect l="l" t="t" r="r" b="b"/>
              <a:pathLst>
                <a:path w="10967" h="8562" extrusionOk="0">
                  <a:moveTo>
                    <a:pt x="10585" y="382"/>
                  </a:moveTo>
                  <a:lnTo>
                    <a:pt x="10609" y="727"/>
                  </a:lnTo>
                  <a:lnTo>
                    <a:pt x="9335" y="727"/>
                  </a:lnTo>
                  <a:cubicBezTo>
                    <a:pt x="9252" y="727"/>
                    <a:pt x="9156" y="799"/>
                    <a:pt x="9156" y="906"/>
                  </a:cubicBezTo>
                  <a:cubicBezTo>
                    <a:pt x="9156" y="989"/>
                    <a:pt x="9240" y="1084"/>
                    <a:pt x="9335" y="1084"/>
                  </a:cubicBezTo>
                  <a:lnTo>
                    <a:pt x="10323" y="1084"/>
                  </a:lnTo>
                  <a:lnTo>
                    <a:pt x="10323" y="6168"/>
                  </a:lnTo>
                  <a:lnTo>
                    <a:pt x="4442" y="6168"/>
                  </a:lnTo>
                  <a:lnTo>
                    <a:pt x="4442" y="6002"/>
                  </a:lnTo>
                  <a:cubicBezTo>
                    <a:pt x="4442" y="5918"/>
                    <a:pt x="4370" y="5823"/>
                    <a:pt x="4263" y="5823"/>
                  </a:cubicBezTo>
                  <a:lnTo>
                    <a:pt x="3977" y="5823"/>
                  </a:lnTo>
                  <a:cubicBezTo>
                    <a:pt x="3953" y="5728"/>
                    <a:pt x="3906" y="5621"/>
                    <a:pt x="3846" y="5513"/>
                  </a:cubicBezTo>
                  <a:lnTo>
                    <a:pt x="4037" y="5323"/>
                  </a:lnTo>
                  <a:cubicBezTo>
                    <a:pt x="4108" y="5252"/>
                    <a:pt x="4108" y="5144"/>
                    <a:pt x="4037" y="5085"/>
                  </a:cubicBezTo>
                  <a:lnTo>
                    <a:pt x="3513" y="4561"/>
                  </a:lnTo>
                  <a:cubicBezTo>
                    <a:pt x="3489" y="4537"/>
                    <a:pt x="3441" y="4513"/>
                    <a:pt x="3394" y="4513"/>
                  </a:cubicBezTo>
                  <a:cubicBezTo>
                    <a:pt x="3358" y="4513"/>
                    <a:pt x="3311" y="4537"/>
                    <a:pt x="3275" y="4561"/>
                  </a:cubicBezTo>
                  <a:lnTo>
                    <a:pt x="3084" y="4751"/>
                  </a:lnTo>
                  <a:cubicBezTo>
                    <a:pt x="2977" y="4692"/>
                    <a:pt x="2882" y="4668"/>
                    <a:pt x="2775" y="4621"/>
                  </a:cubicBezTo>
                  <a:lnTo>
                    <a:pt x="2775" y="4335"/>
                  </a:lnTo>
                  <a:cubicBezTo>
                    <a:pt x="2775" y="4251"/>
                    <a:pt x="2703" y="4156"/>
                    <a:pt x="2596" y="4156"/>
                  </a:cubicBezTo>
                  <a:lnTo>
                    <a:pt x="2168" y="4156"/>
                  </a:lnTo>
                  <a:lnTo>
                    <a:pt x="2168" y="1084"/>
                  </a:lnTo>
                  <a:lnTo>
                    <a:pt x="8728" y="1084"/>
                  </a:lnTo>
                  <a:cubicBezTo>
                    <a:pt x="8811" y="1084"/>
                    <a:pt x="8906" y="1001"/>
                    <a:pt x="8906" y="894"/>
                  </a:cubicBezTo>
                  <a:cubicBezTo>
                    <a:pt x="8906" y="799"/>
                    <a:pt x="8835" y="715"/>
                    <a:pt x="8728" y="715"/>
                  </a:cubicBezTo>
                  <a:lnTo>
                    <a:pt x="1882" y="715"/>
                  </a:lnTo>
                  <a:lnTo>
                    <a:pt x="1882" y="382"/>
                  </a:lnTo>
                  <a:close/>
                  <a:moveTo>
                    <a:pt x="10609" y="6502"/>
                  </a:moveTo>
                  <a:lnTo>
                    <a:pt x="10609" y="6835"/>
                  </a:lnTo>
                  <a:lnTo>
                    <a:pt x="4394" y="6835"/>
                  </a:lnTo>
                  <a:cubicBezTo>
                    <a:pt x="4430" y="6811"/>
                    <a:pt x="4442" y="6764"/>
                    <a:pt x="4442" y="6716"/>
                  </a:cubicBezTo>
                  <a:lnTo>
                    <a:pt x="4442" y="6526"/>
                  </a:lnTo>
                  <a:lnTo>
                    <a:pt x="10490" y="6526"/>
                  </a:lnTo>
                  <a:cubicBezTo>
                    <a:pt x="10526" y="6526"/>
                    <a:pt x="10561" y="6514"/>
                    <a:pt x="10585" y="6502"/>
                  </a:cubicBezTo>
                  <a:close/>
                  <a:moveTo>
                    <a:pt x="2453" y="4501"/>
                  </a:moveTo>
                  <a:lnTo>
                    <a:pt x="2453" y="4740"/>
                  </a:lnTo>
                  <a:cubicBezTo>
                    <a:pt x="2453" y="4811"/>
                    <a:pt x="2513" y="4894"/>
                    <a:pt x="2584" y="4906"/>
                  </a:cubicBezTo>
                  <a:cubicBezTo>
                    <a:pt x="2751" y="4930"/>
                    <a:pt x="2894" y="5013"/>
                    <a:pt x="3049" y="5097"/>
                  </a:cubicBezTo>
                  <a:cubicBezTo>
                    <a:pt x="3078" y="5117"/>
                    <a:pt x="3110" y="5126"/>
                    <a:pt x="3141" y="5126"/>
                  </a:cubicBezTo>
                  <a:cubicBezTo>
                    <a:pt x="3183" y="5126"/>
                    <a:pt x="3223" y="5108"/>
                    <a:pt x="3251" y="5073"/>
                  </a:cubicBezTo>
                  <a:lnTo>
                    <a:pt x="3430" y="4894"/>
                  </a:lnTo>
                  <a:lnTo>
                    <a:pt x="3715" y="5168"/>
                  </a:lnTo>
                  <a:lnTo>
                    <a:pt x="3537" y="5347"/>
                  </a:lnTo>
                  <a:cubicBezTo>
                    <a:pt x="3477" y="5406"/>
                    <a:pt x="3477" y="5502"/>
                    <a:pt x="3501" y="5561"/>
                  </a:cubicBezTo>
                  <a:cubicBezTo>
                    <a:pt x="3596" y="5704"/>
                    <a:pt x="3656" y="5859"/>
                    <a:pt x="3703" y="6025"/>
                  </a:cubicBezTo>
                  <a:cubicBezTo>
                    <a:pt x="3715" y="6097"/>
                    <a:pt x="3787" y="6156"/>
                    <a:pt x="3858" y="6156"/>
                  </a:cubicBezTo>
                  <a:lnTo>
                    <a:pt x="4096" y="6156"/>
                  </a:lnTo>
                  <a:lnTo>
                    <a:pt x="4096" y="6561"/>
                  </a:lnTo>
                  <a:lnTo>
                    <a:pt x="3858" y="6561"/>
                  </a:lnTo>
                  <a:cubicBezTo>
                    <a:pt x="3787" y="6561"/>
                    <a:pt x="3715" y="6621"/>
                    <a:pt x="3703" y="6692"/>
                  </a:cubicBezTo>
                  <a:cubicBezTo>
                    <a:pt x="3656" y="6859"/>
                    <a:pt x="3596" y="7002"/>
                    <a:pt x="3501" y="7157"/>
                  </a:cubicBezTo>
                  <a:cubicBezTo>
                    <a:pt x="3465" y="7228"/>
                    <a:pt x="3477" y="7311"/>
                    <a:pt x="3537" y="7359"/>
                  </a:cubicBezTo>
                  <a:lnTo>
                    <a:pt x="3715" y="7538"/>
                  </a:lnTo>
                  <a:lnTo>
                    <a:pt x="3430" y="7823"/>
                  </a:lnTo>
                  <a:lnTo>
                    <a:pt x="3251" y="7645"/>
                  </a:lnTo>
                  <a:cubicBezTo>
                    <a:pt x="3215" y="7608"/>
                    <a:pt x="3169" y="7594"/>
                    <a:pt x="3126" y="7594"/>
                  </a:cubicBezTo>
                  <a:cubicBezTo>
                    <a:pt x="3098" y="7594"/>
                    <a:pt x="3072" y="7600"/>
                    <a:pt x="3049" y="7609"/>
                  </a:cubicBezTo>
                  <a:cubicBezTo>
                    <a:pt x="2894" y="7704"/>
                    <a:pt x="2751" y="7764"/>
                    <a:pt x="2584" y="7799"/>
                  </a:cubicBezTo>
                  <a:cubicBezTo>
                    <a:pt x="2513" y="7823"/>
                    <a:pt x="2453" y="7895"/>
                    <a:pt x="2453" y="7966"/>
                  </a:cubicBezTo>
                  <a:lnTo>
                    <a:pt x="2453" y="8204"/>
                  </a:lnTo>
                  <a:lnTo>
                    <a:pt x="2048" y="8204"/>
                  </a:lnTo>
                  <a:lnTo>
                    <a:pt x="2048" y="7966"/>
                  </a:lnTo>
                  <a:cubicBezTo>
                    <a:pt x="2048" y="7895"/>
                    <a:pt x="1989" y="7823"/>
                    <a:pt x="1917" y="7799"/>
                  </a:cubicBezTo>
                  <a:cubicBezTo>
                    <a:pt x="1751" y="7764"/>
                    <a:pt x="1596" y="7704"/>
                    <a:pt x="1453" y="7609"/>
                  </a:cubicBezTo>
                  <a:cubicBezTo>
                    <a:pt x="1426" y="7596"/>
                    <a:pt x="1396" y="7589"/>
                    <a:pt x="1366" y="7589"/>
                  </a:cubicBezTo>
                  <a:cubicBezTo>
                    <a:pt x="1317" y="7589"/>
                    <a:pt x="1269" y="7607"/>
                    <a:pt x="1239" y="7645"/>
                  </a:cubicBezTo>
                  <a:lnTo>
                    <a:pt x="1060" y="7823"/>
                  </a:lnTo>
                  <a:lnTo>
                    <a:pt x="786" y="7538"/>
                  </a:lnTo>
                  <a:lnTo>
                    <a:pt x="965" y="7359"/>
                  </a:lnTo>
                  <a:cubicBezTo>
                    <a:pt x="1025" y="7299"/>
                    <a:pt x="1025" y="7216"/>
                    <a:pt x="989" y="7157"/>
                  </a:cubicBezTo>
                  <a:cubicBezTo>
                    <a:pt x="905" y="7002"/>
                    <a:pt x="846" y="6859"/>
                    <a:pt x="798" y="6692"/>
                  </a:cubicBezTo>
                  <a:cubicBezTo>
                    <a:pt x="786" y="6621"/>
                    <a:pt x="703" y="6561"/>
                    <a:pt x="632" y="6561"/>
                  </a:cubicBezTo>
                  <a:lnTo>
                    <a:pt x="393" y="6561"/>
                  </a:lnTo>
                  <a:lnTo>
                    <a:pt x="393" y="6156"/>
                  </a:lnTo>
                  <a:lnTo>
                    <a:pt x="632" y="6156"/>
                  </a:lnTo>
                  <a:cubicBezTo>
                    <a:pt x="703" y="6156"/>
                    <a:pt x="786" y="6097"/>
                    <a:pt x="798" y="6025"/>
                  </a:cubicBezTo>
                  <a:cubicBezTo>
                    <a:pt x="822" y="5859"/>
                    <a:pt x="905" y="5704"/>
                    <a:pt x="989" y="5561"/>
                  </a:cubicBezTo>
                  <a:cubicBezTo>
                    <a:pt x="1036" y="5490"/>
                    <a:pt x="1025" y="5394"/>
                    <a:pt x="965" y="5347"/>
                  </a:cubicBezTo>
                  <a:lnTo>
                    <a:pt x="786" y="5168"/>
                  </a:lnTo>
                  <a:lnTo>
                    <a:pt x="1060" y="4894"/>
                  </a:lnTo>
                  <a:lnTo>
                    <a:pt x="1239" y="5073"/>
                  </a:lnTo>
                  <a:cubicBezTo>
                    <a:pt x="1272" y="5106"/>
                    <a:pt x="1317" y="5121"/>
                    <a:pt x="1361" y="5121"/>
                  </a:cubicBezTo>
                  <a:cubicBezTo>
                    <a:pt x="1394" y="5121"/>
                    <a:pt x="1427" y="5112"/>
                    <a:pt x="1453" y="5097"/>
                  </a:cubicBezTo>
                  <a:cubicBezTo>
                    <a:pt x="1596" y="5013"/>
                    <a:pt x="1751" y="4954"/>
                    <a:pt x="1917" y="4906"/>
                  </a:cubicBezTo>
                  <a:cubicBezTo>
                    <a:pt x="1989" y="4894"/>
                    <a:pt x="2048" y="4811"/>
                    <a:pt x="2048" y="4740"/>
                  </a:cubicBezTo>
                  <a:lnTo>
                    <a:pt x="2048" y="4501"/>
                  </a:lnTo>
                  <a:close/>
                  <a:moveTo>
                    <a:pt x="1715" y="1"/>
                  </a:moveTo>
                  <a:cubicBezTo>
                    <a:pt x="1632" y="1"/>
                    <a:pt x="1536" y="84"/>
                    <a:pt x="1536" y="191"/>
                  </a:cubicBezTo>
                  <a:lnTo>
                    <a:pt x="1536" y="882"/>
                  </a:lnTo>
                  <a:cubicBezTo>
                    <a:pt x="1536" y="977"/>
                    <a:pt x="1608" y="1061"/>
                    <a:pt x="1715" y="1061"/>
                  </a:cubicBezTo>
                  <a:lnTo>
                    <a:pt x="1822" y="1061"/>
                  </a:lnTo>
                  <a:lnTo>
                    <a:pt x="1822" y="4144"/>
                  </a:lnTo>
                  <a:cubicBezTo>
                    <a:pt x="1751" y="4156"/>
                    <a:pt x="1679" y="4240"/>
                    <a:pt x="1679" y="4311"/>
                  </a:cubicBezTo>
                  <a:lnTo>
                    <a:pt x="1679" y="4597"/>
                  </a:lnTo>
                  <a:cubicBezTo>
                    <a:pt x="1572" y="4621"/>
                    <a:pt x="1465" y="4668"/>
                    <a:pt x="1358" y="4728"/>
                  </a:cubicBezTo>
                  <a:lnTo>
                    <a:pt x="1167" y="4537"/>
                  </a:lnTo>
                  <a:cubicBezTo>
                    <a:pt x="1144" y="4501"/>
                    <a:pt x="1096" y="4490"/>
                    <a:pt x="1048" y="4490"/>
                  </a:cubicBezTo>
                  <a:cubicBezTo>
                    <a:pt x="1001" y="4490"/>
                    <a:pt x="965" y="4501"/>
                    <a:pt x="929" y="4537"/>
                  </a:cubicBezTo>
                  <a:lnTo>
                    <a:pt x="405" y="5049"/>
                  </a:lnTo>
                  <a:cubicBezTo>
                    <a:pt x="334" y="5132"/>
                    <a:pt x="334" y="5228"/>
                    <a:pt x="405" y="5287"/>
                  </a:cubicBezTo>
                  <a:lnTo>
                    <a:pt x="608" y="5490"/>
                  </a:lnTo>
                  <a:cubicBezTo>
                    <a:pt x="548" y="5585"/>
                    <a:pt x="513" y="5692"/>
                    <a:pt x="465" y="5799"/>
                  </a:cubicBezTo>
                  <a:lnTo>
                    <a:pt x="191" y="5799"/>
                  </a:lnTo>
                  <a:cubicBezTo>
                    <a:pt x="96" y="5799"/>
                    <a:pt x="1" y="5871"/>
                    <a:pt x="1" y="5978"/>
                  </a:cubicBezTo>
                  <a:lnTo>
                    <a:pt x="1" y="6716"/>
                  </a:lnTo>
                  <a:cubicBezTo>
                    <a:pt x="1" y="6811"/>
                    <a:pt x="84" y="6895"/>
                    <a:pt x="191" y="6895"/>
                  </a:cubicBezTo>
                  <a:lnTo>
                    <a:pt x="465" y="6895"/>
                  </a:lnTo>
                  <a:cubicBezTo>
                    <a:pt x="501" y="7002"/>
                    <a:pt x="548" y="7109"/>
                    <a:pt x="608" y="7216"/>
                  </a:cubicBezTo>
                  <a:lnTo>
                    <a:pt x="405" y="7407"/>
                  </a:lnTo>
                  <a:cubicBezTo>
                    <a:pt x="334" y="7478"/>
                    <a:pt x="334" y="7585"/>
                    <a:pt x="405" y="7645"/>
                  </a:cubicBezTo>
                  <a:lnTo>
                    <a:pt x="929" y="8169"/>
                  </a:lnTo>
                  <a:cubicBezTo>
                    <a:pt x="965" y="8204"/>
                    <a:pt x="1010" y="8222"/>
                    <a:pt x="1053" y="8222"/>
                  </a:cubicBezTo>
                  <a:cubicBezTo>
                    <a:pt x="1096" y="8222"/>
                    <a:pt x="1138" y="8204"/>
                    <a:pt x="1167" y="8169"/>
                  </a:cubicBezTo>
                  <a:lnTo>
                    <a:pt x="1358" y="7966"/>
                  </a:lnTo>
                  <a:cubicBezTo>
                    <a:pt x="1465" y="8026"/>
                    <a:pt x="1572" y="8061"/>
                    <a:pt x="1679" y="8109"/>
                  </a:cubicBezTo>
                  <a:lnTo>
                    <a:pt x="1679" y="8383"/>
                  </a:lnTo>
                  <a:cubicBezTo>
                    <a:pt x="1679" y="8478"/>
                    <a:pt x="1751" y="8561"/>
                    <a:pt x="1858" y="8561"/>
                  </a:cubicBezTo>
                  <a:lnTo>
                    <a:pt x="2596" y="8561"/>
                  </a:lnTo>
                  <a:cubicBezTo>
                    <a:pt x="2679" y="8561"/>
                    <a:pt x="2775" y="8490"/>
                    <a:pt x="2775" y="8383"/>
                  </a:cubicBezTo>
                  <a:lnTo>
                    <a:pt x="2775" y="8109"/>
                  </a:lnTo>
                  <a:cubicBezTo>
                    <a:pt x="2882" y="8073"/>
                    <a:pt x="2989" y="8026"/>
                    <a:pt x="3084" y="7966"/>
                  </a:cubicBezTo>
                  <a:lnTo>
                    <a:pt x="3275" y="8169"/>
                  </a:lnTo>
                  <a:cubicBezTo>
                    <a:pt x="3316" y="8204"/>
                    <a:pt x="3364" y="8222"/>
                    <a:pt x="3407" y="8222"/>
                  </a:cubicBezTo>
                  <a:cubicBezTo>
                    <a:pt x="3450" y="8222"/>
                    <a:pt x="3489" y="8204"/>
                    <a:pt x="3513" y="8169"/>
                  </a:cubicBezTo>
                  <a:lnTo>
                    <a:pt x="4037" y="7645"/>
                  </a:lnTo>
                  <a:cubicBezTo>
                    <a:pt x="4108" y="7573"/>
                    <a:pt x="4108" y="7466"/>
                    <a:pt x="4037" y="7407"/>
                  </a:cubicBezTo>
                  <a:lnTo>
                    <a:pt x="3846" y="7216"/>
                  </a:lnTo>
                  <a:cubicBezTo>
                    <a:pt x="3846" y="7192"/>
                    <a:pt x="3858" y="7192"/>
                    <a:pt x="3858" y="7180"/>
                  </a:cubicBezTo>
                  <a:lnTo>
                    <a:pt x="10764" y="7180"/>
                  </a:lnTo>
                  <a:cubicBezTo>
                    <a:pt x="10859" y="7180"/>
                    <a:pt x="10942" y="7109"/>
                    <a:pt x="10942" y="7002"/>
                  </a:cubicBezTo>
                  <a:lnTo>
                    <a:pt x="10942" y="6299"/>
                  </a:lnTo>
                  <a:cubicBezTo>
                    <a:pt x="10942" y="6216"/>
                    <a:pt x="10871" y="6121"/>
                    <a:pt x="10764" y="6121"/>
                  </a:cubicBezTo>
                  <a:lnTo>
                    <a:pt x="10657" y="6121"/>
                  </a:lnTo>
                  <a:lnTo>
                    <a:pt x="10657" y="1037"/>
                  </a:lnTo>
                  <a:lnTo>
                    <a:pt x="10788" y="1037"/>
                  </a:lnTo>
                  <a:lnTo>
                    <a:pt x="10788" y="1061"/>
                  </a:lnTo>
                  <a:cubicBezTo>
                    <a:pt x="10871" y="1061"/>
                    <a:pt x="10966" y="989"/>
                    <a:pt x="10966" y="882"/>
                  </a:cubicBezTo>
                  <a:lnTo>
                    <a:pt x="10966" y="191"/>
                  </a:lnTo>
                  <a:cubicBezTo>
                    <a:pt x="10966" y="96"/>
                    <a:pt x="10883" y="1"/>
                    <a:pt x="1078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498" name="Google Shape;10498;p73"/>
            <p:cNvSpPr/>
            <p:nvPr/>
          </p:nvSpPr>
          <p:spPr>
            <a:xfrm>
              <a:off x="6830793" y="4458937"/>
              <a:ext cx="41244" cy="85675"/>
            </a:xfrm>
            <a:custGeom>
              <a:avLst/>
              <a:gdLst/>
              <a:ahLst/>
              <a:cxnLst/>
              <a:rect l="l" t="t" r="r" b="b"/>
              <a:pathLst>
                <a:path w="1061" h="2204" extrusionOk="0">
                  <a:moveTo>
                    <a:pt x="715" y="358"/>
                  </a:moveTo>
                  <a:lnTo>
                    <a:pt x="715" y="1858"/>
                  </a:lnTo>
                  <a:lnTo>
                    <a:pt x="370" y="1858"/>
                  </a:lnTo>
                  <a:lnTo>
                    <a:pt x="370" y="358"/>
                  </a:lnTo>
                  <a:close/>
                  <a:moveTo>
                    <a:pt x="179" y="1"/>
                  </a:moveTo>
                  <a:cubicBezTo>
                    <a:pt x="96" y="1"/>
                    <a:pt x="1" y="72"/>
                    <a:pt x="1" y="179"/>
                  </a:cubicBezTo>
                  <a:lnTo>
                    <a:pt x="1" y="2025"/>
                  </a:lnTo>
                  <a:cubicBezTo>
                    <a:pt x="1" y="2108"/>
                    <a:pt x="72" y="2203"/>
                    <a:pt x="179" y="2203"/>
                  </a:cubicBezTo>
                  <a:lnTo>
                    <a:pt x="882" y="2203"/>
                  </a:lnTo>
                  <a:cubicBezTo>
                    <a:pt x="965" y="2203"/>
                    <a:pt x="1061" y="2132"/>
                    <a:pt x="1061" y="2025"/>
                  </a:cubicBezTo>
                  <a:lnTo>
                    <a:pt x="1061" y="179"/>
                  </a:lnTo>
                  <a:cubicBezTo>
                    <a:pt x="1061" y="84"/>
                    <a:pt x="989" y="1"/>
                    <a:pt x="88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499" name="Google Shape;10499;p73"/>
            <p:cNvSpPr/>
            <p:nvPr/>
          </p:nvSpPr>
          <p:spPr>
            <a:xfrm>
              <a:off x="6879423" y="4426556"/>
              <a:ext cx="41205" cy="118522"/>
            </a:xfrm>
            <a:custGeom>
              <a:avLst/>
              <a:gdLst/>
              <a:ahLst/>
              <a:cxnLst/>
              <a:rect l="l" t="t" r="r" b="b"/>
              <a:pathLst>
                <a:path w="1060" h="3049" extrusionOk="0">
                  <a:moveTo>
                    <a:pt x="702" y="345"/>
                  </a:moveTo>
                  <a:lnTo>
                    <a:pt x="702" y="2691"/>
                  </a:lnTo>
                  <a:lnTo>
                    <a:pt x="357" y="2691"/>
                  </a:lnTo>
                  <a:lnTo>
                    <a:pt x="357" y="345"/>
                  </a:lnTo>
                  <a:close/>
                  <a:moveTo>
                    <a:pt x="179" y="0"/>
                  </a:moveTo>
                  <a:cubicBezTo>
                    <a:pt x="95" y="0"/>
                    <a:pt x="0" y="72"/>
                    <a:pt x="0" y="179"/>
                  </a:cubicBezTo>
                  <a:lnTo>
                    <a:pt x="0" y="2869"/>
                  </a:lnTo>
                  <a:cubicBezTo>
                    <a:pt x="0" y="2965"/>
                    <a:pt x="71" y="3048"/>
                    <a:pt x="179" y="3048"/>
                  </a:cubicBezTo>
                  <a:lnTo>
                    <a:pt x="881" y="3048"/>
                  </a:lnTo>
                  <a:cubicBezTo>
                    <a:pt x="964" y="3048"/>
                    <a:pt x="1060" y="2977"/>
                    <a:pt x="1060" y="2869"/>
                  </a:cubicBezTo>
                  <a:lnTo>
                    <a:pt x="1060" y="179"/>
                  </a:lnTo>
                  <a:cubicBezTo>
                    <a:pt x="1048" y="72"/>
                    <a:pt x="964" y="0"/>
                    <a:pt x="88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500" name="Google Shape;10500;p73"/>
            <p:cNvSpPr/>
            <p:nvPr/>
          </p:nvSpPr>
          <p:spPr>
            <a:xfrm>
              <a:off x="6927549" y="4443194"/>
              <a:ext cx="41205" cy="101418"/>
            </a:xfrm>
            <a:custGeom>
              <a:avLst/>
              <a:gdLst/>
              <a:ahLst/>
              <a:cxnLst/>
              <a:rect l="l" t="t" r="r" b="b"/>
              <a:pathLst>
                <a:path w="1060" h="2609" extrusionOk="0">
                  <a:moveTo>
                    <a:pt x="715" y="358"/>
                  </a:moveTo>
                  <a:lnTo>
                    <a:pt x="715" y="2263"/>
                  </a:lnTo>
                  <a:lnTo>
                    <a:pt x="369" y="2263"/>
                  </a:lnTo>
                  <a:lnTo>
                    <a:pt x="369" y="358"/>
                  </a:lnTo>
                  <a:close/>
                  <a:moveTo>
                    <a:pt x="179" y="1"/>
                  </a:moveTo>
                  <a:cubicBezTo>
                    <a:pt x="84" y="1"/>
                    <a:pt x="0" y="72"/>
                    <a:pt x="0" y="179"/>
                  </a:cubicBezTo>
                  <a:lnTo>
                    <a:pt x="0" y="2430"/>
                  </a:lnTo>
                  <a:cubicBezTo>
                    <a:pt x="0" y="2513"/>
                    <a:pt x="72" y="2608"/>
                    <a:pt x="179" y="2608"/>
                  </a:cubicBezTo>
                  <a:lnTo>
                    <a:pt x="881" y="2608"/>
                  </a:lnTo>
                  <a:cubicBezTo>
                    <a:pt x="965" y="2608"/>
                    <a:pt x="1060" y="2537"/>
                    <a:pt x="1060" y="2430"/>
                  </a:cubicBezTo>
                  <a:lnTo>
                    <a:pt x="1060" y="179"/>
                  </a:lnTo>
                  <a:cubicBezTo>
                    <a:pt x="1060" y="72"/>
                    <a:pt x="977" y="1"/>
                    <a:pt x="88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501" name="Google Shape;10501;p73"/>
            <p:cNvSpPr/>
            <p:nvPr/>
          </p:nvSpPr>
          <p:spPr>
            <a:xfrm>
              <a:off x="6976141" y="4387645"/>
              <a:ext cx="41244" cy="156967"/>
            </a:xfrm>
            <a:custGeom>
              <a:avLst/>
              <a:gdLst/>
              <a:ahLst/>
              <a:cxnLst/>
              <a:rect l="l" t="t" r="r" b="b"/>
              <a:pathLst>
                <a:path w="1061" h="4038" extrusionOk="0">
                  <a:moveTo>
                    <a:pt x="679" y="358"/>
                  </a:moveTo>
                  <a:lnTo>
                    <a:pt x="679" y="3692"/>
                  </a:lnTo>
                  <a:lnTo>
                    <a:pt x="346" y="3692"/>
                  </a:lnTo>
                  <a:lnTo>
                    <a:pt x="346" y="358"/>
                  </a:lnTo>
                  <a:close/>
                  <a:moveTo>
                    <a:pt x="179" y="1"/>
                  </a:moveTo>
                  <a:cubicBezTo>
                    <a:pt x="72" y="1"/>
                    <a:pt x="0" y="96"/>
                    <a:pt x="0" y="180"/>
                  </a:cubicBezTo>
                  <a:lnTo>
                    <a:pt x="0" y="3859"/>
                  </a:lnTo>
                  <a:cubicBezTo>
                    <a:pt x="0" y="3942"/>
                    <a:pt x="72" y="4037"/>
                    <a:pt x="179" y="4037"/>
                  </a:cubicBezTo>
                  <a:lnTo>
                    <a:pt x="881" y="4037"/>
                  </a:lnTo>
                  <a:cubicBezTo>
                    <a:pt x="965" y="4037"/>
                    <a:pt x="1060" y="3966"/>
                    <a:pt x="1060" y="3859"/>
                  </a:cubicBezTo>
                  <a:lnTo>
                    <a:pt x="1060" y="180"/>
                  </a:lnTo>
                  <a:cubicBezTo>
                    <a:pt x="1060" y="96"/>
                    <a:pt x="977" y="1"/>
                    <a:pt x="88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502" name="Google Shape;10502;p73"/>
            <p:cNvSpPr/>
            <p:nvPr/>
          </p:nvSpPr>
          <p:spPr>
            <a:xfrm>
              <a:off x="6745193" y="4404321"/>
              <a:ext cx="50029" cy="13916"/>
            </a:xfrm>
            <a:custGeom>
              <a:avLst/>
              <a:gdLst/>
              <a:ahLst/>
              <a:cxnLst/>
              <a:rect l="l" t="t" r="r" b="b"/>
              <a:pathLst>
                <a:path w="1287" h="358" extrusionOk="0">
                  <a:moveTo>
                    <a:pt x="179" y="1"/>
                  </a:moveTo>
                  <a:cubicBezTo>
                    <a:pt x="95" y="1"/>
                    <a:pt x="0" y="72"/>
                    <a:pt x="0" y="179"/>
                  </a:cubicBezTo>
                  <a:cubicBezTo>
                    <a:pt x="12" y="274"/>
                    <a:pt x="95" y="358"/>
                    <a:pt x="179" y="358"/>
                  </a:cubicBezTo>
                  <a:lnTo>
                    <a:pt x="1107" y="358"/>
                  </a:lnTo>
                  <a:cubicBezTo>
                    <a:pt x="1191" y="358"/>
                    <a:pt x="1286" y="286"/>
                    <a:pt x="1286" y="179"/>
                  </a:cubicBezTo>
                  <a:cubicBezTo>
                    <a:pt x="1286" y="96"/>
                    <a:pt x="1203" y="1"/>
                    <a:pt x="110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503" name="Google Shape;10503;p73"/>
            <p:cNvSpPr/>
            <p:nvPr/>
          </p:nvSpPr>
          <p:spPr>
            <a:xfrm>
              <a:off x="6745193" y="4426090"/>
              <a:ext cx="69465" cy="13916"/>
            </a:xfrm>
            <a:custGeom>
              <a:avLst/>
              <a:gdLst/>
              <a:ahLst/>
              <a:cxnLst/>
              <a:rect l="l" t="t" r="r" b="b"/>
              <a:pathLst>
                <a:path w="1787" h="358" extrusionOk="0">
                  <a:moveTo>
                    <a:pt x="179" y="0"/>
                  </a:moveTo>
                  <a:cubicBezTo>
                    <a:pt x="95" y="0"/>
                    <a:pt x="0" y="72"/>
                    <a:pt x="0" y="179"/>
                  </a:cubicBezTo>
                  <a:cubicBezTo>
                    <a:pt x="0" y="274"/>
                    <a:pt x="72" y="357"/>
                    <a:pt x="179" y="357"/>
                  </a:cubicBezTo>
                  <a:lnTo>
                    <a:pt x="1608" y="357"/>
                  </a:lnTo>
                  <a:cubicBezTo>
                    <a:pt x="1703" y="357"/>
                    <a:pt x="1786" y="274"/>
                    <a:pt x="1786" y="179"/>
                  </a:cubicBezTo>
                  <a:cubicBezTo>
                    <a:pt x="1786" y="72"/>
                    <a:pt x="1703" y="0"/>
                    <a:pt x="16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504" name="Google Shape;10504;p73"/>
            <p:cNvSpPr/>
            <p:nvPr/>
          </p:nvSpPr>
          <p:spPr>
            <a:xfrm>
              <a:off x="6745193" y="4447353"/>
              <a:ext cx="69465" cy="13955"/>
            </a:xfrm>
            <a:custGeom>
              <a:avLst/>
              <a:gdLst/>
              <a:ahLst/>
              <a:cxnLst/>
              <a:rect l="l" t="t" r="r" b="b"/>
              <a:pathLst>
                <a:path w="1787" h="359" extrusionOk="0">
                  <a:moveTo>
                    <a:pt x="179" y="1"/>
                  </a:moveTo>
                  <a:cubicBezTo>
                    <a:pt x="95" y="1"/>
                    <a:pt x="0" y="72"/>
                    <a:pt x="0" y="179"/>
                  </a:cubicBezTo>
                  <a:cubicBezTo>
                    <a:pt x="0" y="287"/>
                    <a:pt x="72" y="358"/>
                    <a:pt x="179" y="358"/>
                  </a:cubicBezTo>
                  <a:lnTo>
                    <a:pt x="1608" y="358"/>
                  </a:lnTo>
                  <a:cubicBezTo>
                    <a:pt x="1703" y="358"/>
                    <a:pt x="1786" y="287"/>
                    <a:pt x="1786" y="179"/>
                  </a:cubicBezTo>
                  <a:cubicBezTo>
                    <a:pt x="1774" y="72"/>
                    <a:pt x="1703" y="1"/>
                    <a:pt x="160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505" name="Google Shape;10505;p73"/>
            <p:cNvSpPr/>
            <p:nvPr/>
          </p:nvSpPr>
          <p:spPr>
            <a:xfrm>
              <a:off x="6745193" y="4468189"/>
              <a:ext cx="69465" cy="13916"/>
            </a:xfrm>
            <a:custGeom>
              <a:avLst/>
              <a:gdLst/>
              <a:ahLst/>
              <a:cxnLst/>
              <a:rect l="l" t="t" r="r" b="b"/>
              <a:pathLst>
                <a:path w="1787" h="358" extrusionOk="0">
                  <a:moveTo>
                    <a:pt x="179" y="1"/>
                  </a:moveTo>
                  <a:cubicBezTo>
                    <a:pt x="95" y="1"/>
                    <a:pt x="0" y="72"/>
                    <a:pt x="0" y="179"/>
                  </a:cubicBezTo>
                  <a:cubicBezTo>
                    <a:pt x="0" y="263"/>
                    <a:pt x="72" y="358"/>
                    <a:pt x="179" y="358"/>
                  </a:cubicBezTo>
                  <a:lnTo>
                    <a:pt x="1608" y="358"/>
                  </a:lnTo>
                  <a:cubicBezTo>
                    <a:pt x="1703" y="358"/>
                    <a:pt x="1786" y="286"/>
                    <a:pt x="1786" y="179"/>
                  </a:cubicBezTo>
                  <a:cubicBezTo>
                    <a:pt x="1774" y="72"/>
                    <a:pt x="1703" y="1"/>
                    <a:pt x="160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506" name="Google Shape;10506;p73"/>
            <p:cNvSpPr/>
            <p:nvPr/>
          </p:nvSpPr>
          <p:spPr>
            <a:xfrm>
              <a:off x="6684551" y="4528830"/>
              <a:ext cx="83809" cy="83809"/>
            </a:xfrm>
            <a:custGeom>
              <a:avLst/>
              <a:gdLst/>
              <a:ahLst/>
              <a:cxnLst/>
              <a:rect l="l" t="t" r="r" b="b"/>
              <a:pathLst>
                <a:path w="2156" h="2156" extrusionOk="0">
                  <a:moveTo>
                    <a:pt x="1084" y="0"/>
                  </a:moveTo>
                  <a:cubicBezTo>
                    <a:pt x="489" y="0"/>
                    <a:pt x="0" y="489"/>
                    <a:pt x="0" y="1084"/>
                  </a:cubicBezTo>
                  <a:cubicBezTo>
                    <a:pt x="0" y="1322"/>
                    <a:pt x="72" y="1548"/>
                    <a:pt x="227" y="1739"/>
                  </a:cubicBezTo>
                  <a:cubicBezTo>
                    <a:pt x="263" y="1782"/>
                    <a:pt x="313" y="1808"/>
                    <a:pt x="365" y="1808"/>
                  </a:cubicBezTo>
                  <a:cubicBezTo>
                    <a:pt x="398" y="1808"/>
                    <a:pt x="432" y="1798"/>
                    <a:pt x="465" y="1774"/>
                  </a:cubicBezTo>
                  <a:cubicBezTo>
                    <a:pt x="536" y="1715"/>
                    <a:pt x="548" y="1608"/>
                    <a:pt x="489" y="1536"/>
                  </a:cubicBezTo>
                  <a:cubicBezTo>
                    <a:pt x="381" y="1405"/>
                    <a:pt x="346" y="1251"/>
                    <a:pt x="346" y="1084"/>
                  </a:cubicBezTo>
                  <a:cubicBezTo>
                    <a:pt x="346" y="679"/>
                    <a:pt x="667" y="358"/>
                    <a:pt x="1072" y="358"/>
                  </a:cubicBezTo>
                  <a:cubicBezTo>
                    <a:pt x="1477" y="358"/>
                    <a:pt x="1798" y="691"/>
                    <a:pt x="1798" y="1084"/>
                  </a:cubicBezTo>
                  <a:cubicBezTo>
                    <a:pt x="1798" y="1322"/>
                    <a:pt x="1679" y="1560"/>
                    <a:pt x="1477" y="1703"/>
                  </a:cubicBezTo>
                  <a:cubicBezTo>
                    <a:pt x="1453" y="1703"/>
                    <a:pt x="1453" y="1715"/>
                    <a:pt x="1441" y="1715"/>
                  </a:cubicBezTo>
                  <a:lnTo>
                    <a:pt x="1429" y="1715"/>
                  </a:lnTo>
                  <a:lnTo>
                    <a:pt x="1417" y="1727"/>
                  </a:lnTo>
                  <a:lnTo>
                    <a:pt x="1394" y="1727"/>
                  </a:lnTo>
                  <a:cubicBezTo>
                    <a:pt x="1382" y="1727"/>
                    <a:pt x="1382" y="1739"/>
                    <a:pt x="1370" y="1739"/>
                  </a:cubicBezTo>
                  <a:cubicBezTo>
                    <a:pt x="1358" y="1739"/>
                    <a:pt x="1358" y="1762"/>
                    <a:pt x="1334" y="1762"/>
                  </a:cubicBezTo>
                  <a:lnTo>
                    <a:pt x="1322" y="1762"/>
                  </a:lnTo>
                  <a:cubicBezTo>
                    <a:pt x="1322" y="1762"/>
                    <a:pt x="1310" y="1762"/>
                    <a:pt x="1310" y="1774"/>
                  </a:cubicBezTo>
                  <a:lnTo>
                    <a:pt x="1298" y="1774"/>
                  </a:lnTo>
                  <a:cubicBezTo>
                    <a:pt x="1274" y="1774"/>
                    <a:pt x="1274" y="1774"/>
                    <a:pt x="1263" y="1786"/>
                  </a:cubicBezTo>
                  <a:cubicBezTo>
                    <a:pt x="1251" y="1786"/>
                    <a:pt x="1251" y="1786"/>
                    <a:pt x="1239" y="1798"/>
                  </a:cubicBezTo>
                  <a:lnTo>
                    <a:pt x="798" y="1798"/>
                  </a:lnTo>
                  <a:cubicBezTo>
                    <a:pt x="786" y="1798"/>
                    <a:pt x="786" y="1798"/>
                    <a:pt x="774" y="1786"/>
                  </a:cubicBezTo>
                  <a:cubicBezTo>
                    <a:pt x="762" y="1786"/>
                    <a:pt x="762" y="1786"/>
                    <a:pt x="739" y="1774"/>
                  </a:cubicBezTo>
                  <a:lnTo>
                    <a:pt x="727" y="1774"/>
                  </a:lnTo>
                  <a:cubicBezTo>
                    <a:pt x="708" y="1766"/>
                    <a:pt x="688" y="1763"/>
                    <a:pt x="668" y="1763"/>
                  </a:cubicBezTo>
                  <a:cubicBezTo>
                    <a:pt x="599" y="1763"/>
                    <a:pt x="528" y="1808"/>
                    <a:pt x="501" y="1882"/>
                  </a:cubicBezTo>
                  <a:cubicBezTo>
                    <a:pt x="477" y="1965"/>
                    <a:pt x="524" y="2072"/>
                    <a:pt x="608" y="2096"/>
                  </a:cubicBezTo>
                  <a:lnTo>
                    <a:pt x="620" y="2096"/>
                  </a:lnTo>
                  <a:cubicBezTo>
                    <a:pt x="643" y="2096"/>
                    <a:pt x="655" y="2120"/>
                    <a:pt x="667" y="2120"/>
                  </a:cubicBezTo>
                  <a:cubicBezTo>
                    <a:pt x="679" y="2120"/>
                    <a:pt x="703" y="2132"/>
                    <a:pt x="715" y="2132"/>
                  </a:cubicBezTo>
                  <a:lnTo>
                    <a:pt x="727" y="2132"/>
                  </a:lnTo>
                  <a:cubicBezTo>
                    <a:pt x="739" y="2132"/>
                    <a:pt x="762" y="2132"/>
                    <a:pt x="762" y="2143"/>
                  </a:cubicBezTo>
                  <a:lnTo>
                    <a:pt x="774" y="2143"/>
                  </a:lnTo>
                  <a:cubicBezTo>
                    <a:pt x="786" y="2143"/>
                    <a:pt x="798" y="2143"/>
                    <a:pt x="822" y="2155"/>
                  </a:cubicBezTo>
                  <a:lnTo>
                    <a:pt x="1132" y="2155"/>
                  </a:lnTo>
                  <a:cubicBezTo>
                    <a:pt x="1143" y="2155"/>
                    <a:pt x="1155" y="2155"/>
                    <a:pt x="1179" y="2143"/>
                  </a:cubicBezTo>
                  <a:lnTo>
                    <a:pt x="1191" y="2143"/>
                  </a:lnTo>
                  <a:cubicBezTo>
                    <a:pt x="1203" y="2143"/>
                    <a:pt x="1215" y="2143"/>
                    <a:pt x="1215" y="2132"/>
                  </a:cubicBezTo>
                  <a:lnTo>
                    <a:pt x="1227" y="2132"/>
                  </a:lnTo>
                  <a:cubicBezTo>
                    <a:pt x="1251" y="2132"/>
                    <a:pt x="1263" y="2120"/>
                    <a:pt x="1274" y="2120"/>
                  </a:cubicBezTo>
                  <a:cubicBezTo>
                    <a:pt x="1286" y="2120"/>
                    <a:pt x="1310" y="2096"/>
                    <a:pt x="1322" y="2096"/>
                  </a:cubicBezTo>
                  <a:lnTo>
                    <a:pt x="1334" y="2096"/>
                  </a:lnTo>
                  <a:cubicBezTo>
                    <a:pt x="1346" y="2096"/>
                    <a:pt x="1346" y="2084"/>
                    <a:pt x="1370" y="2084"/>
                  </a:cubicBezTo>
                  <a:lnTo>
                    <a:pt x="1382" y="2084"/>
                  </a:lnTo>
                  <a:cubicBezTo>
                    <a:pt x="1394" y="2084"/>
                    <a:pt x="1405" y="2072"/>
                    <a:pt x="1429" y="2072"/>
                  </a:cubicBezTo>
                  <a:cubicBezTo>
                    <a:pt x="1441" y="2072"/>
                    <a:pt x="1453" y="2060"/>
                    <a:pt x="1465" y="2060"/>
                  </a:cubicBezTo>
                  <a:lnTo>
                    <a:pt x="1489" y="2060"/>
                  </a:lnTo>
                  <a:cubicBezTo>
                    <a:pt x="1501" y="2060"/>
                    <a:pt x="1501" y="2036"/>
                    <a:pt x="1513" y="2036"/>
                  </a:cubicBezTo>
                  <a:lnTo>
                    <a:pt x="1524" y="2036"/>
                  </a:lnTo>
                  <a:cubicBezTo>
                    <a:pt x="1548" y="2024"/>
                    <a:pt x="1560" y="2024"/>
                    <a:pt x="1572" y="2013"/>
                  </a:cubicBezTo>
                  <a:cubicBezTo>
                    <a:pt x="1870" y="1798"/>
                    <a:pt x="2048" y="1477"/>
                    <a:pt x="2048" y="1120"/>
                  </a:cubicBezTo>
                  <a:cubicBezTo>
                    <a:pt x="2156" y="477"/>
                    <a:pt x="1679" y="0"/>
                    <a:pt x="10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</p:grpSp>
      <p:grpSp>
        <p:nvGrpSpPr>
          <p:cNvPr id="10507" name="Google Shape;10507;p73"/>
          <p:cNvGrpSpPr/>
          <p:nvPr/>
        </p:nvGrpSpPr>
        <p:grpSpPr>
          <a:xfrm>
            <a:off x="7143550" y="5497850"/>
            <a:ext cx="383033" cy="435061"/>
            <a:chOff x="5357662" y="4297637"/>
            <a:chExt cx="287275" cy="326296"/>
          </a:xfrm>
          <a:solidFill>
            <a:srgbClr val="E084C6"/>
          </a:solidFill>
        </p:grpSpPr>
        <p:sp>
          <p:nvSpPr>
            <p:cNvPr id="10508" name="Google Shape;10508;p73"/>
            <p:cNvSpPr/>
            <p:nvPr/>
          </p:nvSpPr>
          <p:spPr>
            <a:xfrm>
              <a:off x="5357662" y="4385545"/>
              <a:ext cx="287275" cy="238388"/>
            </a:xfrm>
            <a:custGeom>
              <a:avLst/>
              <a:gdLst/>
              <a:ahLst/>
              <a:cxnLst/>
              <a:rect l="l" t="t" r="r" b="b"/>
              <a:pathLst>
                <a:path w="9026" h="7490" extrusionOk="0">
                  <a:moveTo>
                    <a:pt x="2906" y="5573"/>
                  </a:moveTo>
                  <a:lnTo>
                    <a:pt x="2906" y="7144"/>
                  </a:lnTo>
                  <a:lnTo>
                    <a:pt x="322" y="7144"/>
                  </a:lnTo>
                  <a:lnTo>
                    <a:pt x="322" y="5573"/>
                  </a:lnTo>
                  <a:close/>
                  <a:moveTo>
                    <a:pt x="5799" y="3037"/>
                  </a:moveTo>
                  <a:lnTo>
                    <a:pt x="5799" y="7144"/>
                  </a:lnTo>
                  <a:lnTo>
                    <a:pt x="3227" y="7144"/>
                  </a:lnTo>
                  <a:lnTo>
                    <a:pt x="3227" y="5406"/>
                  </a:lnTo>
                  <a:lnTo>
                    <a:pt x="3227" y="3037"/>
                  </a:lnTo>
                  <a:close/>
                  <a:moveTo>
                    <a:pt x="5966" y="1"/>
                  </a:moveTo>
                  <a:cubicBezTo>
                    <a:pt x="5882" y="1"/>
                    <a:pt x="5799" y="72"/>
                    <a:pt x="5799" y="167"/>
                  </a:cubicBezTo>
                  <a:lnTo>
                    <a:pt x="5799" y="2727"/>
                  </a:lnTo>
                  <a:lnTo>
                    <a:pt x="3061" y="2727"/>
                  </a:lnTo>
                  <a:cubicBezTo>
                    <a:pt x="2977" y="2727"/>
                    <a:pt x="2906" y="2799"/>
                    <a:pt x="2906" y="2894"/>
                  </a:cubicBezTo>
                  <a:lnTo>
                    <a:pt x="2906" y="5251"/>
                  </a:lnTo>
                  <a:lnTo>
                    <a:pt x="156" y="5251"/>
                  </a:lnTo>
                  <a:cubicBezTo>
                    <a:pt x="72" y="5251"/>
                    <a:pt x="1" y="5335"/>
                    <a:pt x="1" y="5418"/>
                  </a:cubicBezTo>
                  <a:lnTo>
                    <a:pt x="1" y="7323"/>
                  </a:lnTo>
                  <a:cubicBezTo>
                    <a:pt x="1" y="7418"/>
                    <a:pt x="72" y="7490"/>
                    <a:pt x="156" y="7490"/>
                  </a:cubicBezTo>
                  <a:lnTo>
                    <a:pt x="8871" y="7490"/>
                  </a:lnTo>
                  <a:cubicBezTo>
                    <a:pt x="8954" y="7490"/>
                    <a:pt x="9026" y="7418"/>
                    <a:pt x="9026" y="7323"/>
                  </a:cubicBezTo>
                  <a:lnTo>
                    <a:pt x="9026" y="1417"/>
                  </a:lnTo>
                  <a:cubicBezTo>
                    <a:pt x="9026" y="1322"/>
                    <a:pt x="8954" y="1251"/>
                    <a:pt x="8871" y="1251"/>
                  </a:cubicBezTo>
                  <a:cubicBezTo>
                    <a:pt x="8776" y="1251"/>
                    <a:pt x="8704" y="1322"/>
                    <a:pt x="8704" y="1417"/>
                  </a:cubicBezTo>
                  <a:lnTo>
                    <a:pt x="8704" y="7144"/>
                  </a:lnTo>
                  <a:lnTo>
                    <a:pt x="6132" y="7144"/>
                  </a:lnTo>
                  <a:lnTo>
                    <a:pt x="6132" y="2870"/>
                  </a:lnTo>
                  <a:lnTo>
                    <a:pt x="6132" y="310"/>
                  </a:lnTo>
                  <a:lnTo>
                    <a:pt x="8704" y="310"/>
                  </a:lnTo>
                  <a:lnTo>
                    <a:pt x="8704" y="763"/>
                  </a:lnTo>
                  <a:cubicBezTo>
                    <a:pt x="8704" y="846"/>
                    <a:pt x="8776" y="929"/>
                    <a:pt x="8871" y="929"/>
                  </a:cubicBezTo>
                  <a:cubicBezTo>
                    <a:pt x="8954" y="929"/>
                    <a:pt x="9026" y="846"/>
                    <a:pt x="9026" y="763"/>
                  </a:cubicBezTo>
                  <a:lnTo>
                    <a:pt x="9026" y="167"/>
                  </a:lnTo>
                  <a:cubicBezTo>
                    <a:pt x="9026" y="72"/>
                    <a:pt x="8954" y="1"/>
                    <a:pt x="887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509" name="Google Shape;10509;p73"/>
            <p:cNvSpPr/>
            <p:nvPr/>
          </p:nvSpPr>
          <p:spPr>
            <a:xfrm>
              <a:off x="5377363" y="4576542"/>
              <a:ext cx="62191" cy="10248"/>
            </a:xfrm>
            <a:custGeom>
              <a:avLst/>
              <a:gdLst/>
              <a:ahLst/>
              <a:cxnLst/>
              <a:rect l="l" t="t" r="r" b="b"/>
              <a:pathLst>
                <a:path w="1954" h="322" extrusionOk="0">
                  <a:moveTo>
                    <a:pt x="168" y="0"/>
                  </a:moveTo>
                  <a:cubicBezTo>
                    <a:pt x="84" y="0"/>
                    <a:pt x="1" y="72"/>
                    <a:pt x="1" y="167"/>
                  </a:cubicBezTo>
                  <a:cubicBezTo>
                    <a:pt x="1" y="250"/>
                    <a:pt x="84" y="322"/>
                    <a:pt x="168" y="322"/>
                  </a:cubicBezTo>
                  <a:lnTo>
                    <a:pt x="1787" y="322"/>
                  </a:lnTo>
                  <a:cubicBezTo>
                    <a:pt x="1882" y="322"/>
                    <a:pt x="1953" y="250"/>
                    <a:pt x="1953" y="167"/>
                  </a:cubicBezTo>
                  <a:cubicBezTo>
                    <a:pt x="1953" y="72"/>
                    <a:pt x="1882" y="0"/>
                    <a:pt x="17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510" name="Google Shape;10510;p73"/>
            <p:cNvSpPr/>
            <p:nvPr/>
          </p:nvSpPr>
          <p:spPr>
            <a:xfrm>
              <a:off x="5470204" y="4495827"/>
              <a:ext cx="62191" cy="10630"/>
            </a:xfrm>
            <a:custGeom>
              <a:avLst/>
              <a:gdLst/>
              <a:ahLst/>
              <a:cxnLst/>
              <a:rect l="l" t="t" r="r" b="b"/>
              <a:pathLst>
                <a:path w="1954" h="334" extrusionOk="0">
                  <a:moveTo>
                    <a:pt x="168" y="0"/>
                  </a:moveTo>
                  <a:cubicBezTo>
                    <a:pt x="84" y="0"/>
                    <a:pt x="1" y="84"/>
                    <a:pt x="1" y="167"/>
                  </a:cubicBezTo>
                  <a:cubicBezTo>
                    <a:pt x="1" y="262"/>
                    <a:pt x="84" y="334"/>
                    <a:pt x="168" y="334"/>
                  </a:cubicBezTo>
                  <a:lnTo>
                    <a:pt x="1787" y="334"/>
                  </a:lnTo>
                  <a:cubicBezTo>
                    <a:pt x="1882" y="334"/>
                    <a:pt x="1954" y="262"/>
                    <a:pt x="1954" y="167"/>
                  </a:cubicBezTo>
                  <a:cubicBezTo>
                    <a:pt x="1954" y="84"/>
                    <a:pt x="1882" y="0"/>
                    <a:pt x="17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511" name="Google Shape;10511;p73"/>
            <p:cNvSpPr/>
            <p:nvPr/>
          </p:nvSpPr>
          <p:spPr>
            <a:xfrm>
              <a:off x="5562694" y="4409798"/>
              <a:ext cx="62159" cy="10280"/>
            </a:xfrm>
            <a:custGeom>
              <a:avLst/>
              <a:gdLst/>
              <a:ahLst/>
              <a:cxnLst/>
              <a:rect l="l" t="t" r="r" b="b"/>
              <a:pathLst>
                <a:path w="1953" h="323" extrusionOk="0">
                  <a:moveTo>
                    <a:pt x="167" y="1"/>
                  </a:moveTo>
                  <a:cubicBezTo>
                    <a:pt x="71" y="1"/>
                    <a:pt x="0" y="72"/>
                    <a:pt x="0" y="167"/>
                  </a:cubicBezTo>
                  <a:cubicBezTo>
                    <a:pt x="0" y="251"/>
                    <a:pt x="71" y="322"/>
                    <a:pt x="167" y="322"/>
                  </a:cubicBezTo>
                  <a:lnTo>
                    <a:pt x="1786" y="322"/>
                  </a:lnTo>
                  <a:cubicBezTo>
                    <a:pt x="1881" y="322"/>
                    <a:pt x="1953" y="251"/>
                    <a:pt x="1953" y="167"/>
                  </a:cubicBezTo>
                  <a:cubicBezTo>
                    <a:pt x="1953" y="72"/>
                    <a:pt x="1881" y="1"/>
                    <a:pt x="178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512" name="Google Shape;10512;p73"/>
            <p:cNvSpPr/>
            <p:nvPr/>
          </p:nvSpPr>
          <p:spPr>
            <a:xfrm>
              <a:off x="5358043" y="4297637"/>
              <a:ext cx="238388" cy="237624"/>
            </a:xfrm>
            <a:custGeom>
              <a:avLst/>
              <a:gdLst/>
              <a:ahLst/>
              <a:cxnLst/>
              <a:rect l="l" t="t" r="r" b="b"/>
              <a:pathLst>
                <a:path w="7490" h="7466" extrusionOk="0">
                  <a:moveTo>
                    <a:pt x="6061" y="0"/>
                  </a:moveTo>
                  <a:cubicBezTo>
                    <a:pt x="5966" y="0"/>
                    <a:pt x="5894" y="72"/>
                    <a:pt x="5894" y="155"/>
                  </a:cubicBezTo>
                  <a:cubicBezTo>
                    <a:pt x="5894" y="250"/>
                    <a:pt x="5966" y="322"/>
                    <a:pt x="6061" y="322"/>
                  </a:cubicBezTo>
                  <a:lnTo>
                    <a:pt x="6942" y="322"/>
                  </a:lnTo>
                  <a:lnTo>
                    <a:pt x="60" y="7204"/>
                  </a:lnTo>
                  <a:cubicBezTo>
                    <a:pt x="1" y="7263"/>
                    <a:pt x="1" y="7358"/>
                    <a:pt x="60" y="7418"/>
                  </a:cubicBezTo>
                  <a:cubicBezTo>
                    <a:pt x="72" y="7454"/>
                    <a:pt x="120" y="7466"/>
                    <a:pt x="167" y="7466"/>
                  </a:cubicBezTo>
                  <a:cubicBezTo>
                    <a:pt x="215" y="7466"/>
                    <a:pt x="251" y="7454"/>
                    <a:pt x="286" y="7418"/>
                  </a:cubicBezTo>
                  <a:lnTo>
                    <a:pt x="7156" y="548"/>
                  </a:lnTo>
                  <a:lnTo>
                    <a:pt x="7156" y="1429"/>
                  </a:lnTo>
                  <a:cubicBezTo>
                    <a:pt x="7156" y="1512"/>
                    <a:pt x="7240" y="1584"/>
                    <a:pt x="7323" y="1584"/>
                  </a:cubicBezTo>
                  <a:cubicBezTo>
                    <a:pt x="7406" y="1584"/>
                    <a:pt x="7490" y="1512"/>
                    <a:pt x="7490" y="1429"/>
                  </a:cubicBezTo>
                  <a:lnTo>
                    <a:pt x="7490" y="155"/>
                  </a:lnTo>
                  <a:cubicBezTo>
                    <a:pt x="7490" y="72"/>
                    <a:pt x="7406" y="0"/>
                    <a:pt x="73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</p:grpSp>
      <p:grpSp>
        <p:nvGrpSpPr>
          <p:cNvPr id="10513" name="Google Shape;10513;p73"/>
          <p:cNvGrpSpPr/>
          <p:nvPr/>
        </p:nvGrpSpPr>
        <p:grpSpPr>
          <a:xfrm>
            <a:off x="7698833" y="5493733"/>
            <a:ext cx="442148" cy="442232"/>
            <a:chOff x="5774124" y="4294550"/>
            <a:chExt cx="331611" cy="331674"/>
          </a:xfrm>
          <a:solidFill>
            <a:srgbClr val="E084C6"/>
          </a:solidFill>
        </p:grpSpPr>
        <p:sp>
          <p:nvSpPr>
            <p:cNvPr id="10514" name="Google Shape;10514;p73"/>
            <p:cNvSpPr/>
            <p:nvPr/>
          </p:nvSpPr>
          <p:spPr>
            <a:xfrm>
              <a:off x="5774124" y="4419664"/>
              <a:ext cx="331611" cy="206560"/>
            </a:xfrm>
            <a:custGeom>
              <a:avLst/>
              <a:gdLst/>
              <a:ahLst/>
              <a:cxnLst/>
              <a:rect l="l" t="t" r="r" b="b"/>
              <a:pathLst>
                <a:path w="10419" h="6490" extrusionOk="0">
                  <a:moveTo>
                    <a:pt x="2751" y="2905"/>
                  </a:moveTo>
                  <a:lnTo>
                    <a:pt x="2751" y="6191"/>
                  </a:lnTo>
                  <a:lnTo>
                    <a:pt x="1429" y="6191"/>
                  </a:lnTo>
                  <a:lnTo>
                    <a:pt x="1429" y="2905"/>
                  </a:lnTo>
                  <a:close/>
                  <a:moveTo>
                    <a:pt x="5847" y="2084"/>
                  </a:moveTo>
                  <a:lnTo>
                    <a:pt x="5847" y="6191"/>
                  </a:lnTo>
                  <a:lnTo>
                    <a:pt x="4525" y="6191"/>
                  </a:lnTo>
                  <a:lnTo>
                    <a:pt x="4525" y="2084"/>
                  </a:lnTo>
                  <a:close/>
                  <a:moveTo>
                    <a:pt x="8942" y="298"/>
                  </a:moveTo>
                  <a:lnTo>
                    <a:pt x="8942" y="6191"/>
                  </a:lnTo>
                  <a:lnTo>
                    <a:pt x="7609" y="6191"/>
                  </a:lnTo>
                  <a:lnTo>
                    <a:pt x="7609" y="298"/>
                  </a:lnTo>
                  <a:close/>
                  <a:moveTo>
                    <a:pt x="7466" y="0"/>
                  </a:moveTo>
                  <a:cubicBezTo>
                    <a:pt x="7383" y="0"/>
                    <a:pt x="7323" y="72"/>
                    <a:pt x="7323" y="155"/>
                  </a:cubicBezTo>
                  <a:lnTo>
                    <a:pt x="7323" y="6191"/>
                  </a:lnTo>
                  <a:lnTo>
                    <a:pt x="6156" y="6191"/>
                  </a:lnTo>
                  <a:lnTo>
                    <a:pt x="6156" y="1941"/>
                  </a:lnTo>
                  <a:cubicBezTo>
                    <a:pt x="6156" y="1846"/>
                    <a:pt x="6085" y="1786"/>
                    <a:pt x="6013" y="1786"/>
                  </a:cubicBezTo>
                  <a:lnTo>
                    <a:pt x="4370" y="1786"/>
                  </a:lnTo>
                  <a:cubicBezTo>
                    <a:pt x="4287" y="1786"/>
                    <a:pt x="4227" y="1858"/>
                    <a:pt x="4227" y="1941"/>
                  </a:cubicBezTo>
                  <a:lnTo>
                    <a:pt x="4227" y="6191"/>
                  </a:lnTo>
                  <a:lnTo>
                    <a:pt x="3061" y="6191"/>
                  </a:lnTo>
                  <a:lnTo>
                    <a:pt x="3061" y="2751"/>
                  </a:lnTo>
                  <a:cubicBezTo>
                    <a:pt x="3061" y="2667"/>
                    <a:pt x="2989" y="2608"/>
                    <a:pt x="2918" y="2608"/>
                  </a:cubicBezTo>
                  <a:lnTo>
                    <a:pt x="1275" y="2608"/>
                  </a:lnTo>
                  <a:cubicBezTo>
                    <a:pt x="1191" y="2608"/>
                    <a:pt x="1132" y="2679"/>
                    <a:pt x="1132" y="2751"/>
                  </a:cubicBezTo>
                  <a:lnTo>
                    <a:pt x="1132" y="6191"/>
                  </a:lnTo>
                  <a:lnTo>
                    <a:pt x="144" y="6191"/>
                  </a:lnTo>
                  <a:cubicBezTo>
                    <a:pt x="60" y="6191"/>
                    <a:pt x="1" y="6263"/>
                    <a:pt x="1" y="6346"/>
                  </a:cubicBezTo>
                  <a:cubicBezTo>
                    <a:pt x="1" y="6430"/>
                    <a:pt x="72" y="6489"/>
                    <a:pt x="144" y="6489"/>
                  </a:cubicBezTo>
                  <a:lnTo>
                    <a:pt x="10264" y="6489"/>
                  </a:lnTo>
                  <a:cubicBezTo>
                    <a:pt x="10359" y="6489"/>
                    <a:pt x="10419" y="6418"/>
                    <a:pt x="10419" y="6346"/>
                  </a:cubicBezTo>
                  <a:cubicBezTo>
                    <a:pt x="10395" y="6251"/>
                    <a:pt x="10323" y="6191"/>
                    <a:pt x="10240" y="6191"/>
                  </a:cubicBezTo>
                  <a:lnTo>
                    <a:pt x="9252" y="6191"/>
                  </a:lnTo>
                  <a:lnTo>
                    <a:pt x="9252" y="155"/>
                  </a:lnTo>
                  <a:cubicBezTo>
                    <a:pt x="9252" y="60"/>
                    <a:pt x="9180" y="0"/>
                    <a:pt x="910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515" name="Google Shape;10515;p73"/>
            <p:cNvSpPr/>
            <p:nvPr/>
          </p:nvSpPr>
          <p:spPr>
            <a:xfrm>
              <a:off x="5778294" y="4294550"/>
              <a:ext cx="316461" cy="191442"/>
            </a:xfrm>
            <a:custGeom>
              <a:avLst/>
              <a:gdLst/>
              <a:ahLst/>
              <a:cxnLst/>
              <a:rect l="l" t="t" r="r" b="b"/>
              <a:pathLst>
                <a:path w="9943" h="6015" extrusionOk="0">
                  <a:moveTo>
                    <a:pt x="9447" y="0"/>
                  </a:moveTo>
                  <a:cubicBezTo>
                    <a:pt x="9433" y="0"/>
                    <a:pt x="9420" y="1"/>
                    <a:pt x="9407" y="2"/>
                  </a:cubicBezTo>
                  <a:lnTo>
                    <a:pt x="8097" y="169"/>
                  </a:lnTo>
                  <a:cubicBezTo>
                    <a:pt x="7847" y="193"/>
                    <a:pt x="7644" y="455"/>
                    <a:pt x="7680" y="705"/>
                  </a:cubicBezTo>
                  <a:cubicBezTo>
                    <a:pt x="7703" y="951"/>
                    <a:pt x="7914" y="1123"/>
                    <a:pt x="8167" y="1123"/>
                  </a:cubicBezTo>
                  <a:cubicBezTo>
                    <a:pt x="8183" y="1123"/>
                    <a:pt x="8200" y="1123"/>
                    <a:pt x="8216" y="1121"/>
                  </a:cubicBezTo>
                  <a:lnTo>
                    <a:pt x="8323" y="1109"/>
                  </a:lnTo>
                  <a:lnTo>
                    <a:pt x="8323" y="1109"/>
                  </a:lnTo>
                  <a:cubicBezTo>
                    <a:pt x="6716" y="2967"/>
                    <a:pt x="4811" y="3919"/>
                    <a:pt x="3465" y="4407"/>
                  </a:cubicBezTo>
                  <a:cubicBezTo>
                    <a:pt x="1787" y="5003"/>
                    <a:pt x="477" y="5062"/>
                    <a:pt x="477" y="5062"/>
                  </a:cubicBezTo>
                  <a:cubicBezTo>
                    <a:pt x="203" y="5074"/>
                    <a:pt x="1" y="5288"/>
                    <a:pt x="13" y="5550"/>
                  </a:cubicBezTo>
                  <a:cubicBezTo>
                    <a:pt x="24" y="5824"/>
                    <a:pt x="239" y="6015"/>
                    <a:pt x="489" y="6015"/>
                  </a:cubicBezTo>
                  <a:lnTo>
                    <a:pt x="501" y="6015"/>
                  </a:lnTo>
                  <a:cubicBezTo>
                    <a:pt x="560" y="6015"/>
                    <a:pt x="1953" y="5967"/>
                    <a:pt x="3775" y="5312"/>
                  </a:cubicBezTo>
                  <a:cubicBezTo>
                    <a:pt x="4811" y="4943"/>
                    <a:pt x="5775" y="4467"/>
                    <a:pt x="6656" y="3872"/>
                  </a:cubicBezTo>
                  <a:cubicBezTo>
                    <a:pt x="6728" y="3824"/>
                    <a:pt x="6740" y="3729"/>
                    <a:pt x="6692" y="3669"/>
                  </a:cubicBezTo>
                  <a:cubicBezTo>
                    <a:pt x="6670" y="3618"/>
                    <a:pt x="6621" y="3594"/>
                    <a:pt x="6573" y="3594"/>
                  </a:cubicBezTo>
                  <a:cubicBezTo>
                    <a:pt x="6542" y="3594"/>
                    <a:pt x="6512" y="3603"/>
                    <a:pt x="6490" y="3622"/>
                  </a:cubicBezTo>
                  <a:cubicBezTo>
                    <a:pt x="5620" y="4205"/>
                    <a:pt x="4692" y="4681"/>
                    <a:pt x="3692" y="5038"/>
                  </a:cubicBezTo>
                  <a:cubicBezTo>
                    <a:pt x="1906" y="5669"/>
                    <a:pt x="560" y="5717"/>
                    <a:pt x="525" y="5717"/>
                  </a:cubicBezTo>
                  <a:cubicBezTo>
                    <a:pt x="429" y="5717"/>
                    <a:pt x="358" y="5646"/>
                    <a:pt x="346" y="5550"/>
                  </a:cubicBezTo>
                  <a:cubicBezTo>
                    <a:pt x="346" y="5467"/>
                    <a:pt x="417" y="5372"/>
                    <a:pt x="501" y="5372"/>
                  </a:cubicBezTo>
                  <a:cubicBezTo>
                    <a:pt x="525" y="5372"/>
                    <a:pt x="1858" y="5336"/>
                    <a:pt x="3596" y="4705"/>
                  </a:cubicBezTo>
                  <a:cubicBezTo>
                    <a:pt x="5061" y="4181"/>
                    <a:pt x="7144" y="3133"/>
                    <a:pt x="8835" y="1014"/>
                  </a:cubicBezTo>
                  <a:cubicBezTo>
                    <a:pt x="8927" y="911"/>
                    <a:pt x="8842" y="763"/>
                    <a:pt x="8718" y="763"/>
                  </a:cubicBezTo>
                  <a:cubicBezTo>
                    <a:pt x="8714" y="763"/>
                    <a:pt x="8709" y="764"/>
                    <a:pt x="8704" y="764"/>
                  </a:cubicBezTo>
                  <a:lnTo>
                    <a:pt x="8216" y="824"/>
                  </a:lnTo>
                  <a:cubicBezTo>
                    <a:pt x="8208" y="825"/>
                    <a:pt x="8200" y="825"/>
                    <a:pt x="8192" y="825"/>
                  </a:cubicBezTo>
                  <a:cubicBezTo>
                    <a:pt x="8109" y="825"/>
                    <a:pt x="8047" y="769"/>
                    <a:pt x="8025" y="693"/>
                  </a:cubicBezTo>
                  <a:cubicBezTo>
                    <a:pt x="7990" y="586"/>
                    <a:pt x="8061" y="478"/>
                    <a:pt x="8168" y="478"/>
                  </a:cubicBezTo>
                  <a:lnTo>
                    <a:pt x="9478" y="312"/>
                  </a:lnTo>
                  <a:cubicBezTo>
                    <a:pt x="9484" y="311"/>
                    <a:pt x="9490" y="311"/>
                    <a:pt x="9496" y="311"/>
                  </a:cubicBezTo>
                  <a:cubicBezTo>
                    <a:pt x="9594" y="311"/>
                    <a:pt x="9669" y="400"/>
                    <a:pt x="9669" y="490"/>
                  </a:cubicBezTo>
                  <a:lnTo>
                    <a:pt x="9669" y="1800"/>
                  </a:lnTo>
                  <a:cubicBezTo>
                    <a:pt x="9669" y="1895"/>
                    <a:pt x="9597" y="1979"/>
                    <a:pt x="9490" y="1979"/>
                  </a:cubicBezTo>
                  <a:cubicBezTo>
                    <a:pt x="9407" y="1979"/>
                    <a:pt x="9311" y="1907"/>
                    <a:pt x="9311" y="1800"/>
                  </a:cubicBezTo>
                  <a:lnTo>
                    <a:pt x="9311" y="1407"/>
                  </a:lnTo>
                  <a:cubicBezTo>
                    <a:pt x="9311" y="1348"/>
                    <a:pt x="9264" y="1288"/>
                    <a:pt x="9204" y="1252"/>
                  </a:cubicBezTo>
                  <a:cubicBezTo>
                    <a:pt x="9187" y="1242"/>
                    <a:pt x="9169" y="1238"/>
                    <a:pt x="9152" y="1238"/>
                  </a:cubicBezTo>
                  <a:cubicBezTo>
                    <a:pt x="9106" y="1238"/>
                    <a:pt x="9060" y="1266"/>
                    <a:pt x="9026" y="1300"/>
                  </a:cubicBezTo>
                  <a:cubicBezTo>
                    <a:pt x="8466" y="2002"/>
                    <a:pt x="7811" y="2633"/>
                    <a:pt x="7097" y="3193"/>
                  </a:cubicBezTo>
                  <a:cubicBezTo>
                    <a:pt x="7037" y="3229"/>
                    <a:pt x="7025" y="3336"/>
                    <a:pt x="7061" y="3395"/>
                  </a:cubicBezTo>
                  <a:cubicBezTo>
                    <a:pt x="7091" y="3433"/>
                    <a:pt x="7144" y="3451"/>
                    <a:pt x="7194" y="3451"/>
                  </a:cubicBezTo>
                  <a:cubicBezTo>
                    <a:pt x="7224" y="3451"/>
                    <a:pt x="7253" y="3445"/>
                    <a:pt x="7275" y="3431"/>
                  </a:cubicBezTo>
                  <a:cubicBezTo>
                    <a:pt x="7895" y="2943"/>
                    <a:pt x="8466" y="2419"/>
                    <a:pt x="8990" y="1824"/>
                  </a:cubicBezTo>
                  <a:cubicBezTo>
                    <a:pt x="9002" y="2074"/>
                    <a:pt x="9204" y="2276"/>
                    <a:pt x="9466" y="2276"/>
                  </a:cubicBezTo>
                  <a:cubicBezTo>
                    <a:pt x="9728" y="2276"/>
                    <a:pt x="9942" y="2074"/>
                    <a:pt x="9942" y="1800"/>
                  </a:cubicBezTo>
                  <a:lnTo>
                    <a:pt x="9942" y="478"/>
                  </a:lnTo>
                  <a:cubicBezTo>
                    <a:pt x="9942" y="347"/>
                    <a:pt x="9883" y="216"/>
                    <a:pt x="9776" y="121"/>
                  </a:cubicBezTo>
                  <a:cubicBezTo>
                    <a:pt x="9679" y="46"/>
                    <a:pt x="9564" y="0"/>
                    <a:pt x="944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</p:grpSp>
      <p:grpSp>
        <p:nvGrpSpPr>
          <p:cNvPr id="10516" name="Google Shape;10516;p73"/>
          <p:cNvGrpSpPr/>
          <p:nvPr/>
        </p:nvGrpSpPr>
        <p:grpSpPr>
          <a:xfrm>
            <a:off x="6520580" y="5484186"/>
            <a:ext cx="461329" cy="461372"/>
            <a:chOff x="4890434" y="4287389"/>
            <a:chExt cx="345997" cy="346029"/>
          </a:xfrm>
          <a:solidFill>
            <a:srgbClr val="E084C6"/>
          </a:solidFill>
        </p:grpSpPr>
        <p:sp>
          <p:nvSpPr>
            <p:cNvPr id="10517" name="Google Shape;10517;p73"/>
            <p:cNvSpPr/>
            <p:nvPr/>
          </p:nvSpPr>
          <p:spPr>
            <a:xfrm>
              <a:off x="5111349" y="4400695"/>
              <a:ext cx="54998" cy="54998"/>
            </a:xfrm>
            <a:custGeom>
              <a:avLst/>
              <a:gdLst/>
              <a:ahLst/>
              <a:cxnLst/>
              <a:rect l="l" t="t" r="r" b="b"/>
              <a:pathLst>
                <a:path w="1728" h="1728" extrusionOk="0">
                  <a:moveTo>
                    <a:pt x="858" y="346"/>
                  </a:moveTo>
                  <a:cubicBezTo>
                    <a:pt x="1144" y="346"/>
                    <a:pt x="1382" y="584"/>
                    <a:pt x="1382" y="870"/>
                  </a:cubicBezTo>
                  <a:cubicBezTo>
                    <a:pt x="1382" y="1144"/>
                    <a:pt x="1144" y="1382"/>
                    <a:pt x="858" y="1382"/>
                  </a:cubicBezTo>
                  <a:cubicBezTo>
                    <a:pt x="572" y="1382"/>
                    <a:pt x="346" y="1144"/>
                    <a:pt x="346" y="870"/>
                  </a:cubicBezTo>
                  <a:cubicBezTo>
                    <a:pt x="346" y="584"/>
                    <a:pt x="584" y="346"/>
                    <a:pt x="858" y="346"/>
                  </a:cubicBezTo>
                  <a:close/>
                  <a:moveTo>
                    <a:pt x="858" y="1"/>
                  </a:moveTo>
                  <a:cubicBezTo>
                    <a:pt x="382" y="1"/>
                    <a:pt x="1" y="394"/>
                    <a:pt x="1" y="870"/>
                  </a:cubicBezTo>
                  <a:cubicBezTo>
                    <a:pt x="1" y="1346"/>
                    <a:pt x="382" y="1727"/>
                    <a:pt x="858" y="1727"/>
                  </a:cubicBezTo>
                  <a:cubicBezTo>
                    <a:pt x="1334" y="1727"/>
                    <a:pt x="1727" y="1346"/>
                    <a:pt x="1727" y="870"/>
                  </a:cubicBezTo>
                  <a:cubicBezTo>
                    <a:pt x="1727" y="394"/>
                    <a:pt x="1334" y="1"/>
                    <a:pt x="8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518" name="Google Shape;10518;p73"/>
            <p:cNvSpPr/>
            <p:nvPr/>
          </p:nvSpPr>
          <p:spPr>
            <a:xfrm>
              <a:off x="5113640" y="4466642"/>
              <a:ext cx="70498" cy="51179"/>
            </a:xfrm>
            <a:custGeom>
              <a:avLst/>
              <a:gdLst/>
              <a:ahLst/>
              <a:cxnLst/>
              <a:rect l="l" t="t" r="r" b="b"/>
              <a:pathLst>
                <a:path w="2215" h="1608" extrusionOk="0">
                  <a:moveTo>
                    <a:pt x="786" y="1"/>
                  </a:moveTo>
                  <a:cubicBezTo>
                    <a:pt x="548" y="1"/>
                    <a:pt x="333" y="60"/>
                    <a:pt x="119" y="167"/>
                  </a:cubicBezTo>
                  <a:cubicBezTo>
                    <a:pt x="36" y="203"/>
                    <a:pt x="0" y="310"/>
                    <a:pt x="48" y="405"/>
                  </a:cubicBezTo>
                  <a:cubicBezTo>
                    <a:pt x="73" y="463"/>
                    <a:pt x="132" y="498"/>
                    <a:pt x="198" y="498"/>
                  </a:cubicBezTo>
                  <a:cubicBezTo>
                    <a:pt x="226" y="498"/>
                    <a:pt x="257" y="491"/>
                    <a:pt x="286" y="477"/>
                  </a:cubicBezTo>
                  <a:cubicBezTo>
                    <a:pt x="429" y="382"/>
                    <a:pt x="607" y="346"/>
                    <a:pt x="786" y="346"/>
                  </a:cubicBezTo>
                  <a:cubicBezTo>
                    <a:pt x="1322" y="346"/>
                    <a:pt x="1774" y="727"/>
                    <a:pt x="1857" y="1251"/>
                  </a:cubicBezTo>
                  <a:lnTo>
                    <a:pt x="786" y="1251"/>
                  </a:lnTo>
                  <a:cubicBezTo>
                    <a:pt x="703" y="1251"/>
                    <a:pt x="607" y="1322"/>
                    <a:pt x="607" y="1429"/>
                  </a:cubicBezTo>
                  <a:cubicBezTo>
                    <a:pt x="607" y="1513"/>
                    <a:pt x="679" y="1608"/>
                    <a:pt x="786" y="1608"/>
                  </a:cubicBezTo>
                  <a:lnTo>
                    <a:pt x="2036" y="1608"/>
                  </a:lnTo>
                  <a:cubicBezTo>
                    <a:pt x="2131" y="1608"/>
                    <a:pt x="2215" y="1536"/>
                    <a:pt x="2215" y="1429"/>
                  </a:cubicBezTo>
                  <a:cubicBezTo>
                    <a:pt x="2215" y="643"/>
                    <a:pt x="1572" y="1"/>
                    <a:pt x="78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519" name="Google Shape;10519;p73"/>
            <p:cNvSpPr/>
            <p:nvPr/>
          </p:nvSpPr>
          <p:spPr>
            <a:xfrm>
              <a:off x="4943490" y="4467023"/>
              <a:ext cx="70880" cy="51179"/>
            </a:xfrm>
            <a:custGeom>
              <a:avLst/>
              <a:gdLst/>
              <a:ahLst/>
              <a:cxnLst/>
              <a:rect l="l" t="t" r="r" b="b"/>
              <a:pathLst>
                <a:path w="2227" h="1608" extrusionOk="0">
                  <a:moveTo>
                    <a:pt x="1429" y="0"/>
                  </a:moveTo>
                  <a:cubicBezTo>
                    <a:pt x="643" y="0"/>
                    <a:pt x="0" y="643"/>
                    <a:pt x="0" y="1429"/>
                  </a:cubicBezTo>
                  <a:cubicBezTo>
                    <a:pt x="0" y="1524"/>
                    <a:pt x="84" y="1608"/>
                    <a:pt x="179" y="1608"/>
                  </a:cubicBezTo>
                  <a:lnTo>
                    <a:pt x="1453" y="1608"/>
                  </a:lnTo>
                  <a:cubicBezTo>
                    <a:pt x="1536" y="1608"/>
                    <a:pt x="1631" y="1536"/>
                    <a:pt x="1631" y="1429"/>
                  </a:cubicBezTo>
                  <a:cubicBezTo>
                    <a:pt x="1608" y="1322"/>
                    <a:pt x="1536" y="1251"/>
                    <a:pt x="1453" y="1251"/>
                  </a:cubicBezTo>
                  <a:lnTo>
                    <a:pt x="357" y="1251"/>
                  </a:lnTo>
                  <a:cubicBezTo>
                    <a:pt x="453" y="727"/>
                    <a:pt x="893" y="346"/>
                    <a:pt x="1429" y="346"/>
                  </a:cubicBezTo>
                  <a:cubicBezTo>
                    <a:pt x="1608" y="346"/>
                    <a:pt x="1786" y="393"/>
                    <a:pt x="1941" y="477"/>
                  </a:cubicBezTo>
                  <a:cubicBezTo>
                    <a:pt x="1966" y="491"/>
                    <a:pt x="1994" y="498"/>
                    <a:pt x="2022" y="498"/>
                  </a:cubicBezTo>
                  <a:cubicBezTo>
                    <a:pt x="2084" y="498"/>
                    <a:pt x="2146" y="463"/>
                    <a:pt x="2179" y="405"/>
                  </a:cubicBezTo>
                  <a:cubicBezTo>
                    <a:pt x="2227" y="310"/>
                    <a:pt x="2191" y="215"/>
                    <a:pt x="2108" y="167"/>
                  </a:cubicBezTo>
                  <a:cubicBezTo>
                    <a:pt x="1893" y="60"/>
                    <a:pt x="1667" y="0"/>
                    <a:pt x="14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520" name="Google Shape;10520;p73"/>
            <p:cNvSpPr/>
            <p:nvPr/>
          </p:nvSpPr>
          <p:spPr>
            <a:xfrm>
              <a:off x="4961282" y="4400695"/>
              <a:ext cx="54616" cy="54998"/>
            </a:xfrm>
            <a:custGeom>
              <a:avLst/>
              <a:gdLst/>
              <a:ahLst/>
              <a:cxnLst/>
              <a:rect l="l" t="t" r="r" b="b"/>
              <a:pathLst>
                <a:path w="1716" h="1728" extrusionOk="0">
                  <a:moveTo>
                    <a:pt x="858" y="346"/>
                  </a:moveTo>
                  <a:cubicBezTo>
                    <a:pt x="1144" y="346"/>
                    <a:pt x="1382" y="584"/>
                    <a:pt x="1382" y="870"/>
                  </a:cubicBezTo>
                  <a:cubicBezTo>
                    <a:pt x="1382" y="1144"/>
                    <a:pt x="1144" y="1382"/>
                    <a:pt x="858" y="1382"/>
                  </a:cubicBezTo>
                  <a:cubicBezTo>
                    <a:pt x="572" y="1382"/>
                    <a:pt x="334" y="1144"/>
                    <a:pt x="334" y="870"/>
                  </a:cubicBezTo>
                  <a:cubicBezTo>
                    <a:pt x="358" y="584"/>
                    <a:pt x="572" y="346"/>
                    <a:pt x="858" y="346"/>
                  </a:cubicBezTo>
                  <a:close/>
                  <a:moveTo>
                    <a:pt x="858" y="1"/>
                  </a:moveTo>
                  <a:cubicBezTo>
                    <a:pt x="382" y="1"/>
                    <a:pt x="1" y="394"/>
                    <a:pt x="1" y="870"/>
                  </a:cubicBezTo>
                  <a:cubicBezTo>
                    <a:pt x="1" y="1346"/>
                    <a:pt x="382" y="1727"/>
                    <a:pt x="858" y="1727"/>
                  </a:cubicBezTo>
                  <a:cubicBezTo>
                    <a:pt x="1334" y="1727"/>
                    <a:pt x="1715" y="1346"/>
                    <a:pt x="1715" y="870"/>
                  </a:cubicBezTo>
                  <a:cubicBezTo>
                    <a:pt x="1715" y="394"/>
                    <a:pt x="1334" y="1"/>
                    <a:pt x="8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521" name="Google Shape;10521;p73"/>
            <p:cNvSpPr/>
            <p:nvPr/>
          </p:nvSpPr>
          <p:spPr>
            <a:xfrm>
              <a:off x="5028374" y="4386691"/>
              <a:ext cx="71262" cy="70880"/>
            </a:xfrm>
            <a:custGeom>
              <a:avLst/>
              <a:gdLst/>
              <a:ahLst/>
              <a:cxnLst/>
              <a:rect l="l" t="t" r="r" b="b"/>
              <a:pathLst>
                <a:path w="2239" h="2227" extrusionOk="0">
                  <a:moveTo>
                    <a:pt x="1119" y="358"/>
                  </a:moveTo>
                  <a:cubicBezTo>
                    <a:pt x="1536" y="358"/>
                    <a:pt x="1893" y="691"/>
                    <a:pt x="1893" y="1131"/>
                  </a:cubicBezTo>
                  <a:cubicBezTo>
                    <a:pt x="1893" y="1548"/>
                    <a:pt x="1548" y="1905"/>
                    <a:pt x="1119" y="1905"/>
                  </a:cubicBezTo>
                  <a:cubicBezTo>
                    <a:pt x="703" y="1905"/>
                    <a:pt x="345" y="1560"/>
                    <a:pt x="345" y="1131"/>
                  </a:cubicBezTo>
                  <a:cubicBezTo>
                    <a:pt x="345" y="691"/>
                    <a:pt x="679" y="358"/>
                    <a:pt x="1119" y="358"/>
                  </a:cubicBezTo>
                  <a:close/>
                  <a:moveTo>
                    <a:pt x="1119" y="0"/>
                  </a:moveTo>
                  <a:cubicBezTo>
                    <a:pt x="512" y="0"/>
                    <a:pt x="0" y="500"/>
                    <a:pt x="0" y="1108"/>
                  </a:cubicBezTo>
                  <a:cubicBezTo>
                    <a:pt x="0" y="1739"/>
                    <a:pt x="512" y="2227"/>
                    <a:pt x="1119" y="2227"/>
                  </a:cubicBezTo>
                  <a:cubicBezTo>
                    <a:pt x="1727" y="2227"/>
                    <a:pt x="2239" y="1727"/>
                    <a:pt x="2239" y="1108"/>
                  </a:cubicBezTo>
                  <a:cubicBezTo>
                    <a:pt x="2239" y="500"/>
                    <a:pt x="1727" y="0"/>
                    <a:pt x="11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522" name="Google Shape;10522;p73"/>
            <p:cNvSpPr/>
            <p:nvPr/>
          </p:nvSpPr>
          <p:spPr>
            <a:xfrm>
              <a:off x="5004122" y="4468901"/>
              <a:ext cx="120149" cy="65596"/>
            </a:xfrm>
            <a:custGeom>
              <a:avLst/>
              <a:gdLst/>
              <a:ahLst/>
              <a:cxnLst/>
              <a:rect l="l" t="t" r="r" b="b"/>
              <a:pathLst>
                <a:path w="3775" h="2061" extrusionOk="0">
                  <a:moveTo>
                    <a:pt x="1881" y="346"/>
                  </a:moveTo>
                  <a:cubicBezTo>
                    <a:pt x="2667" y="346"/>
                    <a:pt x="3322" y="942"/>
                    <a:pt x="3393" y="1704"/>
                  </a:cubicBezTo>
                  <a:lnTo>
                    <a:pt x="357" y="1704"/>
                  </a:lnTo>
                  <a:cubicBezTo>
                    <a:pt x="453" y="942"/>
                    <a:pt x="1096" y="346"/>
                    <a:pt x="1881" y="346"/>
                  </a:cubicBezTo>
                  <a:close/>
                  <a:moveTo>
                    <a:pt x="1881" y="1"/>
                  </a:moveTo>
                  <a:cubicBezTo>
                    <a:pt x="834" y="1"/>
                    <a:pt x="0" y="846"/>
                    <a:pt x="0" y="1882"/>
                  </a:cubicBezTo>
                  <a:cubicBezTo>
                    <a:pt x="0" y="1966"/>
                    <a:pt x="84" y="2061"/>
                    <a:pt x="179" y="2061"/>
                  </a:cubicBezTo>
                  <a:lnTo>
                    <a:pt x="3596" y="2061"/>
                  </a:lnTo>
                  <a:cubicBezTo>
                    <a:pt x="3679" y="2061"/>
                    <a:pt x="3774" y="1977"/>
                    <a:pt x="3774" y="1882"/>
                  </a:cubicBezTo>
                  <a:cubicBezTo>
                    <a:pt x="3751" y="834"/>
                    <a:pt x="2905" y="1"/>
                    <a:pt x="188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523" name="Google Shape;10523;p73"/>
            <p:cNvSpPr/>
            <p:nvPr/>
          </p:nvSpPr>
          <p:spPr>
            <a:xfrm>
              <a:off x="4890434" y="4287389"/>
              <a:ext cx="345997" cy="346029"/>
            </a:xfrm>
            <a:custGeom>
              <a:avLst/>
              <a:gdLst/>
              <a:ahLst/>
              <a:cxnLst/>
              <a:rect l="l" t="t" r="r" b="b"/>
              <a:pathLst>
                <a:path w="10871" h="10872" extrusionOk="0">
                  <a:moveTo>
                    <a:pt x="5608" y="953"/>
                  </a:moveTo>
                  <a:cubicBezTo>
                    <a:pt x="7954" y="1049"/>
                    <a:pt x="9823" y="2918"/>
                    <a:pt x="9918" y="5252"/>
                  </a:cubicBezTo>
                  <a:lnTo>
                    <a:pt x="9502" y="5252"/>
                  </a:lnTo>
                  <a:cubicBezTo>
                    <a:pt x="9406" y="5252"/>
                    <a:pt x="9323" y="5335"/>
                    <a:pt x="9323" y="5442"/>
                  </a:cubicBezTo>
                  <a:cubicBezTo>
                    <a:pt x="9323" y="5525"/>
                    <a:pt x="9394" y="5621"/>
                    <a:pt x="9502" y="5621"/>
                  </a:cubicBezTo>
                  <a:lnTo>
                    <a:pt x="9918" y="5621"/>
                  </a:lnTo>
                  <a:cubicBezTo>
                    <a:pt x="9847" y="7954"/>
                    <a:pt x="7954" y="9824"/>
                    <a:pt x="5608" y="9919"/>
                  </a:cubicBezTo>
                  <a:lnTo>
                    <a:pt x="5608" y="9502"/>
                  </a:lnTo>
                  <a:cubicBezTo>
                    <a:pt x="5608" y="9407"/>
                    <a:pt x="5537" y="9323"/>
                    <a:pt x="5430" y="9323"/>
                  </a:cubicBezTo>
                  <a:cubicBezTo>
                    <a:pt x="5346" y="9323"/>
                    <a:pt x="5251" y="9395"/>
                    <a:pt x="5251" y="9502"/>
                  </a:cubicBezTo>
                  <a:lnTo>
                    <a:pt x="5251" y="9919"/>
                  </a:lnTo>
                  <a:cubicBezTo>
                    <a:pt x="2917" y="9824"/>
                    <a:pt x="1048" y="7954"/>
                    <a:pt x="953" y="5621"/>
                  </a:cubicBezTo>
                  <a:lnTo>
                    <a:pt x="1370" y="5621"/>
                  </a:lnTo>
                  <a:cubicBezTo>
                    <a:pt x="1465" y="5621"/>
                    <a:pt x="1548" y="5537"/>
                    <a:pt x="1548" y="5442"/>
                  </a:cubicBezTo>
                  <a:cubicBezTo>
                    <a:pt x="1548" y="5347"/>
                    <a:pt x="1477" y="5252"/>
                    <a:pt x="1370" y="5252"/>
                  </a:cubicBezTo>
                  <a:lnTo>
                    <a:pt x="953" y="5252"/>
                  </a:lnTo>
                  <a:cubicBezTo>
                    <a:pt x="1048" y="2918"/>
                    <a:pt x="2917" y="1049"/>
                    <a:pt x="5251" y="953"/>
                  </a:cubicBezTo>
                  <a:lnTo>
                    <a:pt x="5251" y="1370"/>
                  </a:lnTo>
                  <a:cubicBezTo>
                    <a:pt x="5251" y="1465"/>
                    <a:pt x="5334" y="1549"/>
                    <a:pt x="5430" y="1549"/>
                  </a:cubicBezTo>
                  <a:cubicBezTo>
                    <a:pt x="5525" y="1549"/>
                    <a:pt x="5608" y="1477"/>
                    <a:pt x="5608" y="1370"/>
                  </a:cubicBezTo>
                  <a:lnTo>
                    <a:pt x="5608" y="953"/>
                  </a:lnTo>
                  <a:close/>
                  <a:moveTo>
                    <a:pt x="5441" y="1"/>
                  </a:moveTo>
                  <a:cubicBezTo>
                    <a:pt x="5346" y="1"/>
                    <a:pt x="5263" y="84"/>
                    <a:pt x="5263" y="179"/>
                  </a:cubicBezTo>
                  <a:lnTo>
                    <a:pt x="5263" y="596"/>
                  </a:lnTo>
                  <a:cubicBezTo>
                    <a:pt x="2727" y="691"/>
                    <a:pt x="691" y="2727"/>
                    <a:pt x="596" y="5263"/>
                  </a:cubicBezTo>
                  <a:lnTo>
                    <a:pt x="179" y="5263"/>
                  </a:lnTo>
                  <a:cubicBezTo>
                    <a:pt x="96" y="5263"/>
                    <a:pt x="0" y="5335"/>
                    <a:pt x="0" y="5442"/>
                  </a:cubicBezTo>
                  <a:cubicBezTo>
                    <a:pt x="0" y="5525"/>
                    <a:pt x="84" y="5621"/>
                    <a:pt x="179" y="5621"/>
                  </a:cubicBezTo>
                  <a:lnTo>
                    <a:pt x="596" y="5621"/>
                  </a:lnTo>
                  <a:cubicBezTo>
                    <a:pt x="691" y="8145"/>
                    <a:pt x="2727" y="10181"/>
                    <a:pt x="5263" y="10276"/>
                  </a:cubicBezTo>
                  <a:lnTo>
                    <a:pt x="5263" y="10693"/>
                  </a:lnTo>
                  <a:cubicBezTo>
                    <a:pt x="5263" y="10776"/>
                    <a:pt x="5334" y="10871"/>
                    <a:pt x="5441" y="10871"/>
                  </a:cubicBezTo>
                  <a:cubicBezTo>
                    <a:pt x="5525" y="10871"/>
                    <a:pt x="5620" y="10800"/>
                    <a:pt x="5620" y="10693"/>
                  </a:cubicBezTo>
                  <a:lnTo>
                    <a:pt x="5620" y="10276"/>
                  </a:lnTo>
                  <a:cubicBezTo>
                    <a:pt x="8144" y="10181"/>
                    <a:pt x="10180" y="8145"/>
                    <a:pt x="10275" y="5621"/>
                  </a:cubicBezTo>
                  <a:lnTo>
                    <a:pt x="10692" y="5621"/>
                  </a:lnTo>
                  <a:cubicBezTo>
                    <a:pt x="10775" y="5621"/>
                    <a:pt x="10871" y="5537"/>
                    <a:pt x="10871" y="5442"/>
                  </a:cubicBezTo>
                  <a:cubicBezTo>
                    <a:pt x="10871" y="5347"/>
                    <a:pt x="10799" y="5263"/>
                    <a:pt x="10692" y="5263"/>
                  </a:cubicBezTo>
                  <a:lnTo>
                    <a:pt x="10275" y="5263"/>
                  </a:lnTo>
                  <a:cubicBezTo>
                    <a:pt x="10180" y="2727"/>
                    <a:pt x="8144" y="691"/>
                    <a:pt x="5620" y="596"/>
                  </a:cubicBezTo>
                  <a:lnTo>
                    <a:pt x="5620" y="179"/>
                  </a:lnTo>
                  <a:cubicBezTo>
                    <a:pt x="5620" y="96"/>
                    <a:pt x="5537" y="1"/>
                    <a:pt x="544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</p:grpSp>
      <p:grpSp>
        <p:nvGrpSpPr>
          <p:cNvPr id="10524" name="Google Shape;10524;p73"/>
          <p:cNvGrpSpPr/>
          <p:nvPr/>
        </p:nvGrpSpPr>
        <p:grpSpPr>
          <a:xfrm>
            <a:off x="2887746" y="4849080"/>
            <a:ext cx="563389" cy="457297"/>
            <a:chOff x="2165809" y="3811059"/>
            <a:chExt cx="422542" cy="342973"/>
          </a:xfrm>
          <a:solidFill>
            <a:srgbClr val="E084C6"/>
          </a:solidFill>
        </p:grpSpPr>
        <p:sp>
          <p:nvSpPr>
            <p:cNvPr id="10525" name="Google Shape;10525;p73"/>
            <p:cNvSpPr/>
            <p:nvPr/>
          </p:nvSpPr>
          <p:spPr>
            <a:xfrm>
              <a:off x="2165809" y="3811059"/>
              <a:ext cx="422542" cy="342973"/>
            </a:xfrm>
            <a:custGeom>
              <a:avLst/>
              <a:gdLst/>
              <a:ahLst/>
              <a:cxnLst/>
              <a:rect l="l" t="t" r="r" b="b"/>
              <a:pathLst>
                <a:path w="13276" h="10776" extrusionOk="0">
                  <a:moveTo>
                    <a:pt x="2084" y="382"/>
                  </a:moveTo>
                  <a:cubicBezTo>
                    <a:pt x="2084" y="382"/>
                    <a:pt x="2108" y="382"/>
                    <a:pt x="2108" y="406"/>
                  </a:cubicBezTo>
                  <a:lnTo>
                    <a:pt x="2108" y="1239"/>
                  </a:lnTo>
                  <a:cubicBezTo>
                    <a:pt x="2108" y="1239"/>
                    <a:pt x="2108" y="1251"/>
                    <a:pt x="2084" y="1251"/>
                  </a:cubicBezTo>
                  <a:lnTo>
                    <a:pt x="1667" y="1251"/>
                  </a:lnTo>
                  <a:cubicBezTo>
                    <a:pt x="1667" y="1251"/>
                    <a:pt x="1655" y="1251"/>
                    <a:pt x="1655" y="1239"/>
                  </a:cubicBezTo>
                  <a:lnTo>
                    <a:pt x="1655" y="406"/>
                  </a:lnTo>
                  <a:lnTo>
                    <a:pt x="2084" y="382"/>
                  </a:lnTo>
                  <a:close/>
                  <a:moveTo>
                    <a:pt x="11645" y="382"/>
                  </a:moveTo>
                  <a:cubicBezTo>
                    <a:pt x="11645" y="382"/>
                    <a:pt x="11657" y="382"/>
                    <a:pt x="11657" y="406"/>
                  </a:cubicBezTo>
                  <a:lnTo>
                    <a:pt x="11657" y="1239"/>
                  </a:lnTo>
                  <a:cubicBezTo>
                    <a:pt x="11657" y="1239"/>
                    <a:pt x="11657" y="1251"/>
                    <a:pt x="11645" y="1251"/>
                  </a:cubicBezTo>
                  <a:lnTo>
                    <a:pt x="11216" y="1251"/>
                  </a:lnTo>
                  <a:cubicBezTo>
                    <a:pt x="11216" y="1251"/>
                    <a:pt x="11192" y="1251"/>
                    <a:pt x="11192" y="1239"/>
                  </a:cubicBezTo>
                  <a:lnTo>
                    <a:pt x="11192" y="406"/>
                  </a:lnTo>
                  <a:lnTo>
                    <a:pt x="11216" y="406"/>
                  </a:lnTo>
                  <a:lnTo>
                    <a:pt x="11645" y="382"/>
                  </a:lnTo>
                  <a:close/>
                  <a:moveTo>
                    <a:pt x="12478" y="1215"/>
                  </a:moveTo>
                  <a:cubicBezTo>
                    <a:pt x="12716" y="1215"/>
                    <a:pt x="12907" y="1418"/>
                    <a:pt x="12907" y="1656"/>
                  </a:cubicBezTo>
                  <a:lnTo>
                    <a:pt x="12907" y="9954"/>
                  </a:lnTo>
                  <a:cubicBezTo>
                    <a:pt x="12895" y="10193"/>
                    <a:pt x="12704" y="10383"/>
                    <a:pt x="12466" y="10383"/>
                  </a:cubicBezTo>
                  <a:lnTo>
                    <a:pt x="834" y="10383"/>
                  </a:lnTo>
                  <a:cubicBezTo>
                    <a:pt x="596" y="10383"/>
                    <a:pt x="405" y="10193"/>
                    <a:pt x="405" y="9954"/>
                  </a:cubicBezTo>
                  <a:lnTo>
                    <a:pt x="405" y="1656"/>
                  </a:lnTo>
                  <a:cubicBezTo>
                    <a:pt x="405" y="1418"/>
                    <a:pt x="596" y="1215"/>
                    <a:pt x="834" y="1215"/>
                  </a:cubicBezTo>
                  <a:lnTo>
                    <a:pt x="1262" y="1215"/>
                  </a:lnTo>
                  <a:lnTo>
                    <a:pt x="1262" y="1239"/>
                  </a:lnTo>
                  <a:cubicBezTo>
                    <a:pt x="1262" y="1453"/>
                    <a:pt x="1441" y="1632"/>
                    <a:pt x="1667" y="1632"/>
                  </a:cubicBezTo>
                  <a:lnTo>
                    <a:pt x="2084" y="1632"/>
                  </a:lnTo>
                  <a:cubicBezTo>
                    <a:pt x="2310" y="1632"/>
                    <a:pt x="2489" y="1453"/>
                    <a:pt x="2489" y="1239"/>
                  </a:cubicBezTo>
                  <a:lnTo>
                    <a:pt x="2489" y="1215"/>
                  </a:lnTo>
                  <a:lnTo>
                    <a:pt x="10823" y="1215"/>
                  </a:lnTo>
                  <a:lnTo>
                    <a:pt x="10823" y="1239"/>
                  </a:lnTo>
                  <a:cubicBezTo>
                    <a:pt x="10823" y="1453"/>
                    <a:pt x="11002" y="1632"/>
                    <a:pt x="11228" y="1632"/>
                  </a:cubicBezTo>
                  <a:lnTo>
                    <a:pt x="11645" y="1632"/>
                  </a:lnTo>
                  <a:cubicBezTo>
                    <a:pt x="11859" y="1632"/>
                    <a:pt x="12038" y="1453"/>
                    <a:pt x="12038" y="1239"/>
                  </a:cubicBezTo>
                  <a:lnTo>
                    <a:pt x="12038" y="1215"/>
                  </a:lnTo>
                  <a:close/>
                  <a:moveTo>
                    <a:pt x="1655" y="1"/>
                  </a:moveTo>
                  <a:cubicBezTo>
                    <a:pt x="1429" y="1"/>
                    <a:pt x="1251" y="179"/>
                    <a:pt x="1251" y="406"/>
                  </a:cubicBezTo>
                  <a:lnTo>
                    <a:pt x="1251" y="834"/>
                  </a:lnTo>
                  <a:lnTo>
                    <a:pt x="822" y="834"/>
                  </a:lnTo>
                  <a:cubicBezTo>
                    <a:pt x="381" y="834"/>
                    <a:pt x="0" y="1203"/>
                    <a:pt x="0" y="1656"/>
                  </a:cubicBezTo>
                  <a:lnTo>
                    <a:pt x="0" y="9954"/>
                  </a:lnTo>
                  <a:cubicBezTo>
                    <a:pt x="0" y="10395"/>
                    <a:pt x="381" y="10776"/>
                    <a:pt x="822" y="10776"/>
                  </a:cubicBezTo>
                  <a:lnTo>
                    <a:pt x="12442" y="10776"/>
                  </a:lnTo>
                  <a:cubicBezTo>
                    <a:pt x="12895" y="10776"/>
                    <a:pt x="13264" y="10395"/>
                    <a:pt x="13264" y="9954"/>
                  </a:cubicBezTo>
                  <a:lnTo>
                    <a:pt x="13264" y="1656"/>
                  </a:lnTo>
                  <a:cubicBezTo>
                    <a:pt x="13276" y="1203"/>
                    <a:pt x="12907" y="834"/>
                    <a:pt x="12466" y="834"/>
                  </a:cubicBezTo>
                  <a:lnTo>
                    <a:pt x="12026" y="834"/>
                  </a:lnTo>
                  <a:lnTo>
                    <a:pt x="12026" y="406"/>
                  </a:lnTo>
                  <a:cubicBezTo>
                    <a:pt x="12026" y="179"/>
                    <a:pt x="11847" y="1"/>
                    <a:pt x="11621" y="1"/>
                  </a:cubicBezTo>
                  <a:lnTo>
                    <a:pt x="11216" y="1"/>
                  </a:lnTo>
                  <a:cubicBezTo>
                    <a:pt x="10990" y="1"/>
                    <a:pt x="10811" y="179"/>
                    <a:pt x="10811" y="406"/>
                  </a:cubicBezTo>
                  <a:lnTo>
                    <a:pt x="10811" y="834"/>
                  </a:lnTo>
                  <a:lnTo>
                    <a:pt x="2477" y="834"/>
                  </a:lnTo>
                  <a:lnTo>
                    <a:pt x="2477" y="406"/>
                  </a:lnTo>
                  <a:cubicBezTo>
                    <a:pt x="2477" y="179"/>
                    <a:pt x="2298" y="1"/>
                    <a:pt x="20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526" name="Google Shape;10526;p73"/>
            <p:cNvSpPr/>
            <p:nvPr/>
          </p:nvSpPr>
          <p:spPr>
            <a:xfrm>
              <a:off x="2193085" y="3877387"/>
              <a:ext cx="368753" cy="12158"/>
            </a:xfrm>
            <a:custGeom>
              <a:avLst/>
              <a:gdLst/>
              <a:ahLst/>
              <a:cxnLst/>
              <a:rect l="l" t="t" r="r" b="b"/>
              <a:pathLst>
                <a:path w="11586" h="382" extrusionOk="0">
                  <a:moveTo>
                    <a:pt x="191" y="0"/>
                  </a:moveTo>
                  <a:cubicBezTo>
                    <a:pt x="84" y="0"/>
                    <a:pt x="1" y="84"/>
                    <a:pt x="1" y="191"/>
                  </a:cubicBezTo>
                  <a:cubicBezTo>
                    <a:pt x="1" y="298"/>
                    <a:pt x="84" y="381"/>
                    <a:pt x="191" y="381"/>
                  </a:cubicBezTo>
                  <a:lnTo>
                    <a:pt x="11395" y="381"/>
                  </a:lnTo>
                  <a:cubicBezTo>
                    <a:pt x="11502" y="381"/>
                    <a:pt x="11585" y="298"/>
                    <a:pt x="11585" y="191"/>
                  </a:cubicBezTo>
                  <a:cubicBezTo>
                    <a:pt x="11585" y="84"/>
                    <a:pt x="11502" y="0"/>
                    <a:pt x="1139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527" name="Google Shape;10527;p73"/>
            <p:cNvSpPr/>
            <p:nvPr/>
          </p:nvSpPr>
          <p:spPr>
            <a:xfrm>
              <a:off x="2212404" y="3930062"/>
              <a:ext cx="51942" cy="12158"/>
            </a:xfrm>
            <a:custGeom>
              <a:avLst/>
              <a:gdLst/>
              <a:ahLst/>
              <a:cxnLst/>
              <a:rect l="l" t="t" r="r" b="b"/>
              <a:pathLst>
                <a:path w="1632" h="382" extrusionOk="0">
                  <a:moveTo>
                    <a:pt x="191" y="0"/>
                  </a:moveTo>
                  <a:cubicBezTo>
                    <a:pt x="84" y="0"/>
                    <a:pt x="1" y="84"/>
                    <a:pt x="1" y="191"/>
                  </a:cubicBezTo>
                  <a:cubicBezTo>
                    <a:pt x="1" y="298"/>
                    <a:pt x="84" y="381"/>
                    <a:pt x="191" y="381"/>
                  </a:cubicBezTo>
                  <a:lnTo>
                    <a:pt x="1442" y="381"/>
                  </a:lnTo>
                  <a:cubicBezTo>
                    <a:pt x="1549" y="381"/>
                    <a:pt x="1632" y="286"/>
                    <a:pt x="1632" y="191"/>
                  </a:cubicBezTo>
                  <a:cubicBezTo>
                    <a:pt x="1632" y="84"/>
                    <a:pt x="1561" y="0"/>
                    <a:pt x="144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528" name="Google Shape;10528;p73"/>
            <p:cNvSpPr/>
            <p:nvPr/>
          </p:nvSpPr>
          <p:spPr>
            <a:xfrm>
              <a:off x="2305245" y="3930062"/>
              <a:ext cx="51974" cy="12158"/>
            </a:xfrm>
            <a:custGeom>
              <a:avLst/>
              <a:gdLst/>
              <a:ahLst/>
              <a:cxnLst/>
              <a:rect l="l" t="t" r="r" b="b"/>
              <a:pathLst>
                <a:path w="1633" h="382" extrusionOk="0">
                  <a:moveTo>
                    <a:pt x="191" y="0"/>
                  </a:moveTo>
                  <a:cubicBezTo>
                    <a:pt x="84" y="0"/>
                    <a:pt x="1" y="84"/>
                    <a:pt x="1" y="191"/>
                  </a:cubicBezTo>
                  <a:cubicBezTo>
                    <a:pt x="1" y="298"/>
                    <a:pt x="84" y="381"/>
                    <a:pt x="191" y="381"/>
                  </a:cubicBezTo>
                  <a:lnTo>
                    <a:pt x="1442" y="381"/>
                  </a:lnTo>
                  <a:cubicBezTo>
                    <a:pt x="1549" y="381"/>
                    <a:pt x="1632" y="286"/>
                    <a:pt x="1632" y="191"/>
                  </a:cubicBezTo>
                  <a:cubicBezTo>
                    <a:pt x="1632" y="84"/>
                    <a:pt x="1549" y="0"/>
                    <a:pt x="144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529" name="Google Shape;10529;p73"/>
            <p:cNvSpPr/>
            <p:nvPr/>
          </p:nvSpPr>
          <p:spPr>
            <a:xfrm>
              <a:off x="2489813" y="3930062"/>
              <a:ext cx="52324" cy="12158"/>
            </a:xfrm>
            <a:custGeom>
              <a:avLst/>
              <a:gdLst/>
              <a:ahLst/>
              <a:cxnLst/>
              <a:rect l="l" t="t" r="r" b="b"/>
              <a:pathLst>
                <a:path w="1644" h="382" extrusionOk="0">
                  <a:moveTo>
                    <a:pt x="203" y="0"/>
                  </a:moveTo>
                  <a:cubicBezTo>
                    <a:pt x="95" y="0"/>
                    <a:pt x="0" y="84"/>
                    <a:pt x="0" y="191"/>
                  </a:cubicBezTo>
                  <a:cubicBezTo>
                    <a:pt x="0" y="298"/>
                    <a:pt x="95" y="381"/>
                    <a:pt x="203" y="381"/>
                  </a:cubicBezTo>
                  <a:lnTo>
                    <a:pt x="1441" y="381"/>
                  </a:lnTo>
                  <a:cubicBezTo>
                    <a:pt x="1548" y="381"/>
                    <a:pt x="1643" y="286"/>
                    <a:pt x="1643" y="191"/>
                  </a:cubicBezTo>
                  <a:cubicBezTo>
                    <a:pt x="1643" y="84"/>
                    <a:pt x="1572" y="0"/>
                    <a:pt x="14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530" name="Google Shape;10530;p73"/>
            <p:cNvSpPr/>
            <p:nvPr/>
          </p:nvSpPr>
          <p:spPr>
            <a:xfrm>
              <a:off x="2212404" y="3983118"/>
              <a:ext cx="51942" cy="12158"/>
            </a:xfrm>
            <a:custGeom>
              <a:avLst/>
              <a:gdLst/>
              <a:ahLst/>
              <a:cxnLst/>
              <a:rect l="l" t="t" r="r" b="b"/>
              <a:pathLst>
                <a:path w="1632" h="382" extrusionOk="0">
                  <a:moveTo>
                    <a:pt x="191" y="0"/>
                  </a:moveTo>
                  <a:cubicBezTo>
                    <a:pt x="84" y="0"/>
                    <a:pt x="1" y="84"/>
                    <a:pt x="1" y="191"/>
                  </a:cubicBezTo>
                  <a:cubicBezTo>
                    <a:pt x="1" y="298"/>
                    <a:pt x="84" y="381"/>
                    <a:pt x="191" y="381"/>
                  </a:cubicBezTo>
                  <a:lnTo>
                    <a:pt x="1442" y="381"/>
                  </a:lnTo>
                  <a:cubicBezTo>
                    <a:pt x="1549" y="381"/>
                    <a:pt x="1632" y="286"/>
                    <a:pt x="1632" y="191"/>
                  </a:cubicBezTo>
                  <a:cubicBezTo>
                    <a:pt x="1632" y="84"/>
                    <a:pt x="1561" y="0"/>
                    <a:pt x="144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531" name="Google Shape;10531;p73"/>
            <p:cNvSpPr/>
            <p:nvPr/>
          </p:nvSpPr>
          <p:spPr>
            <a:xfrm>
              <a:off x="2397736" y="3983118"/>
              <a:ext cx="51942" cy="12158"/>
            </a:xfrm>
            <a:custGeom>
              <a:avLst/>
              <a:gdLst/>
              <a:ahLst/>
              <a:cxnLst/>
              <a:rect l="l" t="t" r="r" b="b"/>
              <a:pathLst>
                <a:path w="1632" h="382" extrusionOk="0">
                  <a:moveTo>
                    <a:pt x="191" y="0"/>
                  </a:moveTo>
                  <a:cubicBezTo>
                    <a:pt x="83" y="0"/>
                    <a:pt x="0" y="84"/>
                    <a:pt x="0" y="191"/>
                  </a:cubicBezTo>
                  <a:cubicBezTo>
                    <a:pt x="0" y="298"/>
                    <a:pt x="83" y="381"/>
                    <a:pt x="191" y="381"/>
                  </a:cubicBezTo>
                  <a:lnTo>
                    <a:pt x="1441" y="381"/>
                  </a:lnTo>
                  <a:cubicBezTo>
                    <a:pt x="1548" y="381"/>
                    <a:pt x="1631" y="286"/>
                    <a:pt x="1631" y="191"/>
                  </a:cubicBezTo>
                  <a:cubicBezTo>
                    <a:pt x="1631" y="84"/>
                    <a:pt x="1548" y="0"/>
                    <a:pt x="14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532" name="Google Shape;10532;p73"/>
            <p:cNvSpPr/>
            <p:nvPr/>
          </p:nvSpPr>
          <p:spPr>
            <a:xfrm>
              <a:off x="2212404" y="4036175"/>
              <a:ext cx="51942" cy="12158"/>
            </a:xfrm>
            <a:custGeom>
              <a:avLst/>
              <a:gdLst/>
              <a:ahLst/>
              <a:cxnLst/>
              <a:rect l="l" t="t" r="r" b="b"/>
              <a:pathLst>
                <a:path w="1632" h="382" extrusionOk="0">
                  <a:moveTo>
                    <a:pt x="191" y="0"/>
                  </a:moveTo>
                  <a:cubicBezTo>
                    <a:pt x="84" y="0"/>
                    <a:pt x="1" y="83"/>
                    <a:pt x="1" y="191"/>
                  </a:cubicBezTo>
                  <a:cubicBezTo>
                    <a:pt x="1" y="298"/>
                    <a:pt x="84" y="381"/>
                    <a:pt x="191" y="381"/>
                  </a:cubicBezTo>
                  <a:lnTo>
                    <a:pt x="1442" y="381"/>
                  </a:lnTo>
                  <a:cubicBezTo>
                    <a:pt x="1549" y="381"/>
                    <a:pt x="1632" y="298"/>
                    <a:pt x="1632" y="191"/>
                  </a:cubicBezTo>
                  <a:cubicBezTo>
                    <a:pt x="1632" y="83"/>
                    <a:pt x="1561" y="0"/>
                    <a:pt x="144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533" name="Google Shape;10533;p73"/>
            <p:cNvSpPr/>
            <p:nvPr/>
          </p:nvSpPr>
          <p:spPr>
            <a:xfrm>
              <a:off x="2305245" y="4036175"/>
              <a:ext cx="51974" cy="12158"/>
            </a:xfrm>
            <a:custGeom>
              <a:avLst/>
              <a:gdLst/>
              <a:ahLst/>
              <a:cxnLst/>
              <a:rect l="l" t="t" r="r" b="b"/>
              <a:pathLst>
                <a:path w="1633" h="382" extrusionOk="0">
                  <a:moveTo>
                    <a:pt x="191" y="0"/>
                  </a:moveTo>
                  <a:cubicBezTo>
                    <a:pt x="84" y="0"/>
                    <a:pt x="1" y="83"/>
                    <a:pt x="1" y="191"/>
                  </a:cubicBezTo>
                  <a:cubicBezTo>
                    <a:pt x="1" y="298"/>
                    <a:pt x="84" y="381"/>
                    <a:pt x="191" y="381"/>
                  </a:cubicBezTo>
                  <a:lnTo>
                    <a:pt x="1442" y="381"/>
                  </a:lnTo>
                  <a:cubicBezTo>
                    <a:pt x="1549" y="381"/>
                    <a:pt x="1632" y="298"/>
                    <a:pt x="1632" y="191"/>
                  </a:cubicBezTo>
                  <a:cubicBezTo>
                    <a:pt x="1632" y="83"/>
                    <a:pt x="1549" y="0"/>
                    <a:pt x="144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534" name="Google Shape;10534;p73"/>
            <p:cNvSpPr/>
            <p:nvPr/>
          </p:nvSpPr>
          <p:spPr>
            <a:xfrm>
              <a:off x="2489813" y="4036175"/>
              <a:ext cx="52324" cy="12158"/>
            </a:xfrm>
            <a:custGeom>
              <a:avLst/>
              <a:gdLst/>
              <a:ahLst/>
              <a:cxnLst/>
              <a:rect l="l" t="t" r="r" b="b"/>
              <a:pathLst>
                <a:path w="1644" h="382" extrusionOk="0">
                  <a:moveTo>
                    <a:pt x="203" y="0"/>
                  </a:moveTo>
                  <a:cubicBezTo>
                    <a:pt x="95" y="0"/>
                    <a:pt x="0" y="83"/>
                    <a:pt x="0" y="191"/>
                  </a:cubicBezTo>
                  <a:cubicBezTo>
                    <a:pt x="0" y="298"/>
                    <a:pt x="95" y="381"/>
                    <a:pt x="203" y="381"/>
                  </a:cubicBezTo>
                  <a:lnTo>
                    <a:pt x="1441" y="381"/>
                  </a:lnTo>
                  <a:cubicBezTo>
                    <a:pt x="1548" y="381"/>
                    <a:pt x="1643" y="298"/>
                    <a:pt x="1643" y="191"/>
                  </a:cubicBezTo>
                  <a:cubicBezTo>
                    <a:pt x="1643" y="83"/>
                    <a:pt x="1572" y="0"/>
                    <a:pt x="14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535" name="Google Shape;10535;p73"/>
            <p:cNvSpPr/>
            <p:nvPr/>
          </p:nvSpPr>
          <p:spPr>
            <a:xfrm>
              <a:off x="2305245" y="4088467"/>
              <a:ext cx="51974" cy="12540"/>
            </a:xfrm>
            <a:custGeom>
              <a:avLst/>
              <a:gdLst/>
              <a:ahLst/>
              <a:cxnLst/>
              <a:rect l="l" t="t" r="r" b="b"/>
              <a:pathLst>
                <a:path w="1633" h="394" extrusionOk="0">
                  <a:moveTo>
                    <a:pt x="191" y="0"/>
                  </a:moveTo>
                  <a:cubicBezTo>
                    <a:pt x="84" y="0"/>
                    <a:pt x="1" y="95"/>
                    <a:pt x="1" y="191"/>
                  </a:cubicBezTo>
                  <a:cubicBezTo>
                    <a:pt x="1" y="298"/>
                    <a:pt x="84" y="393"/>
                    <a:pt x="191" y="393"/>
                  </a:cubicBezTo>
                  <a:lnTo>
                    <a:pt x="1442" y="393"/>
                  </a:lnTo>
                  <a:cubicBezTo>
                    <a:pt x="1549" y="393"/>
                    <a:pt x="1632" y="298"/>
                    <a:pt x="1632" y="191"/>
                  </a:cubicBezTo>
                  <a:cubicBezTo>
                    <a:pt x="1632" y="95"/>
                    <a:pt x="1549" y="0"/>
                    <a:pt x="144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536" name="Google Shape;10536;p73"/>
            <p:cNvSpPr/>
            <p:nvPr/>
          </p:nvSpPr>
          <p:spPr>
            <a:xfrm>
              <a:off x="2397736" y="4088467"/>
              <a:ext cx="51942" cy="12540"/>
            </a:xfrm>
            <a:custGeom>
              <a:avLst/>
              <a:gdLst/>
              <a:ahLst/>
              <a:cxnLst/>
              <a:rect l="l" t="t" r="r" b="b"/>
              <a:pathLst>
                <a:path w="1632" h="394" extrusionOk="0">
                  <a:moveTo>
                    <a:pt x="191" y="0"/>
                  </a:moveTo>
                  <a:cubicBezTo>
                    <a:pt x="83" y="0"/>
                    <a:pt x="0" y="95"/>
                    <a:pt x="0" y="191"/>
                  </a:cubicBezTo>
                  <a:cubicBezTo>
                    <a:pt x="0" y="298"/>
                    <a:pt x="83" y="393"/>
                    <a:pt x="191" y="393"/>
                  </a:cubicBezTo>
                  <a:lnTo>
                    <a:pt x="1441" y="393"/>
                  </a:lnTo>
                  <a:cubicBezTo>
                    <a:pt x="1548" y="393"/>
                    <a:pt x="1631" y="298"/>
                    <a:pt x="1631" y="191"/>
                  </a:cubicBezTo>
                  <a:cubicBezTo>
                    <a:pt x="1631" y="95"/>
                    <a:pt x="1548" y="0"/>
                    <a:pt x="14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537" name="Google Shape;10537;p73"/>
            <p:cNvSpPr/>
            <p:nvPr/>
          </p:nvSpPr>
          <p:spPr>
            <a:xfrm>
              <a:off x="2489813" y="4088467"/>
              <a:ext cx="52324" cy="12540"/>
            </a:xfrm>
            <a:custGeom>
              <a:avLst/>
              <a:gdLst/>
              <a:ahLst/>
              <a:cxnLst/>
              <a:rect l="l" t="t" r="r" b="b"/>
              <a:pathLst>
                <a:path w="1644" h="394" extrusionOk="0">
                  <a:moveTo>
                    <a:pt x="203" y="0"/>
                  </a:moveTo>
                  <a:cubicBezTo>
                    <a:pt x="95" y="0"/>
                    <a:pt x="0" y="95"/>
                    <a:pt x="0" y="191"/>
                  </a:cubicBezTo>
                  <a:cubicBezTo>
                    <a:pt x="0" y="298"/>
                    <a:pt x="95" y="393"/>
                    <a:pt x="203" y="393"/>
                  </a:cubicBezTo>
                  <a:lnTo>
                    <a:pt x="1441" y="393"/>
                  </a:lnTo>
                  <a:cubicBezTo>
                    <a:pt x="1548" y="393"/>
                    <a:pt x="1643" y="298"/>
                    <a:pt x="1643" y="191"/>
                  </a:cubicBezTo>
                  <a:cubicBezTo>
                    <a:pt x="1643" y="95"/>
                    <a:pt x="1572" y="0"/>
                    <a:pt x="14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538" name="Google Shape;10538;p73"/>
            <p:cNvSpPr/>
            <p:nvPr/>
          </p:nvSpPr>
          <p:spPr>
            <a:xfrm>
              <a:off x="2304863" y="3969751"/>
              <a:ext cx="53088" cy="38766"/>
            </a:xfrm>
            <a:custGeom>
              <a:avLst/>
              <a:gdLst/>
              <a:ahLst/>
              <a:cxnLst/>
              <a:rect l="l" t="t" r="r" b="b"/>
              <a:pathLst>
                <a:path w="1668" h="1218" extrusionOk="0">
                  <a:moveTo>
                    <a:pt x="1454" y="1"/>
                  </a:moveTo>
                  <a:cubicBezTo>
                    <a:pt x="1406" y="1"/>
                    <a:pt x="1358" y="21"/>
                    <a:pt x="1323" y="63"/>
                  </a:cubicBezTo>
                  <a:lnTo>
                    <a:pt x="620" y="754"/>
                  </a:lnTo>
                  <a:lnTo>
                    <a:pt x="334" y="480"/>
                  </a:lnTo>
                  <a:cubicBezTo>
                    <a:pt x="299" y="438"/>
                    <a:pt x="251" y="417"/>
                    <a:pt x="203" y="417"/>
                  </a:cubicBezTo>
                  <a:cubicBezTo>
                    <a:pt x="156" y="417"/>
                    <a:pt x="108" y="438"/>
                    <a:pt x="72" y="480"/>
                  </a:cubicBezTo>
                  <a:cubicBezTo>
                    <a:pt x="1" y="551"/>
                    <a:pt x="1" y="670"/>
                    <a:pt x="72" y="742"/>
                  </a:cubicBezTo>
                  <a:lnTo>
                    <a:pt x="489" y="1158"/>
                  </a:lnTo>
                  <a:cubicBezTo>
                    <a:pt x="513" y="1194"/>
                    <a:pt x="572" y="1218"/>
                    <a:pt x="620" y="1218"/>
                  </a:cubicBezTo>
                  <a:cubicBezTo>
                    <a:pt x="668" y="1218"/>
                    <a:pt x="727" y="1206"/>
                    <a:pt x="751" y="1158"/>
                  </a:cubicBezTo>
                  <a:lnTo>
                    <a:pt x="1585" y="325"/>
                  </a:lnTo>
                  <a:cubicBezTo>
                    <a:pt x="1668" y="254"/>
                    <a:pt x="1668" y="134"/>
                    <a:pt x="1585" y="63"/>
                  </a:cubicBezTo>
                  <a:cubicBezTo>
                    <a:pt x="1549" y="21"/>
                    <a:pt x="1501" y="1"/>
                    <a:pt x="145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539" name="Google Shape;10539;p73"/>
            <p:cNvSpPr/>
            <p:nvPr/>
          </p:nvSpPr>
          <p:spPr>
            <a:xfrm>
              <a:off x="2489813" y="3969751"/>
              <a:ext cx="53088" cy="38766"/>
            </a:xfrm>
            <a:custGeom>
              <a:avLst/>
              <a:gdLst/>
              <a:ahLst/>
              <a:cxnLst/>
              <a:rect l="l" t="t" r="r" b="b"/>
              <a:pathLst>
                <a:path w="1668" h="1218" extrusionOk="0">
                  <a:moveTo>
                    <a:pt x="1465" y="1"/>
                  </a:moveTo>
                  <a:cubicBezTo>
                    <a:pt x="1417" y="1"/>
                    <a:pt x="1369" y="21"/>
                    <a:pt x="1334" y="63"/>
                  </a:cubicBezTo>
                  <a:lnTo>
                    <a:pt x="631" y="754"/>
                  </a:lnTo>
                  <a:lnTo>
                    <a:pt x="346" y="480"/>
                  </a:lnTo>
                  <a:cubicBezTo>
                    <a:pt x="310" y="438"/>
                    <a:pt x="262" y="417"/>
                    <a:pt x="215" y="417"/>
                  </a:cubicBezTo>
                  <a:cubicBezTo>
                    <a:pt x="167" y="417"/>
                    <a:pt x="119" y="438"/>
                    <a:pt x="84" y="480"/>
                  </a:cubicBezTo>
                  <a:cubicBezTo>
                    <a:pt x="0" y="551"/>
                    <a:pt x="0" y="670"/>
                    <a:pt x="84" y="742"/>
                  </a:cubicBezTo>
                  <a:lnTo>
                    <a:pt x="500" y="1158"/>
                  </a:lnTo>
                  <a:cubicBezTo>
                    <a:pt x="524" y="1194"/>
                    <a:pt x="584" y="1218"/>
                    <a:pt x="631" y="1218"/>
                  </a:cubicBezTo>
                  <a:cubicBezTo>
                    <a:pt x="667" y="1218"/>
                    <a:pt x="738" y="1206"/>
                    <a:pt x="762" y="1158"/>
                  </a:cubicBezTo>
                  <a:lnTo>
                    <a:pt x="1596" y="325"/>
                  </a:lnTo>
                  <a:cubicBezTo>
                    <a:pt x="1667" y="254"/>
                    <a:pt x="1667" y="134"/>
                    <a:pt x="1596" y="63"/>
                  </a:cubicBezTo>
                  <a:cubicBezTo>
                    <a:pt x="1560" y="21"/>
                    <a:pt x="1512" y="1"/>
                    <a:pt x="14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540" name="Google Shape;10540;p73"/>
            <p:cNvSpPr/>
            <p:nvPr/>
          </p:nvSpPr>
          <p:spPr>
            <a:xfrm>
              <a:off x="2396972" y="4022807"/>
              <a:ext cx="53088" cy="38766"/>
            </a:xfrm>
            <a:custGeom>
              <a:avLst/>
              <a:gdLst/>
              <a:ahLst/>
              <a:cxnLst/>
              <a:rect l="l" t="t" r="r" b="b"/>
              <a:pathLst>
                <a:path w="1668" h="1218" extrusionOk="0">
                  <a:moveTo>
                    <a:pt x="1465" y="0"/>
                  </a:moveTo>
                  <a:cubicBezTo>
                    <a:pt x="1417" y="0"/>
                    <a:pt x="1369" y="21"/>
                    <a:pt x="1334" y="63"/>
                  </a:cubicBezTo>
                  <a:lnTo>
                    <a:pt x="631" y="753"/>
                  </a:lnTo>
                  <a:lnTo>
                    <a:pt x="345" y="480"/>
                  </a:lnTo>
                  <a:cubicBezTo>
                    <a:pt x="310" y="438"/>
                    <a:pt x="262" y="417"/>
                    <a:pt x="215" y="417"/>
                  </a:cubicBezTo>
                  <a:cubicBezTo>
                    <a:pt x="167" y="417"/>
                    <a:pt x="119" y="438"/>
                    <a:pt x="84" y="480"/>
                  </a:cubicBezTo>
                  <a:cubicBezTo>
                    <a:pt x="0" y="551"/>
                    <a:pt x="0" y="670"/>
                    <a:pt x="84" y="742"/>
                  </a:cubicBezTo>
                  <a:lnTo>
                    <a:pt x="500" y="1158"/>
                  </a:lnTo>
                  <a:cubicBezTo>
                    <a:pt x="536" y="1206"/>
                    <a:pt x="584" y="1218"/>
                    <a:pt x="631" y="1218"/>
                  </a:cubicBezTo>
                  <a:cubicBezTo>
                    <a:pt x="667" y="1218"/>
                    <a:pt x="738" y="1206"/>
                    <a:pt x="762" y="1158"/>
                  </a:cubicBezTo>
                  <a:lnTo>
                    <a:pt x="1596" y="325"/>
                  </a:lnTo>
                  <a:cubicBezTo>
                    <a:pt x="1667" y="253"/>
                    <a:pt x="1667" y="134"/>
                    <a:pt x="1596" y="63"/>
                  </a:cubicBezTo>
                  <a:cubicBezTo>
                    <a:pt x="1560" y="21"/>
                    <a:pt x="1512" y="0"/>
                    <a:pt x="14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541" name="Google Shape;10541;p73"/>
            <p:cNvSpPr/>
            <p:nvPr/>
          </p:nvSpPr>
          <p:spPr>
            <a:xfrm>
              <a:off x="2212404" y="4075386"/>
              <a:ext cx="53088" cy="38861"/>
            </a:xfrm>
            <a:custGeom>
              <a:avLst/>
              <a:gdLst/>
              <a:ahLst/>
              <a:cxnLst/>
              <a:rect l="l" t="t" r="r" b="b"/>
              <a:pathLst>
                <a:path w="1668" h="1221" extrusionOk="0">
                  <a:moveTo>
                    <a:pt x="1455" y="0"/>
                  </a:moveTo>
                  <a:cubicBezTo>
                    <a:pt x="1406" y="0"/>
                    <a:pt x="1358" y="18"/>
                    <a:pt x="1322" y="54"/>
                  </a:cubicBezTo>
                  <a:lnTo>
                    <a:pt x="620" y="756"/>
                  </a:lnTo>
                  <a:lnTo>
                    <a:pt x="346" y="471"/>
                  </a:lnTo>
                  <a:cubicBezTo>
                    <a:pt x="304" y="435"/>
                    <a:pt x="254" y="417"/>
                    <a:pt x="205" y="417"/>
                  </a:cubicBezTo>
                  <a:cubicBezTo>
                    <a:pt x="156" y="417"/>
                    <a:pt x="108" y="435"/>
                    <a:pt x="72" y="471"/>
                  </a:cubicBezTo>
                  <a:cubicBezTo>
                    <a:pt x="1" y="554"/>
                    <a:pt x="1" y="673"/>
                    <a:pt x="72" y="745"/>
                  </a:cubicBezTo>
                  <a:lnTo>
                    <a:pt x="489" y="1161"/>
                  </a:lnTo>
                  <a:cubicBezTo>
                    <a:pt x="537" y="1197"/>
                    <a:pt x="584" y="1221"/>
                    <a:pt x="620" y="1221"/>
                  </a:cubicBezTo>
                  <a:cubicBezTo>
                    <a:pt x="668" y="1221"/>
                    <a:pt x="727" y="1197"/>
                    <a:pt x="763" y="1161"/>
                  </a:cubicBezTo>
                  <a:lnTo>
                    <a:pt x="1596" y="328"/>
                  </a:lnTo>
                  <a:cubicBezTo>
                    <a:pt x="1668" y="268"/>
                    <a:pt x="1668" y="137"/>
                    <a:pt x="1596" y="54"/>
                  </a:cubicBezTo>
                  <a:cubicBezTo>
                    <a:pt x="1555" y="18"/>
                    <a:pt x="1504" y="0"/>
                    <a:pt x="14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542" name="Google Shape;10542;p73"/>
            <p:cNvSpPr/>
            <p:nvPr/>
          </p:nvSpPr>
          <p:spPr>
            <a:xfrm>
              <a:off x="2396972" y="3916694"/>
              <a:ext cx="53088" cy="38798"/>
            </a:xfrm>
            <a:custGeom>
              <a:avLst/>
              <a:gdLst/>
              <a:ahLst/>
              <a:cxnLst/>
              <a:rect l="l" t="t" r="r" b="b"/>
              <a:pathLst>
                <a:path w="1668" h="1219" extrusionOk="0">
                  <a:moveTo>
                    <a:pt x="1465" y="1"/>
                  </a:moveTo>
                  <a:cubicBezTo>
                    <a:pt x="1417" y="1"/>
                    <a:pt x="1369" y="21"/>
                    <a:pt x="1334" y="63"/>
                  </a:cubicBezTo>
                  <a:lnTo>
                    <a:pt x="631" y="754"/>
                  </a:lnTo>
                  <a:lnTo>
                    <a:pt x="345" y="480"/>
                  </a:lnTo>
                  <a:cubicBezTo>
                    <a:pt x="310" y="438"/>
                    <a:pt x="262" y="417"/>
                    <a:pt x="215" y="417"/>
                  </a:cubicBezTo>
                  <a:cubicBezTo>
                    <a:pt x="167" y="417"/>
                    <a:pt x="119" y="438"/>
                    <a:pt x="84" y="480"/>
                  </a:cubicBezTo>
                  <a:cubicBezTo>
                    <a:pt x="0" y="551"/>
                    <a:pt x="0" y="670"/>
                    <a:pt x="84" y="742"/>
                  </a:cubicBezTo>
                  <a:lnTo>
                    <a:pt x="500" y="1159"/>
                  </a:lnTo>
                  <a:cubicBezTo>
                    <a:pt x="536" y="1206"/>
                    <a:pt x="584" y="1218"/>
                    <a:pt x="631" y="1218"/>
                  </a:cubicBezTo>
                  <a:cubicBezTo>
                    <a:pt x="667" y="1218"/>
                    <a:pt x="738" y="1206"/>
                    <a:pt x="762" y="1159"/>
                  </a:cubicBezTo>
                  <a:lnTo>
                    <a:pt x="1596" y="325"/>
                  </a:lnTo>
                  <a:cubicBezTo>
                    <a:pt x="1667" y="266"/>
                    <a:pt x="1667" y="135"/>
                    <a:pt x="1596" y="63"/>
                  </a:cubicBezTo>
                  <a:cubicBezTo>
                    <a:pt x="1560" y="21"/>
                    <a:pt x="1512" y="1"/>
                    <a:pt x="14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</p:grpSp>
      <p:sp>
        <p:nvSpPr>
          <p:cNvPr id="10543" name="Google Shape;10543;p73"/>
          <p:cNvSpPr/>
          <p:nvPr/>
        </p:nvSpPr>
        <p:spPr>
          <a:xfrm>
            <a:off x="8290018" y="4297869"/>
            <a:ext cx="463365" cy="386556"/>
          </a:xfrm>
          <a:custGeom>
            <a:avLst/>
            <a:gdLst/>
            <a:ahLst/>
            <a:cxnLst/>
            <a:rect l="l" t="t" r="r" b="b"/>
            <a:pathLst>
              <a:path w="10919" h="9109" extrusionOk="0">
                <a:moveTo>
                  <a:pt x="2917" y="310"/>
                </a:moveTo>
                <a:cubicBezTo>
                  <a:pt x="3119" y="310"/>
                  <a:pt x="3286" y="476"/>
                  <a:pt x="3286" y="679"/>
                </a:cubicBezTo>
                <a:lnTo>
                  <a:pt x="3286" y="1036"/>
                </a:lnTo>
                <a:cubicBezTo>
                  <a:pt x="3250" y="1322"/>
                  <a:pt x="3012" y="1560"/>
                  <a:pt x="2715" y="1560"/>
                </a:cubicBezTo>
                <a:cubicBezTo>
                  <a:pt x="2417" y="1560"/>
                  <a:pt x="2179" y="1322"/>
                  <a:pt x="2179" y="1024"/>
                </a:cubicBezTo>
                <a:lnTo>
                  <a:pt x="2179" y="679"/>
                </a:lnTo>
                <a:cubicBezTo>
                  <a:pt x="2179" y="476"/>
                  <a:pt x="2346" y="310"/>
                  <a:pt x="2560" y="310"/>
                </a:cubicBezTo>
                <a:close/>
                <a:moveTo>
                  <a:pt x="5715" y="310"/>
                </a:moveTo>
                <a:cubicBezTo>
                  <a:pt x="5917" y="310"/>
                  <a:pt x="6084" y="476"/>
                  <a:pt x="6084" y="679"/>
                </a:cubicBezTo>
                <a:lnTo>
                  <a:pt x="6084" y="1036"/>
                </a:lnTo>
                <a:cubicBezTo>
                  <a:pt x="6048" y="1322"/>
                  <a:pt x="5810" y="1560"/>
                  <a:pt x="5513" y="1560"/>
                </a:cubicBezTo>
                <a:cubicBezTo>
                  <a:pt x="5215" y="1560"/>
                  <a:pt x="4977" y="1322"/>
                  <a:pt x="4977" y="1024"/>
                </a:cubicBezTo>
                <a:lnTo>
                  <a:pt x="4977" y="679"/>
                </a:lnTo>
                <a:cubicBezTo>
                  <a:pt x="4977" y="476"/>
                  <a:pt x="5144" y="310"/>
                  <a:pt x="5358" y="310"/>
                </a:cubicBezTo>
                <a:close/>
                <a:moveTo>
                  <a:pt x="8513" y="310"/>
                </a:moveTo>
                <a:cubicBezTo>
                  <a:pt x="8715" y="310"/>
                  <a:pt x="8882" y="476"/>
                  <a:pt x="8882" y="679"/>
                </a:cubicBezTo>
                <a:lnTo>
                  <a:pt x="8882" y="1036"/>
                </a:lnTo>
                <a:cubicBezTo>
                  <a:pt x="8846" y="1322"/>
                  <a:pt x="8608" y="1560"/>
                  <a:pt x="8311" y="1560"/>
                </a:cubicBezTo>
                <a:cubicBezTo>
                  <a:pt x="8013" y="1560"/>
                  <a:pt x="7775" y="1322"/>
                  <a:pt x="7775" y="1024"/>
                </a:cubicBezTo>
                <a:lnTo>
                  <a:pt x="7775" y="679"/>
                </a:lnTo>
                <a:cubicBezTo>
                  <a:pt x="7775" y="476"/>
                  <a:pt x="7941" y="310"/>
                  <a:pt x="8156" y="310"/>
                </a:cubicBezTo>
                <a:close/>
                <a:moveTo>
                  <a:pt x="2893" y="1881"/>
                </a:moveTo>
                <a:lnTo>
                  <a:pt x="2893" y="1977"/>
                </a:lnTo>
                <a:cubicBezTo>
                  <a:pt x="2893" y="2036"/>
                  <a:pt x="2905" y="2096"/>
                  <a:pt x="2941" y="2143"/>
                </a:cubicBezTo>
                <a:lnTo>
                  <a:pt x="2715" y="2358"/>
                </a:lnTo>
                <a:lnTo>
                  <a:pt x="2691" y="2358"/>
                </a:lnTo>
                <a:lnTo>
                  <a:pt x="2465" y="2143"/>
                </a:lnTo>
                <a:cubicBezTo>
                  <a:pt x="2500" y="2096"/>
                  <a:pt x="2512" y="2036"/>
                  <a:pt x="2512" y="1977"/>
                </a:cubicBezTo>
                <a:lnTo>
                  <a:pt x="2512" y="1881"/>
                </a:lnTo>
                <a:close/>
                <a:moveTo>
                  <a:pt x="5715" y="1881"/>
                </a:moveTo>
                <a:lnTo>
                  <a:pt x="5715" y="1977"/>
                </a:lnTo>
                <a:cubicBezTo>
                  <a:pt x="5715" y="2036"/>
                  <a:pt x="5727" y="2096"/>
                  <a:pt x="5751" y="2143"/>
                </a:cubicBezTo>
                <a:lnTo>
                  <a:pt x="5536" y="2358"/>
                </a:lnTo>
                <a:lnTo>
                  <a:pt x="5501" y="2358"/>
                </a:lnTo>
                <a:lnTo>
                  <a:pt x="5274" y="2143"/>
                </a:lnTo>
                <a:cubicBezTo>
                  <a:pt x="5310" y="2096"/>
                  <a:pt x="5322" y="2036"/>
                  <a:pt x="5322" y="1977"/>
                </a:cubicBezTo>
                <a:lnTo>
                  <a:pt x="5322" y="1881"/>
                </a:lnTo>
                <a:close/>
                <a:moveTo>
                  <a:pt x="8501" y="1881"/>
                </a:moveTo>
                <a:lnTo>
                  <a:pt x="8501" y="1977"/>
                </a:lnTo>
                <a:cubicBezTo>
                  <a:pt x="8501" y="2036"/>
                  <a:pt x="8525" y="2096"/>
                  <a:pt x="8549" y="2143"/>
                </a:cubicBezTo>
                <a:lnTo>
                  <a:pt x="8334" y="2358"/>
                </a:lnTo>
                <a:lnTo>
                  <a:pt x="8299" y="2358"/>
                </a:lnTo>
                <a:lnTo>
                  <a:pt x="8072" y="2143"/>
                </a:lnTo>
                <a:cubicBezTo>
                  <a:pt x="8108" y="2096"/>
                  <a:pt x="8120" y="2036"/>
                  <a:pt x="8120" y="1977"/>
                </a:cubicBezTo>
                <a:lnTo>
                  <a:pt x="8120" y="1881"/>
                </a:lnTo>
                <a:close/>
                <a:moveTo>
                  <a:pt x="9906" y="3286"/>
                </a:moveTo>
                <a:cubicBezTo>
                  <a:pt x="10120" y="3286"/>
                  <a:pt x="10275" y="3453"/>
                  <a:pt x="10275" y="3655"/>
                </a:cubicBezTo>
                <a:lnTo>
                  <a:pt x="10275" y="4012"/>
                </a:lnTo>
                <a:cubicBezTo>
                  <a:pt x="10263" y="4298"/>
                  <a:pt x="10013" y="4536"/>
                  <a:pt x="9716" y="4536"/>
                </a:cubicBezTo>
                <a:cubicBezTo>
                  <a:pt x="9418" y="4536"/>
                  <a:pt x="9180" y="4298"/>
                  <a:pt x="9180" y="4001"/>
                </a:cubicBezTo>
                <a:lnTo>
                  <a:pt x="9180" y="3655"/>
                </a:lnTo>
                <a:cubicBezTo>
                  <a:pt x="9180" y="3453"/>
                  <a:pt x="9346" y="3286"/>
                  <a:pt x="9549" y="3286"/>
                </a:cubicBezTo>
                <a:close/>
                <a:moveTo>
                  <a:pt x="1512" y="3286"/>
                </a:moveTo>
                <a:cubicBezTo>
                  <a:pt x="1691" y="3286"/>
                  <a:pt x="1857" y="3453"/>
                  <a:pt x="1857" y="3655"/>
                </a:cubicBezTo>
                <a:lnTo>
                  <a:pt x="1857" y="4012"/>
                </a:lnTo>
                <a:cubicBezTo>
                  <a:pt x="1857" y="4310"/>
                  <a:pt x="1619" y="4548"/>
                  <a:pt x="1322" y="4548"/>
                </a:cubicBezTo>
                <a:cubicBezTo>
                  <a:pt x="1024" y="4548"/>
                  <a:pt x="786" y="4310"/>
                  <a:pt x="786" y="4012"/>
                </a:cubicBezTo>
                <a:lnTo>
                  <a:pt x="786" y="3655"/>
                </a:lnTo>
                <a:cubicBezTo>
                  <a:pt x="786" y="3453"/>
                  <a:pt x="953" y="3286"/>
                  <a:pt x="1155" y="3286"/>
                </a:cubicBezTo>
                <a:close/>
                <a:moveTo>
                  <a:pt x="4310" y="3286"/>
                </a:moveTo>
                <a:cubicBezTo>
                  <a:pt x="4489" y="3286"/>
                  <a:pt x="4655" y="3453"/>
                  <a:pt x="4655" y="3655"/>
                </a:cubicBezTo>
                <a:lnTo>
                  <a:pt x="4655" y="4012"/>
                </a:lnTo>
                <a:cubicBezTo>
                  <a:pt x="4655" y="4310"/>
                  <a:pt x="4417" y="4548"/>
                  <a:pt x="4120" y="4548"/>
                </a:cubicBezTo>
                <a:cubicBezTo>
                  <a:pt x="3822" y="4548"/>
                  <a:pt x="3584" y="4310"/>
                  <a:pt x="3584" y="4012"/>
                </a:cubicBezTo>
                <a:lnTo>
                  <a:pt x="3584" y="3655"/>
                </a:lnTo>
                <a:cubicBezTo>
                  <a:pt x="3584" y="3453"/>
                  <a:pt x="3750" y="3286"/>
                  <a:pt x="3953" y="3286"/>
                </a:cubicBezTo>
                <a:close/>
                <a:moveTo>
                  <a:pt x="7108" y="3286"/>
                </a:moveTo>
                <a:cubicBezTo>
                  <a:pt x="7287" y="3286"/>
                  <a:pt x="7453" y="3453"/>
                  <a:pt x="7453" y="3655"/>
                </a:cubicBezTo>
                <a:lnTo>
                  <a:pt x="7453" y="4012"/>
                </a:lnTo>
                <a:cubicBezTo>
                  <a:pt x="7453" y="4310"/>
                  <a:pt x="7215" y="4548"/>
                  <a:pt x="6918" y="4548"/>
                </a:cubicBezTo>
                <a:cubicBezTo>
                  <a:pt x="6620" y="4548"/>
                  <a:pt x="6382" y="4310"/>
                  <a:pt x="6382" y="4012"/>
                </a:cubicBezTo>
                <a:lnTo>
                  <a:pt x="6382" y="3655"/>
                </a:lnTo>
                <a:cubicBezTo>
                  <a:pt x="6382" y="3453"/>
                  <a:pt x="6548" y="3286"/>
                  <a:pt x="6751" y="3286"/>
                </a:cubicBezTo>
                <a:close/>
                <a:moveTo>
                  <a:pt x="1500" y="4858"/>
                </a:moveTo>
                <a:lnTo>
                  <a:pt x="1500" y="4953"/>
                </a:lnTo>
                <a:cubicBezTo>
                  <a:pt x="1500" y="5013"/>
                  <a:pt x="1512" y="5072"/>
                  <a:pt x="1548" y="5120"/>
                </a:cubicBezTo>
                <a:lnTo>
                  <a:pt x="1322" y="5334"/>
                </a:lnTo>
                <a:lnTo>
                  <a:pt x="1286" y="5334"/>
                </a:lnTo>
                <a:lnTo>
                  <a:pt x="1072" y="5120"/>
                </a:lnTo>
                <a:cubicBezTo>
                  <a:pt x="1095" y="5072"/>
                  <a:pt x="1107" y="5013"/>
                  <a:pt x="1107" y="4953"/>
                </a:cubicBezTo>
                <a:lnTo>
                  <a:pt x="1107" y="4858"/>
                </a:lnTo>
                <a:close/>
                <a:moveTo>
                  <a:pt x="4298" y="4858"/>
                </a:moveTo>
                <a:lnTo>
                  <a:pt x="4298" y="4953"/>
                </a:lnTo>
                <a:cubicBezTo>
                  <a:pt x="4298" y="5013"/>
                  <a:pt x="4310" y="5072"/>
                  <a:pt x="4334" y="5120"/>
                </a:cubicBezTo>
                <a:lnTo>
                  <a:pt x="4120" y="5334"/>
                </a:lnTo>
                <a:lnTo>
                  <a:pt x="4084" y="5334"/>
                </a:lnTo>
                <a:lnTo>
                  <a:pt x="3870" y="5120"/>
                </a:lnTo>
                <a:cubicBezTo>
                  <a:pt x="3893" y="5072"/>
                  <a:pt x="3905" y="5013"/>
                  <a:pt x="3905" y="4953"/>
                </a:cubicBezTo>
                <a:lnTo>
                  <a:pt x="3905" y="4858"/>
                </a:lnTo>
                <a:close/>
                <a:moveTo>
                  <a:pt x="7108" y="4858"/>
                </a:moveTo>
                <a:lnTo>
                  <a:pt x="7108" y="4953"/>
                </a:lnTo>
                <a:cubicBezTo>
                  <a:pt x="7108" y="5013"/>
                  <a:pt x="7120" y="5072"/>
                  <a:pt x="7156" y="5120"/>
                </a:cubicBezTo>
                <a:lnTo>
                  <a:pt x="6929" y="5334"/>
                </a:lnTo>
                <a:lnTo>
                  <a:pt x="6906" y="5334"/>
                </a:lnTo>
                <a:lnTo>
                  <a:pt x="6679" y="5120"/>
                </a:lnTo>
                <a:cubicBezTo>
                  <a:pt x="6703" y="5072"/>
                  <a:pt x="6715" y="5013"/>
                  <a:pt x="6715" y="4953"/>
                </a:cubicBezTo>
                <a:lnTo>
                  <a:pt x="6715" y="4858"/>
                </a:lnTo>
                <a:close/>
                <a:moveTo>
                  <a:pt x="9906" y="4858"/>
                </a:moveTo>
                <a:lnTo>
                  <a:pt x="9906" y="4953"/>
                </a:lnTo>
                <a:cubicBezTo>
                  <a:pt x="9906" y="5013"/>
                  <a:pt x="9918" y="5072"/>
                  <a:pt x="9954" y="5120"/>
                </a:cubicBezTo>
                <a:lnTo>
                  <a:pt x="9727" y="5334"/>
                </a:lnTo>
                <a:lnTo>
                  <a:pt x="9704" y="5334"/>
                </a:lnTo>
                <a:lnTo>
                  <a:pt x="9477" y="5120"/>
                </a:lnTo>
                <a:cubicBezTo>
                  <a:pt x="9501" y="5072"/>
                  <a:pt x="9525" y="5013"/>
                  <a:pt x="9525" y="4953"/>
                </a:cubicBezTo>
                <a:lnTo>
                  <a:pt x="9525" y="4858"/>
                </a:lnTo>
                <a:close/>
                <a:moveTo>
                  <a:pt x="2453" y="0"/>
                </a:moveTo>
                <a:cubicBezTo>
                  <a:pt x="2084" y="0"/>
                  <a:pt x="1762" y="310"/>
                  <a:pt x="1762" y="679"/>
                </a:cubicBezTo>
                <a:lnTo>
                  <a:pt x="1762" y="1036"/>
                </a:lnTo>
                <a:cubicBezTo>
                  <a:pt x="1762" y="1322"/>
                  <a:pt x="1905" y="1572"/>
                  <a:pt x="2119" y="1726"/>
                </a:cubicBezTo>
                <a:lnTo>
                  <a:pt x="2119" y="1977"/>
                </a:lnTo>
                <a:cubicBezTo>
                  <a:pt x="2119" y="1977"/>
                  <a:pt x="2119" y="1988"/>
                  <a:pt x="2107" y="1988"/>
                </a:cubicBezTo>
                <a:lnTo>
                  <a:pt x="1691" y="2203"/>
                </a:lnTo>
                <a:cubicBezTo>
                  <a:pt x="1512" y="2286"/>
                  <a:pt x="1405" y="2465"/>
                  <a:pt x="1405" y="2655"/>
                </a:cubicBezTo>
                <a:lnTo>
                  <a:pt x="1405" y="2989"/>
                </a:lnTo>
                <a:lnTo>
                  <a:pt x="1036" y="2989"/>
                </a:lnTo>
                <a:cubicBezTo>
                  <a:pt x="667" y="2989"/>
                  <a:pt x="357" y="3298"/>
                  <a:pt x="357" y="3667"/>
                </a:cubicBezTo>
                <a:lnTo>
                  <a:pt x="357" y="4024"/>
                </a:lnTo>
                <a:cubicBezTo>
                  <a:pt x="357" y="4310"/>
                  <a:pt x="488" y="4560"/>
                  <a:pt x="714" y="4715"/>
                </a:cubicBezTo>
                <a:lnTo>
                  <a:pt x="714" y="4965"/>
                </a:lnTo>
                <a:cubicBezTo>
                  <a:pt x="714" y="4965"/>
                  <a:pt x="714" y="4977"/>
                  <a:pt x="691" y="4977"/>
                </a:cubicBezTo>
                <a:lnTo>
                  <a:pt x="274" y="5191"/>
                </a:lnTo>
                <a:cubicBezTo>
                  <a:pt x="95" y="5275"/>
                  <a:pt x="0" y="5453"/>
                  <a:pt x="0" y="5656"/>
                </a:cubicBezTo>
                <a:lnTo>
                  <a:pt x="0" y="7382"/>
                </a:lnTo>
                <a:cubicBezTo>
                  <a:pt x="0" y="7513"/>
                  <a:pt x="36" y="7644"/>
                  <a:pt x="119" y="7751"/>
                </a:cubicBezTo>
                <a:lnTo>
                  <a:pt x="298" y="8013"/>
                </a:lnTo>
                <a:cubicBezTo>
                  <a:pt x="333" y="8073"/>
                  <a:pt x="357" y="8156"/>
                  <a:pt x="357" y="8227"/>
                </a:cubicBezTo>
                <a:lnTo>
                  <a:pt x="357" y="8942"/>
                </a:lnTo>
                <a:cubicBezTo>
                  <a:pt x="357" y="9025"/>
                  <a:pt x="429" y="9108"/>
                  <a:pt x="512" y="9108"/>
                </a:cubicBezTo>
                <a:cubicBezTo>
                  <a:pt x="607" y="9108"/>
                  <a:pt x="679" y="9025"/>
                  <a:pt x="679" y="8942"/>
                </a:cubicBezTo>
                <a:lnTo>
                  <a:pt x="679" y="8227"/>
                </a:lnTo>
                <a:cubicBezTo>
                  <a:pt x="679" y="8096"/>
                  <a:pt x="631" y="7953"/>
                  <a:pt x="560" y="7858"/>
                </a:cubicBezTo>
                <a:lnTo>
                  <a:pt x="381" y="7584"/>
                </a:lnTo>
                <a:cubicBezTo>
                  <a:pt x="333" y="7525"/>
                  <a:pt x="321" y="7453"/>
                  <a:pt x="321" y="7382"/>
                </a:cubicBezTo>
                <a:lnTo>
                  <a:pt x="321" y="5656"/>
                </a:lnTo>
                <a:cubicBezTo>
                  <a:pt x="321" y="5572"/>
                  <a:pt x="369" y="5513"/>
                  <a:pt x="429" y="5477"/>
                </a:cubicBezTo>
                <a:lnTo>
                  <a:pt x="714" y="5322"/>
                </a:lnTo>
                <a:lnTo>
                  <a:pt x="976" y="5596"/>
                </a:lnTo>
                <a:cubicBezTo>
                  <a:pt x="1036" y="5656"/>
                  <a:pt x="1131" y="5691"/>
                  <a:pt x="1214" y="5691"/>
                </a:cubicBezTo>
                <a:cubicBezTo>
                  <a:pt x="1310" y="5691"/>
                  <a:pt x="1381" y="5667"/>
                  <a:pt x="1453" y="5596"/>
                </a:cubicBezTo>
                <a:lnTo>
                  <a:pt x="1726" y="5322"/>
                </a:lnTo>
                <a:lnTo>
                  <a:pt x="2000" y="5477"/>
                </a:lnTo>
                <a:cubicBezTo>
                  <a:pt x="2060" y="5501"/>
                  <a:pt x="2107" y="5572"/>
                  <a:pt x="2107" y="5656"/>
                </a:cubicBezTo>
                <a:lnTo>
                  <a:pt x="2107" y="7382"/>
                </a:lnTo>
                <a:cubicBezTo>
                  <a:pt x="2107" y="7453"/>
                  <a:pt x="2096" y="7525"/>
                  <a:pt x="2048" y="7584"/>
                </a:cubicBezTo>
                <a:lnTo>
                  <a:pt x="1869" y="7858"/>
                </a:lnTo>
                <a:cubicBezTo>
                  <a:pt x="1798" y="7977"/>
                  <a:pt x="1750" y="8096"/>
                  <a:pt x="1750" y="8227"/>
                </a:cubicBezTo>
                <a:lnTo>
                  <a:pt x="1750" y="8942"/>
                </a:lnTo>
                <a:cubicBezTo>
                  <a:pt x="1750" y="9025"/>
                  <a:pt x="1822" y="9108"/>
                  <a:pt x="1917" y="9108"/>
                </a:cubicBezTo>
                <a:cubicBezTo>
                  <a:pt x="2000" y="9108"/>
                  <a:pt x="2084" y="9025"/>
                  <a:pt x="2084" y="8942"/>
                </a:cubicBezTo>
                <a:lnTo>
                  <a:pt x="2084" y="8227"/>
                </a:lnTo>
                <a:cubicBezTo>
                  <a:pt x="2084" y="8156"/>
                  <a:pt x="2096" y="8073"/>
                  <a:pt x="2143" y="8013"/>
                </a:cubicBezTo>
                <a:lnTo>
                  <a:pt x="2322" y="7751"/>
                </a:lnTo>
                <a:cubicBezTo>
                  <a:pt x="2393" y="7632"/>
                  <a:pt x="2441" y="7513"/>
                  <a:pt x="2441" y="7382"/>
                </a:cubicBezTo>
                <a:lnTo>
                  <a:pt x="2441" y="5656"/>
                </a:lnTo>
                <a:cubicBezTo>
                  <a:pt x="2441" y="5453"/>
                  <a:pt x="2334" y="5275"/>
                  <a:pt x="2155" y="5191"/>
                </a:cubicBezTo>
                <a:lnTo>
                  <a:pt x="1738" y="4977"/>
                </a:lnTo>
                <a:lnTo>
                  <a:pt x="1726" y="4965"/>
                </a:lnTo>
                <a:lnTo>
                  <a:pt x="1726" y="4703"/>
                </a:lnTo>
                <a:cubicBezTo>
                  <a:pt x="1929" y="4536"/>
                  <a:pt x="2084" y="4298"/>
                  <a:pt x="2084" y="4012"/>
                </a:cubicBezTo>
                <a:lnTo>
                  <a:pt x="2084" y="3655"/>
                </a:lnTo>
                <a:cubicBezTo>
                  <a:pt x="2084" y="3405"/>
                  <a:pt x="1929" y="3179"/>
                  <a:pt x="1726" y="3060"/>
                </a:cubicBezTo>
                <a:lnTo>
                  <a:pt x="1726" y="2643"/>
                </a:lnTo>
                <a:cubicBezTo>
                  <a:pt x="1726" y="2572"/>
                  <a:pt x="1762" y="2512"/>
                  <a:pt x="1822" y="2465"/>
                </a:cubicBezTo>
                <a:lnTo>
                  <a:pt x="2107" y="2322"/>
                </a:lnTo>
                <a:lnTo>
                  <a:pt x="2381" y="2584"/>
                </a:lnTo>
                <a:cubicBezTo>
                  <a:pt x="2441" y="2643"/>
                  <a:pt x="2524" y="2691"/>
                  <a:pt x="2619" y="2691"/>
                </a:cubicBezTo>
                <a:cubicBezTo>
                  <a:pt x="2703" y="2691"/>
                  <a:pt x="2774" y="2655"/>
                  <a:pt x="2858" y="2584"/>
                </a:cubicBezTo>
                <a:lnTo>
                  <a:pt x="3119" y="2322"/>
                </a:lnTo>
                <a:lnTo>
                  <a:pt x="3405" y="2465"/>
                </a:lnTo>
                <a:cubicBezTo>
                  <a:pt x="3465" y="2500"/>
                  <a:pt x="3512" y="2572"/>
                  <a:pt x="3512" y="2643"/>
                </a:cubicBezTo>
                <a:lnTo>
                  <a:pt x="3512" y="3060"/>
                </a:lnTo>
                <a:cubicBezTo>
                  <a:pt x="3298" y="3179"/>
                  <a:pt x="3155" y="3405"/>
                  <a:pt x="3155" y="3655"/>
                </a:cubicBezTo>
                <a:lnTo>
                  <a:pt x="3155" y="4012"/>
                </a:lnTo>
                <a:cubicBezTo>
                  <a:pt x="3155" y="4298"/>
                  <a:pt x="3286" y="4548"/>
                  <a:pt x="3512" y="4703"/>
                </a:cubicBezTo>
                <a:lnTo>
                  <a:pt x="3512" y="4953"/>
                </a:lnTo>
                <a:cubicBezTo>
                  <a:pt x="3512" y="4953"/>
                  <a:pt x="3512" y="4965"/>
                  <a:pt x="3489" y="4965"/>
                </a:cubicBezTo>
                <a:lnTo>
                  <a:pt x="3072" y="5179"/>
                </a:lnTo>
                <a:cubicBezTo>
                  <a:pt x="2893" y="5263"/>
                  <a:pt x="2798" y="5441"/>
                  <a:pt x="2798" y="5632"/>
                </a:cubicBezTo>
                <a:lnTo>
                  <a:pt x="2798" y="7358"/>
                </a:lnTo>
                <a:cubicBezTo>
                  <a:pt x="2798" y="7501"/>
                  <a:pt x="2834" y="7632"/>
                  <a:pt x="2917" y="7739"/>
                </a:cubicBezTo>
                <a:lnTo>
                  <a:pt x="3096" y="8001"/>
                </a:lnTo>
                <a:cubicBezTo>
                  <a:pt x="3131" y="8061"/>
                  <a:pt x="3155" y="8132"/>
                  <a:pt x="3155" y="8215"/>
                </a:cubicBezTo>
                <a:lnTo>
                  <a:pt x="3155" y="8930"/>
                </a:lnTo>
                <a:cubicBezTo>
                  <a:pt x="3155" y="9013"/>
                  <a:pt x="3227" y="9085"/>
                  <a:pt x="3310" y="9085"/>
                </a:cubicBezTo>
                <a:cubicBezTo>
                  <a:pt x="3405" y="9085"/>
                  <a:pt x="3477" y="9013"/>
                  <a:pt x="3477" y="8930"/>
                </a:cubicBezTo>
                <a:lnTo>
                  <a:pt x="3477" y="8215"/>
                </a:lnTo>
                <a:cubicBezTo>
                  <a:pt x="3477" y="8073"/>
                  <a:pt x="3429" y="7942"/>
                  <a:pt x="3358" y="7834"/>
                </a:cubicBezTo>
                <a:lnTo>
                  <a:pt x="3179" y="7572"/>
                </a:lnTo>
                <a:cubicBezTo>
                  <a:pt x="3131" y="7513"/>
                  <a:pt x="3119" y="7441"/>
                  <a:pt x="3119" y="7358"/>
                </a:cubicBezTo>
                <a:lnTo>
                  <a:pt x="3119" y="5632"/>
                </a:lnTo>
                <a:cubicBezTo>
                  <a:pt x="3119" y="5560"/>
                  <a:pt x="3167" y="5501"/>
                  <a:pt x="3227" y="5453"/>
                </a:cubicBezTo>
                <a:lnTo>
                  <a:pt x="3512" y="5310"/>
                </a:lnTo>
                <a:lnTo>
                  <a:pt x="3774" y="5572"/>
                </a:lnTo>
                <a:cubicBezTo>
                  <a:pt x="3834" y="5632"/>
                  <a:pt x="3929" y="5679"/>
                  <a:pt x="4012" y="5679"/>
                </a:cubicBezTo>
                <a:cubicBezTo>
                  <a:pt x="4108" y="5679"/>
                  <a:pt x="4179" y="5656"/>
                  <a:pt x="4251" y="5572"/>
                </a:cubicBezTo>
                <a:lnTo>
                  <a:pt x="4524" y="5310"/>
                </a:lnTo>
                <a:lnTo>
                  <a:pt x="4798" y="5453"/>
                </a:lnTo>
                <a:cubicBezTo>
                  <a:pt x="4858" y="5489"/>
                  <a:pt x="4905" y="5560"/>
                  <a:pt x="4905" y="5632"/>
                </a:cubicBezTo>
                <a:lnTo>
                  <a:pt x="4905" y="7358"/>
                </a:lnTo>
                <a:cubicBezTo>
                  <a:pt x="4905" y="7441"/>
                  <a:pt x="4893" y="7513"/>
                  <a:pt x="4846" y="7572"/>
                </a:cubicBezTo>
                <a:lnTo>
                  <a:pt x="4667" y="7834"/>
                </a:lnTo>
                <a:cubicBezTo>
                  <a:pt x="4596" y="7953"/>
                  <a:pt x="4548" y="8073"/>
                  <a:pt x="4548" y="8215"/>
                </a:cubicBezTo>
                <a:lnTo>
                  <a:pt x="4548" y="8930"/>
                </a:lnTo>
                <a:cubicBezTo>
                  <a:pt x="4548" y="9013"/>
                  <a:pt x="4620" y="9085"/>
                  <a:pt x="4715" y="9085"/>
                </a:cubicBezTo>
                <a:cubicBezTo>
                  <a:pt x="4798" y="9085"/>
                  <a:pt x="4882" y="9013"/>
                  <a:pt x="4882" y="8930"/>
                </a:cubicBezTo>
                <a:lnTo>
                  <a:pt x="4882" y="8215"/>
                </a:lnTo>
                <a:cubicBezTo>
                  <a:pt x="4882" y="8132"/>
                  <a:pt x="4893" y="8061"/>
                  <a:pt x="4941" y="8001"/>
                </a:cubicBezTo>
                <a:lnTo>
                  <a:pt x="5120" y="7739"/>
                </a:lnTo>
                <a:cubicBezTo>
                  <a:pt x="5191" y="7620"/>
                  <a:pt x="5239" y="7501"/>
                  <a:pt x="5239" y="7358"/>
                </a:cubicBezTo>
                <a:lnTo>
                  <a:pt x="5239" y="5632"/>
                </a:lnTo>
                <a:cubicBezTo>
                  <a:pt x="5239" y="5441"/>
                  <a:pt x="5132" y="5263"/>
                  <a:pt x="4953" y="5179"/>
                </a:cubicBezTo>
                <a:lnTo>
                  <a:pt x="4536" y="4965"/>
                </a:lnTo>
                <a:lnTo>
                  <a:pt x="4524" y="4953"/>
                </a:lnTo>
                <a:lnTo>
                  <a:pt x="4524" y="4703"/>
                </a:lnTo>
                <a:cubicBezTo>
                  <a:pt x="4727" y="4536"/>
                  <a:pt x="4882" y="4298"/>
                  <a:pt x="4882" y="4012"/>
                </a:cubicBezTo>
                <a:lnTo>
                  <a:pt x="4882" y="3655"/>
                </a:lnTo>
                <a:cubicBezTo>
                  <a:pt x="4882" y="3405"/>
                  <a:pt x="4727" y="3179"/>
                  <a:pt x="4524" y="3060"/>
                </a:cubicBezTo>
                <a:lnTo>
                  <a:pt x="4524" y="2643"/>
                </a:lnTo>
                <a:cubicBezTo>
                  <a:pt x="4524" y="2572"/>
                  <a:pt x="4560" y="2512"/>
                  <a:pt x="4620" y="2465"/>
                </a:cubicBezTo>
                <a:lnTo>
                  <a:pt x="4905" y="2322"/>
                </a:lnTo>
                <a:lnTo>
                  <a:pt x="5179" y="2584"/>
                </a:lnTo>
                <a:cubicBezTo>
                  <a:pt x="5239" y="2643"/>
                  <a:pt x="5322" y="2691"/>
                  <a:pt x="5417" y="2691"/>
                </a:cubicBezTo>
                <a:cubicBezTo>
                  <a:pt x="5501" y="2691"/>
                  <a:pt x="5572" y="2655"/>
                  <a:pt x="5655" y="2584"/>
                </a:cubicBezTo>
                <a:lnTo>
                  <a:pt x="5917" y="2322"/>
                </a:lnTo>
                <a:lnTo>
                  <a:pt x="6203" y="2465"/>
                </a:lnTo>
                <a:cubicBezTo>
                  <a:pt x="6263" y="2500"/>
                  <a:pt x="6310" y="2572"/>
                  <a:pt x="6310" y="2643"/>
                </a:cubicBezTo>
                <a:lnTo>
                  <a:pt x="6310" y="3060"/>
                </a:lnTo>
                <a:cubicBezTo>
                  <a:pt x="6096" y="3179"/>
                  <a:pt x="5953" y="3405"/>
                  <a:pt x="5953" y="3655"/>
                </a:cubicBezTo>
                <a:lnTo>
                  <a:pt x="5953" y="4012"/>
                </a:lnTo>
                <a:cubicBezTo>
                  <a:pt x="5953" y="4298"/>
                  <a:pt x="6084" y="4548"/>
                  <a:pt x="6310" y="4703"/>
                </a:cubicBezTo>
                <a:lnTo>
                  <a:pt x="6310" y="4953"/>
                </a:lnTo>
                <a:cubicBezTo>
                  <a:pt x="6310" y="4953"/>
                  <a:pt x="6310" y="4965"/>
                  <a:pt x="6287" y="4965"/>
                </a:cubicBezTo>
                <a:lnTo>
                  <a:pt x="5870" y="5179"/>
                </a:lnTo>
                <a:cubicBezTo>
                  <a:pt x="5691" y="5263"/>
                  <a:pt x="5596" y="5441"/>
                  <a:pt x="5596" y="5632"/>
                </a:cubicBezTo>
                <a:lnTo>
                  <a:pt x="5596" y="7358"/>
                </a:lnTo>
                <a:cubicBezTo>
                  <a:pt x="5596" y="7501"/>
                  <a:pt x="5632" y="7632"/>
                  <a:pt x="5715" y="7739"/>
                </a:cubicBezTo>
                <a:lnTo>
                  <a:pt x="5894" y="8001"/>
                </a:lnTo>
                <a:cubicBezTo>
                  <a:pt x="5929" y="8061"/>
                  <a:pt x="5953" y="8132"/>
                  <a:pt x="5953" y="8215"/>
                </a:cubicBezTo>
                <a:lnTo>
                  <a:pt x="5953" y="8930"/>
                </a:lnTo>
                <a:cubicBezTo>
                  <a:pt x="5953" y="9013"/>
                  <a:pt x="6025" y="9085"/>
                  <a:pt x="6108" y="9085"/>
                </a:cubicBezTo>
                <a:cubicBezTo>
                  <a:pt x="6203" y="9085"/>
                  <a:pt x="6275" y="9013"/>
                  <a:pt x="6275" y="8930"/>
                </a:cubicBezTo>
                <a:lnTo>
                  <a:pt x="6275" y="8215"/>
                </a:lnTo>
                <a:cubicBezTo>
                  <a:pt x="6275" y="8073"/>
                  <a:pt x="6227" y="7942"/>
                  <a:pt x="6156" y="7834"/>
                </a:cubicBezTo>
                <a:lnTo>
                  <a:pt x="5977" y="7572"/>
                </a:lnTo>
                <a:cubicBezTo>
                  <a:pt x="5929" y="7513"/>
                  <a:pt x="5917" y="7441"/>
                  <a:pt x="5917" y="7358"/>
                </a:cubicBezTo>
                <a:lnTo>
                  <a:pt x="5917" y="5632"/>
                </a:lnTo>
                <a:cubicBezTo>
                  <a:pt x="5917" y="5560"/>
                  <a:pt x="5965" y="5501"/>
                  <a:pt x="6025" y="5453"/>
                </a:cubicBezTo>
                <a:lnTo>
                  <a:pt x="6310" y="5310"/>
                </a:lnTo>
                <a:lnTo>
                  <a:pt x="6572" y="5572"/>
                </a:lnTo>
                <a:cubicBezTo>
                  <a:pt x="6632" y="5632"/>
                  <a:pt x="6727" y="5679"/>
                  <a:pt x="6810" y="5679"/>
                </a:cubicBezTo>
                <a:cubicBezTo>
                  <a:pt x="6906" y="5679"/>
                  <a:pt x="6977" y="5656"/>
                  <a:pt x="7049" y="5572"/>
                </a:cubicBezTo>
                <a:lnTo>
                  <a:pt x="7322" y="5310"/>
                </a:lnTo>
                <a:lnTo>
                  <a:pt x="7596" y="5453"/>
                </a:lnTo>
                <a:cubicBezTo>
                  <a:pt x="7656" y="5489"/>
                  <a:pt x="7703" y="5560"/>
                  <a:pt x="7703" y="5632"/>
                </a:cubicBezTo>
                <a:lnTo>
                  <a:pt x="7703" y="7358"/>
                </a:lnTo>
                <a:cubicBezTo>
                  <a:pt x="7703" y="7441"/>
                  <a:pt x="7691" y="7513"/>
                  <a:pt x="7644" y="7572"/>
                </a:cubicBezTo>
                <a:lnTo>
                  <a:pt x="7465" y="7834"/>
                </a:lnTo>
                <a:cubicBezTo>
                  <a:pt x="7394" y="7953"/>
                  <a:pt x="7346" y="8073"/>
                  <a:pt x="7346" y="8215"/>
                </a:cubicBezTo>
                <a:lnTo>
                  <a:pt x="7346" y="8930"/>
                </a:lnTo>
                <a:cubicBezTo>
                  <a:pt x="7346" y="9013"/>
                  <a:pt x="7418" y="9085"/>
                  <a:pt x="7513" y="9085"/>
                </a:cubicBezTo>
                <a:cubicBezTo>
                  <a:pt x="7596" y="9085"/>
                  <a:pt x="7680" y="9013"/>
                  <a:pt x="7680" y="8930"/>
                </a:cubicBezTo>
                <a:lnTo>
                  <a:pt x="7680" y="8215"/>
                </a:lnTo>
                <a:cubicBezTo>
                  <a:pt x="7680" y="8132"/>
                  <a:pt x="7691" y="8061"/>
                  <a:pt x="7739" y="8001"/>
                </a:cubicBezTo>
                <a:lnTo>
                  <a:pt x="7918" y="7739"/>
                </a:lnTo>
                <a:cubicBezTo>
                  <a:pt x="7989" y="7620"/>
                  <a:pt x="8037" y="7501"/>
                  <a:pt x="8037" y="7358"/>
                </a:cubicBezTo>
                <a:lnTo>
                  <a:pt x="8037" y="5632"/>
                </a:lnTo>
                <a:cubicBezTo>
                  <a:pt x="8037" y="5441"/>
                  <a:pt x="7930" y="5263"/>
                  <a:pt x="7751" y="5179"/>
                </a:cubicBezTo>
                <a:lnTo>
                  <a:pt x="7334" y="4965"/>
                </a:lnTo>
                <a:lnTo>
                  <a:pt x="7322" y="4953"/>
                </a:lnTo>
                <a:lnTo>
                  <a:pt x="7322" y="4703"/>
                </a:lnTo>
                <a:cubicBezTo>
                  <a:pt x="7525" y="4536"/>
                  <a:pt x="7680" y="4298"/>
                  <a:pt x="7680" y="4012"/>
                </a:cubicBezTo>
                <a:lnTo>
                  <a:pt x="7680" y="3655"/>
                </a:lnTo>
                <a:cubicBezTo>
                  <a:pt x="7680" y="3405"/>
                  <a:pt x="7525" y="3179"/>
                  <a:pt x="7322" y="3060"/>
                </a:cubicBezTo>
                <a:lnTo>
                  <a:pt x="7322" y="2643"/>
                </a:lnTo>
                <a:cubicBezTo>
                  <a:pt x="7322" y="2572"/>
                  <a:pt x="7358" y="2512"/>
                  <a:pt x="7418" y="2465"/>
                </a:cubicBezTo>
                <a:lnTo>
                  <a:pt x="7703" y="2322"/>
                </a:lnTo>
                <a:lnTo>
                  <a:pt x="7977" y="2584"/>
                </a:lnTo>
                <a:cubicBezTo>
                  <a:pt x="8037" y="2643"/>
                  <a:pt x="8120" y="2691"/>
                  <a:pt x="8215" y="2691"/>
                </a:cubicBezTo>
                <a:cubicBezTo>
                  <a:pt x="8299" y="2691"/>
                  <a:pt x="8370" y="2655"/>
                  <a:pt x="8453" y="2584"/>
                </a:cubicBezTo>
                <a:lnTo>
                  <a:pt x="8715" y="2322"/>
                </a:lnTo>
                <a:lnTo>
                  <a:pt x="9001" y="2465"/>
                </a:lnTo>
                <a:cubicBezTo>
                  <a:pt x="9061" y="2500"/>
                  <a:pt x="9108" y="2572"/>
                  <a:pt x="9108" y="2643"/>
                </a:cubicBezTo>
                <a:lnTo>
                  <a:pt x="9108" y="3060"/>
                </a:lnTo>
                <a:cubicBezTo>
                  <a:pt x="8894" y="3179"/>
                  <a:pt x="8751" y="3405"/>
                  <a:pt x="8751" y="3655"/>
                </a:cubicBezTo>
                <a:lnTo>
                  <a:pt x="8751" y="4012"/>
                </a:lnTo>
                <a:cubicBezTo>
                  <a:pt x="8751" y="4298"/>
                  <a:pt x="8882" y="4548"/>
                  <a:pt x="9108" y="4703"/>
                </a:cubicBezTo>
                <a:lnTo>
                  <a:pt x="9108" y="4953"/>
                </a:lnTo>
                <a:cubicBezTo>
                  <a:pt x="9108" y="4953"/>
                  <a:pt x="9108" y="4965"/>
                  <a:pt x="9084" y="4965"/>
                </a:cubicBezTo>
                <a:lnTo>
                  <a:pt x="8668" y="5179"/>
                </a:lnTo>
                <a:cubicBezTo>
                  <a:pt x="8489" y="5263"/>
                  <a:pt x="8394" y="5441"/>
                  <a:pt x="8394" y="5632"/>
                </a:cubicBezTo>
                <a:lnTo>
                  <a:pt x="8394" y="7358"/>
                </a:lnTo>
                <a:cubicBezTo>
                  <a:pt x="8394" y="7501"/>
                  <a:pt x="8430" y="7632"/>
                  <a:pt x="8513" y="7739"/>
                </a:cubicBezTo>
                <a:lnTo>
                  <a:pt x="8692" y="8001"/>
                </a:lnTo>
                <a:cubicBezTo>
                  <a:pt x="8727" y="8061"/>
                  <a:pt x="8751" y="8132"/>
                  <a:pt x="8751" y="8215"/>
                </a:cubicBezTo>
                <a:lnTo>
                  <a:pt x="8751" y="8930"/>
                </a:lnTo>
                <a:cubicBezTo>
                  <a:pt x="8751" y="9013"/>
                  <a:pt x="8823" y="9085"/>
                  <a:pt x="8906" y="9085"/>
                </a:cubicBezTo>
                <a:cubicBezTo>
                  <a:pt x="9001" y="9085"/>
                  <a:pt x="9073" y="9013"/>
                  <a:pt x="9073" y="8930"/>
                </a:cubicBezTo>
                <a:lnTo>
                  <a:pt x="9073" y="8215"/>
                </a:lnTo>
                <a:cubicBezTo>
                  <a:pt x="9073" y="8073"/>
                  <a:pt x="9025" y="7942"/>
                  <a:pt x="8954" y="7834"/>
                </a:cubicBezTo>
                <a:lnTo>
                  <a:pt x="8775" y="7572"/>
                </a:lnTo>
                <a:cubicBezTo>
                  <a:pt x="8727" y="7513"/>
                  <a:pt x="8715" y="7441"/>
                  <a:pt x="8715" y="7358"/>
                </a:cubicBezTo>
                <a:lnTo>
                  <a:pt x="8715" y="5632"/>
                </a:lnTo>
                <a:cubicBezTo>
                  <a:pt x="8715" y="5560"/>
                  <a:pt x="8763" y="5501"/>
                  <a:pt x="8823" y="5453"/>
                </a:cubicBezTo>
                <a:lnTo>
                  <a:pt x="9108" y="5310"/>
                </a:lnTo>
                <a:lnTo>
                  <a:pt x="9370" y="5572"/>
                </a:lnTo>
                <a:cubicBezTo>
                  <a:pt x="9430" y="5632"/>
                  <a:pt x="9525" y="5679"/>
                  <a:pt x="9608" y="5679"/>
                </a:cubicBezTo>
                <a:cubicBezTo>
                  <a:pt x="9704" y="5679"/>
                  <a:pt x="9775" y="5656"/>
                  <a:pt x="9846" y="5572"/>
                </a:cubicBezTo>
                <a:lnTo>
                  <a:pt x="10120" y="5310"/>
                </a:lnTo>
                <a:lnTo>
                  <a:pt x="10394" y="5453"/>
                </a:lnTo>
                <a:cubicBezTo>
                  <a:pt x="10454" y="5489"/>
                  <a:pt x="10501" y="5560"/>
                  <a:pt x="10501" y="5632"/>
                </a:cubicBezTo>
                <a:lnTo>
                  <a:pt x="10501" y="7358"/>
                </a:lnTo>
                <a:cubicBezTo>
                  <a:pt x="10501" y="7441"/>
                  <a:pt x="10489" y="7513"/>
                  <a:pt x="10442" y="7572"/>
                </a:cubicBezTo>
                <a:lnTo>
                  <a:pt x="10263" y="7834"/>
                </a:lnTo>
                <a:cubicBezTo>
                  <a:pt x="10192" y="7953"/>
                  <a:pt x="10144" y="8073"/>
                  <a:pt x="10144" y="8215"/>
                </a:cubicBezTo>
                <a:lnTo>
                  <a:pt x="10144" y="8930"/>
                </a:lnTo>
                <a:cubicBezTo>
                  <a:pt x="10144" y="9013"/>
                  <a:pt x="10216" y="9085"/>
                  <a:pt x="10311" y="9085"/>
                </a:cubicBezTo>
                <a:cubicBezTo>
                  <a:pt x="10394" y="9085"/>
                  <a:pt x="10478" y="9013"/>
                  <a:pt x="10478" y="8930"/>
                </a:cubicBezTo>
                <a:lnTo>
                  <a:pt x="10478" y="8215"/>
                </a:lnTo>
                <a:cubicBezTo>
                  <a:pt x="10478" y="8132"/>
                  <a:pt x="10489" y="8061"/>
                  <a:pt x="10537" y="8001"/>
                </a:cubicBezTo>
                <a:lnTo>
                  <a:pt x="10716" y="7739"/>
                </a:lnTo>
                <a:cubicBezTo>
                  <a:pt x="10787" y="7620"/>
                  <a:pt x="10835" y="7501"/>
                  <a:pt x="10835" y="7358"/>
                </a:cubicBezTo>
                <a:lnTo>
                  <a:pt x="10835" y="5632"/>
                </a:lnTo>
                <a:cubicBezTo>
                  <a:pt x="10918" y="5429"/>
                  <a:pt x="10811" y="5251"/>
                  <a:pt x="10632" y="5155"/>
                </a:cubicBezTo>
                <a:lnTo>
                  <a:pt x="10216" y="4953"/>
                </a:lnTo>
                <a:lnTo>
                  <a:pt x="10204" y="4941"/>
                </a:lnTo>
                <a:lnTo>
                  <a:pt x="10204" y="4703"/>
                </a:lnTo>
                <a:cubicBezTo>
                  <a:pt x="10418" y="4536"/>
                  <a:pt x="10561" y="4298"/>
                  <a:pt x="10561" y="4012"/>
                </a:cubicBezTo>
                <a:lnTo>
                  <a:pt x="10561" y="3655"/>
                </a:lnTo>
                <a:cubicBezTo>
                  <a:pt x="10561" y="3286"/>
                  <a:pt x="10251" y="2977"/>
                  <a:pt x="9882" y="2977"/>
                </a:cubicBezTo>
                <a:lnTo>
                  <a:pt x="9501" y="2977"/>
                </a:lnTo>
                <a:lnTo>
                  <a:pt x="9501" y="2643"/>
                </a:lnTo>
                <a:cubicBezTo>
                  <a:pt x="9501" y="2453"/>
                  <a:pt x="9406" y="2274"/>
                  <a:pt x="9227" y="2179"/>
                </a:cubicBezTo>
                <a:lnTo>
                  <a:pt x="8811" y="1977"/>
                </a:lnTo>
                <a:lnTo>
                  <a:pt x="8787" y="1953"/>
                </a:lnTo>
                <a:lnTo>
                  <a:pt x="8787" y="1726"/>
                </a:lnTo>
                <a:cubicBezTo>
                  <a:pt x="9001" y="1560"/>
                  <a:pt x="9144" y="1322"/>
                  <a:pt x="9144" y="1036"/>
                </a:cubicBezTo>
                <a:lnTo>
                  <a:pt x="9144" y="679"/>
                </a:lnTo>
                <a:cubicBezTo>
                  <a:pt x="9144" y="310"/>
                  <a:pt x="8834" y="0"/>
                  <a:pt x="8465" y="0"/>
                </a:cubicBezTo>
                <a:lnTo>
                  <a:pt x="8108" y="0"/>
                </a:lnTo>
                <a:cubicBezTo>
                  <a:pt x="7739" y="0"/>
                  <a:pt x="7418" y="310"/>
                  <a:pt x="7418" y="679"/>
                </a:cubicBezTo>
                <a:lnTo>
                  <a:pt x="7418" y="1036"/>
                </a:lnTo>
                <a:cubicBezTo>
                  <a:pt x="7418" y="1322"/>
                  <a:pt x="7560" y="1572"/>
                  <a:pt x="7775" y="1726"/>
                </a:cubicBezTo>
                <a:lnTo>
                  <a:pt x="7775" y="1977"/>
                </a:lnTo>
                <a:cubicBezTo>
                  <a:pt x="7775" y="1977"/>
                  <a:pt x="7775" y="1988"/>
                  <a:pt x="7763" y="1988"/>
                </a:cubicBezTo>
                <a:lnTo>
                  <a:pt x="7346" y="2203"/>
                </a:lnTo>
                <a:cubicBezTo>
                  <a:pt x="7168" y="2286"/>
                  <a:pt x="7060" y="2465"/>
                  <a:pt x="7060" y="2655"/>
                </a:cubicBezTo>
                <a:lnTo>
                  <a:pt x="7060" y="2989"/>
                </a:lnTo>
                <a:lnTo>
                  <a:pt x="6679" y="2989"/>
                </a:lnTo>
                <a:lnTo>
                  <a:pt x="6679" y="2655"/>
                </a:lnTo>
                <a:cubicBezTo>
                  <a:pt x="6679" y="2465"/>
                  <a:pt x="6572" y="2286"/>
                  <a:pt x="6394" y="2203"/>
                </a:cubicBezTo>
                <a:lnTo>
                  <a:pt x="5977" y="1988"/>
                </a:lnTo>
                <a:lnTo>
                  <a:pt x="5965" y="1977"/>
                </a:lnTo>
                <a:lnTo>
                  <a:pt x="5965" y="1726"/>
                </a:lnTo>
                <a:cubicBezTo>
                  <a:pt x="6167" y="1560"/>
                  <a:pt x="6322" y="1322"/>
                  <a:pt x="6322" y="1036"/>
                </a:cubicBezTo>
                <a:lnTo>
                  <a:pt x="6322" y="679"/>
                </a:lnTo>
                <a:cubicBezTo>
                  <a:pt x="6322" y="310"/>
                  <a:pt x="6013" y="0"/>
                  <a:pt x="5632" y="0"/>
                </a:cubicBezTo>
                <a:lnTo>
                  <a:pt x="5274" y="0"/>
                </a:lnTo>
                <a:cubicBezTo>
                  <a:pt x="4905" y="0"/>
                  <a:pt x="4596" y="310"/>
                  <a:pt x="4596" y="679"/>
                </a:cubicBezTo>
                <a:lnTo>
                  <a:pt x="4596" y="1036"/>
                </a:lnTo>
                <a:cubicBezTo>
                  <a:pt x="4596" y="1322"/>
                  <a:pt x="4727" y="1572"/>
                  <a:pt x="4953" y="1726"/>
                </a:cubicBezTo>
                <a:lnTo>
                  <a:pt x="4953" y="1977"/>
                </a:lnTo>
                <a:cubicBezTo>
                  <a:pt x="4953" y="1977"/>
                  <a:pt x="4953" y="1988"/>
                  <a:pt x="4941" y="1988"/>
                </a:cubicBezTo>
                <a:lnTo>
                  <a:pt x="4524" y="2203"/>
                </a:lnTo>
                <a:cubicBezTo>
                  <a:pt x="4346" y="2286"/>
                  <a:pt x="4239" y="2465"/>
                  <a:pt x="4239" y="2655"/>
                </a:cubicBezTo>
                <a:lnTo>
                  <a:pt x="4239" y="2989"/>
                </a:lnTo>
                <a:lnTo>
                  <a:pt x="3846" y="2989"/>
                </a:lnTo>
                <a:lnTo>
                  <a:pt x="3846" y="2655"/>
                </a:lnTo>
                <a:cubicBezTo>
                  <a:pt x="3846" y="2465"/>
                  <a:pt x="3750" y="2286"/>
                  <a:pt x="3572" y="2203"/>
                </a:cubicBezTo>
                <a:lnTo>
                  <a:pt x="3155" y="1988"/>
                </a:lnTo>
                <a:lnTo>
                  <a:pt x="3131" y="1977"/>
                </a:lnTo>
                <a:lnTo>
                  <a:pt x="3131" y="1726"/>
                </a:lnTo>
                <a:cubicBezTo>
                  <a:pt x="3346" y="1560"/>
                  <a:pt x="3489" y="1322"/>
                  <a:pt x="3489" y="1036"/>
                </a:cubicBezTo>
                <a:lnTo>
                  <a:pt x="3489" y="679"/>
                </a:lnTo>
                <a:cubicBezTo>
                  <a:pt x="3489" y="310"/>
                  <a:pt x="3179" y="0"/>
                  <a:pt x="2810" y="0"/>
                </a:cubicBezTo>
                <a:close/>
              </a:path>
            </a:pathLst>
          </a:custGeom>
          <a:solidFill>
            <a:srgbClr val="E084C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grpSp>
        <p:nvGrpSpPr>
          <p:cNvPr id="10544" name="Google Shape;10544;p73"/>
          <p:cNvGrpSpPr/>
          <p:nvPr/>
        </p:nvGrpSpPr>
        <p:grpSpPr>
          <a:xfrm>
            <a:off x="1204707" y="4842500"/>
            <a:ext cx="352733" cy="470963"/>
            <a:chOff x="903530" y="3806125"/>
            <a:chExt cx="264550" cy="353222"/>
          </a:xfrm>
          <a:solidFill>
            <a:srgbClr val="E084C6"/>
          </a:solidFill>
        </p:grpSpPr>
        <p:sp>
          <p:nvSpPr>
            <p:cNvPr id="10545" name="Google Shape;10545;p73"/>
            <p:cNvSpPr/>
            <p:nvPr/>
          </p:nvSpPr>
          <p:spPr>
            <a:xfrm>
              <a:off x="926637" y="3839321"/>
              <a:ext cx="173237" cy="162002"/>
            </a:xfrm>
            <a:custGeom>
              <a:avLst/>
              <a:gdLst/>
              <a:ahLst/>
              <a:cxnLst/>
              <a:rect l="l" t="t" r="r" b="b"/>
              <a:pathLst>
                <a:path w="5443" h="5090" extrusionOk="0">
                  <a:moveTo>
                    <a:pt x="3418" y="1"/>
                  </a:moveTo>
                  <a:cubicBezTo>
                    <a:pt x="2623" y="1"/>
                    <a:pt x="1831" y="307"/>
                    <a:pt x="1227" y="911"/>
                  </a:cubicBezTo>
                  <a:cubicBezTo>
                    <a:pt x="108" y="2030"/>
                    <a:pt x="1" y="3804"/>
                    <a:pt x="989" y="5030"/>
                  </a:cubicBezTo>
                  <a:cubicBezTo>
                    <a:pt x="1013" y="5078"/>
                    <a:pt x="1061" y="5090"/>
                    <a:pt x="1120" y="5090"/>
                  </a:cubicBezTo>
                  <a:cubicBezTo>
                    <a:pt x="1156" y="5090"/>
                    <a:pt x="1192" y="5078"/>
                    <a:pt x="1227" y="5066"/>
                  </a:cubicBezTo>
                  <a:cubicBezTo>
                    <a:pt x="1299" y="5006"/>
                    <a:pt x="1311" y="4899"/>
                    <a:pt x="1251" y="4840"/>
                  </a:cubicBezTo>
                  <a:cubicBezTo>
                    <a:pt x="382" y="3744"/>
                    <a:pt x="477" y="2149"/>
                    <a:pt x="1477" y="1149"/>
                  </a:cubicBezTo>
                  <a:cubicBezTo>
                    <a:pt x="2019" y="607"/>
                    <a:pt x="2735" y="334"/>
                    <a:pt x="3452" y="334"/>
                  </a:cubicBezTo>
                  <a:cubicBezTo>
                    <a:pt x="4059" y="334"/>
                    <a:pt x="4666" y="530"/>
                    <a:pt x="5168" y="923"/>
                  </a:cubicBezTo>
                  <a:cubicBezTo>
                    <a:pt x="5199" y="948"/>
                    <a:pt x="5237" y="961"/>
                    <a:pt x="5273" y="961"/>
                  </a:cubicBezTo>
                  <a:cubicBezTo>
                    <a:pt x="5321" y="961"/>
                    <a:pt x="5367" y="939"/>
                    <a:pt x="5394" y="899"/>
                  </a:cubicBezTo>
                  <a:cubicBezTo>
                    <a:pt x="5442" y="827"/>
                    <a:pt x="5418" y="720"/>
                    <a:pt x="5347" y="672"/>
                  </a:cubicBezTo>
                  <a:cubicBezTo>
                    <a:pt x="4777" y="223"/>
                    <a:pt x="4096" y="1"/>
                    <a:pt x="341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546" name="Google Shape;10546;p73"/>
            <p:cNvSpPr/>
            <p:nvPr/>
          </p:nvSpPr>
          <p:spPr>
            <a:xfrm>
              <a:off x="903530" y="3806125"/>
              <a:ext cx="264550" cy="353222"/>
            </a:xfrm>
            <a:custGeom>
              <a:avLst/>
              <a:gdLst/>
              <a:ahLst/>
              <a:cxnLst/>
              <a:rect l="l" t="t" r="r" b="b"/>
              <a:pathLst>
                <a:path w="8312" h="11098" extrusionOk="0">
                  <a:moveTo>
                    <a:pt x="4144" y="322"/>
                  </a:moveTo>
                  <a:cubicBezTo>
                    <a:pt x="6251" y="322"/>
                    <a:pt x="7966" y="2025"/>
                    <a:pt x="7966" y="4144"/>
                  </a:cubicBezTo>
                  <a:cubicBezTo>
                    <a:pt x="7978" y="5085"/>
                    <a:pt x="7775" y="6002"/>
                    <a:pt x="7371" y="6895"/>
                  </a:cubicBezTo>
                  <a:cubicBezTo>
                    <a:pt x="7037" y="7609"/>
                    <a:pt x="6597" y="8323"/>
                    <a:pt x="6025" y="8978"/>
                  </a:cubicBezTo>
                  <a:cubicBezTo>
                    <a:pt x="5228" y="9919"/>
                    <a:pt x="4418" y="10526"/>
                    <a:pt x="4156" y="10717"/>
                  </a:cubicBezTo>
                  <a:cubicBezTo>
                    <a:pt x="3882" y="10538"/>
                    <a:pt x="3084" y="9931"/>
                    <a:pt x="2275" y="8990"/>
                  </a:cubicBezTo>
                  <a:cubicBezTo>
                    <a:pt x="1715" y="8323"/>
                    <a:pt x="1251" y="7621"/>
                    <a:pt x="929" y="6895"/>
                  </a:cubicBezTo>
                  <a:cubicBezTo>
                    <a:pt x="525" y="6002"/>
                    <a:pt x="310" y="5085"/>
                    <a:pt x="310" y="4144"/>
                  </a:cubicBezTo>
                  <a:cubicBezTo>
                    <a:pt x="310" y="2025"/>
                    <a:pt x="2025" y="322"/>
                    <a:pt x="4144" y="322"/>
                  </a:cubicBezTo>
                  <a:close/>
                  <a:moveTo>
                    <a:pt x="4156" y="1"/>
                  </a:moveTo>
                  <a:cubicBezTo>
                    <a:pt x="1858" y="1"/>
                    <a:pt x="1" y="1870"/>
                    <a:pt x="1" y="4156"/>
                  </a:cubicBezTo>
                  <a:cubicBezTo>
                    <a:pt x="1" y="5121"/>
                    <a:pt x="215" y="6097"/>
                    <a:pt x="644" y="7049"/>
                  </a:cubicBezTo>
                  <a:cubicBezTo>
                    <a:pt x="989" y="7788"/>
                    <a:pt x="1441" y="8514"/>
                    <a:pt x="2037" y="9216"/>
                  </a:cubicBezTo>
                  <a:cubicBezTo>
                    <a:pt x="3037" y="10395"/>
                    <a:pt x="4037" y="11050"/>
                    <a:pt x="4061" y="11062"/>
                  </a:cubicBezTo>
                  <a:cubicBezTo>
                    <a:pt x="4096" y="11074"/>
                    <a:pt x="4120" y="11098"/>
                    <a:pt x="4156" y="11098"/>
                  </a:cubicBezTo>
                  <a:cubicBezTo>
                    <a:pt x="4180" y="11098"/>
                    <a:pt x="4215" y="11074"/>
                    <a:pt x="4239" y="11062"/>
                  </a:cubicBezTo>
                  <a:cubicBezTo>
                    <a:pt x="4287" y="11038"/>
                    <a:pt x="5275" y="10395"/>
                    <a:pt x="6263" y="9216"/>
                  </a:cubicBezTo>
                  <a:cubicBezTo>
                    <a:pt x="6859" y="8538"/>
                    <a:pt x="7323" y="7800"/>
                    <a:pt x="7668" y="7049"/>
                  </a:cubicBezTo>
                  <a:cubicBezTo>
                    <a:pt x="8085" y="6109"/>
                    <a:pt x="8311" y="5144"/>
                    <a:pt x="8311" y="4156"/>
                  </a:cubicBezTo>
                  <a:cubicBezTo>
                    <a:pt x="8311" y="1870"/>
                    <a:pt x="6442" y="1"/>
                    <a:pt x="415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547" name="Google Shape;10547;p73"/>
            <p:cNvSpPr/>
            <p:nvPr/>
          </p:nvSpPr>
          <p:spPr>
            <a:xfrm>
              <a:off x="1008879" y="3904059"/>
              <a:ext cx="54966" cy="18460"/>
            </a:xfrm>
            <a:custGeom>
              <a:avLst/>
              <a:gdLst/>
              <a:ahLst/>
              <a:cxnLst/>
              <a:rect l="l" t="t" r="r" b="b"/>
              <a:pathLst>
                <a:path w="1727" h="580" extrusionOk="0">
                  <a:moveTo>
                    <a:pt x="648" y="1"/>
                  </a:moveTo>
                  <a:cubicBezTo>
                    <a:pt x="492" y="1"/>
                    <a:pt x="319" y="16"/>
                    <a:pt x="132" y="55"/>
                  </a:cubicBezTo>
                  <a:cubicBezTo>
                    <a:pt x="60" y="67"/>
                    <a:pt x="1" y="127"/>
                    <a:pt x="1" y="222"/>
                  </a:cubicBezTo>
                  <a:lnTo>
                    <a:pt x="1" y="401"/>
                  </a:lnTo>
                  <a:cubicBezTo>
                    <a:pt x="1" y="484"/>
                    <a:pt x="72" y="555"/>
                    <a:pt x="155" y="555"/>
                  </a:cubicBezTo>
                  <a:cubicBezTo>
                    <a:pt x="251" y="555"/>
                    <a:pt x="322" y="484"/>
                    <a:pt x="322" y="401"/>
                  </a:cubicBezTo>
                  <a:lnTo>
                    <a:pt x="322" y="365"/>
                  </a:lnTo>
                  <a:cubicBezTo>
                    <a:pt x="434" y="350"/>
                    <a:pt x="539" y="343"/>
                    <a:pt x="636" y="343"/>
                  </a:cubicBezTo>
                  <a:cubicBezTo>
                    <a:pt x="841" y="343"/>
                    <a:pt x="1011" y="372"/>
                    <a:pt x="1132" y="413"/>
                  </a:cubicBezTo>
                  <a:cubicBezTo>
                    <a:pt x="1334" y="472"/>
                    <a:pt x="1453" y="543"/>
                    <a:pt x="1465" y="543"/>
                  </a:cubicBezTo>
                  <a:cubicBezTo>
                    <a:pt x="1501" y="555"/>
                    <a:pt x="1525" y="579"/>
                    <a:pt x="1560" y="579"/>
                  </a:cubicBezTo>
                  <a:cubicBezTo>
                    <a:pt x="1620" y="579"/>
                    <a:pt x="1667" y="543"/>
                    <a:pt x="1691" y="496"/>
                  </a:cubicBezTo>
                  <a:cubicBezTo>
                    <a:pt x="1727" y="401"/>
                    <a:pt x="1703" y="305"/>
                    <a:pt x="1632" y="246"/>
                  </a:cubicBezTo>
                  <a:cubicBezTo>
                    <a:pt x="1613" y="236"/>
                    <a:pt x="1255" y="1"/>
                    <a:pt x="64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548" name="Google Shape;10548;p73"/>
            <p:cNvSpPr/>
            <p:nvPr/>
          </p:nvSpPr>
          <p:spPr>
            <a:xfrm>
              <a:off x="972118" y="3872072"/>
              <a:ext cx="172473" cy="164866"/>
            </a:xfrm>
            <a:custGeom>
              <a:avLst/>
              <a:gdLst/>
              <a:ahLst/>
              <a:cxnLst/>
              <a:rect l="l" t="t" r="r" b="b"/>
              <a:pathLst>
                <a:path w="5419" h="5180" extrusionOk="0">
                  <a:moveTo>
                    <a:pt x="3239" y="346"/>
                  </a:moveTo>
                  <a:lnTo>
                    <a:pt x="3239" y="1144"/>
                  </a:lnTo>
                  <a:cubicBezTo>
                    <a:pt x="3239" y="1287"/>
                    <a:pt x="3203" y="1418"/>
                    <a:pt x="3144" y="1537"/>
                  </a:cubicBezTo>
                  <a:lnTo>
                    <a:pt x="3084" y="1668"/>
                  </a:lnTo>
                  <a:cubicBezTo>
                    <a:pt x="3073" y="1703"/>
                    <a:pt x="3073" y="1715"/>
                    <a:pt x="3073" y="1739"/>
                  </a:cubicBezTo>
                  <a:lnTo>
                    <a:pt x="3073" y="2084"/>
                  </a:lnTo>
                  <a:cubicBezTo>
                    <a:pt x="3073" y="2370"/>
                    <a:pt x="2953" y="2632"/>
                    <a:pt x="2763" y="2846"/>
                  </a:cubicBezTo>
                  <a:cubicBezTo>
                    <a:pt x="2558" y="3028"/>
                    <a:pt x="2311" y="3145"/>
                    <a:pt x="2040" y="3145"/>
                  </a:cubicBezTo>
                  <a:cubicBezTo>
                    <a:pt x="2027" y="3145"/>
                    <a:pt x="2014" y="3144"/>
                    <a:pt x="2001" y="3144"/>
                  </a:cubicBezTo>
                  <a:cubicBezTo>
                    <a:pt x="1406" y="3108"/>
                    <a:pt x="941" y="2620"/>
                    <a:pt x="941" y="2037"/>
                  </a:cubicBezTo>
                  <a:lnTo>
                    <a:pt x="941" y="1739"/>
                  </a:lnTo>
                  <a:cubicBezTo>
                    <a:pt x="941" y="1715"/>
                    <a:pt x="941" y="1703"/>
                    <a:pt x="929" y="1668"/>
                  </a:cubicBezTo>
                  <a:lnTo>
                    <a:pt x="870" y="1537"/>
                  </a:lnTo>
                  <a:cubicBezTo>
                    <a:pt x="810" y="1418"/>
                    <a:pt x="775" y="1287"/>
                    <a:pt x="775" y="1144"/>
                  </a:cubicBezTo>
                  <a:cubicBezTo>
                    <a:pt x="775" y="703"/>
                    <a:pt x="1132" y="346"/>
                    <a:pt x="1584" y="346"/>
                  </a:cubicBezTo>
                  <a:close/>
                  <a:moveTo>
                    <a:pt x="1465" y="3346"/>
                  </a:moveTo>
                  <a:cubicBezTo>
                    <a:pt x="1608" y="3406"/>
                    <a:pt x="1775" y="3453"/>
                    <a:pt x="1953" y="3465"/>
                  </a:cubicBezTo>
                  <a:lnTo>
                    <a:pt x="2001" y="3465"/>
                  </a:lnTo>
                  <a:cubicBezTo>
                    <a:pt x="2180" y="3465"/>
                    <a:pt x="2370" y="3442"/>
                    <a:pt x="2537" y="3370"/>
                  </a:cubicBezTo>
                  <a:lnTo>
                    <a:pt x="2537" y="3584"/>
                  </a:lnTo>
                  <a:cubicBezTo>
                    <a:pt x="2537" y="3632"/>
                    <a:pt x="2549" y="3692"/>
                    <a:pt x="2549" y="3739"/>
                  </a:cubicBezTo>
                  <a:lnTo>
                    <a:pt x="2001" y="4156"/>
                  </a:lnTo>
                  <a:lnTo>
                    <a:pt x="1453" y="3727"/>
                  </a:lnTo>
                  <a:cubicBezTo>
                    <a:pt x="1465" y="3680"/>
                    <a:pt x="1465" y="3632"/>
                    <a:pt x="1465" y="3573"/>
                  </a:cubicBezTo>
                  <a:lnTo>
                    <a:pt x="1465" y="3346"/>
                  </a:lnTo>
                  <a:close/>
                  <a:moveTo>
                    <a:pt x="1251" y="3977"/>
                  </a:moveTo>
                  <a:lnTo>
                    <a:pt x="1834" y="4406"/>
                  </a:lnTo>
                  <a:lnTo>
                    <a:pt x="1834" y="4870"/>
                  </a:lnTo>
                  <a:cubicBezTo>
                    <a:pt x="1334" y="4835"/>
                    <a:pt x="822" y="4680"/>
                    <a:pt x="394" y="4358"/>
                  </a:cubicBezTo>
                  <a:cubicBezTo>
                    <a:pt x="417" y="4335"/>
                    <a:pt x="465" y="4299"/>
                    <a:pt x="501" y="4287"/>
                  </a:cubicBezTo>
                  <a:lnTo>
                    <a:pt x="1132" y="4049"/>
                  </a:lnTo>
                  <a:cubicBezTo>
                    <a:pt x="1179" y="4037"/>
                    <a:pt x="1227" y="4001"/>
                    <a:pt x="1251" y="3977"/>
                  </a:cubicBezTo>
                  <a:close/>
                  <a:moveTo>
                    <a:pt x="2739" y="3989"/>
                  </a:moveTo>
                  <a:cubicBezTo>
                    <a:pt x="2787" y="4025"/>
                    <a:pt x="2822" y="4037"/>
                    <a:pt x="2858" y="4061"/>
                  </a:cubicBezTo>
                  <a:lnTo>
                    <a:pt x="3632" y="4346"/>
                  </a:lnTo>
                  <a:cubicBezTo>
                    <a:pt x="3192" y="4656"/>
                    <a:pt x="2680" y="4835"/>
                    <a:pt x="2168" y="4870"/>
                  </a:cubicBezTo>
                  <a:lnTo>
                    <a:pt x="2168" y="4418"/>
                  </a:lnTo>
                  <a:lnTo>
                    <a:pt x="2739" y="3989"/>
                  </a:lnTo>
                  <a:close/>
                  <a:moveTo>
                    <a:pt x="1596" y="1"/>
                  </a:moveTo>
                  <a:cubicBezTo>
                    <a:pt x="977" y="1"/>
                    <a:pt x="465" y="501"/>
                    <a:pt x="465" y="1132"/>
                  </a:cubicBezTo>
                  <a:cubicBezTo>
                    <a:pt x="465" y="1310"/>
                    <a:pt x="513" y="1501"/>
                    <a:pt x="596" y="1668"/>
                  </a:cubicBezTo>
                  <a:lnTo>
                    <a:pt x="644" y="1751"/>
                  </a:lnTo>
                  <a:lnTo>
                    <a:pt x="644" y="2013"/>
                  </a:lnTo>
                  <a:cubicBezTo>
                    <a:pt x="644" y="2453"/>
                    <a:pt x="858" y="2858"/>
                    <a:pt x="1168" y="3120"/>
                  </a:cubicBezTo>
                  <a:lnTo>
                    <a:pt x="1168" y="3561"/>
                  </a:lnTo>
                  <a:cubicBezTo>
                    <a:pt x="1168" y="3632"/>
                    <a:pt x="1120" y="3704"/>
                    <a:pt x="1048" y="3739"/>
                  </a:cubicBezTo>
                  <a:lnTo>
                    <a:pt x="406" y="3977"/>
                  </a:lnTo>
                  <a:cubicBezTo>
                    <a:pt x="239" y="4037"/>
                    <a:pt x="108" y="4168"/>
                    <a:pt x="36" y="4311"/>
                  </a:cubicBezTo>
                  <a:cubicBezTo>
                    <a:pt x="1" y="4394"/>
                    <a:pt x="25" y="4466"/>
                    <a:pt x="84" y="4513"/>
                  </a:cubicBezTo>
                  <a:cubicBezTo>
                    <a:pt x="644" y="4954"/>
                    <a:pt x="1334" y="5180"/>
                    <a:pt x="2001" y="5180"/>
                  </a:cubicBezTo>
                  <a:cubicBezTo>
                    <a:pt x="2799" y="5180"/>
                    <a:pt x="3596" y="4870"/>
                    <a:pt x="4204" y="4275"/>
                  </a:cubicBezTo>
                  <a:cubicBezTo>
                    <a:pt x="5323" y="3168"/>
                    <a:pt x="5418" y="1406"/>
                    <a:pt x="4442" y="167"/>
                  </a:cubicBezTo>
                  <a:cubicBezTo>
                    <a:pt x="4405" y="124"/>
                    <a:pt x="4351" y="98"/>
                    <a:pt x="4301" y="98"/>
                  </a:cubicBezTo>
                  <a:cubicBezTo>
                    <a:pt x="4269" y="98"/>
                    <a:pt x="4239" y="108"/>
                    <a:pt x="4216" y="132"/>
                  </a:cubicBezTo>
                  <a:cubicBezTo>
                    <a:pt x="4144" y="191"/>
                    <a:pt x="4132" y="298"/>
                    <a:pt x="4192" y="358"/>
                  </a:cubicBezTo>
                  <a:cubicBezTo>
                    <a:pt x="5061" y="1465"/>
                    <a:pt x="4966" y="3049"/>
                    <a:pt x="3965" y="4049"/>
                  </a:cubicBezTo>
                  <a:lnTo>
                    <a:pt x="3906" y="4108"/>
                  </a:lnTo>
                  <a:cubicBezTo>
                    <a:pt x="3870" y="4096"/>
                    <a:pt x="3835" y="4061"/>
                    <a:pt x="3799" y="4049"/>
                  </a:cubicBezTo>
                  <a:lnTo>
                    <a:pt x="2977" y="3739"/>
                  </a:lnTo>
                  <a:cubicBezTo>
                    <a:pt x="2906" y="3704"/>
                    <a:pt x="2858" y="3644"/>
                    <a:pt x="2858" y="3561"/>
                  </a:cubicBezTo>
                  <a:lnTo>
                    <a:pt x="2858" y="3144"/>
                  </a:lnTo>
                  <a:cubicBezTo>
                    <a:pt x="2894" y="3108"/>
                    <a:pt x="2942" y="3084"/>
                    <a:pt x="2965" y="3049"/>
                  </a:cubicBezTo>
                  <a:cubicBezTo>
                    <a:pt x="3239" y="2787"/>
                    <a:pt x="3382" y="2441"/>
                    <a:pt x="3382" y="2072"/>
                  </a:cubicBezTo>
                  <a:lnTo>
                    <a:pt x="3382" y="1751"/>
                  </a:lnTo>
                  <a:lnTo>
                    <a:pt x="3430" y="1668"/>
                  </a:lnTo>
                  <a:cubicBezTo>
                    <a:pt x="3513" y="1501"/>
                    <a:pt x="3561" y="1310"/>
                    <a:pt x="3561" y="1132"/>
                  </a:cubicBezTo>
                  <a:lnTo>
                    <a:pt x="3561" y="167"/>
                  </a:lnTo>
                  <a:cubicBezTo>
                    <a:pt x="3561" y="72"/>
                    <a:pt x="3489" y="1"/>
                    <a:pt x="339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</p:grpSp>
      <p:grpSp>
        <p:nvGrpSpPr>
          <p:cNvPr id="10549" name="Google Shape;10549;p73"/>
          <p:cNvGrpSpPr/>
          <p:nvPr/>
        </p:nvGrpSpPr>
        <p:grpSpPr>
          <a:xfrm>
            <a:off x="3481945" y="4856166"/>
            <a:ext cx="568439" cy="443167"/>
            <a:chOff x="2611458" y="3816374"/>
            <a:chExt cx="426329" cy="332375"/>
          </a:xfrm>
          <a:solidFill>
            <a:srgbClr val="E084C6"/>
          </a:solidFill>
        </p:grpSpPr>
        <p:sp>
          <p:nvSpPr>
            <p:cNvPr id="10550" name="Google Shape;10550;p73"/>
            <p:cNvSpPr/>
            <p:nvPr/>
          </p:nvSpPr>
          <p:spPr>
            <a:xfrm>
              <a:off x="2611458" y="3816374"/>
              <a:ext cx="426329" cy="332375"/>
            </a:xfrm>
            <a:custGeom>
              <a:avLst/>
              <a:gdLst/>
              <a:ahLst/>
              <a:cxnLst/>
              <a:rect l="l" t="t" r="r" b="b"/>
              <a:pathLst>
                <a:path w="13395" h="10443" extrusionOk="0">
                  <a:moveTo>
                    <a:pt x="13002" y="429"/>
                  </a:moveTo>
                  <a:lnTo>
                    <a:pt x="12966" y="846"/>
                  </a:lnTo>
                  <a:lnTo>
                    <a:pt x="11418" y="846"/>
                  </a:lnTo>
                  <a:cubicBezTo>
                    <a:pt x="11299" y="846"/>
                    <a:pt x="11216" y="929"/>
                    <a:pt x="11216" y="1048"/>
                  </a:cubicBezTo>
                  <a:cubicBezTo>
                    <a:pt x="11216" y="1167"/>
                    <a:pt x="11299" y="1263"/>
                    <a:pt x="11418" y="1263"/>
                  </a:cubicBezTo>
                  <a:lnTo>
                    <a:pt x="12633" y="1263"/>
                  </a:lnTo>
                  <a:lnTo>
                    <a:pt x="12633" y="7501"/>
                  </a:lnTo>
                  <a:lnTo>
                    <a:pt x="5429" y="7501"/>
                  </a:lnTo>
                  <a:lnTo>
                    <a:pt x="5429" y="7287"/>
                  </a:lnTo>
                  <a:cubicBezTo>
                    <a:pt x="5429" y="7168"/>
                    <a:pt x="5334" y="7085"/>
                    <a:pt x="5215" y="7085"/>
                  </a:cubicBezTo>
                  <a:lnTo>
                    <a:pt x="4870" y="7085"/>
                  </a:lnTo>
                  <a:cubicBezTo>
                    <a:pt x="4834" y="6942"/>
                    <a:pt x="4786" y="6811"/>
                    <a:pt x="4715" y="6692"/>
                  </a:cubicBezTo>
                  <a:lnTo>
                    <a:pt x="4953" y="6454"/>
                  </a:lnTo>
                  <a:cubicBezTo>
                    <a:pt x="5036" y="6358"/>
                    <a:pt x="5036" y="6227"/>
                    <a:pt x="4953" y="6156"/>
                  </a:cubicBezTo>
                  <a:lnTo>
                    <a:pt x="4310" y="5513"/>
                  </a:lnTo>
                  <a:cubicBezTo>
                    <a:pt x="4263" y="5477"/>
                    <a:pt x="4215" y="5454"/>
                    <a:pt x="4155" y="5454"/>
                  </a:cubicBezTo>
                  <a:cubicBezTo>
                    <a:pt x="4096" y="5454"/>
                    <a:pt x="4060" y="5477"/>
                    <a:pt x="4013" y="5513"/>
                  </a:cubicBezTo>
                  <a:lnTo>
                    <a:pt x="3774" y="5751"/>
                  </a:lnTo>
                  <a:cubicBezTo>
                    <a:pt x="3655" y="5692"/>
                    <a:pt x="3524" y="5632"/>
                    <a:pt x="3382" y="5596"/>
                  </a:cubicBezTo>
                  <a:lnTo>
                    <a:pt x="3382" y="5251"/>
                  </a:lnTo>
                  <a:cubicBezTo>
                    <a:pt x="3382" y="5132"/>
                    <a:pt x="3298" y="5037"/>
                    <a:pt x="3179" y="5037"/>
                  </a:cubicBezTo>
                  <a:lnTo>
                    <a:pt x="2655" y="5037"/>
                  </a:lnTo>
                  <a:lnTo>
                    <a:pt x="2655" y="1274"/>
                  </a:lnTo>
                  <a:lnTo>
                    <a:pt x="10704" y="1274"/>
                  </a:lnTo>
                  <a:cubicBezTo>
                    <a:pt x="10823" y="1274"/>
                    <a:pt x="10918" y="1191"/>
                    <a:pt x="10918" y="1072"/>
                  </a:cubicBezTo>
                  <a:cubicBezTo>
                    <a:pt x="10918" y="953"/>
                    <a:pt x="10823" y="858"/>
                    <a:pt x="10704" y="858"/>
                  </a:cubicBezTo>
                  <a:lnTo>
                    <a:pt x="2310" y="858"/>
                  </a:lnTo>
                  <a:lnTo>
                    <a:pt x="2310" y="429"/>
                  </a:lnTo>
                  <a:close/>
                  <a:moveTo>
                    <a:pt x="12966" y="7918"/>
                  </a:moveTo>
                  <a:lnTo>
                    <a:pt x="12966" y="8347"/>
                  </a:lnTo>
                  <a:lnTo>
                    <a:pt x="5358" y="8347"/>
                  </a:lnTo>
                  <a:cubicBezTo>
                    <a:pt x="5394" y="8299"/>
                    <a:pt x="5417" y="8251"/>
                    <a:pt x="5417" y="8192"/>
                  </a:cubicBezTo>
                  <a:lnTo>
                    <a:pt x="5417" y="7954"/>
                  </a:lnTo>
                  <a:lnTo>
                    <a:pt x="12835" y="7954"/>
                  </a:lnTo>
                  <a:cubicBezTo>
                    <a:pt x="12883" y="7954"/>
                    <a:pt x="12930" y="7942"/>
                    <a:pt x="12954" y="7918"/>
                  </a:cubicBezTo>
                  <a:close/>
                  <a:moveTo>
                    <a:pt x="2953" y="5442"/>
                  </a:moveTo>
                  <a:lnTo>
                    <a:pt x="2953" y="5739"/>
                  </a:lnTo>
                  <a:cubicBezTo>
                    <a:pt x="2953" y="5846"/>
                    <a:pt x="3024" y="5918"/>
                    <a:pt x="3120" y="5954"/>
                  </a:cubicBezTo>
                  <a:cubicBezTo>
                    <a:pt x="3310" y="5989"/>
                    <a:pt x="3501" y="6073"/>
                    <a:pt x="3679" y="6192"/>
                  </a:cubicBezTo>
                  <a:cubicBezTo>
                    <a:pt x="3716" y="6215"/>
                    <a:pt x="3755" y="6225"/>
                    <a:pt x="3793" y="6225"/>
                  </a:cubicBezTo>
                  <a:cubicBezTo>
                    <a:pt x="3853" y="6225"/>
                    <a:pt x="3909" y="6200"/>
                    <a:pt x="3953" y="6156"/>
                  </a:cubicBezTo>
                  <a:lnTo>
                    <a:pt x="4155" y="5954"/>
                  </a:lnTo>
                  <a:lnTo>
                    <a:pt x="4501" y="6287"/>
                  </a:lnTo>
                  <a:lnTo>
                    <a:pt x="4298" y="6501"/>
                  </a:lnTo>
                  <a:cubicBezTo>
                    <a:pt x="4215" y="6573"/>
                    <a:pt x="4203" y="6680"/>
                    <a:pt x="4263" y="6763"/>
                  </a:cubicBezTo>
                  <a:cubicBezTo>
                    <a:pt x="4370" y="6942"/>
                    <a:pt x="4453" y="7144"/>
                    <a:pt x="4501" y="7335"/>
                  </a:cubicBezTo>
                  <a:cubicBezTo>
                    <a:pt x="4513" y="7418"/>
                    <a:pt x="4608" y="7501"/>
                    <a:pt x="4715" y="7501"/>
                  </a:cubicBezTo>
                  <a:lnTo>
                    <a:pt x="5013" y="7501"/>
                  </a:lnTo>
                  <a:lnTo>
                    <a:pt x="5013" y="7990"/>
                  </a:lnTo>
                  <a:lnTo>
                    <a:pt x="4715" y="7990"/>
                  </a:lnTo>
                  <a:cubicBezTo>
                    <a:pt x="4608" y="7990"/>
                    <a:pt x="4525" y="8061"/>
                    <a:pt x="4501" y="8156"/>
                  </a:cubicBezTo>
                  <a:cubicBezTo>
                    <a:pt x="4453" y="8347"/>
                    <a:pt x="4382" y="8537"/>
                    <a:pt x="4263" y="8716"/>
                  </a:cubicBezTo>
                  <a:cubicBezTo>
                    <a:pt x="4203" y="8811"/>
                    <a:pt x="4215" y="8906"/>
                    <a:pt x="4298" y="8990"/>
                  </a:cubicBezTo>
                  <a:lnTo>
                    <a:pt x="4501" y="9192"/>
                  </a:lnTo>
                  <a:lnTo>
                    <a:pt x="4155" y="9537"/>
                  </a:lnTo>
                  <a:lnTo>
                    <a:pt x="3953" y="9323"/>
                  </a:lnTo>
                  <a:cubicBezTo>
                    <a:pt x="3912" y="9282"/>
                    <a:pt x="3860" y="9261"/>
                    <a:pt x="3805" y="9261"/>
                  </a:cubicBezTo>
                  <a:cubicBezTo>
                    <a:pt x="3764" y="9261"/>
                    <a:pt x="3720" y="9273"/>
                    <a:pt x="3679" y="9299"/>
                  </a:cubicBezTo>
                  <a:cubicBezTo>
                    <a:pt x="3501" y="9394"/>
                    <a:pt x="3310" y="9490"/>
                    <a:pt x="3120" y="9537"/>
                  </a:cubicBezTo>
                  <a:cubicBezTo>
                    <a:pt x="3024" y="9549"/>
                    <a:pt x="2953" y="9633"/>
                    <a:pt x="2953" y="9740"/>
                  </a:cubicBezTo>
                  <a:lnTo>
                    <a:pt x="2953" y="10037"/>
                  </a:lnTo>
                  <a:lnTo>
                    <a:pt x="2465" y="10037"/>
                  </a:lnTo>
                  <a:lnTo>
                    <a:pt x="2465" y="9740"/>
                  </a:lnTo>
                  <a:cubicBezTo>
                    <a:pt x="2465" y="9633"/>
                    <a:pt x="2393" y="9561"/>
                    <a:pt x="2298" y="9537"/>
                  </a:cubicBezTo>
                  <a:cubicBezTo>
                    <a:pt x="2108" y="9490"/>
                    <a:pt x="1917" y="9418"/>
                    <a:pt x="1738" y="9299"/>
                  </a:cubicBezTo>
                  <a:cubicBezTo>
                    <a:pt x="1697" y="9273"/>
                    <a:pt x="1654" y="9261"/>
                    <a:pt x="1612" y="9261"/>
                  </a:cubicBezTo>
                  <a:cubicBezTo>
                    <a:pt x="1557" y="9261"/>
                    <a:pt x="1505" y="9282"/>
                    <a:pt x="1465" y="9323"/>
                  </a:cubicBezTo>
                  <a:lnTo>
                    <a:pt x="1262" y="9537"/>
                  </a:lnTo>
                  <a:lnTo>
                    <a:pt x="917" y="9192"/>
                  </a:lnTo>
                  <a:lnTo>
                    <a:pt x="1119" y="8990"/>
                  </a:lnTo>
                  <a:cubicBezTo>
                    <a:pt x="1203" y="8906"/>
                    <a:pt x="1215" y="8799"/>
                    <a:pt x="1155" y="8716"/>
                  </a:cubicBezTo>
                  <a:cubicBezTo>
                    <a:pt x="1048" y="8537"/>
                    <a:pt x="965" y="8347"/>
                    <a:pt x="917" y="8156"/>
                  </a:cubicBezTo>
                  <a:cubicBezTo>
                    <a:pt x="905" y="8061"/>
                    <a:pt x="810" y="7990"/>
                    <a:pt x="703" y="7990"/>
                  </a:cubicBezTo>
                  <a:lnTo>
                    <a:pt x="405" y="7990"/>
                  </a:lnTo>
                  <a:lnTo>
                    <a:pt x="405" y="7501"/>
                  </a:lnTo>
                  <a:lnTo>
                    <a:pt x="703" y="7501"/>
                  </a:lnTo>
                  <a:cubicBezTo>
                    <a:pt x="810" y="7501"/>
                    <a:pt x="881" y="7418"/>
                    <a:pt x="917" y="7335"/>
                  </a:cubicBezTo>
                  <a:cubicBezTo>
                    <a:pt x="965" y="7144"/>
                    <a:pt x="1036" y="6942"/>
                    <a:pt x="1155" y="6763"/>
                  </a:cubicBezTo>
                  <a:cubicBezTo>
                    <a:pt x="1215" y="6680"/>
                    <a:pt x="1203" y="6573"/>
                    <a:pt x="1119" y="6501"/>
                  </a:cubicBezTo>
                  <a:lnTo>
                    <a:pt x="917" y="6287"/>
                  </a:lnTo>
                  <a:lnTo>
                    <a:pt x="1262" y="5954"/>
                  </a:lnTo>
                  <a:lnTo>
                    <a:pt x="1465" y="6156"/>
                  </a:lnTo>
                  <a:cubicBezTo>
                    <a:pt x="1508" y="6200"/>
                    <a:pt x="1565" y="6225"/>
                    <a:pt x="1624" y="6225"/>
                  </a:cubicBezTo>
                  <a:cubicBezTo>
                    <a:pt x="1662" y="6225"/>
                    <a:pt x="1701" y="6215"/>
                    <a:pt x="1738" y="6192"/>
                  </a:cubicBezTo>
                  <a:cubicBezTo>
                    <a:pt x="1917" y="6085"/>
                    <a:pt x="2108" y="5989"/>
                    <a:pt x="2298" y="5954"/>
                  </a:cubicBezTo>
                  <a:cubicBezTo>
                    <a:pt x="2393" y="5930"/>
                    <a:pt x="2465" y="5846"/>
                    <a:pt x="2465" y="5739"/>
                  </a:cubicBezTo>
                  <a:lnTo>
                    <a:pt x="2465" y="5442"/>
                  </a:lnTo>
                  <a:close/>
                  <a:moveTo>
                    <a:pt x="2084" y="0"/>
                  </a:moveTo>
                  <a:cubicBezTo>
                    <a:pt x="1977" y="0"/>
                    <a:pt x="1881" y="84"/>
                    <a:pt x="1881" y="203"/>
                  </a:cubicBezTo>
                  <a:lnTo>
                    <a:pt x="1881" y="1048"/>
                  </a:lnTo>
                  <a:cubicBezTo>
                    <a:pt x="1881" y="1167"/>
                    <a:pt x="1977" y="1263"/>
                    <a:pt x="2084" y="1263"/>
                  </a:cubicBezTo>
                  <a:lnTo>
                    <a:pt x="2227" y="1263"/>
                  </a:lnTo>
                  <a:lnTo>
                    <a:pt x="2227" y="5037"/>
                  </a:lnTo>
                  <a:cubicBezTo>
                    <a:pt x="2119" y="5061"/>
                    <a:pt x="2048" y="5144"/>
                    <a:pt x="2048" y="5251"/>
                  </a:cubicBezTo>
                  <a:lnTo>
                    <a:pt x="2048" y="5584"/>
                  </a:lnTo>
                  <a:cubicBezTo>
                    <a:pt x="1905" y="5632"/>
                    <a:pt x="1774" y="5680"/>
                    <a:pt x="1655" y="5751"/>
                  </a:cubicBezTo>
                  <a:lnTo>
                    <a:pt x="1417" y="5513"/>
                  </a:lnTo>
                  <a:cubicBezTo>
                    <a:pt x="1369" y="5465"/>
                    <a:pt x="1334" y="5454"/>
                    <a:pt x="1274" y="5454"/>
                  </a:cubicBezTo>
                  <a:cubicBezTo>
                    <a:pt x="1215" y="5454"/>
                    <a:pt x="1167" y="5465"/>
                    <a:pt x="1119" y="5513"/>
                  </a:cubicBezTo>
                  <a:lnTo>
                    <a:pt x="476" y="6156"/>
                  </a:lnTo>
                  <a:cubicBezTo>
                    <a:pt x="393" y="6239"/>
                    <a:pt x="393" y="6382"/>
                    <a:pt x="476" y="6454"/>
                  </a:cubicBezTo>
                  <a:lnTo>
                    <a:pt x="715" y="6692"/>
                  </a:lnTo>
                  <a:cubicBezTo>
                    <a:pt x="655" y="6811"/>
                    <a:pt x="595" y="6942"/>
                    <a:pt x="560" y="7073"/>
                  </a:cubicBezTo>
                  <a:lnTo>
                    <a:pt x="214" y="7073"/>
                  </a:lnTo>
                  <a:cubicBezTo>
                    <a:pt x="95" y="7073"/>
                    <a:pt x="0" y="7168"/>
                    <a:pt x="0" y="7287"/>
                  </a:cubicBezTo>
                  <a:lnTo>
                    <a:pt x="0" y="8192"/>
                  </a:lnTo>
                  <a:cubicBezTo>
                    <a:pt x="0" y="8311"/>
                    <a:pt x="95" y="8406"/>
                    <a:pt x="214" y="8406"/>
                  </a:cubicBezTo>
                  <a:lnTo>
                    <a:pt x="560" y="8406"/>
                  </a:lnTo>
                  <a:cubicBezTo>
                    <a:pt x="595" y="8537"/>
                    <a:pt x="643" y="8668"/>
                    <a:pt x="715" y="8787"/>
                  </a:cubicBezTo>
                  <a:lnTo>
                    <a:pt x="476" y="9025"/>
                  </a:lnTo>
                  <a:cubicBezTo>
                    <a:pt x="393" y="9121"/>
                    <a:pt x="393" y="9252"/>
                    <a:pt x="476" y="9323"/>
                  </a:cubicBezTo>
                  <a:lnTo>
                    <a:pt x="1119" y="9966"/>
                  </a:lnTo>
                  <a:cubicBezTo>
                    <a:pt x="1167" y="10008"/>
                    <a:pt x="1223" y="10028"/>
                    <a:pt x="1277" y="10028"/>
                  </a:cubicBezTo>
                  <a:cubicBezTo>
                    <a:pt x="1331" y="10028"/>
                    <a:pt x="1381" y="10008"/>
                    <a:pt x="1417" y="9966"/>
                  </a:cubicBezTo>
                  <a:lnTo>
                    <a:pt x="1655" y="9728"/>
                  </a:lnTo>
                  <a:cubicBezTo>
                    <a:pt x="1774" y="9787"/>
                    <a:pt x="1905" y="9847"/>
                    <a:pt x="2048" y="9895"/>
                  </a:cubicBezTo>
                  <a:lnTo>
                    <a:pt x="2048" y="10228"/>
                  </a:lnTo>
                  <a:cubicBezTo>
                    <a:pt x="2048" y="10347"/>
                    <a:pt x="2131" y="10442"/>
                    <a:pt x="2250" y="10442"/>
                  </a:cubicBezTo>
                  <a:lnTo>
                    <a:pt x="3155" y="10442"/>
                  </a:lnTo>
                  <a:cubicBezTo>
                    <a:pt x="3274" y="10442"/>
                    <a:pt x="3370" y="10347"/>
                    <a:pt x="3370" y="10228"/>
                  </a:cubicBezTo>
                  <a:lnTo>
                    <a:pt x="3370" y="9895"/>
                  </a:lnTo>
                  <a:cubicBezTo>
                    <a:pt x="3501" y="9847"/>
                    <a:pt x="3632" y="9799"/>
                    <a:pt x="3751" y="9728"/>
                  </a:cubicBezTo>
                  <a:lnTo>
                    <a:pt x="3989" y="9966"/>
                  </a:lnTo>
                  <a:cubicBezTo>
                    <a:pt x="4036" y="10008"/>
                    <a:pt x="4093" y="10028"/>
                    <a:pt x="4146" y="10028"/>
                  </a:cubicBezTo>
                  <a:cubicBezTo>
                    <a:pt x="4200" y="10028"/>
                    <a:pt x="4251" y="10008"/>
                    <a:pt x="4286" y="9966"/>
                  </a:cubicBezTo>
                  <a:lnTo>
                    <a:pt x="4929" y="9323"/>
                  </a:lnTo>
                  <a:cubicBezTo>
                    <a:pt x="5025" y="9240"/>
                    <a:pt x="5025" y="9097"/>
                    <a:pt x="4929" y="9025"/>
                  </a:cubicBezTo>
                  <a:lnTo>
                    <a:pt x="4691" y="8787"/>
                  </a:lnTo>
                  <a:cubicBezTo>
                    <a:pt x="4691" y="8775"/>
                    <a:pt x="4703" y="8775"/>
                    <a:pt x="4703" y="8763"/>
                  </a:cubicBezTo>
                  <a:lnTo>
                    <a:pt x="13180" y="8763"/>
                  </a:lnTo>
                  <a:cubicBezTo>
                    <a:pt x="13299" y="8763"/>
                    <a:pt x="13383" y="8668"/>
                    <a:pt x="13383" y="8549"/>
                  </a:cubicBezTo>
                  <a:lnTo>
                    <a:pt x="13383" y="7704"/>
                  </a:lnTo>
                  <a:cubicBezTo>
                    <a:pt x="13383" y="7585"/>
                    <a:pt x="13299" y="7489"/>
                    <a:pt x="13180" y="7489"/>
                  </a:cubicBezTo>
                  <a:lnTo>
                    <a:pt x="13037" y="7489"/>
                  </a:lnTo>
                  <a:lnTo>
                    <a:pt x="13037" y="1263"/>
                  </a:lnTo>
                  <a:lnTo>
                    <a:pt x="13192" y="1263"/>
                  </a:lnTo>
                  <a:cubicBezTo>
                    <a:pt x="13311" y="1263"/>
                    <a:pt x="13395" y="1167"/>
                    <a:pt x="13395" y="1048"/>
                  </a:cubicBezTo>
                  <a:lnTo>
                    <a:pt x="13395" y="203"/>
                  </a:lnTo>
                  <a:cubicBezTo>
                    <a:pt x="13395" y="84"/>
                    <a:pt x="13311" y="0"/>
                    <a:pt x="1319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551" name="Google Shape;10551;p73"/>
            <p:cNvSpPr/>
            <p:nvPr/>
          </p:nvSpPr>
          <p:spPr>
            <a:xfrm>
              <a:off x="2803568" y="3950909"/>
              <a:ext cx="40198" cy="85648"/>
            </a:xfrm>
            <a:custGeom>
              <a:avLst/>
              <a:gdLst/>
              <a:ahLst/>
              <a:cxnLst/>
              <a:rect l="l" t="t" r="r" b="b"/>
              <a:pathLst>
                <a:path w="1263" h="2691" extrusionOk="0">
                  <a:moveTo>
                    <a:pt x="846" y="417"/>
                  </a:moveTo>
                  <a:lnTo>
                    <a:pt x="846" y="2262"/>
                  </a:lnTo>
                  <a:lnTo>
                    <a:pt x="417" y="2262"/>
                  </a:lnTo>
                  <a:lnTo>
                    <a:pt x="417" y="417"/>
                  </a:lnTo>
                  <a:close/>
                  <a:moveTo>
                    <a:pt x="203" y="0"/>
                  </a:moveTo>
                  <a:cubicBezTo>
                    <a:pt x="84" y="0"/>
                    <a:pt x="1" y="84"/>
                    <a:pt x="1" y="203"/>
                  </a:cubicBezTo>
                  <a:lnTo>
                    <a:pt x="1" y="2477"/>
                  </a:lnTo>
                  <a:cubicBezTo>
                    <a:pt x="1" y="2596"/>
                    <a:pt x="84" y="2691"/>
                    <a:pt x="203" y="2691"/>
                  </a:cubicBezTo>
                  <a:lnTo>
                    <a:pt x="1060" y="2691"/>
                  </a:lnTo>
                  <a:cubicBezTo>
                    <a:pt x="1167" y="2691"/>
                    <a:pt x="1263" y="2596"/>
                    <a:pt x="1263" y="2477"/>
                  </a:cubicBezTo>
                  <a:lnTo>
                    <a:pt x="1263" y="203"/>
                  </a:lnTo>
                  <a:cubicBezTo>
                    <a:pt x="1263" y="84"/>
                    <a:pt x="1179" y="0"/>
                    <a:pt x="106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552" name="Google Shape;10552;p73"/>
            <p:cNvSpPr/>
            <p:nvPr/>
          </p:nvSpPr>
          <p:spPr>
            <a:xfrm>
              <a:off x="2851691" y="3917935"/>
              <a:ext cx="40580" cy="118621"/>
            </a:xfrm>
            <a:custGeom>
              <a:avLst/>
              <a:gdLst/>
              <a:ahLst/>
              <a:cxnLst/>
              <a:rect l="l" t="t" r="r" b="b"/>
              <a:pathLst>
                <a:path w="1275" h="3727" extrusionOk="0">
                  <a:moveTo>
                    <a:pt x="858" y="417"/>
                  </a:moveTo>
                  <a:lnTo>
                    <a:pt x="858" y="3298"/>
                  </a:lnTo>
                  <a:lnTo>
                    <a:pt x="417" y="3298"/>
                  </a:lnTo>
                  <a:lnTo>
                    <a:pt x="417" y="417"/>
                  </a:lnTo>
                  <a:close/>
                  <a:moveTo>
                    <a:pt x="215" y="0"/>
                  </a:moveTo>
                  <a:cubicBezTo>
                    <a:pt x="96" y="0"/>
                    <a:pt x="1" y="96"/>
                    <a:pt x="1" y="215"/>
                  </a:cubicBezTo>
                  <a:lnTo>
                    <a:pt x="1" y="3513"/>
                  </a:lnTo>
                  <a:cubicBezTo>
                    <a:pt x="1" y="3632"/>
                    <a:pt x="96" y="3727"/>
                    <a:pt x="215" y="3727"/>
                  </a:cubicBezTo>
                  <a:lnTo>
                    <a:pt x="1060" y="3727"/>
                  </a:lnTo>
                  <a:cubicBezTo>
                    <a:pt x="1179" y="3727"/>
                    <a:pt x="1275" y="3632"/>
                    <a:pt x="1275" y="3513"/>
                  </a:cubicBezTo>
                  <a:lnTo>
                    <a:pt x="1275" y="215"/>
                  </a:lnTo>
                  <a:cubicBezTo>
                    <a:pt x="1275" y="96"/>
                    <a:pt x="1179" y="0"/>
                    <a:pt x="106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553" name="Google Shape;10553;p73"/>
            <p:cNvSpPr/>
            <p:nvPr/>
          </p:nvSpPr>
          <p:spPr>
            <a:xfrm>
              <a:off x="2900197" y="3934995"/>
              <a:ext cx="40198" cy="101562"/>
            </a:xfrm>
            <a:custGeom>
              <a:avLst/>
              <a:gdLst/>
              <a:ahLst/>
              <a:cxnLst/>
              <a:rect l="l" t="t" r="r" b="b"/>
              <a:pathLst>
                <a:path w="1263" h="3191" extrusionOk="0">
                  <a:moveTo>
                    <a:pt x="846" y="417"/>
                  </a:moveTo>
                  <a:lnTo>
                    <a:pt x="846" y="2762"/>
                  </a:lnTo>
                  <a:lnTo>
                    <a:pt x="417" y="2762"/>
                  </a:lnTo>
                  <a:lnTo>
                    <a:pt x="417" y="417"/>
                  </a:lnTo>
                  <a:close/>
                  <a:moveTo>
                    <a:pt x="203" y="0"/>
                  </a:moveTo>
                  <a:cubicBezTo>
                    <a:pt x="84" y="0"/>
                    <a:pt x="1" y="95"/>
                    <a:pt x="1" y="214"/>
                  </a:cubicBezTo>
                  <a:lnTo>
                    <a:pt x="1" y="2977"/>
                  </a:lnTo>
                  <a:cubicBezTo>
                    <a:pt x="1" y="3096"/>
                    <a:pt x="84" y="3191"/>
                    <a:pt x="203" y="3191"/>
                  </a:cubicBezTo>
                  <a:lnTo>
                    <a:pt x="1048" y="3191"/>
                  </a:lnTo>
                  <a:cubicBezTo>
                    <a:pt x="1168" y="3191"/>
                    <a:pt x="1263" y="3096"/>
                    <a:pt x="1263" y="2977"/>
                  </a:cubicBezTo>
                  <a:lnTo>
                    <a:pt x="1263" y="214"/>
                  </a:lnTo>
                  <a:cubicBezTo>
                    <a:pt x="1263" y="95"/>
                    <a:pt x="1179" y="0"/>
                    <a:pt x="104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554" name="Google Shape;10554;p73"/>
            <p:cNvSpPr/>
            <p:nvPr/>
          </p:nvSpPr>
          <p:spPr>
            <a:xfrm>
              <a:off x="2948320" y="3879265"/>
              <a:ext cx="40580" cy="156941"/>
            </a:xfrm>
            <a:custGeom>
              <a:avLst/>
              <a:gdLst/>
              <a:ahLst/>
              <a:cxnLst/>
              <a:rect l="l" t="t" r="r" b="b"/>
              <a:pathLst>
                <a:path w="1275" h="4931" extrusionOk="0">
                  <a:moveTo>
                    <a:pt x="858" y="430"/>
                  </a:moveTo>
                  <a:lnTo>
                    <a:pt x="858" y="4525"/>
                  </a:lnTo>
                  <a:lnTo>
                    <a:pt x="418" y="4525"/>
                  </a:lnTo>
                  <a:lnTo>
                    <a:pt x="418" y="430"/>
                  </a:lnTo>
                  <a:close/>
                  <a:moveTo>
                    <a:pt x="215" y="1"/>
                  </a:moveTo>
                  <a:cubicBezTo>
                    <a:pt x="96" y="1"/>
                    <a:pt x="1" y="108"/>
                    <a:pt x="1" y="203"/>
                  </a:cubicBezTo>
                  <a:lnTo>
                    <a:pt x="1" y="4716"/>
                  </a:lnTo>
                  <a:cubicBezTo>
                    <a:pt x="1" y="4835"/>
                    <a:pt x="96" y="4930"/>
                    <a:pt x="215" y="4930"/>
                  </a:cubicBezTo>
                  <a:lnTo>
                    <a:pt x="1060" y="4930"/>
                  </a:lnTo>
                  <a:cubicBezTo>
                    <a:pt x="1180" y="4930"/>
                    <a:pt x="1275" y="4835"/>
                    <a:pt x="1275" y="4716"/>
                  </a:cubicBezTo>
                  <a:lnTo>
                    <a:pt x="1275" y="203"/>
                  </a:lnTo>
                  <a:cubicBezTo>
                    <a:pt x="1275" y="84"/>
                    <a:pt x="1180" y="1"/>
                    <a:pt x="106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555" name="Google Shape;10555;p73"/>
            <p:cNvSpPr/>
            <p:nvPr/>
          </p:nvSpPr>
          <p:spPr>
            <a:xfrm>
              <a:off x="2716807" y="3896325"/>
              <a:ext cx="49269" cy="13304"/>
            </a:xfrm>
            <a:custGeom>
              <a:avLst/>
              <a:gdLst/>
              <a:ahLst/>
              <a:cxnLst/>
              <a:rect l="l" t="t" r="r" b="b"/>
              <a:pathLst>
                <a:path w="1548" h="418" extrusionOk="0">
                  <a:moveTo>
                    <a:pt x="214" y="1"/>
                  </a:moveTo>
                  <a:cubicBezTo>
                    <a:pt x="95" y="1"/>
                    <a:pt x="0" y="84"/>
                    <a:pt x="0" y="203"/>
                  </a:cubicBezTo>
                  <a:cubicBezTo>
                    <a:pt x="0" y="322"/>
                    <a:pt x="107" y="417"/>
                    <a:pt x="214" y="417"/>
                  </a:cubicBezTo>
                  <a:lnTo>
                    <a:pt x="1345" y="417"/>
                  </a:lnTo>
                  <a:cubicBezTo>
                    <a:pt x="1453" y="417"/>
                    <a:pt x="1548" y="322"/>
                    <a:pt x="1548" y="203"/>
                  </a:cubicBezTo>
                  <a:cubicBezTo>
                    <a:pt x="1548" y="84"/>
                    <a:pt x="1453" y="1"/>
                    <a:pt x="13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556" name="Google Shape;10556;p73"/>
            <p:cNvSpPr/>
            <p:nvPr/>
          </p:nvSpPr>
          <p:spPr>
            <a:xfrm>
              <a:off x="2717157" y="3917553"/>
              <a:ext cx="69002" cy="13304"/>
            </a:xfrm>
            <a:custGeom>
              <a:avLst/>
              <a:gdLst/>
              <a:ahLst/>
              <a:cxnLst/>
              <a:rect l="l" t="t" r="r" b="b"/>
              <a:pathLst>
                <a:path w="2168" h="418" extrusionOk="0">
                  <a:moveTo>
                    <a:pt x="215" y="0"/>
                  </a:moveTo>
                  <a:cubicBezTo>
                    <a:pt x="96" y="0"/>
                    <a:pt x="1" y="96"/>
                    <a:pt x="1" y="215"/>
                  </a:cubicBezTo>
                  <a:cubicBezTo>
                    <a:pt x="1" y="334"/>
                    <a:pt x="96" y="417"/>
                    <a:pt x="215" y="417"/>
                  </a:cubicBezTo>
                  <a:lnTo>
                    <a:pt x="1954" y="417"/>
                  </a:lnTo>
                  <a:cubicBezTo>
                    <a:pt x="2073" y="417"/>
                    <a:pt x="2168" y="334"/>
                    <a:pt x="2168" y="215"/>
                  </a:cubicBezTo>
                  <a:cubicBezTo>
                    <a:pt x="2168" y="96"/>
                    <a:pt x="2061" y="0"/>
                    <a:pt x="195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557" name="Google Shape;10557;p73"/>
            <p:cNvSpPr/>
            <p:nvPr/>
          </p:nvSpPr>
          <p:spPr>
            <a:xfrm>
              <a:off x="2717157" y="3938782"/>
              <a:ext cx="69002" cy="13272"/>
            </a:xfrm>
            <a:custGeom>
              <a:avLst/>
              <a:gdLst/>
              <a:ahLst/>
              <a:cxnLst/>
              <a:rect l="l" t="t" r="r" b="b"/>
              <a:pathLst>
                <a:path w="2168" h="417" extrusionOk="0">
                  <a:moveTo>
                    <a:pt x="215" y="0"/>
                  </a:moveTo>
                  <a:cubicBezTo>
                    <a:pt x="96" y="0"/>
                    <a:pt x="1" y="95"/>
                    <a:pt x="1" y="214"/>
                  </a:cubicBezTo>
                  <a:cubicBezTo>
                    <a:pt x="1" y="334"/>
                    <a:pt x="96" y="417"/>
                    <a:pt x="215" y="417"/>
                  </a:cubicBezTo>
                  <a:lnTo>
                    <a:pt x="1954" y="417"/>
                  </a:lnTo>
                  <a:cubicBezTo>
                    <a:pt x="2073" y="417"/>
                    <a:pt x="2168" y="334"/>
                    <a:pt x="2168" y="214"/>
                  </a:cubicBezTo>
                  <a:cubicBezTo>
                    <a:pt x="2168" y="95"/>
                    <a:pt x="2061" y="0"/>
                    <a:pt x="195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558" name="Google Shape;10558;p73"/>
            <p:cNvSpPr/>
            <p:nvPr/>
          </p:nvSpPr>
          <p:spPr>
            <a:xfrm>
              <a:off x="2717157" y="3960361"/>
              <a:ext cx="69002" cy="13304"/>
            </a:xfrm>
            <a:custGeom>
              <a:avLst/>
              <a:gdLst/>
              <a:ahLst/>
              <a:cxnLst/>
              <a:rect l="l" t="t" r="r" b="b"/>
              <a:pathLst>
                <a:path w="2168" h="418" extrusionOk="0">
                  <a:moveTo>
                    <a:pt x="215" y="1"/>
                  </a:moveTo>
                  <a:cubicBezTo>
                    <a:pt x="96" y="1"/>
                    <a:pt x="1" y="84"/>
                    <a:pt x="1" y="203"/>
                  </a:cubicBezTo>
                  <a:cubicBezTo>
                    <a:pt x="1" y="322"/>
                    <a:pt x="96" y="418"/>
                    <a:pt x="215" y="418"/>
                  </a:cubicBezTo>
                  <a:lnTo>
                    <a:pt x="1954" y="418"/>
                  </a:lnTo>
                  <a:cubicBezTo>
                    <a:pt x="2073" y="418"/>
                    <a:pt x="2168" y="322"/>
                    <a:pt x="2168" y="203"/>
                  </a:cubicBezTo>
                  <a:cubicBezTo>
                    <a:pt x="2168" y="84"/>
                    <a:pt x="2061" y="1"/>
                    <a:pt x="195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559" name="Google Shape;10559;p73"/>
            <p:cNvSpPr/>
            <p:nvPr/>
          </p:nvSpPr>
          <p:spPr>
            <a:xfrm>
              <a:off x="2655793" y="4020993"/>
              <a:ext cx="84152" cy="82656"/>
            </a:xfrm>
            <a:custGeom>
              <a:avLst/>
              <a:gdLst/>
              <a:ahLst/>
              <a:cxnLst/>
              <a:rect l="l" t="t" r="r" b="b"/>
              <a:pathLst>
                <a:path w="2644" h="2597" extrusionOk="0">
                  <a:moveTo>
                    <a:pt x="1322" y="1"/>
                  </a:moveTo>
                  <a:cubicBezTo>
                    <a:pt x="595" y="1"/>
                    <a:pt x="0" y="596"/>
                    <a:pt x="0" y="1322"/>
                  </a:cubicBezTo>
                  <a:cubicBezTo>
                    <a:pt x="0" y="1620"/>
                    <a:pt x="84" y="1882"/>
                    <a:pt x="262" y="2120"/>
                  </a:cubicBezTo>
                  <a:cubicBezTo>
                    <a:pt x="312" y="2177"/>
                    <a:pt x="379" y="2204"/>
                    <a:pt x="442" y="2204"/>
                  </a:cubicBezTo>
                  <a:cubicBezTo>
                    <a:pt x="485" y="2204"/>
                    <a:pt x="526" y="2192"/>
                    <a:pt x="560" y="2168"/>
                  </a:cubicBezTo>
                  <a:cubicBezTo>
                    <a:pt x="655" y="2096"/>
                    <a:pt x="667" y="1965"/>
                    <a:pt x="607" y="1870"/>
                  </a:cubicBezTo>
                  <a:cubicBezTo>
                    <a:pt x="488" y="1703"/>
                    <a:pt x="429" y="1525"/>
                    <a:pt x="429" y="1322"/>
                  </a:cubicBezTo>
                  <a:cubicBezTo>
                    <a:pt x="429" y="822"/>
                    <a:pt x="834" y="406"/>
                    <a:pt x="1334" y="406"/>
                  </a:cubicBezTo>
                  <a:cubicBezTo>
                    <a:pt x="1846" y="406"/>
                    <a:pt x="2239" y="810"/>
                    <a:pt x="2239" y="1322"/>
                  </a:cubicBezTo>
                  <a:cubicBezTo>
                    <a:pt x="2239" y="1620"/>
                    <a:pt x="2096" y="1894"/>
                    <a:pt x="1846" y="2061"/>
                  </a:cubicBezTo>
                  <a:cubicBezTo>
                    <a:pt x="1822" y="2061"/>
                    <a:pt x="1822" y="2073"/>
                    <a:pt x="1810" y="2073"/>
                  </a:cubicBezTo>
                  <a:lnTo>
                    <a:pt x="1798" y="2073"/>
                  </a:lnTo>
                  <a:cubicBezTo>
                    <a:pt x="1786" y="2073"/>
                    <a:pt x="1786" y="2096"/>
                    <a:pt x="1762" y="2096"/>
                  </a:cubicBezTo>
                  <a:lnTo>
                    <a:pt x="1750" y="2096"/>
                  </a:lnTo>
                  <a:cubicBezTo>
                    <a:pt x="1738" y="2096"/>
                    <a:pt x="1738" y="2108"/>
                    <a:pt x="1727" y="2108"/>
                  </a:cubicBezTo>
                  <a:cubicBezTo>
                    <a:pt x="1703" y="2108"/>
                    <a:pt x="1691" y="2120"/>
                    <a:pt x="1691" y="2120"/>
                  </a:cubicBezTo>
                  <a:lnTo>
                    <a:pt x="1679" y="2120"/>
                  </a:lnTo>
                  <a:cubicBezTo>
                    <a:pt x="1667" y="2120"/>
                    <a:pt x="1667" y="2120"/>
                    <a:pt x="1643" y="2144"/>
                  </a:cubicBezTo>
                  <a:lnTo>
                    <a:pt x="1631" y="2144"/>
                  </a:lnTo>
                  <a:cubicBezTo>
                    <a:pt x="1619" y="2144"/>
                    <a:pt x="1608" y="2156"/>
                    <a:pt x="1608" y="2156"/>
                  </a:cubicBezTo>
                  <a:cubicBezTo>
                    <a:pt x="1584" y="2156"/>
                    <a:pt x="1572" y="2156"/>
                    <a:pt x="1560" y="2168"/>
                  </a:cubicBezTo>
                  <a:lnTo>
                    <a:pt x="1072" y="2168"/>
                  </a:lnTo>
                  <a:cubicBezTo>
                    <a:pt x="1048" y="2168"/>
                    <a:pt x="1036" y="2168"/>
                    <a:pt x="1024" y="2156"/>
                  </a:cubicBezTo>
                  <a:cubicBezTo>
                    <a:pt x="1012" y="2156"/>
                    <a:pt x="988" y="2144"/>
                    <a:pt x="988" y="2144"/>
                  </a:cubicBezTo>
                  <a:lnTo>
                    <a:pt x="976" y="2144"/>
                  </a:lnTo>
                  <a:cubicBezTo>
                    <a:pt x="951" y="2133"/>
                    <a:pt x="925" y="2127"/>
                    <a:pt x="899" y="2127"/>
                  </a:cubicBezTo>
                  <a:cubicBezTo>
                    <a:pt x="817" y="2127"/>
                    <a:pt x="742" y="2181"/>
                    <a:pt x="715" y="2263"/>
                  </a:cubicBezTo>
                  <a:cubicBezTo>
                    <a:pt x="667" y="2358"/>
                    <a:pt x="726" y="2501"/>
                    <a:pt x="834" y="2525"/>
                  </a:cubicBezTo>
                  <a:lnTo>
                    <a:pt x="846" y="2525"/>
                  </a:lnTo>
                  <a:cubicBezTo>
                    <a:pt x="857" y="2525"/>
                    <a:pt x="869" y="2537"/>
                    <a:pt x="905" y="2537"/>
                  </a:cubicBezTo>
                  <a:cubicBezTo>
                    <a:pt x="917" y="2537"/>
                    <a:pt x="929" y="2561"/>
                    <a:pt x="965" y="2561"/>
                  </a:cubicBezTo>
                  <a:lnTo>
                    <a:pt x="976" y="2561"/>
                  </a:lnTo>
                  <a:cubicBezTo>
                    <a:pt x="988" y="2561"/>
                    <a:pt x="1012" y="2561"/>
                    <a:pt x="1024" y="2573"/>
                  </a:cubicBezTo>
                  <a:lnTo>
                    <a:pt x="1036" y="2573"/>
                  </a:lnTo>
                  <a:cubicBezTo>
                    <a:pt x="1048" y="2573"/>
                    <a:pt x="1072" y="2573"/>
                    <a:pt x="1096" y="2584"/>
                  </a:cubicBezTo>
                  <a:cubicBezTo>
                    <a:pt x="1107" y="2584"/>
                    <a:pt x="1143" y="2584"/>
                    <a:pt x="1155" y="2596"/>
                  </a:cubicBezTo>
                  <a:lnTo>
                    <a:pt x="1429" y="2596"/>
                  </a:lnTo>
                  <a:cubicBezTo>
                    <a:pt x="1441" y="2596"/>
                    <a:pt x="1465" y="2596"/>
                    <a:pt x="1488" y="2584"/>
                  </a:cubicBezTo>
                  <a:cubicBezTo>
                    <a:pt x="1500" y="2584"/>
                    <a:pt x="1524" y="2584"/>
                    <a:pt x="1548" y="2573"/>
                  </a:cubicBezTo>
                  <a:lnTo>
                    <a:pt x="1560" y="2573"/>
                  </a:lnTo>
                  <a:cubicBezTo>
                    <a:pt x="1572" y="2573"/>
                    <a:pt x="1584" y="2573"/>
                    <a:pt x="1608" y="2561"/>
                  </a:cubicBezTo>
                  <a:lnTo>
                    <a:pt x="1619" y="2561"/>
                  </a:lnTo>
                  <a:cubicBezTo>
                    <a:pt x="1631" y="2561"/>
                    <a:pt x="1643" y="2537"/>
                    <a:pt x="1679" y="2537"/>
                  </a:cubicBezTo>
                  <a:cubicBezTo>
                    <a:pt x="1691" y="2537"/>
                    <a:pt x="1703" y="2525"/>
                    <a:pt x="1738" y="2525"/>
                  </a:cubicBezTo>
                  <a:lnTo>
                    <a:pt x="1750" y="2525"/>
                  </a:lnTo>
                  <a:cubicBezTo>
                    <a:pt x="1762" y="2525"/>
                    <a:pt x="1786" y="2513"/>
                    <a:pt x="1798" y="2513"/>
                  </a:cubicBezTo>
                  <a:lnTo>
                    <a:pt x="1810" y="2513"/>
                  </a:lnTo>
                  <a:cubicBezTo>
                    <a:pt x="1822" y="2513"/>
                    <a:pt x="1846" y="2489"/>
                    <a:pt x="1858" y="2477"/>
                  </a:cubicBezTo>
                  <a:cubicBezTo>
                    <a:pt x="1869" y="2465"/>
                    <a:pt x="1881" y="2465"/>
                    <a:pt x="1905" y="2454"/>
                  </a:cubicBezTo>
                  <a:lnTo>
                    <a:pt x="1917" y="2430"/>
                  </a:lnTo>
                  <a:cubicBezTo>
                    <a:pt x="1929" y="2430"/>
                    <a:pt x="1941" y="2418"/>
                    <a:pt x="1941" y="2418"/>
                  </a:cubicBezTo>
                  <a:lnTo>
                    <a:pt x="1965" y="2406"/>
                  </a:lnTo>
                  <a:cubicBezTo>
                    <a:pt x="1977" y="2394"/>
                    <a:pt x="1989" y="2394"/>
                    <a:pt x="2000" y="2370"/>
                  </a:cubicBezTo>
                  <a:cubicBezTo>
                    <a:pt x="2381" y="2120"/>
                    <a:pt x="2584" y="1715"/>
                    <a:pt x="2584" y="1275"/>
                  </a:cubicBezTo>
                  <a:cubicBezTo>
                    <a:pt x="2643" y="596"/>
                    <a:pt x="2048" y="1"/>
                    <a:pt x="132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</p:grpSp>
      <p:sp>
        <p:nvSpPr>
          <p:cNvPr id="10560" name="Google Shape;10560;p73"/>
          <p:cNvSpPr/>
          <p:nvPr/>
        </p:nvSpPr>
        <p:spPr>
          <a:xfrm>
            <a:off x="2337004" y="4839489"/>
            <a:ext cx="474993" cy="475503"/>
          </a:xfrm>
          <a:custGeom>
            <a:avLst/>
            <a:gdLst/>
            <a:ahLst/>
            <a:cxnLst/>
            <a:rect l="l" t="t" r="r" b="b"/>
            <a:pathLst>
              <a:path w="11193" h="11205" extrusionOk="0">
                <a:moveTo>
                  <a:pt x="3763" y="358"/>
                </a:moveTo>
                <a:cubicBezTo>
                  <a:pt x="4096" y="358"/>
                  <a:pt x="4346" y="632"/>
                  <a:pt x="4346" y="941"/>
                </a:cubicBezTo>
                <a:cubicBezTo>
                  <a:pt x="4346" y="1144"/>
                  <a:pt x="4239" y="1346"/>
                  <a:pt x="4061" y="1441"/>
                </a:cubicBezTo>
                <a:cubicBezTo>
                  <a:pt x="4013" y="1477"/>
                  <a:pt x="3977" y="1536"/>
                  <a:pt x="3977" y="1596"/>
                </a:cubicBezTo>
                <a:lnTo>
                  <a:pt x="3977" y="2001"/>
                </a:lnTo>
                <a:cubicBezTo>
                  <a:pt x="3977" y="2096"/>
                  <a:pt x="4049" y="2179"/>
                  <a:pt x="4156" y="2179"/>
                </a:cubicBezTo>
                <a:lnTo>
                  <a:pt x="5394" y="2179"/>
                </a:lnTo>
                <a:lnTo>
                  <a:pt x="5394" y="3406"/>
                </a:lnTo>
                <a:cubicBezTo>
                  <a:pt x="5394" y="3513"/>
                  <a:pt x="5466" y="3584"/>
                  <a:pt x="5573" y="3584"/>
                </a:cubicBezTo>
                <a:lnTo>
                  <a:pt x="5966" y="3584"/>
                </a:lnTo>
                <a:cubicBezTo>
                  <a:pt x="6025" y="3584"/>
                  <a:pt x="6085" y="3561"/>
                  <a:pt x="6120" y="3501"/>
                </a:cubicBezTo>
                <a:cubicBezTo>
                  <a:pt x="6228" y="3322"/>
                  <a:pt x="6418" y="3215"/>
                  <a:pt x="6620" y="3215"/>
                </a:cubicBezTo>
                <a:cubicBezTo>
                  <a:pt x="6954" y="3215"/>
                  <a:pt x="7204" y="3489"/>
                  <a:pt x="7204" y="3799"/>
                </a:cubicBezTo>
                <a:cubicBezTo>
                  <a:pt x="7204" y="4120"/>
                  <a:pt x="6942" y="4382"/>
                  <a:pt x="6620" y="4382"/>
                </a:cubicBezTo>
                <a:cubicBezTo>
                  <a:pt x="6418" y="4382"/>
                  <a:pt x="6228" y="4275"/>
                  <a:pt x="6120" y="4096"/>
                </a:cubicBezTo>
                <a:cubicBezTo>
                  <a:pt x="6085" y="4037"/>
                  <a:pt x="6025" y="4001"/>
                  <a:pt x="5966" y="4001"/>
                </a:cubicBezTo>
                <a:lnTo>
                  <a:pt x="5573" y="4001"/>
                </a:lnTo>
                <a:cubicBezTo>
                  <a:pt x="5466" y="4001"/>
                  <a:pt x="5394" y="4084"/>
                  <a:pt x="5394" y="4180"/>
                </a:cubicBezTo>
                <a:lnTo>
                  <a:pt x="5394" y="5418"/>
                </a:lnTo>
                <a:lnTo>
                  <a:pt x="4334" y="5418"/>
                </a:lnTo>
                <a:lnTo>
                  <a:pt x="4334" y="5299"/>
                </a:lnTo>
                <a:cubicBezTo>
                  <a:pt x="4573" y="5120"/>
                  <a:pt x="4704" y="4834"/>
                  <a:pt x="4704" y="4561"/>
                </a:cubicBezTo>
                <a:cubicBezTo>
                  <a:pt x="4704" y="4037"/>
                  <a:pt x="4287" y="3620"/>
                  <a:pt x="3775" y="3620"/>
                </a:cubicBezTo>
                <a:cubicBezTo>
                  <a:pt x="3251" y="3620"/>
                  <a:pt x="2834" y="4037"/>
                  <a:pt x="2834" y="4561"/>
                </a:cubicBezTo>
                <a:cubicBezTo>
                  <a:pt x="2834" y="4858"/>
                  <a:pt x="2965" y="5132"/>
                  <a:pt x="3203" y="5299"/>
                </a:cubicBezTo>
                <a:lnTo>
                  <a:pt x="3203" y="5430"/>
                </a:lnTo>
                <a:lnTo>
                  <a:pt x="2144" y="5430"/>
                </a:lnTo>
                <a:lnTo>
                  <a:pt x="2144" y="2179"/>
                </a:lnTo>
                <a:lnTo>
                  <a:pt x="3382" y="2179"/>
                </a:lnTo>
                <a:cubicBezTo>
                  <a:pt x="3489" y="2179"/>
                  <a:pt x="3561" y="2096"/>
                  <a:pt x="3561" y="2001"/>
                </a:cubicBezTo>
                <a:lnTo>
                  <a:pt x="3561" y="1596"/>
                </a:lnTo>
                <a:cubicBezTo>
                  <a:pt x="3561" y="1536"/>
                  <a:pt x="3537" y="1477"/>
                  <a:pt x="3465" y="1441"/>
                </a:cubicBezTo>
                <a:cubicBezTo>
                  <a:pt x="3299" y="1346"/>
                  <a:pt x="3191" y="1144"/>
                  <a:pt x="3191" y="941"/>
                </a:cubicBezTo>
                <a:cubicBezTo>
                  <a:pt x="3191" y="608"/>
                  <a:pt x="3453" y="358"/>
                  <a:pt x="3763" y="358"/>
                </a:cubicBezTo>
                <a:close/>
                <a:moveTo>
                  <a:pt x="9014" y="5811"/>
                </a:moveTo>
                <a:lnTo>
                  <a:pt x="9014" y="7799"/>
                </a:lnTo>
                <a:lnTo>
                  <a:pt x="9014" y="8025"/>
                </a:lnTo>
                <a:lnTo>
                  <a:pt x="9014" y="9049"/>
                </a:lnTo>
                <a:lnTo>
                  <a:pt x="7775" y="9049"/>
                </a:lnTo>
                <a:cubicBezTo>
                  <a:pt x="7668" y="9049"/>
                  <a:pt x="7597" y="9121"/>
                  <a:pt x="7597" y="9228"/>
                </a:cubicBezTo>
                <a:lnTo>
                  <a:pt x="7597" y="9633"/>
                </a:lnTo>
                <a:cubicBezTo>
                  <a:pt x="7597" y="9692"/>
                  <a:pt x="7621" y="9752"/>
                  <a:pt x="7680" y="9776"/>
                </a:cubicBezTo>
                <a:cubicBezTo>
                  <a:pt x="7859" y="9883"/>
                  <a:pt x="7966" y="10073"/>
                  <a:pt x="7966" y="10288"/>
                </a:cubicBezTo>
                <a:cubicBezTo>
                  <a:pt x="7966" y="10609"/>
                  <a:pt x="7704" y="10871"/>
                  <a:pt x="7382" y="10871"/>
                </a:cubicBezTo>
                <a:cubicBezTo>
                  <a:pt x="7061" y="10871"/>
                  <a:pt x="6811" y="10597"/>
                  <a:pt x="6811" y="10288"/>
                </a:cubicBezTo>
                <a:cubicBezTo>
                  <a:pt x="6811" y="10073"/>
                  <a:pt x="6906" y="9883"/>
                  <a:pt x="7085" y="9776"/>
                </a:cubicBezTo>
                <a:cubicBezTo>
                  <a:pt x="7144" y="9752"/>
                  <a:pt x="7180" y="9692"/>
                  <a:pt x="7180" y="9633"/>
                </a:cubicBezTo>
                <a:lnTo>
                  <a:pt x="7180" y="9228"/>
                </a:lnTo>
                <a:cubicBezTo>
                  <a:pt x="7180" y="9121"/>
                  <a:pt x="7109" y="9049"/>
                  <a:pt x="7001" y="9049"/>
                </a:cubicBezTo>
                <a:lnTo>
                  <a:pt x="5763" y="9049"/>
                </a:lnTo>
                <a:lnTo>
                  <a:pt x="5763" y="7811"/>
                </a:lnTo>
                <a:cubicBezTo>
                  <a:pt x="5763" y="7716"/>
                  <a:pt x="5692" y="7632"/>
                  <a:pt x="5585" y="7632"/>
                </a:cubicBezTo>
                <a:lnTo>
                  <a:pt x="5180" y="7632"/>
                </a:lnTo>
                <a:cubicBezTo>
                  <a:pt x="5120" y="7632"/>
                  <a:pt x="5061" y="7668"/>
                  <a:pt x="5037" y="7728"/>
                </a:cubicBezTo>
                <a:cubicBezTo>
                  <a:pt x="4930" y="7906"/>
                  <a:pt x="4739" y="8013"/>
                  <a:pt x="4525" y="8013"/>
                </a:cubicBezTo>
                <a:cubicBezTo>
                  <a:pt x="4203" y="8013"/>
                  <a:pt x="3953" y="7740"/>
                  <a:pt x="3953" y="7430"/>
                </a:cubicBezTo>
                <a:cubicBezTo>
                  <a:pt x="3953" y="7120"/>
                  <a:pt x="4215" y="6847"/>
                  <a:pt x="4525" y="6847"/>
                </a:cubicBezTo>
                <a:cubicBezTo>
                  <a:pt x="4739" y="6847"/>
                  <a:pt x="4930" y="6954"/>
                  <a:pt x="5037" y="7132"/>
                </a:cubicBezTo>
                <a:cubicBezTo>
                  <a:pt x="5061" y="7192"/>
                  <a:pt x="5120" y="7216"/>
                  <a:pt x="5180" y="7216"/>
                </a:cubicBezTo>
                <a:lnTo>
                  <a:pt x="5585" y="7216"/>
                </a:lnTo>
                <a:cubicBezTo>
                  <a:pt x="5692" y="7216"/>
                  <a:pt x="5763" y="7144"/>
                  <a:pt x="5763" y="7037"/>
                </a:cubicBezTo>
                <a:lnTo>
                  <a:pt x="5763" y="5811"/>
                </a:lnTo>
                <a:lnTo>
                  <a:pt x="6823" y="5811"/>
                </a:lnTo>
                <a:lnTo>
                  <a:pt x="6823" y="5942"/>
                </a:lnTo>
                <a:cubicBezTo>
                  <a:pt x="6585" y="6120"/>
                  <a:pt x="6454" y="6406"/>
                  <a:pt x="6454" y="6680"/>
                </a:cubicBezTo>
                <a:cubicBezTo>
                  <a:pt x="6454" y="7204"/>
                  <a:pt x="6870" y="7621"/>
                  <a:pt x="7382" y="7621"/>
                </a:cubicBezTo>
                <a:cubicBezTo>
                  <a:pt x="7906" y="7621"/>
                  <a:pt x="8323" y="7204"/>
                  <a:pt x="8323" y="6680"/>
                </a:cubicBezTo>
                <a:cubicBezTo>
                  <a:pt x="8323" y="6382"/>
                  <a:pt x="8192" y="6108"/>
                  <a:pt x="7954" y="5942"/>
                </a:cubicBezTo>
                <a:lnTo>
                  <a:pt x="7954" y="5811"/>
                </a:lnTo>
                <a:close/>
                <a:moveTo>
                  <a:pt x="3799" y="1"/>
                </a:moveTo>
                <a:cubicBezTo>
                  <a:pt x="3275" y="1"/>
                  <a:pt x="2858" y="417"/>
                  <a:pt x="2858" y="941"/>
                </a:cubicBezTo>
                <a:cubicBezTo>
                  <a:pt x="2858" y="1239"/>
                  <a:pt x="3001" y="1525"/>
                  <a:pt x="3239" y="1679"/>
                </a:cubicBezTo>
                <a:lnTo>
                  <a:pt x="3239" y="1822"/>
                </a:lnTo>
                <a:lnTo>
                  <a:pt x="2001" y="1822"/>
                </a:lnTo>
                <a:cubicBezTo>
                  <a:pt x="1894" y="1822"/>
                  <a:pt x="1822" y="1894"/>
                  <a:pt x="1822" y="2001"/>
                </a:cubicBezTo>
                <a:lnTo>
                  <a:pt x="1822" y="5608"/>
                </a:lnTo>
                <a:lnTo>
                  <a:pt x="1822" y="6847"/>
                </a:lnTo>
                <a:lnTo>
                  <a:pt x="1691" y="6847"/>
                </a:lnTo>
                <a:cubicBezTo>
                  <a:pt x="1513" y="6609"/>
                  <a:pt x="1227" y="6478"/>
                  <a:pt x="941" y="6478"/>
                </a:cubicBezTo>
                <a:cubicBezTo>
                  <a:pt x="417" y="6478"/>
                  <a:pt x="1" y="6894"/>
                  <a:pt x="1" y="7406"/>
                </a:cubicBezTo>
                <a:cubicBezTo>
                  <a:pt x="1" y="7930"/>
                  <a:pt x="417" y="8347"/>
                  <a:pt x="941" y="8347"/>
                </a:cubicBezTo>
                <a:cubicBezTo>
                  <a:pt x="1239" y="8347"/>
                  <a:pt x="1525" y="8216"/>
                  <a:pt x="1691" y="7978"/>
                </a:cubicBezTo>
                <a:lnTo>
                  <a:pt x="1822" y="7978"/>
                </a:lnTo>
                <a:lnTo>
                  <a:pt x="1822" y="9216"/>
                </a:lnTo>
                <a:cubicBezTo>
                  <a:pt x="1822" y="9311"/>
                  <a:pt x="1894" y="9395"/>
                  <a:pt x="2001" y="9395"/>
                </a:cubicBezTo>
                <a:lnTo>
                  <a:pt x="2620" y="9395"/>
                </a:lnTo>
                <a:cubicBezTo>
                  <a:pt x="2727" y="9395"/>
                  <a:pt x="2799" y="9311"/>
                  <a:pt x="2799" y="9216"/>
                </a:cubicBezTo>
                <a:cubicBezTo>
                  <a:pt x="2799" y="9109"/>
                  <a:pt x="2727" y="9037"/>
                  <a:pt x="2620" y="9037"/>
                </a:cubicBezTo>
                <a:lnTo>
                  <a:pt x="2179" y="9037"/>
                </a:lnTo>
                <a:lnTo>
                  <a:pt x="2179" y="7799"/>
                </a:lnTo>
                <a:cubicBezTo>
                  <a:pt x="2179" y="7692"/>
                  <a:pt x="2108" y="7621"/>
                  <a:pt x="2001" y="7621"/>
                </a:cubicBezTo>
                <a:lnTo>
                  <a:pt x="1596" y="7621"/>
                </a:lnTo>
                <a:cubicBezTo>
                  <a:pt x="1536" y="7621"/>
                  <a:pt x="1477" y="7644"/>
                  <a:pt x="1453" y="7704"/>
                </a:cubicBezTo>
                <a:cubicBezTo>
                  <a:pt x="1346" y="7882"/>
                  <a:pt x="1155" y="7990"/>
                  <a:pt x="941" y="7990"/>
                </a:cubicBezTo>
                <a:cubicBezTo>
                  <a:pt x="620" y="7990"/>
                  <a:pt x="358" y="7728"/>
                  <a:pt x="358" y="7406"/>
                </a:cubicBezTo>
                <a:cubicBezTo>
                  <a:pt x="358" y="7085"/>
                  <a:pt x="632" y="6835"/>
                  <a:pt x="941" y="6835"/>
                </a:cubicBezTo>
                <a:cubicBezTo>
                  <a:pt x="1155" y="6835"/>
                  <a:pt x="1346" y="6930"/>
                  <a:pt x="1453" y="7109"/>
                </a:cubicBezTo>
                <a:cubicBezTo>
                  <a:pt x="1477" y="7168"/>
                  <a:pt x="1536" y="7204"/>
                  <a:pt x="1596" y="7204"/>
                </a:cubicBezTo>
                <a:lnTo>
                  <a:pt x="2001" y="7204"/>
                </a:lnTo>
                <a:cubicBezTo>
                  <a:pt x="2108" y="7204"/>
                  <a:pt x="2179" y="7132"/>
                  <a:pt x="2179" y="7025"/>
                </a:cubicBezTo>
                <a:lnTo>
                  <a:pt x="2179" y="5787"/>
                </a:lnTo>
                <a:lnTo>
                  <a:pt x="3418" y="5787"/>
                </a:lnTo>
                <a:cubicBezTo>
                  <a:pt x="3513" y="5787"/>
                  <a:pt x="3596" y="5716"/>
                  <a:pt x="3596" y="5608"/>
                </a:cubicBezTo>
                <a:lnTo>
                  <a:pt x="3596" y="5204"/>
                </a:lnTo>
                <a:cubicBezTo>
                  <a:pt x="3596" y="5144"/>
                  <a:pt x="3561" y="5085"/>
                  <a:pt x="3501" y="5061"/>
                </a:cubicBezTo>
                <a:cubicBezTo>
                  <a:pt x="3322" y="4954"/>
                  <a:pt x="3215" y="4763"/>
                  <a:pt x="3215" y="4549"/>
                </a:cubicBezTo>
                <a:cubicBezTo>
                  <a:pt x="3215" y="4227"/>
                  <a:pt x="3489" y="3977"/>
                  <a:pt x="3799" y="3977"/>
                </a:cubicBezTo>
                <a:cubicBezTo>
                  <a:pt x="4132" y="3977"/>
                  <a:pt x="4382" y="4239"/>
                  <a:pt x="4382" y="4549"/>
                </a:cubicBezTo>
                <a:cubicBezTo>
                  <a:pt x="4382" y="4763"/>
                  <a:pt x="4275" y="4954"/>
                  <a:pt x="4096" y="5061"/>
                </a:cubicBezTo>
                <a:cubicBezTo>
                  <a:pt x="4037" y="5085"/>
                  <a:pt x="4013" y="5144"/>
                  <a:pt x="4013" y="5204"/>
                </a:cubicBezTo>
                <a:lnTo>
                  <a:pt x="4013" y="5608"/>
                </a:lnTo>
                <a:cubicBezTo>
                  <a:pt x="4013" y="5716"/>
                  <a:pt x="4084" y="5787"/>
                  <a:pt x="4192" y="5787"/>
                </a:cubicBezTo>
                <a:lnTo>
                  <a:pt x="5418" y="5787"/>
                </a:lnTo>
                <a:lnTo>
                  <a:pt x="5418" y="6847"/>
                </a:lnTo>
                <a:lnTo>
                  <a:pt x="5287" y="6847"/>
                </a:lnTo>
                <a:cubicBezTo>
                  <a:pt x="5108" y="6609"/>
                  <a:pt x="4823" y="6478"/>
                  <a:pt x="4549" y="6478"/>
                </a:cubicBezTo>
                <a:cubicBezTo>
                  <a:pt x="4025" y="6478"/>
                  <a:pt x="3608" y="6894"/>
                  <a:pt x="3608" y="7406"/>
                </a:cubicBezTo>
                <a:cubicBezTo>
                  <a:pt x="3608" y="7930"/>
                  <a:pt x="4025" y="8347"/>
                  <a:pt x="4549" y="8347"/>
                </a:cubicBezTo>
                <a:cubicBezTo>
                  <a:pt x="4846" y="8347"/>
                  <a:pt x="5120" y="8216"/>
                  <a:pt x="5287" y="7978"/>
                </a:cubicBezTo>
                <a:lnTo>
                  <a:pt x="5418" y="7978"/>
                </a:lnTo>
                <a:lnTo>
                  <a:pt x="5418" y="9037"/>
                </a:lnTo>
                <a:lnTo>
                  <a:pt x="3168" y="9037"/>
                </a:lnTo>
                <a:cubicBezTo>
                  <a:pt x="3072" y="9037"/>
                  <a:pt x="3001" y="9109"/>
                  <a:pt x="3001" y="9216"/>
                </a:cubicBezTo>
                <a:cubicBezTo>
                  <a:pt x="3001" y="9311"/>
                  <a:pt x="3072" y="9395"/>
                  <a:pt x="3168" y="9395"/>
                </a:cubicBezTo>
                <a:lnTo>
                  <a:pt x="6835" y="9395"/>
                </a:lnTo>
                <a:lnTo>
                  <a:pt x="6835" y="9526"/>
                </a:lnTo>
                <a:cubicBezTo>
                  <a:pt x="6597" y="9704"/>
                  <a:pt x="6466" y="9990"/>
                  <a:pt x="6466" y="10264"/>
                </a:cubicBezTo>
                <a:cubicBezTo>
                  <a:pt x="6466" y="10788"/>
                  <a:pt x="6882" y="11204"/>
                  <a:pt x="7406" y="11204"/>
                </a:cubicBezTo>
                <a:cubicBezTo>
                  <a:pt x="7918" y="11204"/>
                  <a:pt x="8335" y="10788"/>
                  <a:pt x="8335" y="10264"/>
                </a:cubicBezTo>
                <a:cubicBezTo>
                  <a:pt x="8335" y="9966"/>
                  <a:pt x="8204" y="9692"/>
                  <a:pt x="7966" y="9526"/>
                </a:cubicBezTo>
                <a:lnTo>
                  <a:pt x="7966" y="9395"/>
                </a:lnTo>
                <a:lnTo>
                  <a:pt x="9204" y="9395"/>
                </a:lnTo>
                <a:cubicBezTo>
                  <a:pt x="9311" y="9395"/>
                  <a:pt x="9383" y="9311"/>
                  <a:pt x="9383" y="9216"/>
                </a:cubicBezTo>
                <a:lnTo>
                  <a:pt x="9383" y="8002"/>
                </a:lnTo>
                <a:lnTo>
                  <a:pt x="9383" y="7787"/>
                </a:lnTo>
                <a:lnTo>
                  <a:pt x="9383" y="5596"/>
                </a:lnTo>
                <a:lnTo>
                  <a:pt x="9383" y="4358"/>
                </a:lnTo>
                <a:lnTo>
                  <a:pt x="9514" y="4358"/>
                </a:lnTo>
                <a:cubicBezTo>
                  <a:pt x="9692" y="4596"/>
                  <a:pt x="9978" y="4727"/>
                  <a:pt x="10264" y="4727"/>
                </a:cubicBezTo>
                <a:cubicBezTo>
                  <a:pt x="10776" y="4727"/>
                  <a:pt x="11192" y="4311"/>
                  <a:pt x="11192" y="3799"/>
                </a:cubicBezTo>
                <a:cubicBezTo>
                  <a:pt x="11192" y="3287"/>
                  <a:pt x="10776" y="2858"/>
                  <a:pt x="10264" y="2858"/>
                </a:cubicBezTo>
                <a:cubicBezTo>
                  <a:pt x="9966" y="2858"/>
                  <a:pt x="9680" y="2989"/>
                  <a:pt x="9514" y="3227"/>
                </a:cubicBezTo>
                <a:lnTo>
                  <a:pt x="9383" y="3227"/>
                </a:lnTo>
                <a:lnTo>
                  <a:pt x="9383" y="2001"/>
                </a:lnTo>
                <a:cubicBezTo>
                  <a:pt x="9383" y="1894"/>
                  <a:pt x="9311" y="1822"/>
                  <a:pt x="9204" y="1822"/>
                </a:cubicBezTo>
                <a:lnTo>
                  <a:pt x="8609" y="1822"/>
                </a:lnTo>
                <a:cubicBezTo>
                  <a:pt x="8502" y="1822"/>
                  <a:pt x="8430" y="1894"/>
                  <a:pt x="8430" y="2001"/>
                </a:cubicBezTo>
                <a:cubicBezTo>
                  <a:pt x="8430" y="2096"/>
                  <a:pt x="8502" y="2179"/>
                  <a:pt x="8609" y="2179"/>
                </a:cubicBezTo>
                <a:lnTo>
                  <a:pt x="9026" y="2179"/>
                </a:lnTo>
                <a:lnTo>
                  <a:pt x="9026" y="3406"/>
                </a:lnTo>
                <a:cubicBezTo>
                  <a:pt x="9026" y="3513"/>
                  <a:pt x="9097" y="3584"/>
                  <a:pt x="9204" y="3584"/>
                </a:cubicBezTo>
                <a:lnTo>
                  <a:pt x="9609" y="3584"/>
                </a:lnTo>
                <a:cubicBezTo>
                  <a:pt x="9668" y="3584"/>
                  <a:pt x="9728" y="3561"/>
                  <a:pt x="9752" y="3501"/>
                </a:cubicBezTo>
                <a:cubicBezTo>
                  <a:pt x="9859" y="3322"/>
                  <a:pt x="10049" y="3215"/>
                  <a:pt x="10264" y="3215"/>
                </a:cubicBezTo>
                <a:cubicBezTo>
                  <a:pt x="10585" y="3215"/>
                  <a:pt x="10835" y="3489"/>
                  <a:pt x="10835" y="3799"/>
                </a:cubicBezTo>
                <a:cubicBezTo>
                  <a:pt x="10835" y="4120"/>
                  <a:pt x="10573" y="4382"/>
                  <a:pt x="10264" y="4382"/>
                </a:cubicBezTo>
                <a:cubicBezTo>
                  <a:pt x="10049" y="4382"/>
                  <a:pt x="9859" y="4275"/>
                  <a:pt x="9752" y="4096"/>
                </a:cubicBezTo>
                <a:cubicBezTo>
                  <a:pt x="9728" y="4037"/>
                  <a:pt x="9668" y="4001"/>
                  <a:pt x="9609" y="4001"/>
                </a:cubicBezTo>
                <a:lnTo>
                  <a:pt x="9204" y="4001"/>
                </a:lnTo>
                <a:cubicBezTo>
                  <a:pt x="9097" y="4001"/>
                  <a:pt x="9026" y="4084"/>
                  <a:pt x="9026" y="4180"/>
                </a:cubicBezTo>
                <a:lnTo>
                  <a:pt x="9026" y="5418"/>
                </a:lnTo>
                <a:lnTo>
                  <a:pt x="7787" y="5418"/>
                </a:lnTo>
                <a:cubicBezTo>
                  <a:pt x="7680" y="5418"/>
                  <a:pt x="7609" y="5489"/>
                  <a:pt x="7609" y="5596"/>
                </a:cubicBezTo>
                <a:lnTo>
                  <a:pt x="7609" y="6001"/>
                </a:lnTo>
                <a:cubicBezTo>
                  <a:pt x="7609" y="6061"/>
                  <a:pt x="7644" y="6120"/>
                  <a:pt x="7704" y="6144"/>
                </a:cubicBezTo>
                <a:cubicBezTo>
                  <a:pt x="7883" y="6251"/>
                  <a:pt x="7978" y="6442"/>
                  <a:pt x="7978" y="6656"/>
                </a:cubicBezTo>
                <a:cubicBezTo>
                  <a:pt x="7978" y="6978"/>
                  <a:pt x="7716" y="7240"/>
                  <a:pt x="7406" y="7240"/>
                </a:cubicBezTo>
                <a:cubicBezTo>
                  <a:pt x="7073" y="7240"/>
                  <a:pt x="6823" y="6966"/>
                  <a:pt x="6823" y="6656"/>
                </a:cubicBezTo>
                <a:cubicBezTo>
                  <a:pt x="6823" y="6442"/>
                  <a:pt x="6930" y="6251"/>
                  <a:pt x="7109" y="6144"/>
                </a:cubicBezTo>
                <a:cubicBezTo>
                  <a:pt x="7168" y="6120"/>
                  <a:pt x="7192" y="6061"/>
                  <a:pt x="7192" y="6001"/>
                </a:cubicBezTo>
                <a:lnTo>
                  <a:pt x="7192" y="5596"/>
                </a:lnTo>
                <a:cubicBezTo>
                  <a:pt x="7192" y="5489"/>
                  <a:pt x="7121" y="5418"/>
                  <a:pt x="7013" y="5418"/>
                </a:cubicBezTo>
                <a:lnTo>
                  <a:pt x="5775" y="5418"/>
                </a:lnTo>
                <a:lnTo>
                  <a:pt x="5775" y="4358"/>
                </a:lnTo>
                <a:lnTo>
                  <a:pt x="5918" y="4358"/>
                </a:lnTo>
                <a:cubicBezTo>
                  <a:pt x="6097" y="4596"/>
                  <a:pt x="6370" y="4739"/>
                  <a:pt x="6656" y="4739"/>
                </a:cubicBezTo>
                <a:cubicBezTo>
                  <a:pt x="7180" y="4739"/>
                  <a:pt x="7597" y="4323"/>
                  <a:pt x="7597" y="3799"/>
                </a:cubicBezTo>
                <a:cubicBezTo>
                  <a:pt x="7597" y="3275"/>
                  <a:pt x="7180" y="2858"/>
                  <a:pt x="6656" y="2858"/>
                </a:cubicBezTo>
                <a:cubicBezTo>
                  <a:pt x="6359" y="2858"/>
                  <a:pt x="6073" y="2989"/>
                  <a:pt x="5918" y="3227"/>
                </a:cubicBezTo>
                <a:lnTo>
                  <a:pt x="5775" y="3227"/>
                </a:lnTo>
                <a:lnTo>
                  <a:pt x="5775" y="2179"/>
                </a:lnTo>
                <a:lnTo>
                  <a:pt x="8025" y="2179"/>
                </a:lnTo>
                <a:cubicBezTo>
                  <a:pt x="8133" y="2179"/>
                  <a:pt x="8204" y="2096"/>
                  <a:pt x="8204" y="2001"/>
                </a:cubicBezTo>
                <a:cubicBezTo>
                  <a:pt x="8204" y="1894"/>
                  <a:pt x="8133" y="1822"/>
                  <a:pt x="8025" y="1822"/>
                </a:cubicBezTo>
                <a:lnTo>
                  <a:pt x="4370" y="1822"/>
                </a:lnTo>
                <a:lnTo>
                  <a:pt x="4370" y="1679"/>
                </a:lnTo>
                <a:cubicBezTo>
                  <a:pt x="4608" y="1501"/>
                  <a:pt x="4739" y="1227"/>
                  <a:pt x="4739" y="941"/>
                </a:cubicBezTo>
                <a:cubicBezTo>
                  <a:pt x="4739" y="417"/>
                  <a:pt x="4323" y="1"/>
                  <a:pt x="3799" y="1"/>
                </a:cubicBezTo>
                <a:close/>
              </a:path>
            </a:pathLst>
          </a:custGeom>
          <a:solidFill>
            <a:srgbClr val="E084C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grpSp>
        <p:nvGrpSpPr>
          <p:cNvPr id="10561" name="Google Shape;10561;p73"/>
          <p:cNvGrpSpPr/>
          <p:nvPr/>
        </p:nvGrpSpPr>
        <p:grpSpPr>
          <a:xfrm>
            <a:off x="5359979" y="4841524"/>
            <a:ext cx="391605" cy="471939"/>
            <a:chOff x="4019984" y="3805393"/>
            <a:chExt cx="293704" cy="353954"/>
          </a:xfrm>
          <a:solidFill>
            <a:srgbClr val="E084C6"/>
          </a:solidFill>
        </p:grpSpPr>
        <p:sp>
          <p:nvSpPr>
            <p:cNvPr id="10562" name="Google Shape;10562;p73"/>
            <p:cNvSpPr/>
            <p:nvPr/>
          </p:nvSpPr>
          <p:spPr>
            <a:xfrm>
              <a:off x="4019984" y="3805393"/>
              <a:ext cx="293704" cy="353954"/>
            </a:xfrm>
            <a:custGeom>
              <a:avLst/>
              <a:gdLst/>
              <a:ahLst/>
              <a:cxnLst/>
              <a:rect l="l" t="t" r="r" b="b"/>
              <a:pathLst>
                <a:path w="9228" h="11121" extrusionOk="0">
                  <a:moveTo>
                    <a:pt x="477" y="1084"/>
                  </a:moveTo>
                  <a:cubicBezTo>
                    <a:pt x="727" y="1084"/>
                    <a:pt x="977" y="1215"/>
                    <a:pt x="1108" y="1429"/>
                  </a:cubicBezTo>
                  <a:lnTo>
                    <a:pt x="1251" y="1608"/>
                  </a:lnTo>
                  <a:cubicBezTo>
                    <a:pt x="1382" y="1798"/>
                    <a:pt x="1608" y="1917"/>
                    <a:pt x="1822" y="1917"/>
                  </a:cubicBezTo>
                  <a:lnTo>
                    <a:pt x="1822" y="2620"/>
                  </a:lnTo>
                  <a:cubicBezTo>
                    <a:pt x="1822" y="3120"/>
                    <a:pt x="1906" y="3596"/>
                    <a:pt x="2049" y="4072"/>
                  </a:cubicBezTo>
                  <a:cubicBezTo>
                    <a:pt x="1918" y="4001"/>
                    <a:pt x="1775" y="3929"/>
                    <a:pt x="1620" y="3870"/>
                  </a:cubicBezTo>
                  <a:cubicBezTo>
                    <a:pt x="1298" y="3739"/>
                    <a:pt x="965" y="3596"/>
                    <a:pt x="727" y="3334"/>
                  </a:cubicBezTo>
                  <a:cubicBezTo>
                    <a:pt x="441" y="3024"/>
                    <a:pt x="310" y="2560"/>
                    <a:pt x="310" y="1929"/>
                  </a:cubicBezTo>
                  <a:lnTo>
                    <a:pt x="310" y="1250"/>
                  </a:lnTo>
                  <a:cubicBezTo>
                    <a:pt x="310" y="1203"/>
                    <a:pt x="322" y="1155"/>
                    <a:pt x="358" y="1131"/>
                  </a:cubicBezTo>
                  <a:cubicBezTo>
                    <a:pt x="382" y="1096"/>
                    <a:pt x="429" y="1084"/>
                    <a:pt x="477" y="1084"/>
                  </a:cubicBezTo>
                  <a:close/>
                  <a:moveTo>
                    <a:pt x="8704" y="1084"/>
                  </a:moveTo>
                  <a:cubicBezTo>
                    <a:pt x="8752" y="1084"/>
                    <a:pt x="8799" y="1096"/>
                    <a:pt x="8823" y="1131"/>
                  </a:cubicBezTo>
                  <a:cubicBezTo>
                    <a:pt x="8847" y="1155"/>
                    <a:pt x="8871" y="1203"/>
                    <a:pt x="8871" y="1250"/>
                  </a:cubicBezTo>
                  <a:lnTo>
                    <a:pt x="8871" y="1929"/>
                  </a:lnTo>
                  <a:lnTo>
                    <a:pt x="8883" y="1929"/>
                  </a:lnTo>
                  <a:cubicBezTo>
                    <a:pt x="8883" y="2572"/>
                    <a:pt x="8752" y="3036"/>
                    <a:pt x="8466" y="3334"/>
                  </a:cubicBezTo>
                  <a:cubicBezTo>
                    <a:pt x="8228" y="3596"/>
                    <a:pt x="7883" y="3739"/>
                    <a:pt x="7573" y="3870"/>
                  </a:cubicBezTo>
                  <a:cubicBezTo>
                    <a:pt x="7430" y="3929"/>
                    <a:pt x="7263" y="3989"/>
                    <a:pt x="7133" y="4072"/>
                  </a:cubicBezTo>
                  <a:cubicBezTo>
                    <a:pt x="7275" y="3620"/>
                    <a:pt x="7347" y="3120"/>
                    <a:pt x="7347" y="2620"/>
                  </a:cubicBezTo>
                  <a:lnTo>
                    <a:pt x="7347" y="1917"/>
                  </a:lnTo>
                  <a:cubicBezTo>
                    <a:pt x="7585" y="1917"/>
                    <a:pt x="7799" y="1798"/>
                    <a:pt x="7930" y="1608"/>
                  </a:cubicBezTo>
                  <a:lnTo>
                    <a:pt x="8061" y="1429"/>
                  </a:lnTo>
                  <a:cubicBezTo>
                    <a:pt x="8216" y="1215"/>
                    <a:pt x="8454" y="1084"/>
                    <a:pt x="8704" y="1084"/>
                  </a:cubicBezTo>
                  <a:close/>
                  <a:moveTo>
                    <a:pt x="7347" y="345"/>
                  </a:moveTo>
                  <a:lnTo>
                    <a:pt x="7347" y="726"/>
                  </a:lnTo>
                  <a:lnTo>
                    <a:pt x="5954" y="726"/>
                  </a:lnTo>
                  <a:cubicBezTo>
                    <a:pt x="5859" y="726"/>
                    <a:pt x="5787" y="798"/>
                    <a:pt x="5787" y="893"/>
                  </a:cubicBezTo>
                  <a:cubicBezTo>
                    <a:pt x="5787" y="976"/>
                    <a:pt x="5859" y="1060"/>
                    <a:pt x="5954" y="1060"/>
                  </a:cubicBezTo>
                  <a:lnTo>
                    <a:pt x="7013" y="1060"/>
                  </a:lnTo>
                  <a:lnTo>
                    <a:pt x="7013" y="2620"/>
                  </a:lnTo>
                  <a:cubicBezTo>
                    <a:pt x="7037" y="4036"/>
                    <a:pt x="6359" y="5382"/>
                    <a:pt x="5204" y="6239"/>
                  </a:cubicBezTo>
                  <a:lnTo>
                    <a:pt x="5085" y="6322"/>
                  </a:lnTo>
                  <a:cubicBezTo>
                    <a:pt x="5061" y="6322"/>
                    <a:pt x="5025" y="6310"/>
                    <a:pt x="5001" y="6310"/>
                  </a:cubicBezTo>
                  <a:lnTo>
                    <a:pt x="4192" y="6310"/>
                  </a:lnTo>
                  <a:cubicBezTo>
                    <a:pt x="4168" y="6310"/>
                    <a:pt x="4132" y="6310"/>
                    <a:pt x="4108" y="6322"/>
                  </a:cubicBezTo>
                  <a:lnTo>
                    <a:pt x="3989" y="6239"/>
                  </a:lnTo>
                  <a:cubicBezTo>
                    <a:pt x="2846" y="5382"/>
                    <a:pt x="2156" y="4048"/>
                    <a:pt x="2156" y="2620"/>
                  </a:cubicBezTo>
                  <a:lnTo>
                    <a:pt x="2156" y="1060"/>
                  </a:lnTo>
                  <a:lnTo>
                    <a:pt x="5204" y="1060"/>
                  </a:lnTo>
                  <a:cubicBezTo>
                    <a:pt x="5299" y="1060"/>
                    <a:pt x="5370" y="976"/>
                    <a:pt x="5370" y="893"/>
                  </a:cubicBezTo>
                  <a:cubicBezTo>
                    <a:pt x="5370" y="798"/>
                    <a:pt x="5299" y="726"/>
                    <a:pt x="5204" y="726"/>
                  </a:cubicBezTo>
                  <a:lnTo>
                    <a:pt x="1810" y="726"/>
                  </a:lnTo>
                  <a:lnTo>
                    <a:pt x="1810" y="345"/>
                  </a:lnTo>
                  <a:close/>
                  <a:moveTo>
                    <a:pt x="5001" y="6632"/>
                  </a:moveTo>
                  <a:cubicBezTo>
                    <a:pt x="5061" y="6632"/>
                    <a:pt x="5108" y="6680"/>
                    <a:pt x="5108" y="6739"/>
                  </a:cubicBezTo>
                  <a:lnTo>
                    <a:pt x="5108" y="6858"/>
                  </a:lnTo>
                  <a:cubicBezTo>
                    <a:pt x="5108" y="6918"/>
                    <a:pt x="5061" y="6965"/>
                    <a:pt x="5001" y="6965"/>
                  </a:cubicBezTo>
                  <a:lnTo>
                    <a:pt x="4192" y="6965"/>
                  </a:lnTo>
                  <a:cubicBezTo>
                    <a:pt x="4132" y="6965"/>
                    <a:pt x="4085" y="6918"/>
                    <a:pt x="4085" y="6858"/>
                  </a:cubicBezTo>
                  <a:lnTo>
                    <a:pt x="4085" y="6739"/>
                  </a:lnTo>
                  <a:cubicBezTo>
                    <a:pt x="4085" y="6680"/>
                    <a:pt x="4132" y="6632"/>
                    <a:pt x="4192" y="6632"/>
                  </a:cubicBezTo>
                  <a:close/>
                  <a:moveTo>
                    <a:pt x="4787" y="7287"/>
                  </a:moveTo>
                  <a:lnTo>
                    <a:pt x="4787" y="8882"/>
                  </a:lnTo>
                  <a:lnTo>
                    <a:pt x="4406" y="8882"/>
                  </a:lnTo>
                  <a:lnTo>
                    <a:pt x="4406" y="7287"/>
                  </a:lnTo>
                  <a:close/>
                  <a:moveTo>
                    <a:pt x="5609" y="9216"/>
                  </a:moveTo>
                  <a:cubicBezTo>
                    <a:pt x="5728" y="9216"/>
                    <a:pt x="5823" y="9299"/>
                    <a:pt x="5823" y="9418"/>
                  </a:cubicBezTo>
                  <a:lnTo>
                    <a:pt x="5823" y="9609"/>
                  </a:lnTo>
                  <a:lnTo>
                    <a:pt x="4370" y="9609"/>
                  </a:lnTo>
                  <a:cubicBezTo>
                    <a:pt x="4287" y="9609"/>
                    <a:pt x="4204" y="9680"/>
                    <a:pt x="4204" y="9775"/>
                  </a:cubicBezTo>
                  <a:cubicBezTo>
                    <a:pt x="4204" y="9870"/>
                    <a:pt x="4287" y="9942"/>
                    <a:pt x="4370" y="9942"/>
                  </a:cubicBezTo>
                  <a:lnTo>
                    <a:pt x="6585" y="9942"/>
                  </a:lnTo>
                  <a:cubicBezTo>
                    <a:pt x="6609" y="9942"/>
                    <a:pt x="6621" y="9954"/>
                    <a:pt x="6632" y="9966"/>
                  </a:cubicBezTo>
                  <a:lnTo>
                    <a:pt x="6787" y="10763"/>
                  </a:lnTo>
                  <a:cubicBezTo>
                    <a:pt x="6787" y="10775"/>
                    <a:pt x="6787" y="10787"/>
                    <a:pt x="6763" y="10787"/>
                  </a:cubicBezTo>
                  <a:cubicBezTo>
                    <a:pt x="6763" y="10787"/>
                    <a:pt x="6752" y="10799"/>
                    <a:pt x="6740" y="10799"/>
                  </a:cubicBezTo>
                  <a:lnTo>
                    <a:pt x="2453" y="10799"/>
                  </a:lnTo>
                  <a:cubicBezTo>
                    <a:pt x="2441" y="10799"/>
                    <a:pt x="2418" y="10787"/>
                    <a:pt x="2418" y="10787"/>
                  </a:cubicBezTo>
                  <a:cubicBezTo>
                    <a:pt x="2418" y="10787"/>
                    <a:pt x="2406" y="10775"/>
                    <a:pt x="2406" y="10763"/>
                  </a:cubicBezTo>
                  <a:lnTo>
                    <a:pt x="2561" y="9966"/>
                  </a:lnTo>
                  <a:cubicBezTo>
                    <a:pt x="2561" y="9954"/>
                    <a:pt x="2572" y="9942"/>
                    <a:pt x="2596" y="9942"/>
                  </a:cubicBezTo>
                  <a:lnTo>
                    <a:pt x="3596" y="9942"/>
                  </a:lnTo>
                  <a:cubicBezTo>
                    <a:pt x="3692" y="9942"/>
                    <a:pt x="3763" y="9870"/>
                    <a:pt x="3763" y="9775"/>
                  </a:cubicBezTo>
                  <a:cubicBezTo>
                    <a:pt x="3763" y="9680"/>
                    <a:pt x="3692" y="9609"/>
                    <a:pt x="3596" y="9609"/>
                  </a:cubicBezTo>
                  <a:lnTo>
                    <a:pt x="3370" y="9609"/>
                  </a:lnTo>
                  <a:lnTo>
                    <a:pt x="3370" y="9418"/>
                  </a:lnTo>
                  <a:cubicBezTo>
                    <a:pt x="3370" y="9299"/>
                    <a:pt x="3465" y="9216"/>
                    <a:pt x="3584" y="9216"/>
                  </a:cubicBezTo>
                  <a:close/>
                  <a:moveTo>
                    <a:pt x="1810" y="0"/>
                  </a:moveTo>
                  <a:cubicBezTo>
                    <a:pt x="1656" y="0"/>
                    <a:pt x="1501" y="131"/>
                    <a:pt x="1501" y="310"/>
                  </a:cubicBezTo>
                  <a:lnTo>
                    <a:pt x="1501" y="726"/>
                  </a:lnTo>
                  <a:cubicBezTo>
                    <a:pt x="1501" y="893"/>
                    <a:pt x="1632" y="1036"/>
                    <a:pt x="1810" y="1036"/>
                  </a:cubicBezTo>
                  <a:lnTo>
                    <a:pt x="1846" y="1036"/>
                  </a:lnTo>
                  <a:lnTo>
                    <a:pt x="1846" y="1572"/>
                  </a:lnTo>
                  <a:cubicBezTo>
                    <a:pt x="1727" y="1572"/>
                    <a:pt x="1608" y="1512"/>
                    <a:pt x="1537" y="1417"/>
                  </a:cubicBezTo>
                  <a:lnTo>
                    <a:pt x="1394" y="1238"/>
                  </a:lnTo>
                  <a:cubicBezTo>
                    <a:pt x="1191" y="941"/>
                    <a:pt x="846" y="762"/>
                    <a:pt x="489" y="762"/>
                  </a:cubicBezTo>
                  <a:cubicBezTo>
                    <a:pt x="358" y="762"/>
                    <a:pt x="239" y="798"/>
                    <a:pt x="144" y="905"/>
                  </a:cubicBezTo>
                  <a:cubicBezTo>
                    <a:pt x="60" y="1000"/>
                    <a:pt x="1" y="1131"/>
                    <a:pt x="1" y="1250"/>
                  </a:cubicBezTo>
                  <a:lnTo>
                    <a:pt x="1" y="1929"/>
                  </a:lnTo>
                  <a:cubicBezTo>
                    <a:pt x="1" y="3560"/>
                    <a:pt x="834" y="3894"/>
                    <a:pt x="1501" y="4179"/>
                  </a:cubicBezTo>
                  <a:cubicBezTo>
                    <a:pt x="1870" y="4334"/>
                    <a:pt x="2203" y="4465"/>
                    <a:pt x="2370" y="4786"/>
                  </a:cubicBezTo>
                  <a:cubicBezTo>
                    <a:pt x="2406" y="4882"/>
                    <a:pt x="2394" y="4965"/>
                    <a:pt x="2334" y="5025"/>
                  </a:cubicBezTo>
                  <a:cubicBezTo>
                    <a:pt x="2284" y="5092"/>
                    <a:pt x="2191" y="5124"/>
                    <a:pt x="2108" y="5124"/>
                  </a:cubicBezTo>
                  <a:cubicBezTo>
                    <a:pt x="2073" y="5124"/>
                    <a:pt x="2041" y="5118"/>
                    <a:pt x="2013" y="5108"/>
                  </a:cubicBezTo>
                  <a:cubicBezTo>
                    <a:pt x="1894" y="5060"/>
                    <a:pt x="1870" y="4906"/>
                    <a:pt x="1870" y="4786"/>
                  </a:cubicBezTo>
                  <a:cubicBezTo>
                    <a:pt x="1870" y="4703"/>
                    <a:pt x="1810" y="4632"/>
                    <a:pt x="1727" y="4632"/>
                  </a:cubicBezTo>
                  <a:cubicBezTo>
                    <a:pt x="1632" y="4632"/>
                    <a:pt x="1560" y="4691"/>
                    <a:pt x="1560" y="4775"/>
                  </a:cubicBezTo>
                  <a:cubicBezTo>
                    <a:pt x="1560" y="4929"/>
                    <a:pt x="1572" y="5263"/>
                    <a:pt x="1894" y="5406"/>
                  </a:cubicBezTo>
                  <a:cubicBezTo>
                    <a:pt x="1965" y="5429"/>
                    <a:pt x="2037" y="5441"/>
                    <a:pt x="2108" y="5441"/>
                  </a:cubicBezTo>
                  <a:cubicBezTo>
                    <a:pt x="2275" y="5441"/>
                    <a:pt x="2453" y="5370"/>
                    <a:pt x="2572" y="5251"/>
                  </a:cubicBezTo>
                  <a:cubicBezTo>
                    <a:pt x="2584" y="5239"/>
                    <a:pt x="2608" y="5227"/>
                    <a:pt x="2608" y="5203"/>
                  </a:cubicBezTo>
                  <a:cubicBezTo>
                    <a:pt x="2918" y="5703"/>
                    <a:pt x="3323" y="6144"/>
                    <a:pt x="3811" y="6489"/>
                  </a:cubicBezTo>
                  <a:lnTo>
                    <a:pt x="3834" y="6501"/>
                  </a:lnTo>
                  <a:cubicBezTo>
                    <a:pt x="3799" y="6561"/>
                    <a:pt x="3775" y="6656"/>
                    <a:pt x="3775" y="6727"/>
                  </a:cubicBezTo>
                  <a:lnTo>
                    <a:pt x="3775" y="6846"/>
                  </a:lnTo>
                  <a:cubicBezTo>
                    <a:pt x="3775" y="7037"/>
                    <a:pt x="3918" y="7215"/>
                    <a:pt x="4096" y="7263"/>
                  </a:cubicBezTo>
                  <a:lnTo>
                    <a:pt x="4096" y="8870"/>
                  </a:lnTo>
                  <a:lnTo>
                    <a:pt x="3596" y="8870"/>
                  </a:lnTo>
                  <a:cubicBezTo>
                    <a:pt x="3299" y="8870"/>
                    <a:pt x="3061" y="9108"/>
                    <a:pt x="3061" y="9406"/>
                  </a:cubicBezTo>
                  <a:lnTo>
                    <a:pt x="3061" y="9597"/>
                  </a:lnTo>
                  <a:lnTo>
                    <a:pt x="2620" y="9597"/>
                  </a:lnTo>
                  <a:cubicBezTo>
                    <a:pt x="2441" y="9597"/>
                    <a:pt x="2287" y="9716"/>
                    <a:pt x="2263" y="9894"/>
                  </a:cubicBezTo>
                  <a:lnTo>
                    <a:pt x="2108" y="10680"/>
                  </a:lnTo>
                  <a:cubicBezTo>
                    <a:pt x="2096" y="10787"/>
                    <a:pt x="2108" y="10906"/>
                    <a:pt x="2191" y="10978"/>
                  </a:cubicBezTo>
                  <a:cubicBezTo>
                    <a:pt x="2263" y="11073"/>
                    <a:pt x="2370" y="11121"/>
                    <a:pt x="2465" y="11121"/>
                  </a:cubicBezTo>
                  <a:lnTo>
                    <a:pt x="6752" y="11121"/>
                  </a:lnTo>
                  <a:cubicBezTo>
                    <a:pt x="6859" y="11121"/>
                    <a:pt x="6966" y="11073"/>
                    <a:pt x="7037" y="10978"/>
                  </a:cubicBezTo>
                  <a:cubicBezTo>
                    <a:pt x="7109" y="10894"/>
                    <a:pt x="7144" y="10787"/>
                    <a:pt x="7109" y="10680"/>
                  </a:cubicBezTo>
                  <a:lnTo>
                    <a:pt x="6966" y="9894"/>
                  </a:lnTo>
                  <a:cubicBezTo>
                    <a:pt x="6930" y="9716"/>
                    <a:pt x="6787" y="9597"/>
                    <a:pt x="6609" y="9597"/>
                  </a:cubicBezTo>
                  <a:lnTo>
                    <a:pt x="6156" y="9597"/>
                  </a:lnTo>
                  <a:lnTo>
                    <a:pt x="6156" y="9406"/>
                  </a:lnTo>
                  <a:cubicBezTo>
                    <a:pt x="6156" y="9108"/>
                    <a:pt x="5918" y="8870"/>
                    <a:pt x="5620" y="8870"/>
                  </a:cubicBezTo>
                  <a:lnTo>
                    <a:pt x="5132" y="8870"/>
                  </a:lnTo>
                  <a:lnTo>
                    <a:pt x="5132" y="7263"/>
                  </a:lnTo>
                  <a:cubicBezTo>
                    <a:pt x="5311" y="7215"/>
                    <a:pt x="5442" y="7037"/>
                    <a:pt x="5442" y="6846"/>
                  </a:cubicBezTo>
                  <a:lnTo>
                    <a:pt x="5442" y="6727"/>
                  </a:lnTo>
                  <a:cubicBezTo>
                    <a:pt x="5442" y="6632"/>
                    <a:pt x="5418" y="6561"/>
                    <a:pt x="5382" y="6501"/>
                  </a:cubicBezTo>
                  <a:lnTo>
                    <a:pt x="5418" y="6489"/>
                  </a:lnTo>
                  <a:cubicBezTo>
                    <a:pt x="5894" y="6132"/>
                    <a:pt x="6311" y="5703"/>
                    <a:pt x="6621" y="5203"/>
                  </a:cubicBezTo>
                  <a:cubicBezTo>
                    <a:pt x="6632" y="5227"/>
                    <a:pt x="6656" y="5239"/>
                    <a:pt x="6656" y="5251"/>
                  </a:cubicBezTo>
                  <a:cubicBezTo>
                    <a:pt x="6775" y="5382"/>
                    <a:pt x="6954" y="5441"/>
                    <a:pt x="7109" y="5441"/>
                  </a:cubicBezTo>
                  <a:cubicBezTo>
                    <a:pt x="7192" y="5441"/>
                    <a:pt x="7263" y="5429"/>
                    <a:pt x="7335" y="5406"/>
                  </a:cubicBezTo>
                  <a:cubicBezTo>
                    <a:pt x="7644" y="5263"/>
                    <a:pt x="7668" y="4929"/>
                    <a:pt x="7668" y="4775"/>
                  </a:cubicBezTo>
                  <a:cubicBezTo>
                    <a:pt x="7668" y="4701"/>
                    <a:pt x="7603" y="4628"/>
                    <a:pt x="7531" y="4628"/>
                  </a:cubicBezTo>
                  <a:cubicBezTo>
                    <a:pt x="7521" y="4628"/>
                    <a:pt x="7511" y="4629"/>
                    <a:pt x="7502" y="4632"/>
                  </a:cubicBezTo>
                  <a:cubicBezTo>
                    <a:pt x="7406" y="4632"/>
                    <a:pt x="7335" y="4703"/>
                    <a:pt x="7347" y="4786"/>
                  </a:cubicBezTo>
                  <a:cubicBezTo>
                    <a:pt x="7347" y="4906"/>
                    <a:pt x="7335" y="5048"/>
                    <a:pt x="7216" y="5108"/>
                  </a:cubicBezTo>
                  <a:cubicBezTo>
                    <a:pt x="7188" y="5117"/>
                    <a:pt x="7158" y="5122"/>
                    <a:pt x="7128" y="5122"/>
                  </a:cubicBezTo>
                  <a:cubicBezTo>
                    <a:pt x="7043" y="5122"/>
                    <a:pt x="6956" y="5086"/>
                    <a:pt x="6894" y="5025"/>
                  </a:cubicBezTo>
                  <a:cubicBezTo>
                    <a:pt x="6835" y="4953"/>
                    <a:pt x="6811" y="4882"/>
                    <a:pt x="6859" y="4786"/>
                  </a:cubicBezTo>
                  <a:cubicBezTo>
                    <a:pt x="7025" y="4465"/>
                    <a:pt x="7335" y="4334"/>
                    <a:pt x="7728" y="4179"/>
                  </a:cubicBezTo>
                  <a:cubicBezTo>
                    <a:pt x="8395" y="3917"/>
                    <a:pt x="9228" y="3572"/>
                    <a:pt x="9228" y="1929"/>
                  </a:cubicBezTo>
                  <a:lnTo>
                    <a:pt x="9228" y="1250"/>
                  </a:lnTo>
                  <a:cubicBezTo>
                    <a:pt x="9216" y="1131"/>
                    <a:pt x="9168" y="1000"/>
                    <a:pt x="9061" y="905"/>
                  </a:cubicBezTo>
                  <a:cubicBezTo>
                    <a:pt x="8978" y="822"/>
                    <a:pt x="8859" y="762"/>
                    <a:pt x="8716" y="762"/>
                  </a:cubicBezTo>
                  <a:cubicBezTo>
                    <a:pt x="8359" y="762"/>
                    <a:pt x="8025" y="941"/>
                    <a:pt x="7811" y="1238"/>
                  </a:cubicBezTo>
                  <a:lnTo>
                    <a:pt x="7680" y="1417"/>
                  </a:lnTo>
                  <a:cubicBezTo>
                    <a:pt x="7609" y="1512"/>
                    <a:pt x="7490" y="1572"/>
                    <a:pt x="7371" y="1572"/>
                  </a:cubicBezTo>
                  <a:lnTo>
                    <a:pt x="7371" y="1036"/>
                  </a:lnTo>
                  <a:lnTo>
                    <a:pt x="7394" y="1036"/>
                  </a:lnTo>
                  <a:cubicBezTo>
                    <a:pt x="7561" y="1036"/>
                    <a:pt x="7704" y="905"/>
                    <a:pt x="7704" y="726"/>
                  </a:cubicBezTo>
                  <a:lnTo>
                    <a:pt x="7704" y="310"/>
                  </a:lnTo>
                  <a:cubicBezTo>
                    <a:pt x="7704" y="143"/>
                    <a:pt x="7573" y="0"/>
                    <a:pt x="739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563" name="Google Shape;10563;p73"/>
            <p:cNvSpPr/>
            <p:nvPr/>
          </p:nvSpPr>
          <p:spPr>
            <a:xfrm>
              <a:off x="4118903" y="3867139"/>
              <a:ext cx="93987" cy="87971"/>
            </a:xfrm>
            <a:custGeom>
              <a:avLst/>
              <a:gdLst/>
              <a:ahLst/>
              <a:cxnLst/>
              <a:rect l="l" t="t" r="r" b="b"/>
              <a:pathLst>
                <a:path w="2953" h="2764" extrusionOk="0">
                  <a:moveTo>
                    <a:pt x="1477" y="489"/>
                  </a:moveTo>
                  <a:lnTo>
                    <a:pt x="1727" y="989"/>
                  </a:lnTo>
                  <a:cubicBezTo>
                    <a:pt x="1762" y="1049"/>
                    <a:pt x="1822" y="1096"/>
                    <a:pt x="1881" y="1096"/>
                  </a:cubicBezTo>
                  <a:lnTo>
                    <a:pt x="2441" y="1180"/>
                  </a:lnTo>
                  <a:lnTo>
                    <a:pt x="2036" y="1584"/>
                  </a:lnTo>
                  <a:cubicBezTo>
                    <a:pt x="2000" y="1632"/>
                    <a:pt x="1977" y="1692"/>
                    <a:pt x="1977" y="1763"/>
                  </a:cubicBezTo>
                  <a:lnTo>
                    <a:pt x="2072" y="2335"/>
                  </a:lnTo>
                  <a:lnTo>
                    <a:pt x="1560" y="2061"/>
                  </a:lnTo>
                  <a:cubicBezTo>
                    <a:pt x="1536" y="2049"/>
                    <a:pt x="1500" y="2037"/>
                    <a:pt x="1477" y="2037"/>
                  </a:cubicBezTo>
                  <a:cubicBezTo>
                    <a:pt x="1441" y="2037"/>
                    <a:pt x="1417" y="2049"/>
                    <a:pt x="1381" y="2061"/>
                  </a:cubicBezTo>
                  <a:lnTo>
                    <a:pt x="881" y="2335"/>
                  </a:lnTo>
                  <a:lnTo>
                    <a:pt x="965" y="1763"/>
                  </a:lnTo>
                  <a:cubicBezTo>
                    <a:pt x="988" y="1703"/>
                    <a:pt x="953" y="1632"/>
                    <a:pt x="905" y="1584"/>
                  </a:cubicBezTo>
                  <a:lnTo>
                    <a:pt x="512" y="1180"/>
                  </a:lnTo>
                  <a:lnTo>
                    <a:pt x="1072" y="1096"/>
                  </a:lnTo>
                  <a:cubicBezTo>
                    <a:pt x="1131" y="1084"/>
                    <a:pt x="1191" y="1049"/>
                    <a:pt x="1227" y="989"/>
                  </a:cubicBezTo>
                  <a:lnTo>
                    <a:pt x="1477" y="489"/>
                  </a:lnTo>
                  <a:close/>
                  <a:moveTo>
                    <a:pt x="1477" y="1"/>
                  </a:moveTo>
                  <a:cubicBezTo>
                    <a:pt x="1405" y="1"/>
                    <a:pt x="1322" y="49"/>
                    <a:pt x="1298" y="108"/>
                  </a:cubicBezTo>
                  <a:lnTo>
                    <a:pt x="953" y="799"/>
                  </a:lnTo>
                  <a:lnTo>
                    <a:pt x="191" y="906"/>
                  </a:lnTo>
                  <a:cubicBezTo>
                    <a:pt x="119" y="918"/>
                    <a:pt x="60" y="965"/>
                    <a:pt x="36" y="1037"/>
                  </a:cubicBezTo>
                  <a:cubicBezTo>
                    <a:pt x="0" y="1108"/>
                    <a:pt x="36" y="1180"/>
                    <a:pt x="72" y="1227"/>
                  </a:cubicBezTo>
                  <a:lnTo>
                    <a:pt x="631" y="1763"/>
                  </a:lnTo>
                  <a:lnTo>
                    <a:pt x="488" y="2525"/>
                  </a:lnTo>
                  <a:cubicBezTo>
                    <a:pt x="476" y="2596"/>
                    <a:pt x="512" y="2668"/>
                    <a:pt x="572" y="2716"/>
                  </a:cubicBezTo>
                  <a:cubicBezTo>
                    <a:pt x="604" y="2741"/>
                    <a:pt x="639" y="2753"/>
                    <a:pt x="676" y="2753"/>
                  </a:cubicBezTo>
                  <a:cubicBezTo>
                    <a:pt x="708" y="2753"/>
                    <a:pt x="741" y="2744"/>
                    <a:pt x="774" y="2727"/>
                  </a:cubicBezTo>
                  <a:lnTo>
                    <a:pt x="1465" y="2370"/>
                  </a:lnTo>
                  <a:lnTo>
                    <a:pt x="2143" y="2727"/>
                  </a:lnTo>
                  <a:cubicBezTo>
                    <a:pt x="2179" y="2751"/>
                    <a:pt x="2203" y="2763"/>
                    <a:pt x="2239" y="2763"/>
                  </a:cubicBezTo>
                  <a:cubicBezTo>
                    <a:pt x="2274" y="2763"/>
                    <a:pt x="2310" y="2751"/>
                    <a:pt x="2358" y="2716"/>
                  </a:cubicBezTo>
                  <a:cubicBezTo>
                    <a:pt x="2417" y="2668"/>
                    <a:pt x="2441" y="2596"/>
                    <a:pt x="2429" y="2525"/>
                  </a:cubicBezTo>
                  <a:lnTo>
                    <a:pt x="2298" y="1763"/>
                  </a:lnTo>
                  <a:lnTo>
                    <a:pt x="2846" y="1227"/>
                  </a:lnTo>
                  <a:cubicBezTo>
                    <a:pt x="2917" y="1180"/>
                    <a:pt x="2953" y="1108"/>
                    <a:pt x="2917" y="1037"/>
                  </a:cubicBezTo>
                  <a:cubicBezTo>
                    <a:pt x="2893" y="965"/>
                    <a:pt x="2834" y="918"/>
                    <a:pt x="2751" y="906"/>
                  </a:cubicBezTo>
                  <a:lnTo>
                    <a:pt x="2000" y="799"/>
                  </a:lnTo>
                  <a:lnTo>
                    <a:pt x="1655" y="108"/>
                  </a:lnTo>
                  <a:cubicBezTo>
                    <a:pt x="1619" y="37"/>
                    <a:pt x="1548" y="1"/>
                    <a:pt x="147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</p:grpSp>
      <p:grpSp>
        <p:nvGrpSpPr>
          <p:cNvPr id="10564" name="Google Shape;10564;p73"/>
          <p:cNvGrpSpPr/>
          <p:nvPr/>
        </p:nvGrpSpPr>
        <p:grpSpPr>
          <a:xfrm>
            <a:off x="10675340" y="4287726"/>
            <a:ext cx="431539" cy="404252"/>
            <a:chOff x="8006505" y="3390044"/>
            <a:chExt cx="323654" cy="303189"/>
          </a:xfrm>
          <a:solidFill>
            <a:srgbClr val="E084C6"/>
          </a:solidFill>
        </p:grpSpPr>
        <p:sp>
          <p:nvSpPr>
            <p:cNvPr id="10565" name="Google Shape;10565;p73"/>
            <p:cNvSpPr/>
            <p:nvPr/>
          </p:nvSpPr>
          <p:spPr>
            <a:xfrm>
              <a:off x="8006505" y="3390044"/>
              <a:ext cx="323654" cy="303189"/>
            </a:xfrm>
            <a:custGeom>
              <a:avLst/>
              <a:gdLst/>
              <a:ahLst/>
              <a:cxnLst/>
              <a:rect l="l" t="t" r="r" b="b"/>
              <a:pathLst>
                <a:path w="10169" h="9526" extrusionOk="0">
                  <a:moveTo>
                    <a:pt x="5358" y="322"/>
                  </a:moveTo>
                  <a:cubicBezTo>
                    <a:pt x="5704" y="322"/>
                    <a:pt x="5965" y="608"/>
                    <a:pt x="5965" y="930"/>
                  </a:cubicBezTo>
                  <a:lnTo>
                    <a:pt x="5965" y="1311"/>
                  </a:lnTo>
                  <a:cubicBezTo>
                    <a:pt x="5965" y="1584"/>
                    <a:pt x="6192" y="1811"/>
                    <a:pt x="6477" y="1811"/>
                  </a:cubicBezTo>
                  <a:lnTo>
                    <a:pt x="6620" y="1811"/>
                  </a:lnTo>
                  <a:cubicBezTo>
                    <a:pt x="6727" y="1811"/>
                    <a:pt x="6811" y="1906"/>
                    <a:pt x="6811" y="2001"/>
                  </a:cubicBezTo>
                  <a:lnTo>
                    <a:pt x="6811" y="3013"/>
                  </a:lnTo>
                  <a:cubicBezTo>
                    <a:pt x="6811" y="3120"/>
                    <a:pt x="6727" y="3204"/>
                    <a:pt x="6620" y="3204"/>
                  </a:cubicBezTo>
                  <a:lnTo>
                    <a:pt x="3465" y="3204"/>
                  </a:lnTo>
                  <a:cubicBezTo>
                    <a:pt x="3358" y="3204"/>
                    <a:pt x="3275" y="3120"/>
                    <a:pt x="3275" y="3013"/>
                  </a:cubicBezTo>
                  <a:lnTo>
                    <a:pt x="3322" y="2001"/>
                  </a:lnTo>
                  <a:cubicBezTo>
                    <a:pt x="3322" y="1894"/>
                    <a:pt x="3406" y="1811"/>
                    <a:pt x="3513" y="1811"/>
                  </a:cubicBezTo>
                  <a:lnTo>
                    <a:pt x="3656" y="1811"/>
                  </a:lnTo>
                  <a:cubicBezTo>
                    <a:pt x="3941" y="1811"/>
                    <a:pt x="4168" y="1584"/>
                    <a:pt x="4168" y="1311"/>
                  </a:cubicBezTo>
                  <a:lnTo>
                    <a:pt x="4168" y="930"/>
                  </a:lnTo>
                  <a:cubicBezTo>
                    <a:pt x="4168" y="596"/>
                    <a:pt x="4453" y="322"/>
                    <a:pt x="4775" y="322"/>
                  </a:cubicBezTo>
                  <a:close/>
                  <a:moveTo>
                    <a:pt x="9275" y="2239"/>
                  </a:moveTo>
                  <a:cubicBezTo>
                    <a:pt x="9585" y="2239"/>
                    <a:pt x="9847" y="2501"/>
                    <a:pt x="9847" y="2823"/>
                  </a:cubicBezTo>
                  <a:lnTo>
                    <a:pt x="9835" y="8633"/>
                  </a:lnTo>
                  <a:cubicBezTo>
                    <a:pt x="9835" y="8943"/>
                    <a:pt x="9585" y="9204"/>
                    <a:pt x="9252" y="9204"/>
                  </a:cubicBezTo>
                  <a:lnTo>
                    <a:pt x="881" y="9204"/>
                  </a:lnTo>
                  <a:cubicBezTo>
                    <a:pt x="560" y="9204"/>
                    <a:pt x="298" y="8954"/>
                    <a:pt x="298" y="8633"/>
                  </a:cubicBezTo>
                  <a:lnTo>
                    <a:pt x="298" y="2823"/>
                  </a:lnTo>
                  <a:cubicBezTo>
                    <a:pt x="298" y="2513"/>
                    <a:pt x="548" y="2239"/>
                    <a:pt x="881" y="2239"/>
                  </a:cubicBezTo>
                  <a:lnTo>
                    <a:pt x="2977" y="2239"/>
                  </a:lnTo>
                  <a:lnTo>
                    <a:pt x="2977" y="2775"/>
                  </a:lnTo>
                  <a:lnTo>
                    <a:pt x="1001" y="2775"/>
                  </a:lnTo>
                  <a:cubicBezTo>
                    <a:pt x="905" y="2775"/>
                    <a:pt x="834" y="2858"/>
                    <a:pt x="834" y="2942"/>
                  </a:cubicBezTo>
                  <a:lnTo>
                    <a:pt x="834" y="8514"/>
                  </a:lnTo>
                  <a:cubicBezTo>
                    <a:pt x="834" y="8597"/>
                    <a:pt x="905" y="8669"/>
                    <a:pt x="1001" y="8669"/>
                  </a:cubicBezTo>
                  <a:lnTo>
                    <a:pt x="6418" y="8669"/>
                  </a:lnTo>
                  <a:cubicBezTo>
                    <a:pt x="6501" y="8669"/>
                    <a:pt x="6573" y="8597"/>
                    <a:pt x="6573" y="8514"/>
                  </a:cubicBezTo>
                  <a:cubicBezTo>
                    <a:pt x="6573" y="8419"/>
                    <a:pt x="6501" y="8347"/>
                    <a:pt x="6418" y="8347"/>
                  </a:cubicBezTo>
                  <a:lnTo>
                    <a:pt x="1155" y="8347"/>
                  </a:lnTo>
                  <a:lnTo>
                    <a:pt x="1155" y="3108"/>
                  </a:lnTo>
                  <a:lnTo>
                    <a:pt x="2989" y="3108"/>
                  </a:lnTo>
                  <a:cubicBezTo>
                    <a:pt x="3037" y="3347"/>
                    <a:pt x="3239" y="3537"/>
                    <a:pt x="3501" y="3537"/>
                  </a:cubicBezTo>
                  <a:lnTo>
                    <a:pt x="6656" y="3537"/>
                  </a:lnTo>
                  <a:cubicBezTo>
                    <a:pt x="6906" y="3537"/>
                    <a:pt x="7108" y="3359"/>
                    <a:pt x="7156" y="3108"/>
                  </a:cubicBezTo>
                  <a:lnTo>
                    <a:pt x="8990" y="3108"/>
                  </a:lnTo>
                  <a:lnTo>
                    <a:pt x="8990" y="8347"/>
                  </a:lnTo>
                  <a:lnTo>
                    <a:pt x="7216" y="8347"/>
                  </a:lnTo>
                  <a:cubicBezTo>
                    <a:pt x="7132" y="8347"/>
                    <a:pt x="7049" y="8419"/>
                    <a:pt x="7049" y="8514"/>
                  </a:cubicBezTo>
                  <a:cubicBezTo>
                    <a:pt x="7049" y="8597"/>
                    <a:pt x="7132" y="8669"/>
                    <a:pt x="7216" y="8669"/>
                  </a:cubicBezTo>
                  <a:lnTo>
                    <a:pt x="9156" y="8669"/>
                  </a:lnTo>
                  <a:cubicBezTo>
                    <a:pt x="9240" y="8669"/>
                    <a:pt x="9311" y="8597"/>
                    <a:pt x="9311" y="8514"/>
                  </a:cubicBezTo>
                  <a:lnTo>
                    <a:pt x="9311" y="2942"/>
                  </a:lnTo>
                  <a:cubicBezTo>
                    <a:pt x="9311" y="2858"/>
                    <a:pt x="9240" y="2775"/>
                    <a:pt x="9156" y="2775"/>
                  </a:cubicBezTo>
                  <a:lnTo>
                    <a:pt x="7168" y="2775"/>
                  </a:lnTo>
                  <a:lnTo>
                    <a:pt x="7168" y="2239"/>
                  </a:lnTo>
                  <a:close/>
                  <a:moveTo>
                    <a:pt x="4787" y="1"/>
                  </a:moveTo>
                  <a:cubicBezTo>
                    <a:pt x="4275" y="1"/>
                    <a:pt x="3858" y="418"/>
                    <a:pt x="3858" y="930"/>
                  </a:cubicBezTo>
                  <a:lnTo>
                    <a:pt x="3858" y="1311"/>
                  </a:lnTo>
                  <a:cubicBezTo>
                    <a:pt x="3858" y="1406"/>
                    <a:pt x="3763" y="1501"/>
                    <a:pt x="3656" y="1501"/>
                  </a:cubicBezTo>
                  <a:lnTo>
                    <a:pt x="3513" y="1501"/>
                  </a:lnTo>
                  <a:cubicBezTo>
                    <a:pt x="3263" y="1501"/>
                    <a:pt x="3048" y="1680"/>
                    <a:pt x="3001" y="1930"/>
                  </a:cubicBezTo>
                  <a:lnTo>
                    <a:pt x="893" y="1930"/>
                  </a:lnTo>
                  <a:cubicBezTo>
                    <a:pt x="405" y="1930"/>
                    <a:pt x="0" y="2335"/>
                    <a:pt x="0" y="2823"/>
                  </a:cubicBezTo>
                  <a:lnTo>
                    <a:pt x="0" y="8633"/>
                  </a:lnTo>
                  <a:cubicBezTo>
                    <a:pt x="0" y="9121"/>
                    <a:pt x="405" y="9526"/>
                    <a:pt x="893" y="9526"/>
                  </a:cubicBezTo>
                  <a:lnTo>
                    <a:pt x="9263" y="9526"/>
                  </a:lnTo>
                  <a:cubicBezTo>
                    <a:pt x="9764" y="9526"/>
                    <a:pt x="10156" y="9121"/>
                    <a:pt x="10156" y="8633"/>
                  </a:cubicBezTo>
                  <a:lnTo>
                    <a:pt x="10156" y="2823"/>
                  </a:lnTo>
                  <a:cubicBezTo>
                    <a:pt x="10168" y="2335"/>
                    <a:pt x="9764" y="1930"/>
                    <a:pt x="9275" y="1930"/>
                  </a:cubicBezTo>
                  <a:lnTo>
                    <a:pt x="7156" y="1930"/>
                  </a:lnTo>
                  <a:cubicBezTo>
                    <a:pt x="7108" y="1692"/>
                    <a:pt x="6906" y="1501"/>
                    <a:pt x="6656" y="1501"/>
                  </a:cubicBezTo>
                  <a:lnTo>
                    <a:pt x="6501" y="1501"/>
                  </a:lnTo>
                  <a:cubicBezTo>
                    <a:pt x="6394" y="1501"/>
                    <a:pt x="6311" y="1406"/>
                    <a:pt x="6311" y="1311"/>
                  </a:cubicBezTo>
                  <a:lnTo>
                    <a:pt x="6311" y="930"/>
                  </a:lnTo>
                  <a:cubicBezTo>
                    <a:pt x="6311" y="418"/>
                    <a:pt x="5894" y="1"/>
                    <a:pt x="537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566" name="Google Shape;10566;p73"/>
            <p:cNvSpPr/>
            <p:nvPr/>
          </p:nvSpPr>
          <p:spPr>
            <a:xfrm>
              <a:off x="8148997" y="3444247"/>
              <a:ext cx="37907" cy="37938"/>
            </a:xfrm>
            <a:custGeom>
              <a:avLst/>
              <a:gdLst/>
              <a:ahLst/>
              <a:cxnLst/>
              <a:rect l="l" t="t" r="r" b="b"/>
              <a:pathLst>
                <a:path w="1191" h="1192" extrusionOk="0">
                  <a:moveTo>
                    <a:pt x="595" y="334"/>
                  </a:moveTo>
                  <a:cubicBezTo>
                    <a:pt x="750" y="334"/>
                    <a:pt x="869" y="453"/>
                    <a:pt x="869" y="596"/>
                  </a:cubicBezTo>
                  <a:cubicBezTo>
                    <a:pt x="869" y="751"/>
                    <a:pt x="750" y="870"/>
                    <a:pt x="595" y="870"/>
                  </a:cubicBezTo>
                  <a:cubicBezTo>
                    <a:pt x="453" y="870"/>
                    <a:pt x="334" y="751"/>
                    <a:pt x="334" y="596"/>
                  </a:cubicBezTo>
                  <a:cubicBezTo>
                    <a:pt x="334" y="453"/>
                    <a:pt x="453" y="334"/>
                    <a:pt x="595" y="334"/>
                  </a:cubicBezTo>
                  <a:close/>
                  <a:moveTo>
                    <a:pt x="595" y="1"/>
                  </a:moveTo>
                  <a:cubicBezTo>
                    <a:pt x="274" y="1"/>
                    <a:pt x="0" y="274"/>
                    <a:pt x="0" y="596"/>
                  </a:cubicBezTo>
                  <a:cubicBezTo>
                    <a:pt x="0" y="929"/>
                    <a:pt x="274" y="1191"/>
                    <a:pt x="595" y="1191"/>
                  </a:cubicBezTo>
                  <a:cubicBezTo>
                    <a:pt x="929" y="1191"/>
                    <a:pt x="1191" y="929"/>
                    <a:pt x="1191" y="596"/>
                  </a:cubicBezTo>
                  <a:cubicBezTo>
                    <a:pt x="1191" y="274"/>
                    <a:pt x="929" y="1"/>
                    <a:pt x="59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567" name="Google Shape;10567;p73"/>
            <p:cNvSpPr/>
            <p:nvPr/>
          </p:nvSpPr>
          <p:spPr>
            <a:xfrm>
              <a:off x="8089861" y="3526871"/>
              <a:ext cx="165630" cy="104617"/>
            </a:xfrm>
            <a:custGeom>
              <a:avLst/>
              <a:gdLst/>
              <a:ahLst/>
              <a:cxnLst/>
              <a:rect l="l" t="t" r="r" b="b"/>
              <a:pathLst>
                <a:path w="5204" h="3287" extrusionOk="0">
                  <a:moveTo>
                    <a:pt x="739" y="2024"/>
                  </a:moveTo>
                  <a:cubicBezTo>
                    <a:pt x="1001" y="2024"/>
                    <a:pt x="1215" y="2250"/>
                    <a:pt x="1215" y="2500"/>
                  </a:cubicBezTo>
                  <a:cubicBezTo>
                    <a:pt x="1239" y="2762"/>
                    <a:pt x="1013" y="2977"/>
                    <a:pt x="739" y="2977"/>
                  </a:cubicBezTo>
                  <a:cubicBezTo>
                    <a:pt x="477" y="2977"/>
                    <a:pt x="263" y="2750"/>
                    <a:pt x="263" y="2500"/>
                  </a:cubicBezTo>
                  <a:cubicBezTo>
                    <a:pt x="263" y="2227"/>
                    <a:pt x="489" y="2024"/>
                    <a:pt x="739" y="2024"/>
                  </a:cubicBezTo>
                  <a:close/>
                  <a:moveTo>
                    <a:pt x="4823" y="0"/>
                  </a:moveTo>
                  <a:cubicBezTo>
                    <a:pt x="4823" y="0"/>
                    <a:pt x="4811" y="0"/>
                    <a:pt x="4811" y="12"/>
                  </a:cubicBezTo>
                  <a:lnTo>
                    <a:pt x="4370" y="226"/>
                  </a:lnTo>
                  <a:cubicBezTo>
                    <a:pt x="4299" y="262"/>
                    <a:pt x="4275" y="357"/>
                    <a:pt x="4299" y="429"/>
                  </a:cubicBezTo>
                  <a:cubicBezTo>
                    <a:pt x="4334" y="481"/>
                    <a:pt x="4388" y="514"/>
                    <a:pt x="4447" y="514"/>
                  </a:cubicBezTo>
                  <a:cubicBezTo>
                    <a:pt x="4469" y="514"/>
                    <a:pt x="4491" y="510"/>
                    <a:pt x="4513" y="500"/>
                  </a:cubicBezTo>
                  <a:lnTo>
                    <a:pt x="4632" y="441"/>
                  </a:lnTo>
                  <a:lnTo>
                    <a:pt x="4632" y="441"/>
                  </a:lnTo>
                  <a:cubicBezTo>
                    <a:pt x="4418" y="1143"/>
                    <a:pt x="4049" y="1667"/>
                    <a:pt x="3537" y="1988"/>
                  </a:cubicBezTo>
                  <a:cubicBezTo>
                    <a:pt x="3037" y="2306"/>
                    <a:pt x="2479" y="2385"/>
                    <a:pt x="2070" y="2385"/>
                  </a:cubicBezTo>
                  <a:cubicBezTo>
                    <a:pt x="1866" y="2385"/>
                    <a:pt x="1699" y="2365"/>
                    <a:pt x="1596" y="2346"/>
                  </a:cubicBezTo>
                  <a:cubicBezTo>
                    <a:pt x="1537" y="1977"/>
                    <a:pt x="1191" y="1679"/>
                    <a:pt x="799" y="1679"/>
                  </a:cubicBezTo>
                  <a:cubicBezTo>
                    <a:pt x="358" y="1679"/>
                    <a:pt x="1" y="2036"/>
                    <a:pt x="1" y="2477"/>
                  </a:cubicBezTo>
                  <a:cubicBezTo>
                    <a:pt x="1" y="2929"/>
                    <a:pt x="358" y="3286"/>
                    <a:pt x="799" y="3286"/>
                  </a:cubicBezTo>
                  <a:cubicBezTo>
                    <a:pt x="1180" y="3286"/>
                    <a:pt x="1501" y="3012"/>
                    <a:pt x="1572" y="2679"/>
                  </a:cubicBezTo>
                  <a:cubicBezTo>
                    <a:pt x="1691" y="2691"/>
                    <a:pt x="1858" y="2703"/>
                    <a:pt x="2049" y="2703"/>
                  </a:cubicBezTo>
                  <a:cubicBezTo>
                    <a:pt x="2501" y="2703"/>
                    <a:pt x="3120" y="2619"/>
                    <a:pt x="3692" y="2262"/>
                  </a:cubicBezTo>
                  <a:cubicBezTo>
                    <a:pt x="4251" y="1905"/>
                    <a:pt x="4656" y="1334"/>
                    <a:pt x="4894" y="595"/>
                  </a:cubicBezTo>
                  <a:lnTo>
                    <a:pt x="4930" y="631"/>
                  </a:lnTo>
                  <a:cubicBezTo>
                    <a:pt x="4954" y="691"/>
                    <a:pt x="5013" y="726"/>
                    <a:pt x="5073" y="726"/>
                  </a:cubicBezTo>
                  <a:cubicBezTo>
                    <a:pt x="5109" y="726"/>
                    <a:pt x="5120" y="726"/>
                    <a:pt x="5144" y="714"/>
                  </a:cubicBezTo>
                  <a:cubicBezTo>
                    <a:pt x="5180" y="679"/>
                    <a:pt x="5204" y="584"/>
                    <a:pt x="5180" y="500"/>
                  </a:cubicBezTo>
                  <a:lnTo>
                    <a:pt x="4966" y="72"/>
                  </a:lnTo>
                  <a:cubicBezTo>
                    <a:pt x="4966" y="72"/>
                    <a:pt x="4966" y="60"/>
                    <a:pt x="4954" y="60"/>
                  </a:cubicBezTo>
                  <a:lnTo>
                    <a:pt x="4930" y="24"/>
                  </a:lnTo>
                  <a:lnTo>
                    <a:pt x="4906" y="12"/>
                  </a:lnTo>
                  <a:cubicBezTo>
                    <a:pt x="4906" y="12"/>
                    <a:pt x="4894" y="12"/>
                    <a:pt x="489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568" name="Google Shape;10568;p73"/>
            <p:cNvSpPr/>
            <p:nvPr/>
          </p:nvSpPr>
          <p:spPr>
            <a:xfrm>
              <a:off x="8067519" y="3519742"/>
              <a:ext cx="32241" cy="30268"/>
            </a:xfrm>
            <a:custGeom>
              <a:avLst/>
              <a:gdLst/>
              <a:ahLst/>
              <a:cxnLst/>
              <a:rect l="l" t="t" r="r" b="b"/>
              <a:pathLst>
                <a:path w="1013" h="951" extrusionOk="0">
                  <a:moveTo>
                    <a:pt x="173" y="1"/>
                  </a:moveTo>
                  <a:cubicBezTo>
                    <a:pt x="131" y="1"/>
                    <a:pt x="90" y="16"/>
                    <a:pt x="60" y="46"/>
                  </a:cubicBezTo>
                  <a:cubicBezTo>
                    <a:pt x="0" y="105"/>
                    <a:pt x="0" y="212"/>
                    <a:pt x="60" y="272"/>
                  </a:cubicBezTo>
                  <a:lnTo>
                    <a:pt x="274" y="474"/>
                  </a:lnTo>
                  <a:lnTo>
                    <a:pt x="60" y="688"/>
                  </a:lnTo>
                  <a:cubicBezTo>
                    <a:pt x="0" y="748"/>
                    <a:pt x="0" y="843"/>
                    <a:pt x="60" y="903"/>
                  </a:cubicBezTo>
                  <a:cubicBezTo>
                    <a:pt x="96" y="938"/>
                    <a:pt x="131" y="950"/>
                    <a:pt x="179" y="950"/>
                  </a:cubicBezTo>
                  <a:cubicBezTo>
                    <a:pt x="227" y="950"/>
                    <a:pt x="274" y="938"/>
                    <a:pt x="298" y="903"/>
                  </a:cubicBezTo>
                  <a:lnTo>
                    <a:pt x="512" y="700"/>
                  </a:lnTo>
                  <a:lnTo>
                    <a:pt x="715" y="903"/>
                  </a:lnTo>
                  <a:cubicBezTo>
                    <a:pt x="750" y="938"/>
                    <a:pt x="786" y="950"/>
                    <a:pt x="834" y="950"/>
                  </a:cubicBezTo>
                  <a:cubicBezTo>
                    <a:pt x="881" y="950"/>
                    <a:pt x="929" y="938"/>
                    <a:pt x="953" y="903"/>
                  </a:cubicBezTo>
                  <a:cubicBezTo>
                    <a:pt x="1012" y="843"/>
                    <a:pt x="1012" y="748"/>
                    <a:pt x="953" y="688"/>
                  </a:cubicBezTo>
                  <a:lnTo>
                    <a:pt x="715" y="474"/>
                  </a:lnTo>
                  <a:lnTo>
                    <a:pt x="929" y="272"/>
                  </a:lnTo>
                  <a:cubicBezTo>
                    <a:pt x="989" y="212"/>
                    <a:pt x="989" y="105"/>
                    <a:pt x="929" y="46"/>
                  </a:cubicBezTo>
                  <a:cubicBezTo>
                    <a:pt x="899" y="16"/>
                    <a:pt x="858" y="1"/>
                    <a:pt x="816" y="1"/>
                  </a:cubicBezTo>
                  <a:cubicBezTo>
                    <a:pt x="774" y="1"/>
                    <a:pt x="733" y="16"/>
                    <a:pt x="703" y="46"/>
                  </a:cubicBezTo>
                  <a:lnTo>
                    <a:pt x="488" y="248"/>
                  </a:lnTo>
                  <a:lnTo>
                    <a:pt x="286" y="46"/>
                  </a:lnTo>
                  <a:cubicBezTo>
                    <a:pt x="256" y="16"/>
                    <a:pt x="215" y="1"/>
                    <a:pt x="1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569" name="Google Shape;10569;p73"/>
            <p:cNvSpPr/>
            <p:nvPr/>
          </p:nvSpPr>
          <p:spPr>
            <a:xfrm>
              <a:off x="8244479" y="3601602"/>
              <a:ext cx="32623" cy="30268"/>
            </a:xfrm>
            <a:custGeom>
              <a:avLst/>
              <a:gdLst/>
              <a:ahLst/>
              <a:cxnLst/>
              <a:rect l="l" t="t" r="r" b="b"/>
              <a:pathLst>
                <a:path w="1025" h="951" extrusionOk="0">
                  <a:moveTo>
                    <a:pt x="179" y="1"/>
                  </a:moveTo>
                  <a:cubicBezTo>
                    <a:pt x="140" y="1"/>
                    <a:pt x="102" y="15"/>
                    <a:pt x="72" y="45"/>
                  </a:cubicBezTo>
                  <a:cubicBezTo>
                    <a:pt x="1" y="105"/>
                    <a:pt x="1" y="212"/>
                    <a:pt x="72" y="271"/>
                  </a:cubicBezTo>
                  <a:lnTo>
                    <a:pt x="274" y="474"/>
                  </a:lnTo>
                  <a:lnTo>
                    <a:pt x="72" y="688"/>
                  </a:lnTo>
                  <a:cubicBezTo>
                    <a:pt x="1" y="748"/>
                    <a:pt x="1" y="855"/>
                    <a:pt x="72" y="914"/>
                  </a:cubicBezTo>
                  <a:cubicBezTo>
                    <a:pt x="96" y="938"/>
                    <a:pt x="143" y="950"/>
                    <a:pt x="179" y="950"/>
                  </a:cubicBezTo>
                  <a:cubicBezTo>
                    <a:pt x="227" y="950"/>
                    <a:pt x="274" y="938"/>
                    <a:pt x="298" y="914"/>
                  </a:cubicBezTo>
                  <a:lnTo>
                    <a:pt x="513" y="700"/>
                  </a:lnTo>
                  <a:lnTo>
                    <a:pt x="727" y="914"/>
                  </a:lnTo>
                  <a:cubicBezTo>
                    <a:pt x="751" y="938"/>
                    <a:pt x="798" y="950"/>
                    <a:pt x="846" y="950"/>
                  </a:cubicBezTo>
                  <a:cubicBezTo>
                    <a:pt x="882" y="950"/>
                    <a:pt x="929" y="938"/>
                    <a:pt x="965" y="914"/>
                  </a:cubicBezTo>
                  <a:cubicBezTo>
                    <a:pt x="1024" y="855"/>
                    <a:pt x="1024" y="748"/>
                    <a:pt x="965" y="688"/>
                  </a:cubicBezTo>
                  <a:lnTo>
                    <a:pt x="727" y="474"/>
                  </a:lnTo>
                  <a:lnTo>
                    <a:pt x="929" y="271"/>
                  </a:lnTo>
                  <a:cubicBezTo>
                    <a:pt x="989" y="212"/>
                    <a:pt x="989" y="105"/>
                    <a:pt x="929" y="45"/>
                  </a:cubicBezTo>
                  <a:cubicBezTo>
                    <a:pt x="899" y="15"/>
                    <a:pt x="858" y="1"/>
                    <a:pt x="816" y="1"/>
                  </a:cubicBezTo>
                  <a:cubicBezTo>
                    <a:pt x="774" y="1"/>
                    <a:pt x="733" y="15"/>
                    <a:pt x="703" y="45"/>
                  </a:cubicBezTo>
                  <a:lnTo>
                    <a:pt x="501" y="260"/>
                  </a:lnTo>
                  <a:lnTo>
                    <a:pt x="286" y="45"/>
                  </a:lnTo>
                  <a:cubicBezTo>
                    <a:pt x="257" y="15"/>
                    <a:pt x="218" y="1"/>
                    <a:pt x="17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570" name="Google Shape;10570;p73"/>
            <p:cNvSpPr/>
            <p:nvPr/>
          </p:nvSpPr>
          <p:spPr>
            <a:xfrm>
              <a:off x="8156190" y="3533396"/>
              <a:ext cx="32241" cy="30236"/>
            </a:xfrm>
            <a:custGeom>
              <a:avLst/>
              <a:gdLst/>
              <a:ahLst/>
              <a:cxnLst/>
              <a:rect l="l" t="t" r="r" b="b"/>
              <a:pathLst>
                <a:path w="1013" h="950" extrusionOk="0">
                  <a:moveTo>
                    <a:pt x="167" y="0"/>
                  </a:moveTo>
                  <a:cubicBezTo>
                    <a:pt x="128" y="0"/>
                    <a:pt x="90" y="15"/>
                    <a:pt x="60" y="45"/>
                  </a:cubicBezTo>
                  <a:cubicBezTo>
                    <a:pt x="0" y="105"/>
                    <a:pt x="0" y="212"/>
                    <a:pt x="60" y="271"/>
                  </a:cubicBezTo>
                  <a:lnTo>
                    <a:pt x="262" y="474"/>
                  </a:lnTo>
                  <a:lnTo>
                    <a:pt x="60" y="688"/>
                  </a:lnTo>
                  <a:cubicBezTo>
                    <a:pt x="0" y="748"/>
                    <a:pt x="0" y="855"/>
                    <a:pt x="60" y="914"/>
                  </a:cubicBezTo>
                  <a:cubicBezTo>
                    <a:pt x="84" y="938"/>
                    <a:pt x="131" y="950"/>
                    <a:pt x="179" y="950"/>
                  </a:cubicBezTo>
                  <a:cubicBezTo>
                    <a:pt x="215" y="950"/>
                    <a:pt x="262" y="938"/>
                    <a:pt x="298" y="914"/>
                  </a:cubicBezTo>
                  <a:lnTo>
                    <a:pt x="500" y="700"/>
                  </a:lnTo>
                  <a:lnTo>
                    <a:pt x="715" y="914"/>
                  </a:lnTo>
                  <a:cubicBezTo>
                    <a:pt x="739" y="938"/>
                    <a:pt x="786" y="950"/>
                    <a:pt x="834" y="950"/>
                  </a:cubicBezTo>
                  <a:cubicBezTo>
                    <a:pt x="870" y="950"/>
                    <a:pt x="917" y="938"/>
                    <a:pt x="953" y="914"/>
                  </a:cubicBezTo>
                  <a:cubicBezTo>
                    <a:pt x="1012" y="855"/>
                    <a:pt x="1012" y="748"/>
                    <a:pt x="953" y="688"/>
                  </a:cubicBezTo>
                  <a:lnTo>
                    <a:pt x="715" y="474"/>
                  </a:lnTo>
                  <a:lnTo>
                    <a:pt x="917" y="271"/>
                  </a:lnTo>
                  <a:cubicBezTo>
                    <a:pt x="977" y="212"/>
                    <a:pt x="977" y="105"/>
                    <a:pt x="917" y="45"/>
                  </a:cubicBezTo>
                  <a:cubicBezTo>
                    <a:pt x="887" y="15"/>
                    <a:pt x="849" y="0"/>
                    <a:pt x="810" y="0"/>
                  </a:cubicBezTo>
                  <a:cubicBezTo>
                    <a:pt x="771" y="0"/>
                    <a:pt x="733" y="15"/>
                    <a:pt x="703" y="45"/>
                  </a:cubicBezTo>
                  <a:lnTo>
                    <a:pt x="489" y="259"/>
                  </a:lnTo>
                  <a:lnTo>
                    <a:pt x="274" y="45"/>
                  </a:lnTo>
                  <a:cubicBezTo>
                    <a:pt x="244" y="15"/>
                    <a:pt x="206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</p:grpSp>
      <p:grpSp>
        <p:nvGrpSpPr>
          <p:cNvPr id="10571" name="Google Shape;10571;p73"/>
          <p:cNvGrpSpPr/>
          <p:nvPr/>
        </p:nvGrpSpPr>
        <p:grpSpPr>
          <a:xfrm>
            <a:off x="1732195" y="4843009"/>
            <a:ext cx="490653" cy="468416"/>
            <a:chOff x="1299146" y="3806507"/>
            <a:chExt cx="367990" cy="351312"/>
          </a:xfrm>
          <a:solidFill>
            <a:srgbClr val="E084C6"/>
          </a:solidFill>
        </p:grpSpPr>
        <p:sp>
          <p:nvSpPr>
            <p:cNvPr id="10572" name="Google Shape;10572;p73"/>
            <p:cNvSpPr/>
            <p:nvPr/>
          </p:nvSpPr>
          <p:spPr>
            <a:xfrm>
              <a:off x="1299146" y="3844414"/>
              <a:ext cx="321012" cy="313405"/>
            </a:xfrm>
            <a:custGeom>
              <a:avLst/>
              <a:gdLst/>
              <a:ahLst/>
              <a:cxnLst/>
              <a:rect l="l" t="t" r="r" b="b"/>
              <a:pathLst>
                <a:path w="10086" h="9847" extrusionOk="0">
                  <a:moveTo>
                    <a:pt x="8728" y="1"/>
                  </a:moveTo>
                  <a:cubicBezTo>
                    <a:pt x="8383" y="1"/>
                    <a:pt x="8038" y="143"/>
                    <a:pt x="7787" y="405"/>
                  </a:cubicBezTo>
                  <a:lnTo>
                    <a:pt x="6847" y="1346"/>
                  </a:lnTo>
                  <a:cubicBezTo>
                    <a:pt x="6775" y="1417"/>
                    <a:pt x="6775" y="1525"/>
                    <a:pt x="6847" y="1596"/>
                  </a:cubicBezTo>
                  <a:cubicBezTo>
                    <a:pt x="6883" y="1632"/>
                    <a:pt x="6927" y="1650"/>
                    <a:pt x="6972" y="1650"/>
                  </a:cubicBezTo>
                  <a:cubicBezTo>
                    <a:pt x="7017" y="1650"/>
                    <a:pt x="7061" y="1632"/>
                    <a:pt x="7097" y="1596"/>
                  </a:cubicBezTo>
                  <a:lnTo>
                    <a:pt x="8038" y="667"/>
                  </a:lnTo>
                  <a:cubicBezTo>
                    <a:pt x="8228" y="465"/>
                    <a:pt x="8478" y="370"/>
                    <a:pt x="8728" y="370"/>
                  </a:cubicBezTo>
                  <a:cubicBezTo>
                    <a:pt x="8990" y="370"/>
                    <a:pt x="9252" y="465"/>
                    <a:pt x="9431" y="667"/>
                  </a:cubicBezTo>
                  <a:cubicBezTo>
                    <a:pt x="9633" y="858"/>
                    <a:pt x="9728" y="1108"/>
                    <a:pt x="9728" y="1358"/>
                  </a:cubicBezTo>
                  <a:cubicBezTo>
                    <a:pt x="9728" y="1620"/>
                    <a:pt x="9633" y="1882"/>
                    <a:pt x="9431" y="2060"/>
                  </a:cubicBezTo>
                  <a:lnTo>
                    <a:pt x="8157" y="3346"/>
                  </a:lnTo>
                  <a:cubicBezTo>
                    <a:pt x="8014" y="3025"/>
                    <a:pt x="7835" y="2751"/>
                    <a:pt x="7585" y="2489"/>
                  </a:cubicBezTo>
                  <a:cubicBezTo>
                    <a:pt x="7085" y="1995"/>
                    <a:pt x="6427" y="1748"/>
                    <a:pt x="5769" y="1748"/>
                  </a:cubicBezTo>
                  <a:cubicBezTo>
                    <a:pt x="5112" y="1748"/>
                    <a:pt x="4454" y="1995"/>
                    <a:pt x="3954" y="2489"/>
                  </a:cubicBezTo>
                  <a:lnTo>
                    <a:pt x="989" y="5454"/>
                  </a:lnTo>
                  <a:cubicBezTo>
                    <a:pt x="1" y="6454"/>
                    <a:pt x="1" y="8085"/>
                    <a:pt x="989" y="9085"/>
                  </a:cubicBezTo>
                  <a:cubicBezTo>
                    <a:pt x="1501" y="9597"/>
                    <a:pt x="2156" y="9847"/>
                    <a:pt x="2811" y="9847"/>
                  </a:cubicBezTo>
                  <a:cubicBezTo>
                    <a:pt x="3466" y="9847"/>
                    <a:pt x="4120" y="9597"/>
                    <a:pt x="4620" y="9085"/>
                  </a:cubicBezTo>
                  <a:lnTo>
                    <a:pt x="6204" y="7513"/>
                  </a:lnTo>
                  <a:cubicBezTo>
                    <a:pt x="6275" y="7430"/>
                    <a:pt x="6275" y="7323"/>
                    <a:pt x="6204" y="7251"/>
                  </a:cubicBezTo>
                  <a:cubicBezTo>
                    <a:pt x="6182" y="7243"/>
                    <a:pt x="6152" y="7237"/>
                    <a:pt x="6120" y="7237"/>
                  </a:cubicBezTo>
                  <a:cubicBezTo>
                    <a:pt x="6064" y="7237"/>
                    <a:pt x="5999" y="7254"/>
                    <a:pt x="5954" y="7299"/>
                  </a:cubicBezTo>
                  <a:lnTo>
                    <a:pt x="4370" y="8883"/>
                  </a:lnTo>
                  <a:cubicBezTo>
                    <a:pt x="3954" y="9299"/>
                    <a:pt x="3394" y="9537"/>
                    <a:pt x="2811" y="9537"/>
                  </a:cubicBezTo>
                  <a:cubicBezTo>
                    <a:pt x="2215" y="9537"/>
                    <a:pt x="1668" y="9311"/>
                    <a:pt x="1251" y="8883"/>
                  </a:cubicBezTo>
                  <a:cubicBezTo>
                    <a:pt x="382" y="8013"/>
                    <a:pt x="382" y="6597"/>
                    <a:pt x="1251" y="5739"/>
                  </a:cubicBezTo>
                  <a:lnTo>
                    <a:pt x="4204" y="2775"/>
                  </a:lnTo>
                  <a:cubicBezTo>
                    <a:pt x="4620" y="2358"/>
                    <a:pt x="5192" y="2120"/>
                    <a:pt x="5775" y="2120"/>
                  </a:cubicBezTo>
                  <a:cubicBezTo>
                    <a:pt x="6371" y="2120"/>
                    <a:pt x="6918" y="2346"/>
                    <a:pt x="7335" y="2775"/>
                  </a:cubicBezTo>
                  <a:cubicBezTo>
                    <a:pt x="7573" y="3013"/>
                    <a:pt x="7764" y="3310"/>
                    <a:pt x="7871" y="3644"/>
                  </a:cubicBezTo>
                  <a:lnTo>
                    <a:pt x="6478" y="5037"/>
                  </a:lnTo>
                  <a:cubicBezTo>
                    <a:pt x="6275" y="5227"/>
                    <a:pt x="6025" y="5335"/>
                    <a:pt x="5775" y="5335"/>
                  </a:cubicBezTo>
                  <a:cubicBezTo>
                    <a:pt x="5501" y="5335"/>
                    <a:pt x="5251" y="5227"/>
                    <a:pt x="5073" y="5037"/>
                  </a:cubicBezTo>
                  <a:cubicBezTo>
                    <a:pt x="4990" y="4942"/>
                    <a:pt x="4906" y="4834"/>
                    <a:pt x="4847" y="4703"/>
                  </a:cubicBezTo>
                  <a:cubicBezTo>
                    <a:pt x="4828" y="4639"/>
                    <a:pt x="4760" y="4596"/>
                    <a:pt x="4692" y="4596"/>
                  </a:cubicBezTo>
                  <a:cubicBezTo>
                    <a:pt x="4672" y="4596"/>
                    <a:pt x="4651" y="4600"/>
                    <a:pt x="4632" y="4608"/>
                  </a:cubicBezTo>
                  <a:cubicBezTo>
                    <a:pt x="4537" y="4632"/>
                    <a:pt x="4489" y="4739"/>
                    <a:pt x="4525" y="4823"/>
                  </a:cubicBezTo>
                  <a:cubicBezTo>
                    <a:pt x="4597" y="4989"/>
                    <a:pt x="4692" y="5144"/>
                    <a:pt x="4823" y="5275"/>
                  </a:cubicBezTo>
                  <a:cubicBezTo>
                    <a:pt x="5073" y="5525"/>
                    <a:pt x="5418" y="5680"/>
                    <a:pt x="5775" y="5680"/>
                  </a:cubicBezTo>
                  <a:cubicBezTo>
                    <a:pt x="6133" y="5680"/>
                    <a:pt x="6478" y="5537"/>
                    <a:pt x="6728" y="5275"/>
                  </a:cubicBezTo>
                  <a:lnTo>
                    <a:pt x="9681" y="2310"/>
                  </a:lnTo>
                  <a:cubicBezTo>
                    <a:pt x="9943" y="2060"/>
                    <a:pt x="10085" y="1715"/>
                    <a:pt x="10085" y="1358"/>
                  </a:cubicBezTo>
                  <a:cubicBezTo>
                    <a:pt x="10085" y="1001"/>
                    <a:pt x="9954" y="655"/>
                    <a:pt x="9681" y="405"/>
                  </a:cubicBezTo>
                  <a:cubicBezTo>
                    <a:pt x="9431" y="155"/>
                    <a:pt x="9085" y="1"/>
                    <a:pt x="872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573" name="Google Shape;10573;p73"/>
            <p:cNvSpPr/>
            <p:nvPr/>
          </p:nvSpPr>
          <p:spPr>
            <a:xfrm>
              <a:off x="1345391" y="3806507"/>
              <a:ext cx="321744" cy="313819"/>
            </a:xfrm>
            <a:custGeom>
              <a:avLst/>
              <a:gdLst/>
              <a:ahLst/>
              <a:cxnLst/>
              <a:rect l="l" t="t" r="r" b="b"/>
              <a:pathLst>
                <a:path w="10109" h="9860" extrusionOk="0">
                  <a:moveTo>
                    <a:pt x="7281" y="1"/>
                  </a:moveTo>
                  <a:cubicBezTo>
                    <a:pt x="6623" y="1"/>
                    <a:pt x="5965" y="251"/>
                    <a:pt x="5465" y="751"/>
                  </a:cubicBezTo>
                  <a:lnTo>
                    <a:pt x="3894" y="2335"/>
                  </a:lnTo>
                  <a:cubicBezTo>
                    <a:pt x="3810" y="2406"/>
                    <a:pt x="3810" y="2513"/>
                    <a:pt x="3894" y="2585"/>
                  </a:cubicBezTo>
                  <a:cubicBezTo>
                    <a:pt x="3929" y="2620"/>
                    <a:pt x="3974" y="2638"/>
                    <a:pt x="4019" y="2638"/>
                  </a:cubicBezTo>
                  <a:cubicBezTo>
                    <a:pt x="4063" y="2638"/>
                    <a:pt x="4108" y="2620"/>
                    <a:pt x="4144" y="2585"/>
                  </a:cubicBezTo>
                  <a:lnTo>
                    <a:pt x="5715" y="1001"/>
                  </a:lnTo>
                  <a:cubicBezTo>
                    <a:pt x="6150" y="572"/>
                    <a:pt x="6721" y="358"/>
                    <a:pt x="7291" y="358"/>
                  </a:cubicBezTo>
                  <a:cubicBezTo>
                    <a:pt x="7861" y="358"/>
                    <a:pt x="8430" y="572"/>
                    <a:pt x="8859" y="1001"/>
                  </a:cubicBezTo>
                  <a:cubicBezTo>
                    <a:pt x="9728" y="1870"/>
                    <a:pt x="9728" y="3287"/>
                    <a:pt x="8859" y="4144"/>
                  </a:cubicBezTo>
                  <a:lnTo>
                    <a:pt x="5882" y="7097"/>
                  </a:lnTo>
                  <a:cubicBezTo>
                    <a:pt x="5465" y="7514"/>
                    <a:pt x="4894" y="7752"/>
                    <a:pt x="4322" y="7752"/>
                  </a:cubicBezTo>
                  <a:cubicBezTo>
                    <a:pt x="3727" y="7752"/>
                    <a:pt x="3179" y="7526"/>
                    <a:pt x="2763" y="7097"/>
                  </a:cubicBezTo>
                  <a:cubicBezTo>
                    <a:pt x="2513" y="6859"/>
                    <a:pt x="2322" y="6561"/>
                    <a:pt x="2215" y="6228"/>
                  </a:cubicBezTo>
                  <a:lnTo>
                    <a:pt x="3620" y="4835"/>
                  </a:lnTo>
                  <a:cubicBezTo>
                    <a:pt x="3810" y="4632"/>
                    <a:pt x="4060" y="4537"/>
                    <a:pt x="4322" y="4537"/>
                  </a:cubicBezTo>
                  <a:cubicBezTo>
                    <a:pt x="4584" y="4537"/>
                    <a:pt x="4834" y="4632"/>
                    <a:pt x="5013" y="4835"/>
                  </a:cubicBezTo>
                  <a:cubicBezTo>
                    <a:pt x="5108" y="4918"/>
                    <a:pt x="5180" y="5037"/>
                    <a:pt x="5239" y="5156"/>
                  </a:cubicBezTo>
                  <a:cubicBezTo>
                    <a:pt x="5268" y="5232"/>
                    <a:pt x="5334" y="5271"/>
                    <a:pt x="5409" y="5271"/>
                  </a:cubicBezTo>
                  <a:cubicBezTo>
                    <a:pt x="5427" y="5271"/>
                    <a:pt x="5446" y="5268"/>
                    <a:pt x="5465" y="5263"/>
                  </a:cubicBezTo>
                  <a:cubicBezTo>
                    <a:pt x="5549" y="5228"/>
                    <a:pt x="5596" y="5132"/>
                    <a:pt x="5572" y="5037"/>
                  </a:cubicBezTo>
                  <a:cubicBezTo>
                    <a:pt x="5489" y="4871"/>
                    <a:pt x="5406" y="4728"/>
                    <a:pt x="5275" y="4597"/>
                  </a:cubicBezTo>
                  <a:cubicBezTo>
                    <a:pt x="5013" y="4335"/>
                    <a:pt x="4680" y="4192"/>
                    <a:pt x="4322" y="4192"/>
                  </a:cubicBezTo>
                  <a:cubicBezTo>
                    <a:pt x="3965" y="4192"/>
                    <a:pt x="3620" y="4323"/>
                    <a:pt x="3370" y="4597"/>
                  </a:cubicBezTo>
                  <a:lnTo>
                    <a:pt x="1917" y="6037"/>
                  </a:lnTo>
                  <a:cubicBezTo>
                    <a:pt x="1893" y="6049"/>
                    <a:pt x="1882" y="6061"/>
                    <a:pt x="1870" y="6097"/>
                  </a:cubicBezTo>
                  <a:lnTo>
                    <a:pt x="405" y="7549"/>
                  </a:lnTo>
                  <a:cubicBezTo>
                    <a:pt x="155" y="7811"/>
                    <a:pt x="0" y="8145"/>
                    <a:pt x="0" y="8502"/>
                  </a:cubicBezTo>
                  <a:cubicBezTo>
                    <a:pt x="0" y="8859"/>
                    <a:pt x="131" y="9204"/>
                    <a:pt x="405" y="9454"/>
                  </a:cubicBezTo>
                  <a:cubicBezTo>
                    <a:pt x="655" y="9716"/>
                    <a:pt x="1000" y="9859"/>
                    <a:pt x="1358" y="9859"/>
                  </a:cubicBezTo>
                  <a:cubicBezTo>
                    <a:pt x="1715" y="9859"/>
                    <a:pt x="2060" y="9728"/>
                    <a:pt x="2310" y="9454"/>
                  </a:cubicBezTo>
                  <a:lnTo>
                    <a:pt x="3251" y="8526"/>
                  </a:lnTo>
                  <a:cubicBezTo>
                    <a:pt x="3322" y="8442"/>
                    <a:pt x="3322" y="8347"/>
                    <a:pt x="3251" y="8264"/>
                  </a:cubicBezTo>
                  <a:cubicBezTo>
                    <a:pt x="3209" y="8228"/>
                    <a:pt x="3164" y="8210"/>
                    <a:pt x="3120" y="8210"/>
                  </a:cubicBezTo>
                  <a:cubicBezTo>
                    <a:pt x="3075" y="8210"/>
                    <a:pt x="3030" y="8228"/>
                    <a:pt x="2989" y="8264"/>
                  </a:cubicBezTo>
                  <a:lnTo>
                    <a:pt x="2060" y="9204"/>
                  </a:lnTo>
                  <a:cubicBezTo>
                    <a:pt x="1858" y="9395"/>
                    <a:pt x="1608" y="9502"/>
                    <a:pt x="1358" y="9502"/>
                  </a:cubicBezTo>
                  <a:cubicBezTo>
                    <a:pt x="1108" y="9502"/>
                    <a:pt x="834" y="9395"/>
                    <a:pt x="655" y="9204"/>
                  </a:cubicBezTo>
                  <a:cubicBezTo>
                    <a:pt x="465" y="9014"/>
                    <a:pt x="358" y="8764"/>
                    <a:pt x="358" y="8502"/>
                  </a:cubicBezTo>
                  <a:cubicBezTo>
                    <a:pt x="358" y="8252"/>
                    <a:pt x="465" y="7990"/>
                    <a:pt x="655" y="7811"/>
                  </a:cubicBezTo>
                  <a:lnTo>
                    <a:pt x="1941" y="6526"/>
                  </a:lnTo>
                  <a:cubicBezTo>
                    <a:pt x="2072" y="6835"/>
                    <a:pt x="2251" y="7121"/>
                    <a:pt x="2501" y="7371"/>
                  </a:cubicBezTo>
                  <a:cubicBezTo>
                    <a:pt x="3001" y="7859"/>
                    <a:pt x="3632" y="8133"/>
                    <a:pt x="4322" y="8133"/>
                  </a:cubicBezTo>
                  <a:cubicBezTo>
                    <a:pt x="5001" y="8133"/>
                    <a:pt x="5656" y="7871"/>
                    <a:pt x="6132" y="7371"/>
                  </a:cubicBezTo>
                  <a:lnTo>
                    <a:pt x="9097" y="4418"/>
                  </a:lnTo>
                  <a:cubicBezTo>
                    <a:pt x="10109" y="3382"/>
                    <a:pt x="10109" y="1751"/>
                    <a:pt x="9097" y="751"/>
                  </a:cubicBezTo>
                  <a:cubicBezTo>
                    <a:pt x="8597" y="251"/>
                    <a:pt x="7939" y="1"/>
                    <a:pt x="728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</p:grpSp>
      <p:sp>
        <p:nvSpPr>
          <p:cNvPr id="10574" name="Google Shape;10574;p73"/>
          <p:cNvSpPr/>
          <p:nvPr/>
        </p:nvSpPr>
        <p:spPr>
          <a:xfrm>
            <a:off x="4699622" y="4839913"/>
            <a:ext cx="518916" cy="474569"/>
          </a:xfrm>
          <a:custGeom>
            <a:avLst/>
            <a:gdLst/>
            <a:ahLst/>
            <a:cxnLst/>
            <a:rect l="l" t="t" r="r" b="b"/>
            <a:pathLst>
              <a:path w="12228" h="11183" extrusionOk="0">
                <a:moveTo>
                  <a:pt x="4560" y="3991"/>
                </a:moveTo>
                <a:cubicBezTo>
                  <a:pt x="4739" y="3991"/>
                  <a:pt x="4894" y="4146"/>
                  <a:pt x="4894" y="4324"/>
                </a:cubicBezTo>
                <a:cubicBezTo>
                  <a:pt x="4894" y="4503"/>
                  <a:pt x="4739" y="4646"/>
                  <a:pt x="4560" y="4646"/>
                </a:cubicBezTo>
                <a:cubicBezTo>
                  <a:pt x="4382" y="4646"/>
                  <a:pt x="4239" y="4503"/>
                  <a:pt x="4239" y="4324"/>
                </a:cubicBezTo>
                <a:cubicBezTo>
                  <a:pt x="4251" y="4134"/>
                  <a:pt x="4382" y="3991"/>
                  <a:pt x="4560" y="3991"/>
                </a:cubicBezTo>
                <a:close/>
                <a:moveTo>
                  <a:pt x="5930" y="1419"/>
                </a:moveTo>
                <a:lnTo>
                  <a:pt x="5930" y="2003"/>
                </a:lnTo>
                <a:lnTo>
                  <a:pt x="5941" y="4051"/>
                </a:lnTo>
                <a:lnTo>
                  <a:pt x="5965" y="5872"/>
                </a:lnTo>
                <a:lnTo>
                  <a:pt x="1619" y="4908"/>
                </a:lnTo>
                <a:cubicBezTo>
                  <a:pt x="1869" y="3801"/>
                  <a:pt x="2548" y="2848"/>
                  <a:pt x="3489" y="2229"/>
                </a:cubicBezTo>
                <a:lnTo>
                  <a:pt x="4275" y="3670"/>
                </a:lnTo>
                <a:cubicBezTo>
                  <a:pt x="4025" y="3777"/>
                  <a:pt x="3858" y="4027"/>
                  <a:pt x="3858" y="4313"/>
                </a:cubicBezTo>
                <a:cubicBezTo>
                  <a:pt x="3858" y="4694"/>
                  <a:pt x="4179" y="5027"/>
                  <a:pt x="4572" y="5027"/>
                </a:cubicBezTo>
                <a:cubicBezTo>
                  <a:pt x="4965" y="5027"/>
                  <a:pt x="5287" y="4705"/>
                  <a:pt x="5287" y="4313"/>
                </a:cubicBezTo>
                <a:cubicBezTo>
                  <a:pt x="5287" y="3967"/>
                  <a:pt x="5037" y="3670"/>
                  <a:pt x="4715" y="3610"/>
                </a:cubicBezTo>
                <a:lnTo>
                  <a:pt x="3846" y="2015"/>
                </a:lnTo>
                <a:cubicBezTo>
                  <a:pt x="4477" y="1657"/>
                  <a:pt x="5168" y="1455"/>
                  <a:pt x="5930" y="1419"/>
                </a:cubicBezTo>
                <a:close/>
                <a:moveTo>
                  <a:pt x="6287" y="4265"/>
                </a:moveTo>
                <a:cubicBezTo>
                  <a:pt x="7227" y="4348"/>
                  <a:pt x="7965" y="5158"/>
                  <a:pt x="7965" y="6122"/>
                </a:cubicBezTo>
                <a:cubicBezTo>
                  <a:pt x="7965" y="6491"/>
                  <a:pt x="7846" y="6872"/>
                  <a:pt x="7644" y="7170"/>
                </a:cubicBezTo>
                <a:lnTo>
                  <a:pt x="6287" y="6039"/>
                </a:lnTo>
                <a:lnTo>
                  <a:pt x="6287" y="4265"/>
                </a:lnTo>
                <a:close/>
                <a:moveTo>
                  <a:pt x="6477" y="348"/>
                </a:moveTo>
                <a:cubicBezTo>
                  <a:pt x="9501" y="526"/>
                  <a:pt x="11871" y="3039"/>
                  <a:pt x="11871" y="6063"/>
                </a:cubicBezTo>
                <a:cubicBezTo>
                  <a:pt x="11835" y="7349"/>
                  <a:pt x="11454" y="8539"/>
                  <a:pt x="10728" y="9516"/>
                </a:cubicBezTo>
                <a:cubicBezTo>
                  <a:pt x="10692" y="9563"/>
                  <a:pt x="10644" y="9575"/>
                  <a:pt x="10609" y="9575"/>
                </a:cubicBezTo>
                <a:cubicBezTo>
                  <a:pt x="10561" y="9575"/>
                  <a:pt x="10513" y="9563"/>
                  <a:pt x="10490" y="9527"/>
                </a:cubicBezTo>
                <a:lnTo>
                  <a:pt x="9537" y="8730"/>
                </a:lnTo>
                <a:cubicBezTo>
                  <a:pt x="10013" y="8123"/>
                  <a:pt x="10311" y="7384"/>
                  <a:pt x="10394" y="6610"/>
                </a:cubicBezTo>
                <a:cubicBezTo>
                  <a:pt x="10406" y="6491"/>
                  <a:pt x="10323" y="6396"/>
                  <a:pt x="10204" y="6396"/>
                </a:cubicBezTo>
                <a:cubicBezTo>
                  <a:pt x="10097" y="6396"/>
                  <a:pt x="10025" y="6468"/>
                  <a:pt x="10013" y="6551"/>
                </a:cubicBezTo>
                <a:cubicBezTo>
                  <a:pt x="9930" y="7206"/>
                  <a:pt x="9680" y="7849"/>
                  <a:pt x="9299" y="8384"/>
                </a:cubicBezTo>
                <a:cubicBezTo>
                  <a:pt x="9275" y="8396"/>
                  <a:pt x="9263" y="8432"/>
                  <a:pt x="9251" y="8444"/>
                </a:cubicBezTo>
                <a:cubicBezTo>
                  <a:pt x="9251" y="8444"/>
                  <a:pt x="9251" y="8456"/>
                  <a:pt x="9239" y="8456"/>
                </a:cubicBezTo>
                <a:lnTo>
                  <a:pt x="7954" y="7372"/>
                </a:lnTo>
                <a:cubicBezTo>
                  <a:pt x="8227" y="7003"/>
                  <a:pt x="8370" y="6539"/>
                  <a:pt x="8370" y="6075"/>
                </a:cubicBezTo>
                <a:cubicBezTo>
                  <a:pt x="8370" y="4908"/>
                  <a:pt x="7465" y="3920"/>
                  <a:pt x="6299" y="3836"/>
                </a:cubicBezTo>
                <a:lnTo>
                  <a:pt x="6287" y="2146"/>
                </a:lnTo>
                <a:lnTo>
                  <a:pt x="6418" y="2146"/>
                </a:lnTo>
                <a:cubicBezTo>
                  <a:pt x="6453" y="2146"/>
                  <a:pt x="6501" y="2146"/>
                  <a:pt x="6525" y="2169"/>
                </a:cubicBezTo>
                <a:cubicBezTo>
                  <a:pt x="8358" y="2360"/>
                  <a:pt x="9811" y="3812"/>
                  <a:pt x="10025" y="5646"/>
                </a:cubicBezTo>
                <a:cubicBezTo>
                  <a:pt x="10037" y="5753"/>
                  <a:pt x="10109" y="5813"/>
                  <a:pt x="10216" y="5813"/>
                </a:cubicBezTo>
                <a:cubicBezTo>
                  <a:pt x="10335" y="5813"/>
                  <a:pt x="10430" y="5706"/>
                  <a:pt x="10406" y="5598"/>
                </a:cubicBezTo>
                <a:cubicBezTo>
                  <a:pt x="10192" y="3503"/>
                  <a:pt x="8430" y="1848"/>
                  <a:pt x="6299" y="1765"/>
                </a:cubicBezTo>
                <a:lnTo>
                  <a:pt x="6299" y="526"/>
                </a:lnTo>
                <a:cubicBezTo>
                  <a:pt x="6299" y="479"/>
                  <a:pt x="6322" y="443"/>
                  <a:pt x="6346" y="407"/>
                </a:cubicBezTo>
                <a:cubicBezTo>
                  <a:pt x="6382" y="360"/>
                  <a:pt x="6418" y="348"/>
                  <a:pt x="6477" y="348"/>
                </a:cubicBezTo>
                <a:close/>
                <a:moveTo>
                  <a:pt x="1477" y="5277"/>
                </a:moveTo>
                <a:lnTo>
                  <a:pt x="5870" y="6241"/>
                </a:lnTo>
                <a:lnTo>
                  <a:pt x="4667" y="10575"/>
                </a:lnTo>
                <a:cubicBezTo>
                  <a:pt x="2774" y="9980"/>
                  <a:pt x="1405" y="8206"/>
                  <a:pt x="1405" y="6110"/>
                </a:cubicBezTo>
                <a:cubicBezTo>
                  <a:pt x="1405" y="5825"/>
                  <a:pt x="1441" y="5539"/>
                  <a:pt x="1477" y="5277"/>
                </a:cubicBezTo>
                <a:close/>
                <a:moveTo>
                  <a:pt x="6215" y="6468"/>
                </a:moveTo>
                <a:lnTo>
                  <a:pt x="7549" y="7599"/>
                </a:lnTo>
                <a:lnTo>
                  <a:pt x="9132" y="8920"/>
                </a:lnTo>
                <a:lnTo>
                  <a:pt x="9573" y="9289"/>
                </a:lnTo>
                <a:cubicBezTo>
                  <a:pt x="8680" y="10266"/>
                  <a:pt x="7430" y="10813"/>
                  <a:pt x="6108" y="10813"/>
                </a:cubicBezTo>
                <a:cubicBezTo>
                  <a:pt x="5739" y="10813"/>
                  <a:pt x="5382" y="10766"/>
                  <a:pt x="5037" y="10694"/>
                </a:cubicBezTo>
                <a:lnTo>
                  <a:pt x="6215" y="6468"/>
                </a:lnTo>
                <a:close/>
                <a:moveTo>
                  <a:pt x="6429" y="1"/>
                </a:moveTo>
                <a:cubicBezTo>
                  <a:pt x="6297" y="1"/>
                  <a:pt x="6159" y="59"/>
                  <a:pt x="6060" y="157"/>
                </a:cubicBezTo>
                <a:cubicBezTo>
                  <a:pt x="5953" y="264"/>
                  <a:pt x="5882" y="407"/>
                  <a:pt x="5882" y="562"/>
                </a:cubicBezTo>
                <a:lnTo>
                  <a:pt x="5882" y="1038"/>
                </a:lnTo>
                <a:cubicBezTo>
                  <a:pt x="5084" y="1062"/>
                  <a:pt x="4310" y="1288"/>
                  <a:pt x="3620" y="1669"/>
                </a:cubicBezTo>
                <a:lnTo>
                  <a:pt x="3191" y="872"/>
                </a:lnTo>
                <a:cubicBezTo>
                  <a:pt x="3155" y="812"/>
                  <a:pt x="3084" y="764"/>
                  <a:pt x="3024" y="764"/>
                </a:cubicBezTo>
                <a:lnTo>
                  <a:pt x="393" y="764"/>
                </a:lnTo>
                <a:lnTo>
                  <a:pt x="393" y="443"/>
                </a:lnTo>
                <a:cubicBezTo>
                  <a:pt x="393" y="336"/>
                  <a:pt x="298" y="241"/>
                  <a:pt x="203" y="241"/>
                </a:cubicBezTo>
                <a:cubicBezTo>
                  <a:pt x="95" y="241"/>
                  <a:pt x="0" y="336"/>
                  <a:pt x="0" y="443"/>
                </a:cubicBezTo>
                <a:lnTo>
                  <a:pt x="0" y="1467"/>
                </a:lnTo>
                <a:cubicBezTo>
                  <a:pt x="0" y="1574"/>
                  <a:pt x="95" y="1657"/>
                  <a:pt x="203" y="1657"/>
                </a:cubicBezTo>
                <a:cubicBezTo>
                  <a:pt x="298" y="1657"/>
                  <a:pt x="393" y="1562"/>
                  <a:pt x="393" y="1467"/>
                </a:cubicBezTo>
                <a:lnTo>
                  <a:pt x="393" y="1157"/>
                </a:lnTo>
                <a:lnTo>
                  <a:pt x="2917" y="1157"/>
                </a:lnTo>
                <a:lnTo>
                  <a:pt x="3310" y="1872"/>
                </a:lnTo>
                <a:cubicBezTo>
                  <a:pt x="3024" y="2062"/>
                  <a:pt x="2762" y="2277"/>
                  <a:pt x="2501" y="2527"/>
                </a:cubicBezTo>
                <a:cubicBezTo>
                  <a:pt x="1548" y="3467"/>
                  <a:pt x="1036" y="4753"/>
                  <a:pt x="1036" y="6098"/>
                </a:cubicBezTo>
                <a:cubicBezTo>
                  <a:pt x="1036" y="8885"/>
                  <a:pt x="3310" y="11182"/>
                  <a:pt x="6120" y="11182"/>
                </a:cubicBezTo>
                <a:cubicBezTo>
                  <a:pt x="7573" y="11182"/>
                  <a:pt x="8918" y="10575"/>
                  <a:pt x="9882" y="9516"/>
                </a:cubicBezTo>
                <a:lnTo>
                  <a:pt x="10240" y="9813"/>
                </a:lnTo>
                <a:cubicBezTo>
                  <a:pt x="10347" y="9908"/>
                  <a:pt x="10466" y="9944"/>
                  <a:pt x="10597" y="9944"/>
                </a:cubicBezTo>
                <a:lnTo>
                  <a:pt x="10656" y="9944"/>
                </a:lnTo>
                <a:cubicBezTo>
                  <a:pt x="10811" y="9932"/>
                  <a:pt x="10942" y="9837"/>
                  <a:pt x="11037" y="9718"/>
                </a:cubicBezTo>
                <a:cubicBezTo>
                  <a:pt x="11823" y="8670"/>
                  <a:pt x="12228" y="7420"/>
                  <a:pt x="12228" y="6098"/>
                </a:cubicBezTo>
                <a:cubicBezTo>
                  <a:pt x="12228" y="2884"/>
                  <a:pt x="9692" y="205"/>
                  <a:pt x="6465" y="2"/>
                </a:cubicBezTo>
                <a:cubicBezTo>
                  <a:pt x="6453" y="1"/>
                  <a:pt x="6441" y="1"/>
                  <a:pt x="6429" y="1"/>
                </a:cubicBezTo>
                <a:close/>
              </a:path>
            </a:pathLst>
          </a:custGeom>
          <a:solidFill>
            <a:srgbClr val="E084C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grpSp>
        <p:nvGrpSpPr>
          <p:cNvPr id="10575" name="Google Shape;10575;p73"/>
          <p:cNvGrpSpPr/>
          <p:nvPr/>
        </p:nvGrpSpPr>
        <p:grpSpPr>
          <a:xfrm>
            <a:off x="4127660" y="4841525"/>
            <a:ext cx="470453" cy="472956"/>
            <a:chOff x="3095745" y="3805393"/>
            <a:chExt cx="352840" cy="354717"/>
          </a:xfrm>
          <a:solidFill>
            <a:srgbClr val="E084C6"/>
          </a:solidFill>
        </p:grpSpPr>
        <p:sp>
          <p:nvSpPr>
            <p:cNvPr id="10576" name="Google Shape;10576;p73"/>
            <p:cNvSpPr/>
            <p:nvPr/>
          </p:nvSpPr>
          <p:spPr>
            <a:xfrm>
              <a:off x="3095745" y="3805393"/>
              <a:ext cx="272093" cy="271711"/>
            </a:xfrm>
            <a:custGeom>
              <a:avLst/>
              <a:gdLst/>
              <a:ahLst/>
              <a:cxnLst/>
              <a:rect l="l" t="t" r="r" b="b"/>
              <a:pathLst>
                <a:path w="8549" h="8537" extrusionOk="0">
                  <a:moveTo>
                    <a:pt x="4025" y="0"/>
                  </a:moveTo>
                  <a:cubicBezTo>
                    <a:pt x="3763" y="0"/>
                    <a:pt x="3525" y="179"/>
                    <a:pt x="3489" y="441"/>
                  </a:cubicBezTo>
                  <a:lnTo>
                    <a:pt x="3322" y="1262"/>
                  </a:lnTo>
                  <a:cubicBezTo>
                    <a:pt x="3155" y="1322"/>
                    <a:pt x="2977" y="1381"/>
                    <a:pt x="2834" y="1465"/>
                  </a:cubicBezTo>
                  <a:lnTo>
                    <a:pt x="2132" y="1012"/>
                  </a:lnTo>
                  <a:cubicBezTo>
                    <a:pt x="2036" y="947"/>
                    <a:pt x="1929" y="915"/>
                    <a:pt x="1825" y="915"/>
                  </a:cubicBezTo>
                  <a:cubicBezTo>
                    <a:pt x="1683" y="915"/>
                    <a:pt x="1544" y="974"/>
                    <a:pt x="1441" y="1084"/>
                  </a:cubicBezTo>
                  <a:lnTo>
                    <a:pt x="1084" y="1441"/>
                  </a:lnTo>
                  <a:cubicBezTo>
                    <a:pt x="905" y="1619"/>
                    <a:pt x="881" y="1917"/>
                    <a:pt x="1012" y="2119"/>
                  </a:cubicBezTo>
                  <a:lnTo>
                    <a:pt x="1477" y="2822"/>
                  </a:lnTo>
                  <a:cubicBezTo>
                    <a:pt x="1381" y="2989"/>
                    <a:pt x="1322" y="3155"/>
                    <a:pt x="1262" y="3310"/>
                  </a:cubicBezTo>
                  <a:lnTo>
                    <a:pt x="453" y="3477"/>
                  </a:lnTo>
                  <a:cubicBezTo>
                    <a:pt x="191" y="3524"/>
                    <a:pt x="0" y="3763"/>
                    <a:pt x="0" y="4013"/>
                  </a:cubicBezTo>
                  <a:lnTo>
                    <a:pt x="0" y="4525"/>
                  </a:lnTo>
                  <a:cubicBezTo>
                    <a:pt x="0" y="4775"/>
                    <a:pt x="179" y="5013"/>
                    <a:pt x="453" y="5060"/>
                  </a:cubicBezTo>
                  <a:lnTo>
                    <a:pt x="1262" y="5215"/>
                  </a:lnTo>
                  <a:cubicBezTo>
                    <a:pt x="1322" y="5382"/>
                    <a:pt x="1381" y="5560"/>
                    <a:pt x="1477" y="5715"/>
                  </a:cubicBezTo>
                  <a:lnTo>
                    <a:pt x="1012" y="6406"/>
                  </a:lnTo>
                  <a:cubicBezTo>
                    <a:pt x="869" y="6632"/>
                    <a:pt x="893" y="6918"/>
                    <a:pt x="1084" y="7096"/>
                  </a:cubicBezTo>
                  <a:lnTo>
                    <a:pt x="1441" y="7453"/>
                  </a:lnTo>
                  <a:cubicBezTo>
                    <a:pt x="1544" y="7557"/>
                    <a:pt x="1687" y="7608"/>
                    <a:pt x="1830" y="7608"/>
                  </a:cubicBezTo>
                  <a:cubicBezTo>
                    <a:pt x="1935" y="7608"/>
                    <a:pt x="2041" y="7580"/>
                    <a:pt x="2132" y="7525"/>
                  </a:cubicBezTo>
                  <a:lnTo>
                    <a:pt x="2834" y="7061"/>
                  </a:lnTo>
                  <a:cubicBezTo>
                    <a:pt x="2989" y="7156"/>
                    <a:pt x="3155" y="7215"/>
                    <a:pt x="3322" y="7275"/>
                  </a:cubicBezTo>
                  <a:lnTo>
                    <a:pt x="3489" y="8096"/>
                  </a:lnTo>
                  <a:cubicBezTo>
                    <a:pt x="3525" y="8346"/>
                    <a:pt x="3763" y="8537"/>
                    <a:pt x="4025" y="8537"/>
                  </a:cubicBezTo>
                  <a:lnTo>
                    <a:pt x="4525" y="8537"/>
                  </a:lnTo>
                  <a:cubicBezTo>
                    <a:pt x="4775" y="8537"/>
                    <a:pt x="5013" y="8358"/>
                    <a:pt x="5060" y="8096"/>
                  </a:cubicBezTo>
                  <a:lnTo>
                    <a:pt x="5227" y="7275"/>
                  </a:lnTo>
                  <a:cubicBezTo>
                    <a:pt x="5358" y="7227"/>
                    <a:pt x="5489" y="7180"/>
                    <a:pt x="5632" y="7120"/>
                  </a:cubicBezTo>
                  <a:cubicBezTo>
                    <a:pt x="5692" y="7084"/>
                    <a:pt x="5727" y="6977"/>
                    <a:pt x="5692" y="6894"/>
                  </a:cubicBezTo>
                  <a:cubicBezTo>
                    <a:pt x="5655" y="6821"/>
                    <a:pt x="5584" y="6790"/>
                    <a:pt x="5515" y="6790"/>
                  </a:cubicBezTo>
                  <a:cubicBezTo>
                    <a:pt x="5494" y="6790"/>
                    <a:pt x="5473" y="6793"/>
                    <a:pt x="5453" y="6799"/>
                  </a:cubicBezTo>
                  <a:cubicBezTo>
                    <a:pt x="5299" y="6870"/>
                    <a:pt x="5156" y="6918"/>
                    <a:pt x="5001" y="6965"/>
                  </a:cubicBezTo>
                  <a:cubicBezTo>
                    <a:pt x="4941" y="6977"/>
                    <a:pt x="4882" y="7037"/>
                    <a:pt x="4882" y="7096"/>
                  </a:cubicBezTo>
                  <a:lnTo>
                    <a:pt x="4703" y="8025"/>
                  </a:lnTo>
                  <a:cubicBezTo>
                    <a:pt x="4691" y="8108"/>
                    <a:pt x="4596" y="8180"/>
                    <a:pt x="4513" y="8180"/>
                  </a:cubicBezTo>
                  <a:lnTo>
                    <a:pt x="4001" y="8180"/>
                  </a:lnTo>
                  <a:cubicBezTo>
                    <a:pt x="3917" y="8180"/>
                    <a:pt x="3822" y="8120"/>
                    <a:pt x="3810" y="8025"/>
                  </a:cubicBezTo>
                  <a:lnTo>
                    <a:pt x="3632" y="7096"/>
                  </a:lnTo>
                  <a:cubicBezTo>
                    <a:pt x="3620" y="7037"/>
                    <a:pt x="3572" y="6977"/>
                    <a:pt x="3513" y="6965"/>
                  </a:cubicBezTo>
                  <a:cubicBezTo>
                    <a:pt x="3310" y="6906"/>
                    <a:pt x="3096" y="6811"/>
                    <a:pt x="2905" y="6703"/>
                  </a:cubicBezTo>
                  <a:cubicBezTo>
                    <a:pt x="2876" y="6691"/>
                    <a:pt x="2843" y="6686"/>
                    <a:pt x="2812" y="6686"/>
                  </a:cubicBezTo>
                  <a:cubicBezTo>
                    <a:pt x="2780" y="6686"/>
                    <a:pt x="2751" y="6691"/>
                    <a:pt x="2727" y="6703"/>
                  </a:cubicBezTo>
                  <a:lnTo>
                    <a:pt x="1941" y="7227"/>
                  </a:lnTo>
                  <a:cubicBezTo>
                    <a:pt x="1904" y="7249"/>
                    <a:pt x="1864" y="7260"/>
                    <a:pt x="1824" y="7260"/>
                  </a:cubicBezTo>
                  <a:cubicBezTo>
                    <a:pt x="1774" y="7260"/>
                    <a:pt x="1725" y="7243"/>
                    <a:pt x="1679" y="7203"/>
                  </a:cubicBezTo>
                  <a:lnTo>
                    <a:pt x="1322" y="6846"/>
                  </a:lnTo>
                  <a:cubicBezTo>
                    <a:pt x="1262" y="6787"/>
                    <a:pt x="1250" y="6680"/>
                    <a:pt x="1298" y="6584"/>
                  </a:cubicBezTo>
                  <a:lnTo>
                    <a:pt x="1822" y="5799"/>
                  </a:lnTo>
                  <a:cubicBezTo>
                    <a:pt x="1846" y="5739"/>
                    <a:pt x="1858" y="5679"/>
                    <a:pt x="1822" y="5620"/>
                  </a:cubicBezTo>
                  <a:cubicBezTo>
                    <a:pt x="1715" y="5429"/>
                    <a:pt x="1620" y="5215"/>
                    <a:pt x="1560" y="5013"/>
                  </a:cubicBezTo>
                  <a:cubicBezTo>
                    <a:pt x="1548" y="4953"/>
                    <a:pt x="1489" y="4894"/>
                    <a:pt x="1429" y="4894"/>
                  </a:cubicBezTo>
                  <a:lnTo>
                    <a:pt x="512" y="4715"/>
                  </a:lnTo>
                  <a:cubicBezTo>
                    <a:pt x="417" y="4703"/>
                    <a:pt x="346" y="4608"/>
                    <a:pt x="346" y="4525"/>
                  </a:cubicBezTo>
                  <a:lnTo>
                    <a:pt x="346" y="4013"/>
                  </a:lnTo>
                  <a:cubicBezTo>
                    <a:pt x="346" y="3929"/>
                    <a:pt x="405" y="3834"/>
                    <a:pt x="512" y="3822"/>
                  </a:cubicBezTo>
                  <a:lnTo>
                    <a:pt x="1429" y="3643"/>
                  </a:lnTo>
                  <a:cubicBezTo>
                    <a:pt x="1489" y="3632"/>
                    <a:pt x="1548" y="3584"/>
                    <a:pt x="1560" y="3524"/>
                  </a:cubicBezTo>
                  <a:cubicBezTo>
                    <a:pt x="1620" y="3322"/>
                    <a:pt x="1715" y="3108"/>
                    <a:pt x="1822" y="2917"/>
                  </a:cubicBezTo>
                  <a:cubicBezTo>
                    <a:pt x="1846" y="2858"/>
                    <a:pt x="1846" y="2786"/>
                    <a:pt x="1822" y="2739"/>
                  </a:cubicBezTo>
                  <a:lnTo>
                    <a:pt x="1298" y="1941"/>
                  </a:lnTo>
                  <a:cubicBezTo>
                    <a:pt x="1250" y="1869"/>
                    <a:pt x="1250" y="1762"/>
                    <a:pt x="1322" y="1691"/>
                  </a:cubicBezTo>
                  <a:lnTo>
                    <a:pt x="1679" y="1334"/>
                  </a:lnTo>
                  <a:cubicBezTo>
                    <a:pt x="1714" y="1299"/>
                    <a:pt x="1765" y="1280"/>
                    <a:pt x="1820" y="1280"/>
                  </a:cubicBezTo>
                  <a:cubicBezTo>
                    <a:pt x="1859" y="1280"/>
                    <a:pt x="1901" y="1290"/>
                    <a:pt x="1941" y="1310"/>
                  </a:cubicBezTo>
                  <a:lnTo>
                    <a:pt x="2727" y="1822"/>
                  </a:lnTo>
                  <a:cubicBezTo>
                    <a:pt x="2759" y="1841"/>
                    <a:pt x="2791" y="1853"/>
                    <a:pt x="2822" y="1853"/>
                  </a:cubicBezTo>
                  <a:cubicBezTo>
                    <a:pt x="2850" y="1853"/>
                    <a:pt x="2878" y="1844"/>
                    <a:pt x="2905" y="1822"/>
                  </a:cubicBezTo>
                  <a:cubicBezTo>
                    <a:pt x="3096" y="1727"/>
                    <a:pt x="3310" y="1631"/>
                    <a:pt x="3513" y="1572"/>
                  </a:cubicBezTo>
                  <a:cubicBezTo>
                    <a:pt x="3572" y="1560"/>
                    <a:pt x="3632" y="1500"/>
                    <a:pt x="3632" y="1441"/>
                  </a:cubicBezTo>
                  <a:lnTo>
                    <a:pt x="3810" y="512"/>
                  </a:lnTo>
                  <a:cubicBezTo>
                    <a:pt x="3822" y="429"/>
                    <a:pt x="3917" y="357"/>
                    <a:pt x="4001" y="357"/>
                  </a:cubicBezTo>
                  <a:lnTo>
                    <a:pt x="4513" y="357"/>
                  </a:lnTo>
                  <a:cubicBezTo>
                    <a:pt x="4596" y="357"/>
                    <a:pt x="4691" y="417"/>
                    <a:pt x="4703" y="512"/>
                  </a:cubicBezTo>
                  <a:lnTo>
                    <a:pt x="4882" y="1441"/>
                  </a:lnTo>
                  <a:cubicBezTo>
                    <a:pt x="4894" y="1500"/>
                    <a:pt x="4941" y="1560"/>
                    <a:pt x="5001" y="1572"/>
                  </a:cubicBezTo>
                  <a:cubicBezTo>
                    <a:pt x="5215" y="1631"/>
                    <a:pt x="5418" y="1727"/>
                    <a:pt x="5608" y="1822"/>
                  </a:cubicBezTo>
                  <a:cubicBezTo>
                    <a:pt x="5638" y="1840"/>
                    <a:pt x="5674" y="1849"/>
                    <a:pt x="5706" y="1849"/>
                  </a:cubicBezTo>
                  <a:cubicBezTo>
                    <a:pt x="5739" y="1849"/>
                    <a:pt x="5769" y="1840"/>
                    <a:pt x="5787" y="1822"/>
                  </a:cubicBezTo>
                  <a:lnTo>
                    <a:pt x="6584" y="1310"/>
                  </a:lnTo>
                  <a:cubicBezTo>
                    <a:pt x="6617" y="1288"/>
                    <a:pt x="6656" y="1277"/>
                    <a:pt x="6696" y="1277"/>
                  </a:cubicBezTo>
                  <a:cubicBezTo>
                    <a:pt x="6745" y="1277"/>
                    <a:pt x="6795" y="1294"/>
                    <a:pt x="6835" y="1334"/>
                  </a:cubicBezTo>
                  <a:lnTo>
                    <a:pt x="7192" y="1691"/>
                  </a:lnTo>
                  <a:cubicBezTo>
                    <a:pt x="7251" y="1750"/>
                    <a:pt x="7263" y="1858"/>
                    <a:pt x="7216" y="1941"/>
                  </a:cubicBezTo>
                  <a:lnTo>
                    <a:pt x="6704" y="2739"/>
                  </a:lnTo>
                  <a:cubicBezTo>
                    <a:pt x="6668" y="2798"/>
                    <a:pt x="6656" y="2858"/>
                    <a:pt x="6704" y="2917"/>
                  </a:cubicBezTo>
                  <a:cubicBezTo>
                    <a:pt x="6799" y="3108"/>
                    <a:pt x="6894" y="3322"/>
                    <a:pt x="6954" y="3524"/>
                  </a:cubicBezTo>
                  <a:cubicBezTo>
                    <a:pt x="6965" y="3584"/>
                    <a:pt x="7025" y="3643"/>
                    <a:pt x="7085" y="3643"/>
                  </a:cubicBezTo>
                  <a:lnTo>
                    <a:pt x="8013" y="3822"/>
                  </a:lnTo>
                  <a:cubicBezTo>
                    <a:pt x="8097" y="3834"/>
                    <a:pt x="8168" y="3929"/>
                    <a:pt x="8168" y="4013"/>
                  </a:cubicBezTo>
                  <a:lnTo>
                    <a:pt x="8168" y="4525"/>
                  </a:lnTo>
                  <a:cubicBezTo>
                    <a:pt x="8168" y="4608"/>
                    <a:pt x="8108" y="4703"/>
                    <a:pt x="8013" y="4715"/>
                  </a:cubicBezTo>
                  <a:lnTo>
                    <a:pt x="7085" y="4894"/>
                  </a:lnTo>
                  <a:cubicBezTo>
                    <a:pt x="7025" y="4906"/>
                    <a:pt x="6965" y="4953"/>
                    <a:pt x="6954" y="5013"/>
                  </a:cubicBezTo>
                  <a:cubicBezTo>
                    <a:pt x="6906" y="5156"/>
                    <a:pt x="6846" y="5322"/>
                    <a:pt x="6787" y="5477"/>
                  </a:cubicBezTo>
                  <a:cubicBezTo>
                    <a:pt x="6739" y="5560"/>
                    <a:pt x="6787" y="5668"/>
                    <a:pt x="6882" y="5715"/>
                  </a:cubicBezTo>
                  <a:cubicBezTo>
                    <a:pt x="6903" y="5724"/>
                    <a:pt x="6926" y="5729"/>
                    <a:pt x="6949" y="5729"/>
                  </a:cubicBezTo>
                  <a:cubicBezTo>
                    <a:pt x="7016" y="5729"/>
                    <a:pt x="7085" y="5691"/>
                    <a:pt x="7120" y="5620"/>
                  </a:cubicBezTo>
                  <a:cubicBezTo>
                    <a:pt x="7180" y="5489"/>
                    <a:pt x="7239" y="5358"/>
                    <a:pt x="7275" y="5215"/>
                  </a:cubicBezTo>
                  <a:lnTo>
                    <a:pt x="8097" y="5060"/>
                  </a:lnTo>
                  <a:cubicBezTo>
                    <a:pt x="8347" y="5013"/>
                    <a:pt x="8549" y="4775"/>
                    <a:pt x="8549" y="4525"/>
                  </a:cubicBezTo>
                  <a:lnTo>
                    <a:pt x="8549" y="4013"/>
                  </a:lnTo>
                  <a:cubicBezTo>
                    <a:pt x="8549" y="3763"/>
                    <a:pt x="8370" y="3524"/>
                    <a:pt x="8097" y="3477"/>
                  </a:cubicBezTo>
                  <a:lnTo>
                    <a:pt x="7275" y="3310"/>
                  </a:lnTo>
                  <a:cubicBezTo>
                    <a:pt x="7216" y="3155"/>
                    <a:pt x="7156" y="2977"/>
                    <a:pt x="7073" y="2822"/>
                  </a:cubicBezTo>
                  <a:lnTo>
                    <a:pt x="7537" y="2119"/>
                  </a:lnTo>
                  <a:cubicBezTo>
                    <a:pt x="7680" y="1905"/>
                    <a:pt x="7656" y="1619"/>
                    <a:pt x="7454" y="1441"/>
                  </a:cubicBezTo>
                  <a:lnTo>
                    <a:pt x="7096" y="1084"/>
                  </a:lnTo>
                  <a:cubicBezTo>
                    <a:pt x="6992" y="980"/>
                    <a:pt x="6848" y="924"/>
                    <a:pt x="6705" y="924"/>
                  </a:cubicBezTo>
                  <a:cubicBezTo>
                    <a:pt x="6603" y="924"/>
                    <a:pt x="6502" y="953"/>
                    <a:pt x="6418" y="1012"/>
                  </a:cubicBezTo>
                  <a:lnTo>
                    <a:pt x="5715" y="1465"/>
                  </a:lnTo>
                  <a:cubicBezTo>
                    <a:pt x="5549" y="1381"/>
                    <a:pt x="5394" y="1322"/>
                    <a:pt x="5227" y="1262"/>
                  </a:cubicBezTo>
                  <a:lnTo>
                    <a:pt x="5060" y="441"/>
                  </a:lnTo>
                  <a:cubicBezTo>
                    <a:pt x="5013" y="191"/>
                    <a:pt x="4775" y="0"/>
                    <a:pt x="45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577" name="Google Shape;10577;p73"/>
            <p:cNvSpPr/>
            <p:nvPr/>
          </p:nvSpPr>
          <p:spPr>
            <a:xfrm>
              <a:off x="3184798" y="3878883"/>
              <a:ext cx="109550" cy="94018"/>
            </a:xfrm>
            <a:custGeom>
              <a:avLst/>
              <a:gdLst/>
              <a:ahLst/>
              <a:cxnLst/>
              <a:rect l="l" t="t" r="r" b="b"/>
              <a:pathLst>
                <a:path w="3442" h="2954" extrusionOk="0">
                  <a:moveTo>
                    <a:pt x="1465" y="1"/>
                  </a:moveTo>
                  <a:cubicBezTo>
                    <a:pt x="941" y="1"/>
                    <a:pt x="453" y="191"/>
                    <a:pt x="72" y="561"/>
                  </a:cubicBezTo>
                  <a:cubicBezTo>
                    <a:pt x="0" y="632"/>
                    <a:pt x="0" y="739"/>
                    <a:pt x="72" y="811"/>
                  </a:cubicBezTo>
                  <a:cubicBezTo>
                    <a:pt x="113" y="852"/>
                    <a:pt x="158" y="873"/>
                    <a:pt x="203" y="873"/>
                  </a:cubicBezTo>
                  <a:cubicBezTo>
                    <a:pt x="247" y="873"/>
                    <a:pt x="292" y="852"/>
                    <a:pt x="334" y="811"/>
                  </a:cubicBezTo>
                  <a:cubicBezTo>
                    <a:pt x="631" y="513"/>
                    <a:pt x="1024" y="358"/>
                    <a:pt x="1465" y="358"/>
                  </a:cubicBezTo>
                  <a:cubicBezTo>
                    <a:pt x="2358" y="358"/>
                    <a:pt x="3084" y="1084"/>
                    <a:pt x="3084" y="1977"/>
                  </a:cubicBezTo>
                  <a:cubicBezTo>
                    <a:pt x="3084" y="2227"/>
                    <a:pt x="3024" y="2477"/>
                    <a:pt x="2905" y="2716"/>
                  </a:cubicBezTo>
                  <a:cubicBezTo>
                    <a:pt x="2846" y="2799"/>
                    <a:pt x="2894" y="2894"/>
                    <a:pt x="2977" y="2942"/>
                  </a:cubicBezTo>
                  <a:cubicBezTo>
                    <a:pt x="3013" y="2954"/>
                    <a:pt x="3036" y="2954"/>
                    <a:pt x="3048" y="2954"/>
                  </a:cubicBezTo>
                  <a:cubicBezTo>
                    <a:pt x="3108" y="2954"/>
                    <a:pt x="3167" y="2930"/>
                    <a:pt x="3215" y="2870"/>
                  </a:cubicBezTo>
                  <a:cubicBezTo>
                    <a:pt x="3370" y="2585"/>
                    <a:pt x="3441" y="2287"/>
                    <a:pt x="3441" y="1977"/>
                  </a:cubicBezTo>
                  <a:cubicBezTo>
                    <a:pt x="3441" y="894"/>
                    <a:pt x="2560" y="1"/>
                    <a:pt x="14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578" name="Google Shape;10578;p73"/>
            <p:cNvSpPr/>
            <p:nvPr/>
          </p:nvSpPr>
          <p:spPr>
            <a:xfrm>
              <a:off x="3168120" y="3917331"/>
              <a:ext cx="102707" cy="87016"/>
            </a:xfrm>
            <a:custGeom>
              <a:avLst/>
              <a:gdLst/>
              <a:ahLst/>
              <a:cxnLst/>
              <a:rect l="l" t="t" r="r" b="b"/>
              <a:pathLst>
                <a:path w="3227" h="2734" extrusionOk="0">
                  <a:moveTo>
                    <a:pt x="277" y="0"/>
                  </a:moveTo>
                  <a:cubicBezTo>
                    <a:pt x="203" y="0"/>
                    <a:pt x="136" y="38"/>
                    <a:pt x="108" y="115"/>
                  </a:cubicBezTo>
                  <a:cubicBezTo>
                    <a:pt x="36" y="317"/>
                    <a:pt x="0" y="531"/>
                    <a:pt x="0" y="758"/>
                  </a:cubicBezTo>
                  <a:cubicBezTo>
                    <a:pt x="0" y="1841"/>
                    <a:pt x="881" y="2734"/>
                    <a:pt x="1977" y="2734"/>
                  </a:cubicBezTo>
                  <a:cubicBezTo>
                    <a:pt x="2394" y="2734"/>
                    <a:pt x="2798" y="2603"/>
                    <a:pt x="3144" y="2365"/>
                  </a:cubicBezTo>
                  <a:cubicBezTo>
                    <a:pt x="3215" y="2305"/>
                    <a:pt x="3227" y="2198"/>
                    <a:pt x="3191" y="2127"/>
                  </a:cubicBezTo>
                  <a:cubicBezTo>
                    <a:pt x="3162" y="2075"/>
                    <a:pt x="3106" y="2051"/>
                    <a:pt x="3050" y="2051"/>
                  </a:cubicBezTo>
                  <a:cubicBezTo>
                    <a:pt x="3015" y="2051"/>
                    <a:pt x="2981" y="2061"/>
                    <a:pt x="2953" y="2079"/>
                  </a:cubicBezTo>
                  <a:cubicBezTo>
                    <a:pt x="2667" y="2282"/>
                    <a:pt x="2334" y="2389"/>
                    <a:pt x="2001" y="2389"/>
                  </a:cubicBezTo>
                  <a:cubicBezTo>
                    <a:pt x="1108" y="2389"/>
                    <a:pt x="370" y="1662"/>
                    <a:pt x="370" y="769"/>
                  </a:cubicBezTo>
                  <a:cubicBezTo>
                    <a:pt x="370" y="591"/>
                    <a:pt x="405" y="412"/>
                    <a:pt x="465" y="246"/>
                  </a:cubicBezTo>
                  <a:cubicBezTo>
                    <a:pt x="465" y="138"/>
                    <a:pt x="417" y="43"/>
                    <a:pt x="334" y="7"/>
                  </a:cubicBezTo>
                  <a:cubicBezTo>
                    <a:pt x="315" y="3"/>
                    <a:pt x="296" y="0"/>
                    <a:pt x="27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579" name="Google Shape;10579;p73"/>
            <p:cNvSpPr/>
            <p:nvPr/>
          </p:nvSpPr>
          <p:spPr>
            <a:xfrm>
              <a:off x="3264749" y="3976275"/>
              <a:ext cx="183836" cy="183836"/>
            </a:xfrm>
            <a:custGeom>
              <a:avLst/>
              <a:gdLst/>
              <a:ahLst/>
              <a:cxnLst/>
              <a:rect l="l" t="t" r="r" b="b"/>
              <a:pathLst>
                <a:path w="5776" h="5776" extrusionOk="0">
                  <a:moveTo>
                    <a:pt x="2739" y="1"/>
                  </a:moveTo>
                  <a:cubicBezTo>
                    <a:pt x="2548" y="1"/>
                    <a:pt x="2370" y="156"/>
                    <a:pt x="2322" y="346"/>
                  </a:cubicBezTo>
                  <a:lnTo>
                    <a:pt x="2215" y="846"/>
                  </a:lnTo>
                  <a:cubicBezTo>
                    <a:pt x="2132" y="882"/>
                    <a:pt x="2036" y="930"/>
                    <a:pt x="1953" y="953"/>
                  </a:cubicBezTo>
                  <a:lnTo>
                    <a:pt x="1525" y="668"/>
                  </a:lnTo>
                  <a:cubicBezTo>
                    <a:pt x="1454" y="627"/>
                    <a:pt x="1372" y="606"/>
                    <a:pt x="1291" y="606"/>
                  </a:cubicBezTo>
                  <a:cubicBezTo>
                    <a:pt x="1181" y="606"/>
                    <a:pt x="1071" y="645"/>
                    <a:pt x="989" y="727"/>
                  </a:cubicBezTo>
                  <a:lnTo>
                    <a:pt x="751" y="965"/>
                  </a:lnTo>
                  <a:cubicBezTo>
                    <a:pt x="620" y="1108"/>
                    <a:pt x="584" y="1322"/>
                    <a:pt x="691" y="1501"/>
                  </a:cubicBezTo>
                  <a:lnTo>
                    <a:pt x="977" y="1942"/>
                  </a:lnTo>
                  <a:cubicBezTo>
                    <a:pt x="917" y="2061"/>
                    <a:pt x="870" y="2180"/>
                    <a:pt x="822" y="2311"/>
                  </a:cubicBezTo>
                  <a:cubicBezTo>
                    <a:pt x="786" y="2394"/>
                    <a:pt x="858" y="2501"/>
                    <a:pt x="941" y="2537"/>
                  </a:cubicBezTo>
                  <a:cubicBezTo>
                    <a:pt x="954" y="2541"/>
                    <a:pt x="967" y="2542"/>
                    <a:pt x="980" y="2542"/>
                  </a:cubicBezTo>
                  <a:cubicBezTo>
                    <a:pt x="1055" y="2542"/>
                    <a:pt x="1137" y="2489"/>
                    <a:pt x="1167" y="2418"/>
                  </a:cubicBezTo>
                  <a:cubicBezTo>
                    <a:pt x="1203" y="2275"/>
                    <a:pt x="1251" y="2144"/>
                    <a:pt x="1322" y="2025"/>
                  </a:cubicBezTo>
                  <a:cubicBezTo>
                    <a:pt x="1358" y="1965"/>
                    <a:pt x="1358" y="1894"/>
                    <a:pt x="1322" y="1846"/>
                  </a:cubicBezTo>
                  <a:lnTo>
                    <a:pt x="989" y="1322"/>
                  </a:lnTo>
                  <a:cubicBezTo>
                    <a:pt x="977" y="1299"/>
                    <a:pt x="977" y="1263"/>
                    <a:pt x="1001" y="1239"/>
                  </a:cubicBezTo>
                  <a:lnTo>
                    <a:pt x="1239" y="1001"/>
                  </a:lnTo>
                  <a:cubicBezTo>
                    <a:pt x="1258" y="981"/>
                    <a:pt x="1274" y="973"/>
                    <a:pt x="1291" y="973"/>
                  </a:cubicBezTo>
                  <a:cubicBezTo>
                    <a:pt x="1304" y="973"/>
                    <a:pt x="1318" y="978"/>
                    <a:pt x="1334" y="989"/>
                  </a:cubicBezTo>
                  <a:lnTo>
                    <a:pt x="1846" y="1322"/>
                  </a:lnTo>
                  <a:cubicBezTo>
                    <a:pt x="1878" y="1342"/>
                    <a:pt x="1910" y="1354"/>
                    <a:pt x="1942" y="1354"/>
                  </a:cubicBezTo>
                  <a:cubicBezTo>
                    <a:pt x="1969" y="1354"/>
                    <a:pt x="1997" y="1345"/>
                    <a:pt x="2025" y="1322"/>
                  </a:cubicBezTo>
                  <a:cubicBezTo>
                    <a:pt x="2144" y="1251"/>
                    <a:pt x="2287" y="1203"/>
                    <a:pt x="2417" y="1156"/>
                  </a:cubicBezTo>
                  <a:cubicBezTo>
                    <a:pt x="2477" y="1144"/>
                    <a:pt x="2537" y="1084"/>
                    <a:pt x="2537" y="1025"/>
                  </a:cubicBezTo>
                  <a:lnTo>
                    <a:pt x="2656" y="418"/>
                  </a:lnTo>
                  <a:cubicBezTo>
                    <a:pt x="2656" y="382"/>
                    <a:pt x="2679" y="358"/>
                    <a:pt x="2727" y="358"/>
                  </a:cubicBezTo>
                  <a:lnTo>
                    <a:pt x="3060" y="358"/>
                  </a:lnTo>
                  <a:cubicBezTo>
                    <a:pt x="3084" y="358"/>
                    <a:pt x="3120" y="394"/>
                    <a:pt x="3132" y="418"/>
                  </a:cubicBezTo>
                  <a:lnTo>
                    <a:pt x="3251" y="1025"/>
                  </a:lnTo>
                  <a:cubicBezTo>
                    <a:pt x="3263" y="1084"/>
                    <a:pt x="3310" y="1144"/>
                    <a:pt x="3370" y="1156"/>
                  </a:cubicBezTo>
                  <a:cubicBezTo>
                    <a:pt x="3501" y="1203"/>
                    <a:pt x="3632" y="1251"/>
                    <a:pt x="3751" y="1322"/>
                  </a:cubicBezTo>
                  <a:cubicBezTo>
                    <a:pt x="3781" y="1340"/>
                    <a:pt x="3816" y="1349"/>
                    <a:pt x="3849" y="1349"/>
                  </a:cubicBezTo>
                  <a:cubicBezTo>
                    <a:pt x="3882" y="1349"/>
                    <a:pt x="3912" y="1340"/>
                    <a:pt x="3930" y="1322"/>
                  </a:cubicBezTo>
                  <a:lnTo>
                    <a:pt x="4453" y="989"/>
                  </a:lnTo>
                  <a:cubicBezTo>
                    <a:pt x="4469" y="978"/>
                    <a:pt x="4483" y="973"/>
                    <a:pt x="4497" y="973"/>
                  </a:cubicBezTo>
                  <a:cubicBezTo>
                    <a:pt x="4513" y="973"/>
                    <a:pt x="4529" y="981"/>
                    <a:pt x="4549" y="1001"/>
                  </a:cubicBezTo>
                  <a:lnTo>
                    <a:pt x="4787" y="1239"/>
                  </a:lnTo>
                  <a:cubicBezTo>
                    <a:pt x="4811" y="1263"/>
                    <a:pt x="4811" y="1299"/>
                    <a:pt x="4799" y="1322"/>
                  </a:cubicBezTo>
                  <a:lnTo>
                    <a:pt x="4453" y="1846"/>
                  </a:lnTo>
                  <a:cubicBezTo>
                    <a:pt x="4430" y="1906"/>
                    <a:pt x="4406" y="1965"/>
                    <a:pt x="4453" y="2025"/>
                  </a:cubicBezTo>
                  <a:cubicBezTo>
                    <a:pt x="4525" y="2144"/>
                    <a:pt x="4573" y="2275"/>
                    <a:pt x="4620" y="2418"/>
                  </a:cubicBezTo>
                  <a:cubicBezTo>
                    <a:pt x="4632" y="2477"/>
                    <a:pt x="4692" y="2537"/>
                    <a:pt x="4751" y="2537"/>
                  </a:cubicBezTo>
                  <a:lnTo>
                    <a:pt x="5358" y="2656"/>
                  </a:lnTo>
                  <a:cubicBezTo>
                    <a:pt x="5394" y="2656"/>
                    <a:pt x="5418" y="2680"/>
                    <a:pt x="5418" y="2727"/>
                  </a:cubicBezTo>
                  <a:lnTo>
                    <a:pt x="5418" y="3049"/>
                  </a:lnTo>
                  <a:cubicBezTo>
                    <a:pt x="5418" y="3085"/>
                    <a:pt x="5394" y="3108"/>
                    <a:pt x="5358" y="3132"/>
                  </a:cubicBezTo>
                  <a:lnTo>
                    <a:pt x="4751" y="3251"/>
                  </a:lnTo>
                  <a:cubicBezTo>
                    <a:pt x="4692" y="3263"/>
                    <a:pt x="4632" y="3311"/>
                    <a:pt x="4620" y="3370"/>
                  </a:cubicBezTo>
                  <a:cubicBezTo>
                    <a:pt x="4573" y="3501"/>
                    <a:pt x="4525" y="3632"/>
                    <a:pt x="4453" y="3751"/>
                  </a:cubicBezTo>
                  <a:cubicBezTo>
                    <a:pt x="4430" y="3811"/>
                    <a:pt x="4430" y="3882"/>
                    <a:pt x="4453" y="3930"/>
                  </a:cubicBezTo>
                  <a:lnTo>
                    <a:pt x="4799" y="4454"/>
                  </a:lnTo>
                  <a:cubicBezTo>
                    <a:pt x="4811" y="4478"/>
                    <a:pt x="4811" y="4513"/>
                    <a:pt x="4787" y="4537"/>
                  </a:cubicBezTo>
                  <a:lnTo>
                    <a:pt x="4549" y="4775"/>
                  </a:lnTo>
                  <a:cubicBezTo>
                    <a:pt x="4526" y="4798"/>
                    <a:pt x="4508" y="4806"/>
                    <a:pt x="4489" y="4806"/>
                  </a:cubicBezTo>
                  <a:cubicBezTo>
                    <a:pt x="4478" y="4806"/>
                    <a:pt x="4467" y="4803"/>
                    <a:pt x="4453" y="4799"/>
                  </a:cubicBezTo>
                  <a:lnTo>
                    <a:pt x="3930" y="4454"/>
                  </a:lnTo>
                  <a:cubicBezTo>
                    <a:pt x="3898" y="4435"/>
                    <a:pt x="3866" y="4422"/>
                    <a:pt x="3834" y="4422"/>
                  </a:cubicBezTo>
                  <a:cubicBezTo>
                    <a:pt x="3806" y="4422"/>
                    <a:pt x="3779" y="4432"/>
                    <a:pt x="3751" y="4454"/>
                  </a:cubicBezTo>
                  <a:cubicBezTo>
                    <a:pt x="3632" y="4525"/>
                    <a:pt x="3501" y="4573"/>
                    <a:pt x="3370" y="4621"/>
                  </a:cubicBezTo>
                  <a:cubicBezTo>
                    <a:pt x="3310" y="4632"/>
                    <a:pt x="3251" y="4692"/>
                    <a:pt x="3251" y="4751"/>
                  </a:cubicBezTo>
                  <a:lnTo>
                    <a:pt x="3132" y="5359"/>
                  </a:lnTo>
                  <a:cubicBezTo>
                    <a:pt x="3132" y="5394"/>
                    <a:pt x="3096" y="5418"/>
                    <a:pt x="3060" y="5418"/>
                  </a:cubicBezTo>
                  <a:lnTo>
                    <a:pt x="2727" y="5418"/>
                  </a:lnTo>
                  <a:cubicBezTo>
                    <a:pt x="2703" y="5418"/>
                    <a:pt x="2668" y="5394"/>
                    <a:pt x="2656" y="5359"/>
                  </a:cubicBezTo>
                  <a:lnTo>
                    <a:pt x="2537" y="4751"/>
                  </a:lnTo>
                  <a:cubicBezTo>
                    <a:pt x="2525" y="4692"/>
                    <a:pt x="2477" y="4632"/>
                    <a:pt x="2417" y="4621"/>
                  </a:cubicBezTo>
                  <a:cubicBezTo>
                    <a:pt x="2287" y="4573"/>
                    <a:pt x="2144" y="4525"/>
                    <a:pt x="2025" y="4454"/>
                  </a:cubicBezTo>
                  <a:cubicBezTo>
                    <a:pt x="1995" y="4436"/>
                    <a:pt x="1962" y="4427"/>
                    <a:pt x="1931" y="4427"/>
                  </a:cubicBezTo>
                  <a:cubicBezTo>
                    <a:pt x="1900" y="4427"/>
                    <a:pt x="1870" y="4436"/>
                    <a:pt x="1846" y="4454"/>
                  </a:cubicBezTo>
                  <a:lnTo>
                    <a:pt x="1334" y="4799"/>
                  </a:lnTo>
                  <a:cubicBezTo>
                    <a:pt x="1321" y="4803"/>
                    <a:pt x="1309" y="4806"/>
                    <a:pt x="1298" y="4806"/>
                  </a:cubicBezTo>
                  <a:cubicBezTo>
                    <a:pt x="1279" y="4806"/>
                    <a:pt x="1261" y="4798"/>
                    <a:pt x="1239" y="4775"/>
                  </a:cubicBezTo>
                  <a:lnTo>
                    <a:pt x="1001" y="4537"/>
                  </a:lnTo>
                  <a:cubicBezTo>
                    <a:pt x="977" y="4513"/>
                    <a:pt x="977" y="4478"/>
                    <a:pt x="989" y="4454"/>
                  </a:cubicBezTo>
                  <a:lnTo>
                    <a:pt x="1322" y="3930"/>
                  </a:lnTo>
                  <a:cubicBezTo>
                    <a:pt x="1358" y="3870"/>
                    <a:pt x="1370" y="3811"/>
                    <a:pt x="1322" y="3751"/>
                  </a:cubicBezTo>
                  <a:cubicBezTo>
                    <a:pt x="1251" y="3632"/>
                    <a:pt x="1215" y="3501"/>
                    <a:pt x="1167" y="3370"/>
                  </a:cubicBezTo>
                  <a:cubicBezTo>
                    <a:pt x="1144" y="3311"/>
                    <a:pt x="1084" y="3251"/>
                    <a:pt x="1024" y="3251"/>
                  </a:cubicBezTo>
                  <a:lnTo>
                    <a:pt x="417" y="3132"/>
                  </a:lnTo>
                  <a:cubicBezTo>
                    <a:pt x="393" y="3132"/>
                    <a:pt x="358" y="3097"/>
                    <a:pt x="358" y="3049"/>
                  </a:cubicBezTo>
                  <a:lnTo>
                    <a:pt x="358" y="2727"/>
                  </a:lnTo>
                  <a:cubicBezTo>
                    <a:pt x="358" y="2692"/>
                    <a:pt x="393" y="2668"/>
                    <a:pt x="417" y="2656"/>
                  </a:cubicBezTo>
                  <a:lnTo>
                    <a:pt x="465" y="2632"/>
                  </a:lnTo>
                  <a:cubicBezTo>
                    <a:pt x="548" y="2620"/>
                    <a:pt x="632" y="2525"/>
                    <a:pt x="596" y="2430"/>
                  </a:cubicBezTo>
                  <a:cubicBezTo>
                    <a:pt x="586" y="2352"/>
                    <a:pt x="520" y="2289"/>
                    <a:pt x="444" y="2289"/>
                  </a:cubicBezTo>
                  <a:cubicBezTo>
                    <a:pt x="428" y="2289"/>
                    <a:pt x="410" y="2292"/>
                    <a:pt x="393" y="2299"/>
                  </a:cubicBezTo>
                  <a:lnTo>
                    <a:pt x="346" y="2311"/>
                  </a:lnTo>
                  <a:cubicBezTo>
                    <a:pt x="155" y="2358"/>
                    <a:pt x="1" y="2513"/>
                    <a:pt x="1" y="2727"/>
                  </a:cubicBezTo>
                  <a:lnTo>
                    <a:pt x="1" y="3049"/>
                  </a:lnTo>
                  <a:cubicBezTo>
                    <a:pt x="1" y="3251"/>
                    <a:pt x="155" y="3430"/>
                    <a:pt x="346" y="3466"/>
                  </a:cubicBezTo>
                  <a:lnTo>
                    <a:pt x="846" y="3573"/>
                  </a:lnTo>
                  <a:cubicBezTo>
                    <a:pt x="882" y="3668"/>
                    <a:pt x="929" y="3751"/>
                    <a:pt x="953" y="3847"/>
                  </a:cubicBezTo>
                  <a:lnTo>
                    <a:pt x="679" y="4275"/>
                  </a:lnTo>
                  <a:cubicBezTo>
                    <a:pt x="572" y="4442"/>
                    <a:pt x="584" y="4656"/>
                    <a:pt x="727" y="4811"/>
                  </a:cubicBezTo>
                  <a:lnTo>
                    <a:pt x="977" y="5049"/>
                  </a:lnTo>
                  <a:cubicBezTo>
                    <a:pt x="1055" y="5127"/>
                    <a:pt x="1163" y="5172"/>
                    <a:pt x="1278" y="5172"/>
                  </a:cubicBezTo>
                  <a:cubicBezTo>
                    <a:pt x="1356" y="5172"/>
                    <a:pt x="1436" y="5152"/>
                    <a:pt x="1513" y="5109"/>
                  </a:cubicBezTo>
                  <a:lnTo>
                    <a:pt x="1941" y="4823"/>
                  </a:lnTo>
                  <a:cubicBezTo>
                    <a:pt x="2025" y="4871"/>
                    <a:pt x="2120" y="4894"/>
                    <a:pt x="2203" y="4930"/>
                  </a:cubicBezTo>
                  <a:lnTo>
                    <a:pt x="2310" y="5430"/>
                  </a:lnTo>
                  <a:cubicBezTo>
                    <a:pt x="2358" y="5633"/>
                    <a:pt x="2513" y="5775"/>
                    <a:pt x="2727" y="5775"/>
                  </a:cubicBezTo>
                  <a:lnTo>
                    <a:pt x="3060" y="5775"/>
                  </a:lnTo>
                  <a:cubicBezTo>
                    <a:pt x="3251" y="5775"/>
                    <a:pt x="3430" y="5633"/>
                    <a:pt x="3465" y="5430"/>
                  </a:cubicBezTo>
                  <a:lnTo>
                    <a:pt x="3572" y="4930"/>
                  </a:lnTo>
                  <a:cubicBezTo>
                    <a:pt x="3668" y="4894"/>
                    <a:pt x="3751" y="4859"/>
                    <a:pt x="3846" y="4823"/>
                  </a:cubicBezTo>
                  <a:lnTo>
                    <a:pt x="4275" y="5109"/>
                  </a:lnTo>
                  <a:cubicBezTo>
                    <a:pt x="4344" y="5153"/>
                    <a:pt x="4422" y="5175"/>
                    <a:pt x="4500" y="5175"/>
                  </a:cubicBezTo>
                  <a:cubicBezTo>
                    <a:pt x="4610" y="5175"/>
                    <a:pt x="4720" y="5132"/>
                    <a:pt x="4811" y="5049"/>
                  </a:cubicBezTo>
                  <a:lnTo>
                    <a:pt x="5049" y="4811"/>
                  </a:lnTo>
                  <a:cubicBezTo>
                    <a:pt x="5180" y="4680"/>
                    <a:pt x="5215" y="4454"/>
                    <a:pt x="5108" y="4275"/>
                  </a:cubicBezTo>
                  <a:lnTo>
                    <a:pt x="4823" y="3847"/>
                  </a:lnTo>
                  <a:cubicBezTo>
                    <a:pt x="4870" y="3751"/>
                    <a:pt x="4894" y="3668"/>
                    <a:pt x="4930" y="3573"/>
                  </a:cubicBezTo>
                  <a:lnTo>
                    <a:pt x="5442" y="3466"/>
                  </a:lnTo>
                  <a:cubicBezTo>
                    <a:pt x="5632" y="3430"/>
                    <a:pt x="5775" y="3263"/>
                    <a:pt x="5775" y="3049"/>
                  </a:cubicBezTo>
                  <a:lnTo>
                    <a:pt x="5775" y="2727"/>
                  </a:lnTo>
                  <a:cubicBezTo>
                    <a:pt x="5775" y="2513"/>
                    <a:pt x="5644" y="2358"/>
                    <a:pt x="5454" y="2311"/>
                  </a:cubicBezTo>
                  <a:lnTo>
                    <a:pt x="4942" y="2204"/>
                  </a:lnTo>
                  <a:cubicBezTo>
                    <a:pt x="4918" y="2120"/>
                    <a:pt x="4870" y="2025"/>
                    <a:pt x="4846" y="1942"/>
                  </a:cubicBezTo>
                  <a:lnTo>
                    <a:pt x="5120" y="1501"/>
                  </a:lnTo>
                  <a:cubicBezTo>
                    <a:pt x="5227" y="1346"/>
                    <a:pt x="5215" y="1120"/>
                    <a:pt x="5061" y="965"/>
                  </a:cubicBezTo>
                  <a:lnTo>
                    <a:pt x="4823" y="727"/>
                  </a:lnTo>
                  <a:cubicBezTo>
                    <a:pt x="4745" y="650"/>
                    <a:pt x="4634" y="610"/>
                    <a:pt x="4520" y="610"/>
                  </a:cubicBezTo>
                  <a:cubicBezTo>
                    <a:pt x="4441" y="610"/>
                    <a:pt x="4360" y="629"/>
                    <a:pt x="4287" y="668"/>
                  </a:cubicBezTo>
                  <a:lnTo>
                    <a:pt x="3858" y="953"/>
                  </a:lnTo>
                  <a:cubicBezTo>
                    <a:pt x="3763" y="906"/>
                    <a:pt x="3680" y="882"/>
                    <a:pt x="3596" y="846"/>
                  </a:cubicBezTo>
                  <a:lnTo>
                    <a:pt x="3489" y="346"/>
                  </a:lnTo>
                  <a:cubicBezTo>
                    <a:pt x="3441" y="156"/>
                    <a:pt x="3275" y="1"/>
                    <a:pt x="30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580" name="Google Shape;10580;p73"/>
            <p:cNvSpPr/>
            <p:nvPr/>
          </p:nvSpPr>
          <p:spPr>
            <a:xfrm>
              <a:off x="3326526" y="4036907"/>
              <a:ext cx="62541" cy="62573"/>
            </a:xfrm>
            <a:custGeom>
              <a:avLst/>
              <a:gdLst/>
              <a:ahLst/>
              <a:cxnLst/>
              <a:rect l="l" t="t" r="r" b="b"/>
              <a:pathLst>
                <a:path w="1965" h="1966" extrusionOk="0">
                  <a:moveTo>
                    <a:pt x="977" y="1"/>
                  </a:moveTo>
                  <a:cubicBezTo>
                    <a:pt x="441" y="1"/>
                    <a:pt x="0" y="453"/>
                    <a:pt x="0" y="989"/>
                  </a:cubicBezTo>
                  <a:cubicBezTo>
                    <a:pt x="0" y="1525"/>
                    <a:pt x="441" y="1965"/>
                    <a:pt x="977" y="1965"/>
                  </a:cubicBezTo>
                  <a:cubicBezTo>
                    <a:pt x="1203" y="1965"/>
                    <a:pt x="1417" y="1894"/>
                    <a:pt x="1572" y="1763"/>
                  </a:cubicBezTo>
                  <a:cubicBezTo>
                    <a:pt x="1655" y="1703"/>
                    <a:pt x="1667" y="1596"/>
                    <a:pt x="1608" y="1501"/>
                  </a:cubicBezTo>
                  <a:cubicBezTo>
                    <a:pt x="1574" y="1461"/>
                    <a:pt x="1525" y="1439"/>
                    <a:pt x="1473" y="1439"/>
                  </a:cubicBezTo>
                  <a:cubicBezTo>
                    <a:pt x="1434" y="1439"/>
                    <a:pt x="1394" y="1452"/>
                    <a:pt x="1358" y="1477"/>
                  </a:cubicBezTo>
                  <a:cubicBezTo>
                    <a:pt x="1250" y="1561"/>
                    <a:pt x="1119" y="1608"/>
                    <a:pt x="965" y="1608"/>
                  </a:cubicBezTo>
                  <a:cubicBezTo>
                    <a:pt x="619" y="1608"/>
                    <a:pt x="346" y="1322"/>
                    <a:pt x="346" y="977"/>
                  </a:cubicBezTo>
                  <a:cubicBezTo>
                    <a:pt x="346" y="644"/>
                    <a:pt x="619" y="358"/>
                    <a:pt x="977" y="358"/>
                  </a:cubicBezTo>
                  <a:cubicBezTo>
                    <a:pt x="1322" y="358"/>
                    <a:pt x="1608" y="644"/>
                    <a:pt x="1608" y="989"/>
                  </a:cubicBezTo>
                  <a:cubicBezTo>
                    <a:pt x="1608" y="1084"/>
                    <a:pt x="1679" y="1168"/>
                    <a:pt x="1786" y="1168"/>
                  </a:cubicBezTo>
                  <a:cubicBezTo>
                    <a:pt x="1893" y="1168"/>
                    <a:pt x="1965" y="1084"/>
                    <a:pt x="1965" y="989"/>
                  </a:cubicBezTo>
                  <a:cubicBezTo>
                    <a:pt x="1965" y="453"/>
                    <a:pt x="1512" y="1"/>
                    <a:pt x="97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581" name="Google Shape;10581;p73"/>
            <p:cNvSpPr/>
            <p:nvPr/>
          </p:nvSpPr>
          <p:spPr>
            <a:xfrm>
              <a:off x="3196542" y="3907687"/>
              <a:ext cx="68238" cy="68238"/>
            </a:xfrm>
            <a:custGeom>
              <a:avLst/>
              <a:gdLst/>
              <a:ahLst/>
              <a:cxnLst/>
              <a:rect l="l" t="t" r="r" b="b"/>
              <a:pathLst>
                <a:path w="2144" h="2144" extrusionOk="0">
                  <a:moveTo>
                    <a:pt x="1072" y="358"/>
                  </a:moveTo>
                  <a:cubicBezTo>
                    <a:pt x="1477" y="358"/>
                    <a:pt x="1786" y="680"/>
                    <a:pt x="1786" y="1072"/>
                  </a:cubicBezTo>
                  <a:cubicBezTo>
                    <a:pt x="1786" y="1477"/>
                    <a:pt x="1465" y="1787"/>
                    <a:pt x="1072" y="1787"/>
                  </a:cubicBezTo>
                  <a:cubicBezTo>
                    <a:pt x="691" y="1787"/>
                    <a:pt x="358" y="1453"/>
                    <a:pt x="358" y="1072"/>
                  </a:cubicBezTo>
                  <a:cubicBezTo>
                    <a:pt x="358" y="668"/>
                    <a:pt x="691" y="358"/>
                    <a:pt x="1072" y="358"/>
                  </a:cubicBezTo>
                  <a:close/>
                  <a:moveTo>
                    <a:pt x="1072" y="1"/>
                  </a:moveTo>
                  <a:cubicBezTo>
                    <a:pt x="477" y="1"/>
                    <a:pt x="0" y="477"/>
                    <a:pt x="0" y="1072"/>
                  </a:cubicBezTo>
                  <a:cubicBezTo>
                    <a:pt x="0" y="1668"/>
                    <a:pt x="477" y="2144"/>
                    <a:pt x="1072" y="2144"/>
                  </a:cubicBezTo>
                  <a:cubicBezTo>
                    <a:pt x="1667" y="2144"/>
                    <a:pt x="2144" y="1656"/>
                    <a:pt x="2144" y="1072"/>
                  </a:cubicBezTo>
                  <a:cubicBezTo>
                    <a:pt x="2144" y="477"/>
                    <a:pt x="1667" y="1"/>
                    <a:pt x="10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</p:grpSp>
      <p:grpSp>
        <p:nvGrpSpPr>
          <p:cNvPr id="10582" name="Google Shape;10582;p73"/>
          <p:cNvGrpSpPr/>
          <p:nvPr/>
        </p:nvGrpSpPr>
        <p:grpSpPr>
          <a:xfrm>
            <a:off x="10067012" y="4877894"/>
            <a:ext cx="495193" cy="401705"/>
            <a:chOff x="7550258" y="3832670"/>
            <a:chExt cx="371395" cy="301279"/>
          </a:xfrm>
          <a:solidFill>
            <a:srgbClr val="E084C6"/>
          </a:solidFill>
        </p:grpSpPr>
        <p:sp>
          <p:nvSpPr>
            <p:cNvPr id="10583" name="Google Shape;10583;p73"/>
            <p:cNvSpPr/>
            <p:nvPr/>
          </p:nvSpPr>
          <p:spPr>
            <a:xfrm>
              <a:off x="7550258" y="3832670"/>
              <a:ext cx="371395" cy="301279"/>
            </a:xfrm>
            <a:custGeom>
              <a:avLst/>
              <a:gdLst/>
              <a:ahLst/>
              <a:cxnLst/>
              <a:rect l="l" t="t" r="r" b="b"/>
              <a:pathLst>
                <a:path w="11669" h="9466" extrusionOk="0">
                  <a:moveTo>
                    <a:pt x="1822" y="346"/>
                  </a:moveTo>
                  <a:cubicBezTo>
                    <a:pt x="1822" y="346"/>
                    <a:pt x="1834" y="346"/>
                    <a:pt x="1834" y="358"/>
                  </a:cubicBezTo>
                  <a:lnTo>
                    <a:pt x="1834" y="1096"/>
                  </a:lnTo>
                  <a:cubicBezTo>
                    <a:pt x="1834" y="1096"/>
                    <a:pt x="1834" y="1108"/>
                    <a:pt x="1822" y="1108"/>
                  </a:cubicBezTo>
                  <a:lnTo>
                    <a:pt x="1441" y="1108"/>
                  </a:lnTo>
                  <a:cubicBezTo>
                    <a:pt x="1441" y="1108"/>
                    <a:pt x="1429" y="1108"/>
                    <a:pt x="1429" y="1096"/>
                  </a:cubicBezTo>
                  <a:lnTo>
                    <a:pt x="1429" y="358"/>
                  </a:lnTo>
                  <a:lnTo>
                    <a:pt x="1441" y="358"/>
                  </a:lnTo>
                  <a:lnTo>
                    <a:pt x="1822" y="346"/>
                  </a:lnTo>
                  <a:close/>
                  <a:moveTo>
                    <a:pt x="10228" y="346"/>
                  </a:moveTo>
                  <a:cubicBezTo>
                    <a:pt x="10228" y="346"/>
                    <a:pt x="10240" y="346"/>
                    <a:pt x="10240" y="358"/>
                  </a:cubicBezTo>
                  <a:lnTo>
                    <a:pt x="10240" y="1096"/>
                  </a:lnTo>
                  <a:cubicBezTo>
                    <a:pt x="10240" y="1096"/>
                    <a:pt x="10240" y="1108"/>
                    <a:pt x="10228" y="1108"/>
                  </a:cubicBezTo>
                  <a:lnTo>
                    <a:pt x="9859" y="1108"/>
                  </a:lnTo>
                  <a:cubicBezTo>
                    <a:pt x="9859" y="1108"/>
                    <a:pt x="9835" y="1108"/>
                    <a:pt x="9835" y="1096"/>
                  </a:cubicBezTo>
                  <a:lnTo>
                    <a:pt x="9835" y="358"/>
                  </a:lnTo>
                  <a:lnTo>
                    <a:pt x="9859" y="358"/>
                  </a:lnTo>
                  <a:lnTo>
                    <a:pt x="10228" y="346"/>
                  </a:lnTo>
                  <a:close/>
                  <a:moveTo>
                    <a:pt x="10966" y="1096"/>
                  </a:moveTo>
                  <a:cubicBezTo>
                    <a:pt x="11180" y="1096"/>
                    <a:pt x="11347" y="1251"/>
                    <a:pt x="11347" y="1465"/>
                  </a:cubicBezTo>
                  <a:lnTo>
                    <a:pt x="11347" y="8775"/>
                  </a:lnTo>
                  <a:cubicBezTo>
                    <a:pt x="11323" y="8978"/>
                    <a:pt x="11168" y="9144"/>
                    <a:pt x="10954" y="9144"/>
                  </a:cubicBezTo>
                  <a:lnTo>
                    <a:pt x="715" y="9144"/>
                  </a:lnTo>
                  <a:cubicBezTo>
                    <a:pt x="512" y="9144"/>
                    <a:pt x="346" y="8978"/>
                    <a:pt x="346" y="8775"/>
                  </a:cubicBezTo>
                  <a:lnTo>
                    <a:pt x="346" y="1465"/>
                  </a:lnTo>
                  <a:cubicBezTo>
                    <a:pt x="346" y="1251"/>
                    <a:pt x="512" y="1096"/>
                    <a:pt x="715" y="1096"/>
                  </a:cubicBezTo>
                  <a:lnTo>
                    <a:pt x="1084" y="1096"/>
                  </a:lnTo>
                  <a:lnTo>
                    <a:pt x="1084" y="1108"/>
                  </a:lnTo>
                  <a:cubicBezTo>
                    <a:pt x="1084" y="1298"/>
                    <a:pt x="1250" y="1465"/>
                    <a:pt x="1441" y="1465"/>
                  </a:cubicBezTo>
                  <a:lnTo>
                    <a:pt x="1822" y="1465"/>
                  </a:lnTo>
                  <a:cubicBezTo>
                    <a:pt x="2012" y="1465"/>
                    <a:pt x="2179" y="1298"/>
                    <a:pt x="2179" y="1108"/>
                  </a:cubicBezTo>
                  <a:lnTo>
                    <a:pt x="2179" y="1096"/>
                  </a:lnTo>
                  <a:lnTo>
                    <a:pt x="9513" y="1096"/>
                  </a:lnTo>
                  <a:lnTo>
                    <a:pt x="9513" y="1108"/>
                  </a:lnTo>
                  <a:cubicBezTo>
                    <a:pt x="9513" y="1298"/>
                    <a:pt x="9680" y="1465"/>
                    <a:pt x="9871" y="1465"/>
                  </a:cubicBezTo>
                  <a:lnTo>
                    <a:pt x="10240" y="1465"/>
                  </a:lnTo>
                  <a:cubicBezTo>
                    <a:pt x="10430" y="1465"/>
                    <a:pt x="10597" y="1298"/>
                    <a:pt x="10597" y="1108"/>
                  </a:cubicBezTo>
                  <a:lnTo>
                    <a:pt x="10597" y="1096"/>
                  </a:lnTo>
                  <a:close/>
                  <a:moveTo>
                    <a:pt x="1441" y="0"/>
                  </a:moveTo>
                  <a:cubicBezTo>
                    <a:pt x="1250" y="0"/>
                    <a:pt x="1084" y="167"/>
                    <a:pt x="1084" y="358"/>
                  </a:cubicBezTo>
                  <a:lnTo>
                    <a:pt x="1084" y="739"/>
                  </a:lnTo>
                  <a:lnTo>
                    <a:pt x="715" y="739"/>
                  </a:lnTo>
                  <a:cubicBezTo>
                    <a:pt x="310" y="739"/>
                    <a:pt x="0" y="1060"/>
                    <a:pt x="0" y="1453"/>
                  </a:cubicBezTo>
                  <a:lnTo>
                    <a:pt x="0" y="8752"/>
                  </a:lnTo>
                  <a:cubicBezTo>
                    <a:pt x="0" y="9156"/>
                    <a:pt x="334" y="9466"/>
                    <a:pt x="715" y="9466"/>
                  </a:cubicBezTo>
                  <a:lnTo>
                    <a:pt x="10954" y="9466"/>
                  </a:lnTo>
                  <a:cubicBezTo>
                    <a:pt x="11359" y="9466"/>
                    <a:pt x="11668" y="9144"/>
                    <a:pt x="11668" y="8752"/>
                  </a:cubicBezTo>
                  <a:lnTo>
                    <a:pt x="11668" y="1453"/>
                  </a:lnTo>
                  <a:cubicBezTo>
                    <a:pt x="11668" y="1060"/>
                    <a:pt x="11359" y="739"/>
                    <a:pt x="10954" y="739"/>
                  </a:cubicBezTo>
                  <a:lnTo>
                    <a:pt x="10585" y="739"/>
                  </a:lnTo>
                  <a:lnTo>
                    <a:pt x="10585" y="358"/>
                  </a:lnTo>
                  <a:cubicBezTo>
                    <a:pt x="10585" y="167"/>
                    <a:pt x="10418" y="0"/>
                    <a:pt x="10228" y="0"/>
                  </a:cubicBezTo>
                  <a:lnTo>
                    <a:pt x="9859" y="0"/>
                  </a:lnTo>
                  <a:cubicBezTo>
                    <a:pt x="9656" y="0"/>
                    <a:pt x="9490" y="167"/>
                    <a:pt x="9490" y="358"/>
                  </a:cubicBezTo>
                  <a:lnTo>
                    <a:pt x="9490" y="739"/>
                  </a:lnTo>
                  <a:lnTo>
                    <a:pt x="2179" y="739"/>
                  </a:lnTo>
                  <a:lnTo>
                    <a:pt x="2179" y="358"/>
                  </a:lnTo>
                  <a:cubicBezTo>
                    <a:pt x="2179" y="167"/>
                    <a:pt x="2012" y="0"/>
                    <a:pt x="18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584" name="Google Shape;10584;p73"/>
            <p:cNvSpPr/>
            <p:nvPr/>
          </p:nvSpPr>
          <p:spPr>
            <a:xfrm>
              <a:off x="7574129" y="3891009"/>
              <a:ext cx="324418" cy="10662"/>
            </a:xfrm>
            <a:custGeom>
              <a:avLst/>
              <a:gdLst/>
              <a:ahLst/>
              <a:cxnLst/>
              <a:rect l="l" t="t" r="r" b="b"/>
              <a:pathLst>
                <a:path w="10193" h="335" extrusionOk="0">
                  <a:moveTo>
                    <a:pt x="155" y="1"/>
                  </a:moveTo>
                  <a:cubicBezTo>
                    <a:pt x="72" y="1"/>
                    <a:pt x="0" y="72"/>
                    <a:pt x="0" y="168"/>
                  </a:cubicBezTo>
                  <a:cubicBezTo>
                    <a:pt x="0" y="251"/>
                    <a:pt x="72" y="334"/>
                    <a:pt x="155" y="334"/>
                  </a:cubicBezTo>
                  <a:lnTo>
                    <a:pt x="10025" y="334"/>
                  </a:lnTo>
                  <a:cubicBezTo>
                    <a:pt x="10121" y="334"/>
                    <a:pt x="10192" y="251"/>
                    <a:pt x="10192" y="168"/>
                  </a:cubicBezTo>
                  <a:cubicBezTo>
                    <a:pt x="10192" y="72"/>
                    <a:pt x="10121" y="1"/>
                    <a:pt x="100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585" name="Google Shape;10585;p73"/>
            <p:cNvSpPr/>
            <p:nvPr/>
          </p:nvSpPr>
          <p:spPr>
            <a:xfrm>
              <a:off x="7591188" y="3937637"/>
              <a:ext cx="45481" cy="10248"/>
            </a:xfrm>
            <a:custGeom>
              <a:avLst/>
              <a:gdLst/>
              <a:ahLst/>
              <a:cxnLst/>
              <a:rect l="l" t="t" r="r" b="b"/>
              <a:pathLst>
                <a:path w="1429" h="322" extrusionOk="0">
                  <a:moveTo>
                    <a:pt x="155" y="0"/>
                  </a:moveTo>
                  <a:cubicBezTo>
                    <a:pt x="72" y="0"/>
                    <a:pt x="0" y="72"/>
                    <a:pt x="0" y="155"/>
                  </a:cubicBezTo>
                  <a:cubicBezTo>
                    <a:pt x="0" y="250"/>
                    <a:pt x="72" y="322"/>
                    <a:pt x="155" y="322"/>
                  </a:cubicBezTo>
                  <a:lnTo>
                    <a:pt x="1262" y="322"/>
                  </a:lnTo>
                  <a:cubicBezTo>
                    <a:pt x="1346" y="322"/>
                    <a:pt x="1429" y="250"/>
                    <a:pt x="1429" y="155"/>
                  </a:cubicBezTo>
                  <a:cubicBezTo>
                    <a:pt x="1429" y="72"/>
                    <a:pt x="1346" y="0"/>
                    <a:pt x="126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586" name="Google Shape;10586;p73"/>
            <p:cNvSpPr/>
            <p:nvPr/>
          </p:nvSpPr>
          <p:spPr>
            <a:xfrm>
              <a:off x="7672667" y="3937637"/>
              <a:ext cx="45481" cy="10248"/>
            </a:xfrm>
            <a:custGeom>
              <a:avLst/>
              <a:gdLst/>
              <a:ahLst/>
              <a:cxnLst/>
              <a:rect l="l" t="t" r="r" b="b"/>
              <a:pathLst>
                <a:path w="1429" h="322" extrusionOk="0">
                  <a:moveTo>
                    <a:pt x="155" y="0"/>
                  </a:moveTo>
                  <a:cubicBezTo>
                    <a:pt x="71" y="0"/>
                    <a:pt x="0" y="72"/>
                    <a:pt x="0" y="155"/>
                  </a:cubicBezTo>
                  <a:cubicBezTo>
                    <a:pt x="0" y="250"/>
                    <a:pt x="71" y="322"/>
                    <a:pt x="155" y="322"/>
                  </a:cubicBezTo>
                  <a:lnTo>
                    <a:pt x="1262" y="322"/>
                  </a:lnTo>
                  <a:cubicBezTo>
                    <a:pt x="1345" y="322"/>
                    <a:pt x="1429" y="250"/>
                    <a:pt x="1429" y="155"/>
                  </a:cubicBezTo>
                  <a:cubicBezTo>
                    <a:pt x="1429" y="72"/>
                    <a:pt x="1345" y="0"/>
                    <a:pt x="126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587" name="Google Shape;10587;p73"/>
            <p:cNvSpPr/>
            <p:nvPr/>
          </p:nvSpPr>
          <p:spPr>
            <a:xfrm>
              <a:off x="7835592" y="3937637"/>
              <a:ext cx="45131" cy="10248"/>
            </a:xfrm>
            <a:custGeom>
              <a:avLst/>
              <a:gdLst/>
              <a:ahLst/>
              <a:cxnLst/>
              <a:rect l="l" t="t" r="r" b="b"/>
              <a:pathLst>
                <a:path w="1418" h="322" extrusionOk="0">
                  <a:moveTo>
                    <a:pt x="155" y="0"/>
                  </a:moveTo>
                  <a:cubicBezTo>
                    <a:pt x="72" y="0"/>
                    <a:pt x="1" y="72"/>
                    <a:pt x="1" y="155"/>
                  </a:cubicBezTo>
                  <a:cubicBezTo>
                    <a:pt x="1" y="250"/>
                    <a:pt x="72" y="322"/>
                    <a:pt x="155" y="322"/>
                  </a:cubicBezTo>
                  <a:lnTo>
                    <a:pt x="1263" y="322"/>
                  </a:lnTo>
                  <a:cubicBezTo>
                    <a:pt x="1346" y="322"/>
                    <a:pt x="1418" y="250"/>
                    <a:pt x="1418" y="155"/>
                  </a:cubicBezTo>
                  <a:cubicBezTo>
                    <a:pt x="1418" y="72"/>
                    <a:pt x="1346" y="0"/>
                    <a:pt x="126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588" name="Google Shape;10588;p73"/>
            <p:cNvSpPr/>
            <p:nvPr/>
          </p:nvSpPr>
          <p:spPr>
            <a:xfrm>
              <a:off x="7591188" y="3984232"/>
              <a:ext cx="45481" cy="10662"/>
            </a:xfrm>
            <a:custGeom>
              <a:avLst/>
              <a:gdLst/>
              <a:ahLst/>
              <a:cxnLst/>
              <a:rect l="l" t="t" r="r" b="b"/>
              <a:pathLst>
                <a:path w="1429" h="335" extrusionOk="0">
                  <a:moveTo>
                    <a:pt x="155" y="1"/>
                  </a:moveTo>
                  <a:cubicBezTo>
                    <a:pt x="72" y="1"/>
                    <a:pt x="0" y="84"/>
                    <a:pt x="0" y="168"/>
                  </a:cubicBezTo>
                  <a:cubicBezTo>
                    <a:pt x="0" y="263"/>
                    <a:pt x="72" y="334"/>
                    <a:pt x="155" y="334"/>
                  </a:cubicBezTo>
                  <a:lnTo>
                    <a:pt x="1262" y="334"/>
                  </a:lnTo>
                  <a:cubicBezTo>
                    <a:pt x="1346" y="334"/>
                    <a:pt x="1429" y="263"/>
                    <a:pt x="1429" y="168"/>
                  </a:cubicBezTo>
                  <a:cubicBezTo>
                    <a:pt x="1429" y="84"/>
                    <a:pt x="1346" y="1"/>
                    <a:pt x="126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589" name="Google Shape;10589;p73"/>
            <p:cNvSpPr/>
            <p:nvPr/>
          </p:nvSpPr>
          <p:spPr>
            <a:xfrm>
              <a:off x="7754113" y="3984232"/>
              <a:ext cx="45513" cy="10662"/>
            </a:xfrm>
            <a:custGeom>
              <a:avLst/>
              <a:gdLst/>
              <a:ahLst/>
              <a:cxnLst/>
              <a:rect l="l" t="t" r="r" b="b"/>
              <a:pathLst>
                <a:path w="1430" h="335" extrusionOk="0">
                  <a:moveTo>
                    <a:pt x="156" y="1"/>
                  </a:moveTo>
                  <a:cubicBezTo>
                    <a:pt x="72" y="1"/>
                    <a:pt x="1" y="84"/>
                    <a:pt x="1" y="168"/>
                  </a:cubicBezTo>
                  <a:cubicBezTo>
                    <a:pt x="1" y="263"/>
                    <a:pt x="72" y="334"/>
                    <a:pt x="156" y="334"/>
                  </a:cubicBezTo>
                  <a:lnTo>
                    <a:pt x="1263" y="334"/>
                  </a:lnTo>
                  <a:cubicBezTo>
                    <a:pt x="1346" y="334"/>
                    <a:pt x="1430" y="263"/>
                    <a:pt x="1430" y="168"/>
                  </a:cubicBezTo>
                  <a:cubicBezTo>
                    <a:pt x="1430" y="84"/>
                    <a:pt x="1346" y="1"/>
                    <a:pt x="12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590" name="Google Shape;10590;p73"/>
            <p:cNvSpPr/>
            <p:nvPr/>
          </p:nvSpPr>
          <p:spPr>
            <a:xfrm>
              <a:off x="7591188" y="4030859"/>
              <a:ext cx="45481" cy="10248"/>
            </a:xfrm>
            <a:custGeom>
              <a:avLst/>
              <a:gdLst/>
              <a:ahLst/>
              <a:cxnLst/>
              <a:rect l="l" t="t" r="r" b="b"/>
              <a:pathLst>
                <a:path w="1429" h="322" extrusionOk="0">
                  <a:moveTo>
                    <a:pt x="155" y="0"/>
                  </a:moveTo>
                  <a:cubicBezTo>
                    <a:pt x="72" y="0"/>
                    <a:pt x="0" y="72"/>
                    <a:pt x="0" y="167"/>
                  </a:cubicBezTo>
                  <a:cubicBezTo>
                    <a:pt x="0" y="250"/>
                    <a:pt x="72" y="322"/>
                    <a:pt x="155" y="322"/>
                  </a:cubicBezTo>
                  <a:lnTo>
                    <a:pt x="1262" y="322"/>
                  </a:lnTo>
                  <a:cubicBezTo>
                    <a:pt x="1346" y="322"/>
                    <a:pt x="1429" y="250"/>
                    <a:pt x="1429" y="167"/>
                  </a:cubicBezTo>
                  <a:cubicBezTo>
                    <a:pt x="1429" y="72"/>
                    <a:pt x="1346" y="0"/>
                    <a:pt x="126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591" name="Google Shape;10591;p73"/>
            <p:cNvSpPr/>
            <p:nvPr/>
          </p:nvSpPr>
          <p:spPr>
            <a:xfrm>
              <a:off x="7672667" y="4030859"/>
              <a:ext cx="45481" cy="10248"/>
            </a:xfrm>
            <a:custGeom>
              <a:avLst/>
              <a:gdLst/>
              <a:ahLst/>
              <a:cxnLst/>
              <a:rect l="l" t="t" r="r" b="b"/>
              <a:pathLst>
                <a:path w="1429" h="322" extrusionOk="0">
                  <a:moveTo>
                    <a:pt x="155" y="0"/>
                  </a:moveTo>
                  <a:cubicBezTo>
                    <a:pt x="71" y="0"/>
                    <a:pt x="0" y="72"/>
                    <a:pt x="0" y="167"/>
                  </a:cubicBezTo>
                  <a:cubicBezTo>
                    <a:pt x="0" y="250"/>
                    <a:pt x="71" y="322"/>
                    <a:pt x="155" y="322"/>
                  </a:cubicBezTo>
                  <a:lnTo>
                    <a:pt x="1262" y="322"/>
                  </a:lnTo>
                  <a:cubicBezTo>
                    <a:pt x="1345" y="322"/>
                    <a:pt x="1429" y="250"/>
                    <a:pt x="1429" y="167"/>
                  </a:cubicBezTo>
                  <a:cubicBezTo>
                    <a:pt x="1429" y="72"/>
                    <a:pt x="1345" y="0"/>
                    <a:pt x="126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592" name="Google Shape;10592;p73"/>
            <p:cNvSpPr/>
            <p:nvPr/>
          </p:nvSpPr>
          <p:spPr>
            <a:xfrm>
              <a:off x="7835592" y="4030859"/>
              <a:ext cx="45131" cy="10248"/>
            </a:xfrm>
            <a:custGeom>
              <a:avLst/>
              <a:gdLst/>
              <a:ahLst/>
              <a:cxnLst/>
              <a:rect l="l" t="t" r="r" b="b"/>
              <a:pathLst>
                <a:path w="1418" h="322" extrusionOk="0">
                  <a:moveTo>
                    <a:pt x="155" y="0"/>
                  </a:moveTo>
                  <a:cubicBezTo>
                    <a:pt x="72" y="0"/>
                    <a:pt x="1" y="72"/>
                    <a:pt x="1" y="167"/>
                  </a:cubicBezTo>
                  <a:cubicBezTo>
                    <a:pt x="1" y="250"/>
                    <a:pt x="72" y="322"/>
                    <a:pt x="155" y="322"/>
                  </a:cubicBezTo>
                  <a:lnTo>
                    <a:pt x="1263" y="322"/>
                  </a:lnTo>
                  <a:cubicBezTo>
                    <a:pt x="1346" y="322"/>
                    <a:pt x="1418" y="250"/>
                    <a:pt x="1418" y="167"/>
                  </a:cubicBezTo>
                  <a:cubicBezTo>
                    <a:pt x="1418" y="72"/>
                    <a:pt x="1346" y="0"/>
                    <a:pt x="126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593" name="Google Shape;10593;p73"/>
            <p:cNvSpPr/>
            <p:nvPr/>
          </p:nvSpPr>
          <p:spPr>
            <a:xfrm>
              <a:off x="7672667" y="4077073"/>
              <a:ext cx="45481" cy="10662"/>
            </a:xfrm>
            <a:custGeom>
              <a:avLst/>
              <a:gdLst/>
              <a:ahLst/>
              <a:cxnLst/>
              <a:rect l="l" t="t" r="r" b="b"/>
              <a:pathLst>
                <a:path w="1429" h="335" extrusionOk="0">
                  <a:moveTo>
                    <a:pt x="155" y="1"/>
                  </a:moveTo>
                  <a:cubicBezTo>
                    <a:pt x="71" y="1"/>
                    <a:pt x="0" y="84"/>
                    <a:pt x="0" y="168"/>
                  </a:cubicBezTo>
                  <a:cubicBezTo>
                    <a:pt x="0" y="263"/>
                    <a:pt x="71" y="334"/>
                    <a:pt x="155" y="334"/>
                  </a:cubicBezTo>
                  <a:lnTo>
                    <a:pt x="1262" y="334"/>
                  </a:lnTo>
                  <a:cubicBezTo>
                    <a:pt x="1345" y="334"/>
                    <a:pt x="1429" y="263"/>
                    <a:pt x="1429" y="168"/>
                  </a:cubicBezTo>
                  <a:cubicBezTo>
                    <a:pt x="1429" y="84"/>
                    <a:pt x="1345" y="1"/>
                    <a:pt x="126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594" name="Google Shape;10594;p73"/>
            <p:cNvSpPr/>
            <p:nvPr/>
          </p:nvSpPr>
          <p:spPr>
            <a:xfrm>
              <a:off x="7754113" y="4077073"/>
              <a:ext cx="45513" cy="10662"/>
            </a:xfrm>
            <a:custGeom>
              <a:avLst/>
              <a:gdLst/>
              <a:ahLst/>
              <a:cxnLst/>
              <a:rect l="l" t="t" r="r" b="b"/>
              <a:pathLst>
                <a:path w="1430" h="335" extrusionOk="0">
                  <a:moveTo>
                    <a:pt x="156" y="1"/>
                  </a:moveTo>
                  <a:cubicBezTo>
                    <a:pt x="72" y="1"/>
                    <a:pt x="1" y="84"/>
                    <a:pt x="1" y="168"/>
                  </a:cubicBezTo>
                  <a:cubicBezTo>
                    <a:pt x="1" y="263"/>
                    <a:pt x="72" y="334"/>
                    <a:pt x="156" y="334"/>
                  </a:cubicBezTo>
                  <a:lnTo>
                    <a:pt x="1263" y="334"/>
                  </a:lnTo>
                  <a:cubicBezTo>
                    <a:pt x="1346" y="334"/>
                    <a:pt x="1430" y="263"/>
                    <a:pt x="1430" y="168"/>
                  </a:cubicBezTo>
                  <a:cubicBezTo>
                    <a:pt x="1430" y="84"/>
                    <a:pt x="1346" y="1"/>
                    <a:pt x="12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595" name="Google Shape;10595;p73"/>
            <p:cNvSpPr/>
            <p:nvPr/>
          </p:nvSpPr>
          <p:spPr>
            <a:xfrm>
              <a:off x="7835592" y="4077073"/>
              <a:ext cx="45131" cy="10662"/>
            </a:xfrm>
            <a:custGeom>
              <a:avLst/>
              <a:gdLst/>
              <a:ahLst/>
              <a:cxnLst/>
              <a:rect l="l" t="t" r="r" b="b"/>
              <a:pathLst>
                <a:path w="1418" h="335" extrusionOk="0">
                  <a:moveTo>
                    <a:pt x="155" y="1"/>
                  </a:moveTo>
                  <a:cubicBezTo>
                    <a:pt x="72" y="1"/>
                    <a:pt x="1" y="84"/>
                    <a:pt x="1" y="168"/>
                  </a:cubicBezTo>
                  <a:cubicBezTo>
                    <a:pt x="1" y="263"/>
                    <a:pt x="72" y="334"/>
                    <a:pt x="155" y="334"/>
                  </a:cubicBezTo>
                  <a:lnTo>
                    <a:pt x="1263" y="334"/>
                  </a:lnTo>
                  <a:cubicBezTo>
                    <a:pt x="1346" y="334"/>
                    <a:pt x="1418" y="263"/>
                    <a:pt x="1418" y="168"/>
                  </a:cubicBezTo>
                  <a:cubicBezTo>
                    <a:pt x="1418" y="84"/>
                    <a:pt x="1346" y="1"/>
                    <a:pt x="12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596" name="Google Shape;10596;p73"/>
            <p:cNvSpPr/>
            <p:nvPr/>
          </p:nvSpPr>
          <p:spPr>
            <a:xfrm>
              <a:off x="7672667" y="3972583"/>
              <a:ext cx="46245" cy="34055"/>
            </a:xfrm>
            <a:custGeom>
              <a:avLst/>
              <a:gdLst/>
              <a:ahLst/>
              <a:cxnLst/>
              <a:rect l="l" t="t" r="r" b="b"/>
              <a:pathLst>
                <a:path w="1453" h="1070" extrusionOk="0">
                  <a:moveTo>
                    <a:pt x="1262" y="1"/>
                  </a:moveTo>
                  <a:cubicBezTo>
                    <a:pt x="1217" y="1"/>
                    <a:pt x="1173" y="16"/>
                    <a:pt x="1143" y="45"/>
                  </a:cubicBezTo>
                  <a:lnTo>
                    <a:pt x="536" y="653"/>
                  </a:lnTo>
                  <a:lnTo>
                    <a:pt x="298" y="415"/>
                  </a:lnTo>
                  <a:cubicBezTo>
                    <a:pt x="268" y="385"/>
                    <a:pt x="223" y="370"/>
                    <a:pt x="179" y="370"/>
                  </a:cubicBezTo>
                  <a:cubicBezTo>
                    <a:pt x="134" y="370"/>
                    <a:pt x="89" y="385"/>
                    <a:pt x="60" y="415"/>
                  </a:cubicBezTo>
                  <a:cubicBezTo>
                    <a:pt x="0" y="474"/>
                    <a:pt x="0" y="593"/>
                    <a:pt x="60" y="653"/>
                  </a:cubicBezTo>
                  <a:lnTo>
                    <a:pt x="429" y="1022"/>
                  </a:lnTo>
                  <a:cubicBezTo>
                    <a:pt x="452" y="1057"/>
                    <a:pt x="500" y="1069"/>
                    <a:pt x="548" y="1069"/>
                  </a:cubicBezTo>
                  <a:cubicBezTo>
                    <a:pt x="595" y="1069"/>
                    <a:pt x="631" y="1057"/>
                    <a:pt x="667" y="1022"/>
                  </a:cubicBezTo>
                  <a:lnTo>
                    <a:pt x="1393" y="295"/>
                  </a:lnTo>
                  <a:cubicBezTo>
                    <a:pt x="1453" y="224"/>
                    <a:pt x="1453" y="117"/>
                    <a:pt x="1381" y="45"/>
                  </a:cubicBezTo>
                  <a:cubicBezTo>
                    <a:pt x="1351" y="16"/>
                    <a:pt x="1307" y="1"/>
                    <a:pt x="126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597" name="Google Shape;10597;p73"/>
            <p:cNvSpPr/>
            <p:nvPr/>
          </p:nvSpPr>
          <p:spPr>
            <a:xfrm>
              <a:off x="7835592" y="3972583"/>
              <a:ext cx="45895" cy="34055"/>
            </a:xfrm>
            <a:custGeom>
              <a:avLst/>
              <a:gdLst/>
              <a:ahLst/>
              <a:cxnLst/>
              <a:rect l="l" t="t" r="r" b="b"/>
              <a:pathLst>
                <a:path w="1442" h="1070" extrusionOk="0">
                  <a:moveTo>
                    <a:pt x="1263" y="1"/>
                  </a:moveTo>
                  <a:cubicBezTo>
                    <a:pt x="1218" y="1"/>
                    <a:pt x="1173" y="16"/>
                    <a:pt x="1144" y="45"/>
                  </a:cubicBezTo>
                  <a:lnTo>
                    <a:pt x="536" y="653"/>
                  </a:lnTo>
                  <a:lnTo>
                    <a:pt x="298" y="415"/>
                  </a:lnTo>
                  <a:cubicBezTo>
                    <a:pt x="269" y="385"/>
                    <a:pt x="224" y="370"/>
                    <a:pt x="179" y="370"/>
                  </a:cubicBezTo>
                  <a:cubicBezTo>
                    <a:pt x="135" y="370"/>
                    <a:pt x="90" y="385"/>
                    <a:pt x="60" y="415"/>
                  </a:cubicBezTo>
                  <a:cubicBezTo>
                    <a:pt x="1" y="474"/>
                    <a:pt x="1" y="593"/>
                    <a:pt x="60" y="653"/>
                  </a:cubicBezTo>
                  <a:lnTo>
                    <a:pt x="429" y="1022"/>
                  </a:lnTo>
                  <a:cubicBezTo>
                    <a:pt x="453" y="1057"/>
                    <a:pt x="501" y="1069"/>
                    <a:pt x="548" y="1069"/>
                  </a:cubicBezTo>
                  <a:cubicBezTo>
                    <a:pt x="596" y="1069"/>
                    <a:pt x="632" y="1057"/>
                    <a:pt x="667" y="1022"/>
                  </a:cubicBezTo>
                  <a:lnTo>
                    <a:pt x="1394" y="295"/>
                  </a:lnTo>
                  <a:cubicBezTo>
                    <a:pt x="1441" y="224"/>
                    <a:pt x="1441" y="117"/>
                    <a:pt x="1382" y="45"/>
                  </a:cubicBezTo>
                  <a:cubicBezTo>
                    <a:pt x="1352" y="16"/>
                    <a:pt x="1307" y="1"/>
                    <a:pt x="12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598" name="Google Shape;10598;p73"/>
            <p:cNvSpPr/>
            <p:nvPr/>
          </p:nvSpPr>
          <p:spPr>
            <a:xfrm>
              <a:off x="7754113" y="4019592"/>
              <a:ext cx="46277" cy="34024"/>
            </a:xfrm>
            <a:custGeom>
              <a:avLst/>
              <a:gdLst/>
              <a:ahLst/>
              <a:cxnLst/>
              <a:rect l="l" t="t" r="r" b="b"/>
              <a:pathLst>
                <a:path w="1454" h="1069" extrusionOk="0">
                  <a:moveTo>
                    <a:pt x="1263" y="0"/>
                  </a:moveTo>
                  <a:cubicBezTo>
                    <a:pt x="1218" y="0"/>
                    <a:pt x="1174" y="15"/>
                    <a:pt x="1144" y="45"/>
                  </a:cubicBezTo>
                  <a:lnTo>
                    <a:pt x="537" y="652"/>
                  </a:lnTo>
                  <a:lnTo>
                    <a:pt x="299" y="414"/>
                  </a:lnTo>
                  <a:cubicBezTo>
                    <a:pt x="269" y="384"/>
                    <a:pt x="224" y="369"/>
                    <a:pt x="179" y="369"/>
                  </a:cubicBezTo>
                  <a:cubicBezTo>
                    <a:pt x="135" y="369"/>
                    <a:pt x="90" y="384"/>
                    <a:pt x="60" y="414"/>
                  </a:cubicBezTo>
                  <a:cubicBezTo>
                    <a:pt x="1" y="473"/>
                    <a:pt x="1" y="593"/>
                    <a:pt x="60" y="652"/>
                  </a:cubicBezTo>
                  <a:lnTo>
                    <a:pt x="429" y="1021"/>
                  </a:lnTo>
                  <a:cubicBezTo>
                    <a:pt x="453" y="1057"/>
                    <a:pt x="501" y="1069"/>
                    <a:pt x="549" y="1069"/>
                  </a:cubicBezTo>
                  <a:cubicBezTo>
                    <a:pt x="596" y="1069"/>
                    <a:pt x="632" y="1057"/>
                    <a:pt x="668" y="1021"/>
                  </a:cubicBezTo>
                  <a:lnTo>
                    <a:pt x="1394" y="295"/>
                  </a:lnTo>
                  <a:cubicBezTo>
                    <a:pt x="1453" y="200"/>
                    <a:pt x="1453" y="104"/>
                    <a:pt x="1382" y="45"/>
                  </a:cubicBezTo>
                  <a:cubicBezTo>
                    <a:pt x="1352" y="15"/>
                    <a:pt x="1308" y="0"/>
                    <a:pt x="126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599" name="Google Shape;10599;p73"/>
            <p:cNvSpPr/>
            <p:nvPr/>
          </p:nvSpPr>
          <p:spPr>
            <a:xfrm>
              <a:off x="7591188" y="4065806"/>
              <a:ext cx="46245" cy="34055"/>
            </a:xfrm>
            <a:custGeom>
              <a:avLst/>
              <a:gdLst/>
              <a:ahLst/>
              <a:cxnLst/>
              <a:rect l="l" t="t" r="r" b="b"/>
              <a:pathLst>
                <a:path w="1453" h="1070" extrusionOk="0">
                  <a:moveTo>
                    <a:pt x="1262" y="1"/>
                  </a:moveTo>
                  <a:cubicBezTo>
                    <a:pt x="1218" y="1"/>
                    <a:pt x="1173" y="16"/>
                    <a:pt x="1143" y="45"/>
                  </a:cubicBezTo>
                  <a:lnTo>
                    <a:pt x="536" y="653"/>
                  </a:lnTo>
                  <a:lnTo>
                    <a:pt x="298" y="414"/>
                  </a:lnTo>
                  <a:cubicBezTo>
                    <a:pt x="268" y="385"/>
                    <a:pt x="223" y="370"/>
                    <a:pt x="179" y="370"/>
                  </a:cubicBezTo>
                  <a:cubicBezTo>
                    <a:pt x="134" y="370"/>
                    <a:pt x="89" y="385"/>
                    <a:pt x="60" y="414"/>
                  </a:cubicBezTo>
                  <a:cubicBezTo>
                    <a:pt x="0" y="474"/>
                    <a:pt x="0" y="593"/>
                    <a:pt x="60" y="653"/>
                  </a:cubicBezTo>
                  <a:lnTo>
                    <a:pt x="429" y="1034"/>
                  </a:lnTo>
                  <a:cubicBezTo>
                    <a:pt x="453" y="1057"/>
                    <a:pt x="500" y="1069"/>
                    <a:pt x="548" y="1069"/>
                  </a:cubicBezTo>
                  <a:cubicBezTo>
                    <a:pt x="595" y="1069"/>
                    <a:pt x="631" y="1057"/>
                    <a:pt x="667" y="1034"/>
                  </a:cubicBezTo>
                  <a:lnTo>
                    <a:pt x="1393" y="295"/>
                  </a:lnTo>
                  <a:cubicBezTo>
                    <a:pt x="1453" y="224"/>
                    <a:pt x="1453" y="105"/>
                    <a:pt x="1381" y="45"/>
                  </a:cubicBezTo>
                  <a:cubicBezTo>
                    <a:pt x="1352" y="16"/>
                    <a:pt x="1307" y="1"/>
                    <a:pt x="126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600" name="Google Shape;10600;p73"/>
            <p:cNvSpPr/>
            <p:nvPr/>
          </p:nvSpPr>
          <p:spPr>
            <a:xfrm>
              <a:off x="7754113" y="3925988"/>
              <a:ext cx="46277" cy="34406"/>
            </a:xfrm>
            <a:custGeom>
              <a:avLst/>
              <a:gdLst/>
              <a:ahLst/>
              <a:cxnLst/>
              <a:rect l="l" t="t" r="r" b="b"/>
              <a:pathLst>
                <a:path w="1454" h="1081" extrusionOk="0">
                  <a:moveTo>
                    <a:pt x="1263" y="0"/>
                  </a:moveTo>
                  <a:cubicBezTo>
                    <a:pt x="1218" y="0"/>
                    <a:pt x="1174" y="15"/>
                    <a:pt x="1144" y="45"/>
                  </a:cubicBezTo>
                  <a:lnTo>
                    <a:pt x="537" y="664"/>
                  </a:lnTo>
                  <a:lnTo>
                    <a:pt x="299" y="426"/>
                  </a:lnTo>
                  <a:cubicBezTo>
                    <a:pt x="269" y="396"/>
                    <a:pt x="224" y="381"/>
                    <a:pt x="179" y="381"/>
                  </a:cubicBezTo>
                  <a:cubicBezTo>
                    <a:pt x="135" y="381"/>
                    <a:pt x="90" y="396"/>
                    <a:pt x="60" y="426"/>
                  </a:cubicBezTo>
                  <a:cubicBezTo>
                    <a:pt x="1" y="486"/>
                    <a:pt x="1" y="605"/>
                    <a:pt x="60" y="664"/>
                  </a:cubicBezTo>
                  <a:lnTo>
                    <a:pt x="429" y="1033"/>
                  </a:lnTo>
                  <a:cubicBezTo>
                    <a:pt x="453" y="1057"/>
                    <a:pt x="501" y="1081"/>
                    <a:pt x="549" y="1081"/>
                  </a:cubicBezTo>
                  <a:cubicBezTo>
                    <a:pt x="596" y="1081"/>
                    <a:pt x="632" y="1057"/>
                    <a:pt x="668" y="1033"/>
                  </a:cubicBezTo>
                  <a:lnTo>
                    <a:pt x="1394" y="307"/>
                  </a:lnTo>
                  <a:cubicBezTo>
                    <a:pt x="1453" y="224"/>
                    <a:pt x="1453" y="128"/>
                    <a:pt x="1382" y="45"/>
                  </a:cubicBezTo>
                  <a:cubicBezTo>
                    <a:pt x="1352" y="15"/>
                    <a:pt x="1308" y="0"/>
                    <a:pt x="126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</p:grpSp>
      <p:sp>
        <p:nvSpPr>
          <p:cNvPr id="10601" name="Google Shape;10601;p73"/>
          <p:cNvSpPr/>
          <p:nvPr/>
        </p:nvSpPr>
        <p:spPr>
          <a:xfrm>
            <a:off x="9485968" y="4846066"/>
            <a:ext cx="467397" cy="467397"/>
          </a:xfrm>
          <a:custGeom>
            <a:avLst/>
            <a:gdLst/>
            <a:ahLst/>
            <a:cxnLst/>
            <a:rect l="l" t="t" r="r" b="b"/>
            <a:pathLst>
              <a:path w="11014" h="11014" extrusionOk="0">
                <a:moveTo>
                  <a:pt x="3739" y="358"/>
                </a:moveTo>
                <a:cubicBezTo>
                  <a:pt x="4048" y="358"/>
                  <a:pt x="4298" y="608"/>
                  <a:pt x="4298" y="917"/>
                </a:cubicBezTo>
                <a:cubicBezTo>
                  <a:pt x="4298" y="1131"/>
                  <a:pt x="4203" y="1310"/>
                  <a:pt x="4024" y="1405"/>
                </a:cubicBezTo>
                <a:cubicBezTo>
                  <a:pt x="3953" y="1441"/>
                  <a:pt x="3929" y="1501"/>
                  <a:pt x="3929" y="1560"/>
                </a:cubicBezTo>
                <a:lnTo>
                  <a:pt x="3929" y="1965"/>
                </a:lnTo>
                <a:cubicBezTo>
                  <a:pt x="3929" y="2048"/>
                  <a:pt x="4001" y="2143"/>
                  <a:pt x="4108" y="2143"/>
                </a:cubicBezTo>
                <a:lnTo>
                  <a:pt x="5334" y="2143"/>
                </a:lnTo>
                <a:lnTo>
                  <a:pt x="5334" y="3358"/>
                </a:lnTo>
                <a:cubicBezTo>
                  <a:pt x="5334" y="3453"/>
                  <a:pt x="5406" y="3536"/>
                  <a:pt x="5513" y="3536"/>
                </a:cubicBezTo>
                <a:lnTo>
                  <a:pt x="5906" y="3536"/>
                </a:lnTo>
                <a:cubicBezTo>
                  <a:pt x="5965" y="3536"/>
                  <a:pt x="6025" y="3513"/>
                  <a:pt x="6060" y="3453"/>
                </a:cubicBezTo>
                <a:cubicBezTo>
                  <a:pt x="6168" y="3275"/>
                  <a:pt x="6358" y="3167"/>
                  <a:pt x="6549" y="3167"/>
                </a:cubicBezTo>
                <a:cubicBezTo>
                  <a:pt x="6858" y="3167"/>
                  <a:pt x="7120" y="3417"/>
                  <a:pt x="7120" y="3727"/>
                </a:cubicBezTo>
                <a:cubicBezTo>
                  <a:pt x="7120" y="4048"/>
                  <a:pt x="6858" y="4298"/>
                  <a:pt x="6549" y="4298"/>
                </a:cubicBezTo>
                <a:cubicBezTo>
                  <a:pt x="6346" y="4298"/>
                  <a:pt x="6168" y="4191"/>
                  <a:pt x="6060" y="4013"/>
                </a:cubicBezTo>
                <a:cubicBezTo>
                  <a:pt x="6025" y="3953"/>
                  <a:pt x="5965" y="3929"/>
                  <a:pt x="5906" y="3929"/>
                </a:cubicBezTo>
                <a:lnTo>
                  <a:pt x="5513" y="3929"/>
                </a:lnTo>
                <a:cubicBezTo>
                  <a:pt x="5417" y="3929"/>
                  <a:pt x="5334" y="4001"/>
                  <a:pt x="5334" y="4108"/>
                </a:cubicBezTo>
                <a:lnTo>
                  <a:pt x="5334" y="5322"/>
                </a:lnTo>
                <a:lnTo>
                  <a:pt x="4286" y="5322"/>
                </a:lnTo>
                <a:lnTo>
                  <a:pt x="4286" y="5191"/>
                </a:lnTo>
                <a:cubicBezTo>
                  <a:pt x="4513" y="5013"/>
                  <a:pt x="4655" y="4739"/>
                  <a:pt x="4655" y="4465"/>
                </a:cubicBezTo>
                <a:cubicBezTo>
                  <a:pt x="4655" y="3953"/>
                  <a:pt x="4239" y="3536"/>
                  <a:pt x="3739" y="3536"/>
                </a:cubicBezTo>
                <a:cubicBezTo>
                  <a:pt x="3227" y="3536"/>
                  <a:pt x="2810" y="3953"/>
                  <a:pt x="2810" y="4465"/>
                </a:cubicBezTo>
                <a:cubicBezTo>
                  <a:pt x="2810" y="4739"/>
                  <a:pt x="2953" y="5025"/>
                  <a:pt x="3191" y="5191"/>
                </a:cubicBezTo>
                <a:lnTo>
                  <a:pt x="3191" y="5322"/>
                </a:lnTo>
                <a:lnTo>
                  <a:pt x="2143" y="5322"/>
                </a:lnTo>
                <a:lnTo>
                  <a:pt x="2143" y="2143"/>
                </a:lnTo>
                <a:lnTo>
                  <a:pt x="3370" y="2143"/>
                </a:lnTo>
                <a:cubicBezTo>
                  <a:pt x="3453" y="2143"/>
                  <a:pt x="3548" y="2060"/>
                  <a:pt x="3548" y="1965"/>
                </a:cubicBezTo>
                <a:lnTo>
                  <a:pt x="3548" y="1560"/>
                </a:lnTo>
                <a:cubicBezTo>
                  <a:pt x="3548" y="1501"/>
                  <a:pt x="3512" y="1441"/>
                  <a:pt x="3453" y="1405"/>
                </a:cubicBezTo>
                <a:cubicBezTo>
                  <a:pt x="3274" y="1298"/>
                  <a:pt x="3167" y="1108"/>
                  <a:pt x="3167" y="917"/>
                </a:cubicBezTo>
                <a:cubicBezTo>
                  <a:pt x="3167" y="608"/>
                  <a:pt x="3429" y="358"/>
                  <a:pt x="3739" y="358"/>
                </a:cubicBezTo>
                <a:close/>
                <a:moveTo>
                  <a:pt x="8870" y="5644"/>
                </a:moveTo>
                <a:lnTo>
                  <a:pt x="8870" y="7632"/>
                </a:lnTo>
                <a:lnTo>
                  <a:pt x="8870" y="7858"/>
                </a:lnTo>
                <a:lnTo>
                  <a:pt x="8870" y="8870"/>
                </a:lnTo>
                <a:lnTo>
                  <a:pt x="7656" y="8870"/>
                </a:lnTo>
                <a:cubicBezTo>
                  <a:pt x="7561" y="8870"/>
                  <a:pt x="7477" y="8942"/>
                  <a:pt x="7477" y="9049"/>
                </a:cubicBezTo>
                <a:lnTo>
                  <a:pt x="7477" y="9442"/>
                </a:lnTo>
                <a:cubicBezTo>
                  <a:pt x="7477" y="9502"/>
                  <a:pt x="7501" y="9561"/>
                  <a:pt x="7561" y="9597"/>
                </a:cubicBezTo>
                <a:cubicBezTo>
                  <a:pt x="7739" y="9704"/>
                  <a:pt x="7846" y="9894"/>
                  <a:pt x="7846" y="10085"/>
                </a:cubicBezTo>
                <a:cubicBezTo>
                  <a:pt x="7846" y="10394"/>
                  <a:pt x="7596" y="10656"/>
                  <a:pt x="7275" y="10656"/>
                </a:cubicBezTo>
                <a:cubicBezTo>
                  <a:pt x="6965" y="10656"/>
                  <a:pt x="6715" y="10394"/>
                  <a:pt x="6715" y="10085"/>
                </a:cubicBezTo>
                <a:cubicBezTo>
                  <a:pt x="6715" y="9883"/>
                  <a:pt x="6822" y="9704"/>
                  <a:pt x="7001" y="9597"/>
                </a:cubicBezTo>
                <a:cubicBezTo>
                  <a:pt x="7061" y="9561"/>
                  <a:pt x="7084" y="9502"/>
                  <a:pt x="7084" y="9442"/>
                </a:cubicBezTo>
                <a:lnTo>
                  <a:pt x="7084" y="9049"/>
                </a:lnTo>
                <a:cubicBezTo>
                  <a:pt x="7084" y="8954"/>
                  <a:pt x="7013" y="8870"/>
                  <a:pt x="6906" y="8870"/>
                </a:cubicBezTo>
                <a:lnTo>
                  <a:pt x="5691" y="8870"/>
                </a:lnTo>
                <a:lnTo>
                  <a:pt x="5691" y="7644"/>
                </a:lnTo>
                <a:cubicBezTo>
                  <a:pt x="5691" y="7549"/>
                  <a:pt x="5608" y="7466"/>
                  <a:pt x="5513" y="7466"/>
                </a:cubicBezTo>
                <a:lnTo>
                  <a:pt x="5108" y="7466"/>
                </a:lnTo>
                <a:cubicBezTo>
                  <a:pt x="5048" y="7466"/>
                  <a:pt x="4989" y="7489"/>
                  <a:pt x="4953" y="7549"/>
                </a:cubicBezTo>
                <a:cubicBezTo>
                  <a:pt x="4846" y="7739"/>
                  <a:pt x="4655" y="7835"/>
                  <a:pt x="4465" y="7835"/>
                </a:cubicBezTo>
                <a:cubicBezTo>
                  <a:pt x="4155" y="7835"/>
                  <a:pt x="3905" y="7585"/>
                  <a:pt x="3905" y="7251"/>
                </a:cubicBezTo>
                <a:cubicBezTo>
                  <a:pt x="3905" y="6942"/>
                  <a:pt x="4155" y="6680"/>
                  <a:pt x="4465" y="6680"/>
                </a:cubicBezTo>
                <a:cubicBezTo>
                  <a:pt x="4679" y="6680"/>
                  <a:pt x="4846" y="6787"/>
                  <a:pt x="4953" y="6954"/>
                </a:cubicBezTo>
                <a:cubicBezTo>
                  <a:pt x="4989" y="7013"/>
                  <a:pt x="5048" y="7049"/>
                  <a:pt x="5108" y="7049"/>
                </a:cubicBezTo>
                <a:lnTo>
                  <a:pt x="5513" y="7049"/>
                </a:lnTo>
                <a:cubicBezTo>
                  <a:pt x="5596" y="7049"/>
                  <a:pt x="5691" y="6977"/>
                  <a:pt x="5691" y="6870"/>
                </a:cubicBezTo>
                <a:lnTo>
                  <a:pt x="5691" y="5644"/>
                </a:lnTo>
                <a:lnTo>
                  <a:pt x="6727" y="5644"/>
                </a:lnTo>
                <a:lnTo>
                  <a:pt x="6727" y="5787"/>
                </a:lnTo>
                <a:cubicBezTo>
                  <a:pt x="6501" y="5965"/>
                  <a:pt x="6358" y="6227"/>
                  <a:pt x="6358" y="6513"/>
                </a:cubicBezTo>
                <a:cubicBezTo>
                  <a:pt x="6358" y="7013"/>
                  <a:pt x="6775" y="7430"/>
                  <a:pt x="7275" y="7430"/>
                </a:cubicBezTo>
                <a:cubicBezTo>
                  <a:pt x="7787" y="7430"/>
                  <a:pt x="8204" y="7013"/>
                  <a:pt x="8204" y="6513"/>
                </a:cubicBezTo>
                <a:cubicBezTo>
                  <a:pt x="8204" y="6227"/>
                  <a:pt x="8073" y="5942"/>
                  <a:pt x="7834" y="5787"/>
                </a:cubicBezTo>
                <a:lnTo>
                  <a:pt x="7834" y="5644"/>
                </a:lnTo>
                <a:close/>
                <a:moveTo>
                  <a:pt x="3739" y="0"/>
                </a:moveTo>
                <a:cubicBezTo>
                  <a:pt x="3227" y="0"/>
                  <a:pt x="2810" y="405"/>
                  <a:pt x="2810" y="917"/>
                </a:cubicBezTo>
                <a:cubicBezTo>
                  <a:pt x="2810" y="1203"/>
                  <a:pt x="2941" y="1489"/>
                  <a:pt x="3179" y="1643"/>
                </a:cubicBezTo>
                <a:lnTo>
                  <a:pt x="3179" y="1786"/>
                </a:lnTo>
                <a:lnTo>
                  <a:pt x="1965" y="1786"/>
                </a:lnTo>
                <a:cubicBezTo>
                  <a:pt x="1869" y="1786"/>
                  <a:pt x="1786" y="1858"/>
                  <a:pt x="1786" y="1965"/>
                </a:cubicBezTo>
                <a:lnTo>
                  <a:pt x="1786" y="5501"/>
                </a:lnTo>
                <a:lnTo>
                  <a:pt x="1786" y="6727"/>
                </a:lnTo>
                <a:lnTo>
                  <a:pt x="1655" y="6727"/>
                </a:lnTo>
                <a:cubicBezTo>
                  <a:pt x="1476" y="6501"/>
                  <a:pt x="1203" y="6346"/>
                  <a:pt x="917" y="6346"/>
                </a:cubicBezTo>
                <a:cubicBezTo>
                  <a:pt x="417" y="6346"/>
                  <a:pt x="0" y="6763"/>
                  <a:pt x="0" y="7275"/>
                </a:cubicBezTo>
                <a:cubicBezTo>
                  <a:pt x="0" y="7775"/>
                  <a:pt x="417" y="8192"/>
                  <a:pt x="917" y="8192"/>
                </a:cubicBezTo>
                <a:cubicBezTo>
                  <a:pt x="1203" y="8192"/>
                  <a:pt x="1488" y="8061"/>
                  <a:pt x="1655" y="7823"/>
                </a:cubicBezTo>
                <a:lnTo>
                  <a:pt x="1786" y="7823"/>
                </a:lnTo>
                <a:lnTo>
                  <a:pt x="1786" y="9049"/>
                </a:lnTo>
                <a:cubicBezTo>
                  <a:pt x="1786" y="9132"/>
                  <a:pt x="1857" y="9228"/>
                  <a:pt x="1965" y="9228"/>
                </a:cubicBezTo>
                <a:lnTo>
                  <a:pt x="2584" y="9228"/>
                </a:lnTo>
                <a:cubicBezTo>
                  <a:pt x="2679" y="9228"/>
                  <a:pt x="2762" y="9144"/>
                  <a:pt x="2762" y="9049"/>
                </a:cubicBezTo>
                <a:cubicBezTo>
                  <a:pt x="2762" y="8942"/>
                  <a:pt x="2691" y="8870"/>
                  <a:pt x="2584" y="8870"/>
                </a:cubicBezTo>
                <a:lnTo>
                  <a:pt x="2143" y="8870"/>
                </a:lnTo>
                <a:lnTo>
                  <a:pt x="2143" y="7644"/>
                </a:lnTo>
                <a:cubicBezTo>
                  <a:pt x="2143" y="7561"/>
                  <a:pt x="2072" y="7466"/>
                  <a:pt x="1965" y="7466"/>
                </a:cubicBezTo>
                <a:lnTo>
                  <a:pt x="1560" y="7466"/>
                </a:lnTo>
                <a:cubicBezTo>
                  <a:pt x="1500" y="7466"/>
                  <a:pt x="1441" y="7501"/>
                  <a:pt x="1417" y="7561"/>
                </a:cubicBezTo>
                <a:cubicBezTo>
                  <a:pt x="1310" y="7739"/>
                  <a:pt x="1119" y="7835"/>
                  <a:pt x="917" y="7835"/>
                </a:cubicBezTo>
                <a:cubicBezTo>
                  <a:pt x="607" y="7835"/>
                  <a:pt x="357" y="7585"/>
                  <a:pt x="357" y="7275"/>
                </a:cubicBezTo>
                <a:cubicBezTo>
                  <a:pt x="357" y="6965"/>
                  <a:pt x="607" y="6704"/>
                  <a:pt x="917" y="6704"/>
                </a:cubicBezTo>
                <a:cubicBezTo>
                  <a:pt x="1131" y="6704"/>
                  <a:pt x="1310" y="6811"/>
                  <a:pt x="1417" y="6989"/>
                </a:cubicBezTo>
                <a:cubicBezTo>
                  <a:pt x="1441" y="7049"/>
                  <a:pt x="1500" y="7085"/>
                  <a:pt x="1560" y="7085"/>
                </a:cubicBezTo>
                <a:lnTo>
                  <a:pt x="1965" y="7085"/>
                </a:lnTo>
                <a:cubicBezTo>
                  <a:pt x="2048" y="7085"/>
                  <a:pt x="2143" y="7001"/>
                  <a:pt x="2143" y="6906"/>
                </a:cubicBezTo>
                <a:lnTo>
                  <a:pt x="2143" y="5680"/>
                </a:lnTo>
                <a:lnTo>
                  <a:pt x="3358" y="5680"/>
                </a:lnTo>
                <a:cubicBezTo>
                  <a:pt x="3453" y="5680"/>
                  <a:pt x="3536" y="5608"/>
                  <a:pt x="3536" y="5501"/>
                </a:cubicBezTo>
                <a:lnTo>
                  <a:pt x="3536" y="5096"/>
                </a:lnTo>
                <a:cubicBezTo>
                  <a:pt x="3536" y="5037"/>
                  <a:pt x="3512" y="4977"/>
                  <a:pt x="3453" y="4953"/>
                </a:cubicBezTo>
                <a:cubicBezTo>
                  <a:pt x="3274" y="4846"/>
                  <a:pt x="3167" y="4656"/>
                  <a:pt x="3167" y="4465"/>
                </a:cubicBezTo>
                <a:cubicBezTo>
                  <a:pt x="3167" y="4144"/>
                  <a:pt x="3417" y="3894"/>
                  <a:pt x="3739" y="3894"/>
                </a:cubicBezTo>
                <a:cubicBezTo>
                  <a:pt x="4048" y="3894"/>
                  <a:pt x="4298" y="4144"/>
                  <a:pt x="4298" y="4465"/>
                </a:cubicBezTo>
                <a:cubicBezTo>
                  <a:pt x="4298" y="4668"/>
                  <a:pt x="4191" y="4846"/>
                  <a:pt x="4013" y="4953"/>
                </a:cubicBezTo>
                <a:cubicBezTo>
                  <a:pt x="3953" y="4977"/>
                  <a:pt x="3929" y="5037"/>
                  <a:pt x="3929" y="5096"/>
                </a:cubicBezTo>
                <a:lnTo>
                  <a:pt x="3929" y="5501"/>
                </a:lnTo>
                <a:cubicBezTo>
                  <a:pt x="3929" y="5596"/>
                  <a:pt x="4001" y="5680"/>
                  <a:pt x="4108" y="5680"/>
                </a:cubicBezTo>
                <a:lnTo>
                  <a:pt x="5322" y="5680"/>
                </a:lnTo>
                <a:lnTo>
                  <a:pt x="5322" y="6727"/>
                </a:lnTo>
                <a:lnTo>
                  <a:pt x="5191" y="6727"/>
                </a:lnTo>
                <a:cubicBezTo>
                  <a:pt x="5013" y="6501"/>
                  <a:pt x="4751" y="6346"/>
                  <a:pt x="4465" y="6346"/>
                </a:cubicBezTo>
                <a:cubicBezTo>
                  <a:pt x="3953" y="6346"/>
                  <a:pt x="3536" y="6763"/>
                  <a:pt x="3536" y="7275"/>
                </a:cubicBezTo>
                <a:cubicBezTo>
                  <a:pt x="3536" y="7775"/>
                  <a:pt x="3953" y="8192"/>
                  <a:pt x="4465" y="8192"/>
                </a:cubicBezTo>
                <a:cubicBezTo>
                  <a:pt x="4751" y="8192"/>
                  <a:pt x="5025" y="8061"/>
                  <a:pt x="5191" y="7823"/>
                </a:cubicBezTo>
                <a:lnTo>
                  <a:pt x="5322" y="7823"/>
                </a:lnTo>
                <a:lnTo>
                  <a:pt x="5322" y="8870"/>
                </a:lnTo>
                <a:lnTo>
                  <a:pt x="3120" y="8870"/>
                </a:lnTo>
                <a:cubicBezTo>
                  <a:pt x="3036" y="8870"/>
                  <a:pt x="2941" y="8942"/>
                  <a:pt x="2941" y="9049"/>
                </a:cubicBezTo>
                <a:cubicBezTo>
                  <a:pt x="2941" y="9144"/>
                  <a:pt x="3024" y="9228"/>
                  <a:pt x="3120" y="9228"/>
                </a:cubicBezTo>
                <a:lnTo>
                  <a:pt x="6727" y="9228"/>
                </a:lnTo>
                <a:lnTo>
                  <a:pt x="6727" y="9359"/>
                </a:lnTo>
                <a:cubicBezTo>
                  <a:pt x="6501" y="9537"/>
                  <a:pt x="6358" y="9799"/>
                  <a:pt x="6358" y="10085"/>
                </a:cubicBezTo>
                <a:cubicBezTo>
                  <a:pt x="6358" y="10597"/>
                  <a:pt x="6775" y="11014"/>
                  <a:pt x="7275" y="11014"/>
                </a:cubicBezTo>
                <a:cubicBezTo>
                  <a:pt x="7787" y="11014"/>
                  <a:pt x="8204" y="10597"/>
                  <a:pt x="8204" y="10085"/>
                </a:cubicBezTo>
                <a:cubicBezTo>
                  <a:pt x="8204" y="9799"/>
                  <a:pt x="8061" y="9525"/>
                  <a:pt x="7823" y="9359"/>
                </a:cubicBezTo>
                <a:lnTo>
                  <a:pt x="7823" y="9228"/>
                </a:lnTo>
                <a:lnTo>
                  <a:pt x="9049" y="9228"/>
                </a:lnTo>
                <a:cubicBezTo>
                  <a:pt x="9132" y="9228"/>
                  <a:pt x="9227" y="9144"/>
                  <a:pt x="9227" y="9049"/>
                </a:cubicBezTo>
                <a:lnTo>
                  <a:pt x="9227" y="7858"/>
                </a:lnTo>
                <a:lnTo>
                  <a:pt x="9227" y="7632"/>
                </a:lnTo>
                <a:lnTo>
                  <a:pt x="9227" y="5501"/>
                </a:lnTo>
                <a:lnTo>
                  <a:pt x="9227" y="4287"/>
                </a:lnTo>
                <a:lnTo>
                  <a:pt x="9358" y="4287"/>
                </a:lnTo>
                <a:cubicBezTo>
                  <a:pt x="9537" y="4501"/>
                  <a:pt x="9811" y="4656"/>
                  <a:pt x="10097" y="4656"/>
                </a:cubicBezTo>
                <a:cubicBezTo>
                  <a:pt x="10597" y="4656"/>
                  <a:pt x="11013" y="4239"/>
                  <a:pt x="11013" y="3727"/>
                </a:cubicBezTo>
                <a:cubicBezTo>
                  <a:pt x="11013" y="3227"/>
                  <a:pt x="10597" y="2810"/>
                  <a:pt x="10097" y="2810"/>
                </a:cubicBezTo>
                <a:cubicBezTo>
                  <a:pt x="9811" y="2810"/>
                  <a:pt x="9525" y="2941"/>
                  <a:pt x="9358" y="3179"/>
                </a:cubicBezTo>
                <a:lnTo>
                  <a:pt x="9227" y="3179"/>
                </a:lnTo>
                <a:lnTo>
                  <a:pt x="9227" y="1965"/>
                </a:lnTo>
                <a:cubicBezTo>
                  <a:pt x="9227" y="1870"/>
                  <a:pt x="9156" y="1786"/>
                  <a:pt x="9049" y="1786"/>
                </a:cubicBezTo>
                <a:lnTo>
                  <a:pt x="8465" y="1786"/>
                </a:lnTo>
                <a:cubicBezTo>
                  <a:pt x="8382" y="1786"/>
                  <a:pt x="8287" y="1858"/>
                  <a:pt x="8287" y="1965"/>
                </a:cubicBezTo>
                <a:cubicBezTo>
                  <a:pt x="8287" y="2048"/>
                  <a:pt x="8358" y="2143"/>
                  <a:pt x="8465" y="2143"/>
                </a:cubicBezTo>
                <a:lnTo>
                  <a:pt x="8870" y="2143"/>
                </a:lnTo>
                <a:lnTo>
                  <a:pt x="8870" y="3358"/>
                </a:lnTo>
                <a:cubicBezTo>
                  <a:pt x="8870" y="3453"/>
                  <a:pt x="8942" y="3536"/>
                  <a:pt x="9049" y="3536"/>
                </a:cubicBezTo>
                <a:lnTo>
                  <a:pt x="9454" y="3536"/>
                </a:lnTo>
                <a:cubicBezTo>
                  <a:pt x="9513" y="3536"/>
                  <a:pt x="9573" y="3513"/>
                  <a:pt x="9597" y="3453"/>
                </a:cubicBezTo>
                <a:cubicBezTo>
                  <a:pt x="9704" y="3275"/>
                  <a:pt x="9894" y="3167"/>
                  <a:pt x="10085" y="3167"/>
                </a:cubicBezTo>
                <a:cubicBezTo>
                  <a:pt x="10406" y="3167"/>
                  <a:pt x="10656" y="3417"/>
                  <a:pt x="10656" y="3727"/>
                </a:cubicBezTo>
                <a:cubicBezTo>
                  <a:pt x="10656" y="4048"/>
                  <a:pt x="10406" y="4298"/>
                  <a:pt x="10085" y="4298"/>
                </a:cubicBezTo>
                <a:cubicBezTo>
                  <a:pt x="9882" y="4298"/>
                  <a:pt x="9704" y="4191"/>
                  <a:pt x="9597" y="4013"/>
                </a:cubicBezTo>
                <a:cubicBezTo>
                  <a:pt x="9573" y="3953"/>
                  <a:pt x="9513" y="3929"/>
                  <a:pt x="9454" y="3929"/>
                </a:cubicBezTo>
                <a:lnTo>
                  <a:pt x="9049" y="3929"/>
                </a:lnTo>
                <a:cubicBezTo>
                  <a:pt x="8966" y="3929"/>
                  <a:pt x="8870" y="4001"/>
                  <a:pt x="8870" y="4108"/>
                </a:cubicBezTo>
                <a:lnTo>
                  <a:pt x="8870" y="5322"/>
                </a:lnTo>
                <a:lnTo>
                  <a:pt x="7644" y="5322"/>
                </a:lnTo>
                <a:cubicBezTo>
                  <a:pt x="7561" y="5322"/>
                  <a:pt x="7465" y="5394"/>
                  <a:pt x="7465" y="5501"/>
                </a:cubicBezTo>
                <a:lnTo>
                  <a:pt x="7465" y="5906"/>
                </a:lnTo>
                <a:cubicBezTo>
                  <a:pt x="7465" y="5965"/>
                  <a:pt x="7501" y="6025"/>
                  <a:pt x="7561" y="6049"/>
                </a:cubicBezTo>
                <a:cubicBezTo>
                  <a:pt x="7739" y="6156"/>
                  <a:pt x="7846" y="6346"/>
                  <a:pt x="7846" y="6549"/>
                </a:cubicBezTo>
                <a:cubicBezTo>
                  <a:pt x="7846" y="6858"/>
                  <a:pt x="7584" y="7108"/>
                  <a:pt x="7275" y="7108"/>
                </a:cubicBezTo>
                <a:cubicBezTo>
                  <a:pt x="6965" y="7108"/>
                  <a:pt x="6715" y="6858"/>
                  <a:pt x="6715" y="6549"/>
                </a:cubicBezTo>
                <a:cubicBezTo>
                  <a:pt x="6715" y="6334"/>
                  <a:pt x="6810" y="6156"/>
                  <a:pt x="7001" y="6049"/>
                </a:cubicBezTo>
                <a:cubicBezTo>
                  <a:pt x="7061" y="6025"/>
                  <a:pt x="7084" y="5965"/>
                  <a:pt x="7084" y="5906"/>
                </a:cubicBezTo>
                <a:lnTo>
                  <a:pt x="7084" y="5501"/>
                </a:lnTo>
                <a:cubicBezTo>
                  <a:pt x="7084" y="5418"/>
                  <a:pt x="7013" y="5322"/>
                  <a:pt x="6906" y="5322"/>
                </a:cubicBezTo>
                <a:lnTo>
                  <a:pt x="5679" y="5322"/>
                </a:lnTo>
                <a:lnTo>
                  <a:pt x="5679" y="4287"/>
                </a:lnTo>
                <a:lnTo>
                  <a:pt x="5822" y="4287"/>
                </a:lnTo>
                <a:cubicBezTo>
                  <a:pt x="6001" y="4501"/>
                  <a:pt x="6263" y="4656"/>
                  <a:pt x="6549" y="4656"/>
                </a:cubicBezTo>
                <a:cubicBezTo>
                  <a:pt x="7061" y="4656"/>
                  <a:pt x="7477" y="4239"/>
                  <a:pt x="7477" y="3727"/>
                </a:cubicBezTo>
                <a:cubicBezTo>
                  <a:pt x="7477" y="3227"/>
                  <a:pt x="7061" y="2810"/>
                  <a:pt x="6549" y="2810"/>
                </a:cubicBezTo>
                <a:cubicBezTo>
                  <a:pt x="6263" y="2810"/>
                  <a:pt x="5989" y="2941"/>
                  <a:pt x="5822" y="3179"/>
                </a:cubicBezTo>
                <a:lnTo>
                  <a:pt x="5679" y="3179"/>
                </a:lnTo>
                <a:lnTo>
                  <a:pt x="5679" y="2143"/>
                </a:lnTo>
                <a:lnTo>
                  <a:pt x="7882" y="2143"/>
                </a:lnTo>
                <a:cubicBezTo>
                  <a:pt x="7977" y="2143"/>
                  <a:pt x="8061" y="2060"/>
                  <a:pt x="8061" y="1965"/>
                </a:cubicBezTo>
                <a:cubicBezTo>
                  <a:pt x="8061" y="1870"/>
                  <a:pt x="7989" y="1786"/>
                  <a:pt x="7882" y="1786"/>
                </a:cubicBezTo>
                <a:lnTo>
                  <a:pt x="4286" y="1786"/>
                </a:lnTo>
                <a:lnTo>
                  <a:pt x="4286" y="1643"/>
                </a:lnTo>
                <a:cubicBezTo>
                  <a:pt x="4513" y="1465"/>
                  <a:pt x="4655" y="1203"/>
                  <a:pt x="4655" y="917"/>
                </a:cubicBezTo>
                <a:cubicBezTo>
                  <a:pt x="4655" y="417"/>
                  <a:pt x="4239" y="0"/>
                  <a:pt x="3739" y="0"/>
                </a:cubicBezTo>
                <a:close/>
              </a:path>
            </a:pathLst>
          </a:custGeom>
          <a:solidFill>
            <a:srgbClr val="E084C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grpSp>
        <p:nvGrpSpPr>
          <p:cNvPr id="10602" name="Google Shape;10602;p73"/>
          <p:cNvGrpSpPr/>
          <p:nvPr/>
        </p:nvGrpSpPr>
        <p:grpSpPr>
          <a:xfrm>
            <a:off x="8879633" y="4845047"/>
            <a:ext cx="490144" cy="467397"/>
            <a:chOff x="6659725" y="3808035"/>
            <a:chExt cx="367608" cy="350548"/>
          </a:xfrm>
          <a:solidFill>
            <a:srgbClr val="E084C6"/>
          </a:solidFill>
        </p:grpSpPr>
        <p:sp>
          <p:nvSpPr>
            <p:cNvPr id="10603" name="Google Shape;10603;p73"/>
            <p:cNvSpPr/>
            <p:nvPr/>
          </p:nvSpPr>
          <p:spPr>
            <a:xfrm>
              <a:off x="6659725" y="3845942"/>
              <a:ext cx="321394" cy="312642"/>
            </a:xfrm>
            <a:custGeom>
              <a:avLst/>
              <a:gdLst/>
              <a:ahLst/>
              <a:cxnLst/>
              <a:rect l="l" t="t" r="r" b="b"/>
              <a:pathLst>
                <a:path w="10098" h="9823" extrusionOk="0">
                  <a:moveTo>
                    <a:pt x="8740" y="0"/>
                  </a:moveTo>
                  <a:cubicBezTo>
                    <a:pt x="8383" y="0"/>
                    <a:pt x="8037" y="131"/>
                    <a:pt x="7787" y="405"/>
                  </a:cubicBezTo>
                  <a:lnTo>
                    <a:pt x="6847" y="1346"/>
                  </a:lnTo>
                  <a:cubicBezTo>
                    <a:pt x="6775" y="1417"/>
                    <a:pt x="6775" y="1524"/>
                    <a:pt x="6847" y="1596"/>
                  </a:cubicBezTo>
                  <a:cubicBezTo>
                    <a:pt x="6882" y="1631"/>
                    <a:pt x="6927" y="1649"/>
                    <a:pt x="6972" y="1649"/>
                  </a:cubicBezTo>
                  <a:cubicBezTo>
                    <a:pt x="7016" y="1649"/>
                    <a:pt x="7061" y="1631"/>
                    <a:pt x="7097" y="1596"/>
                  </a:cubicBezTo>
                  <a:lnTo>
                    <a:pt x="8037" y="655"/>
                  </a:lnTo>
                  <a:cubicBezTo>
                    <a:pt x="8228" y="464"/>
                    <a:pt x="8466" y="357"/>
                    <a:pt x="8740" y="357"/>
                  </a:cubicBezTo>
                  <a:cubicBezTo>
                    <a:pt x="9002" y="357"/>
                    <a:pt x="9264" y="464"/>
                    <a:pt x="9442" y="655"/>
                  </a:cubicBezTo>
                  <a:cubicBezTo>
                    <a:pt x="9633" y="857"/>
                    <a:pt x="9740" y="1096"/>
                    <a:pt x="9740" y="1357"/>
                  </a:cubicBezTo>
                  <a:cubicBezTo>
                    <a:pt x="9740" y="1631"/>
                    <a:pt x="9633" y="1881"/>
                    <a:pt x="9442" y="2060"/>
                  </a:cubicBezTo>
                  <a:lnTo>
                    <a:pt x="8156" y="3334"/>
                  </a:lnTo>
                  <a:cubicBezTo>
                    <a:pt x="8025" y="3024"/>
                    <a:pt x="7847" y="2739"/>
                    <a:pt x="7597" y="2489"/>
                  </a:cubicBezTo>
                  <a:cubicBezTo>
                    <a:pt x="7097" y="1988"/>
                    <a:pt x="6436" y="1738"/>
                    <a:pt x="5777" y="1738"/>
                  </a:cubicBezTo>
                  <a:cubicBezTo>
                    <a:pt x="5117" y="1738"/>
                    <a:pt x="4459" y="1988"/>
                    <a:pt x="3965" y="2489"/>
                  </a:cubicBezTo>
                  <a:lnTo>
                    <a:pt x="1001" y="5453"/>
                  </a:lnTo>
                  <a:cubicBezTo>
                    <a:pt x="1" y="6453"/>
                    <a:pt x="1" y="8084"/>
                    <a:pt x="1001" y="9085"/>
                  </a:cubicBezTo>
                  <a:cubicBezTo>
                    <a:pt x="1501" y="9585"/>
                    <a:pt x="2156" y="9823"/>
                    <a:pt x="2810" y="9823"/>
                  </a:cubicBezTo>
                  <a:cubicBezTo>
                    <a:pt x="3465" y="9823"/>
                    <a:pt x="4120" y="9573"/>
                    <a:pt x="4632" y="9085"/>
                  </a:cubicBezTo>
                  <a:lnTo>
                    <a:pt x="6204" y="7501"/>
                  </a:lnTo>
                  <a:cubicBezTo>
                    <a:pt x="6287" y="7430"/>
                    <a:pt x="6287" y="7322"/>
                    <a:pt x="6204" y="7251"/>
                  </a:cubicBezTo>
                  <a:cubicBezTo>
                    <a:pt x="6176" y="7242"/>
                    <a:pt x="6143" y="7236"/>
                    <a:pt x="6109" y="7236"/>
                  </a:cubicBezTo>
                  <a:cubicBezTo>
                    <a:pt x="6055" y="7236"/>
                    <a:pt x="5997" y="7250"/>
                    <a:pt x="5954" y="7287"/>
                  </a:cubicBezTo>
                  <a:lnTo>
                    <a:pt x="4382" y="8858"/>
                  </a:lnTo>
                  <a:cubicBezTo>
                    <a:pt x="3965" y="9275"/>
                    <a:pt x="3406" y="9513"/>
                    <a:pt x="2810" y="9513"/>
                  </a:cubicBezTo>
                  <a:cubicBezTo>
                    <a:pt x="2215" y="9513"/>
                    <a:pt x="1667" y="9287"/>
                    <a:pt x="1251" y="8858"/>
                  </a:cubicBezTo>
                  <a:cubicBezTo>
                    <a:pt x="394" y="8001"/>
                    <a:pt x="394" y="6596"/>
                    <a:pt x="1251" y="5739"/>
                  </a:cubicBezTo>
                  <a:lnTo>
                    <a:pt x="4215" y="2774"/>
                  </a:lnTo>
                  <a:cubicBezTo>
                    <a:pt x="4632" y="2358"/>
                    <a:pt x="5180" y="2119"/>
                    <a:pt x="5775" y="2119"/>
                  </a:cubicBezTo>
                  <a:cubicBezTo>
                    <a:pt x="6370" y="2119"/>
                    <a:pt x="6918" y="2346"/>
                    <a:pt x="7335" y="2774"/>
                  </a:cubicBezTo>
                  <a:cubicBezTo>
                    <a:pt x="7573" y="3012"/>
                    <a:pt x="7775" y="3310"/>
                    <a:pt x="7871" y="3632"/>
                  </a:cubicBezTo>
                  <a:lnTo>
                    <a:pt x="6478" y="5036"/>
                  </a:lnTo>
                  <a:cubicBezTo>
                    <a:pt x="6287" y="5227"/>
                    <a:pt x="6049" y="5334"/>
                    <a:pt x="5775" y="5334"/>
                  </a:cubicBezTo>
                  <a:cubicBezTo>
                    <a:pt x="5513" y="5334"/>
                    <a:pt x="5251" y="5227"/>
                    <a:pt x="5073" y="5036"/>
                  </a:cubicBezTo>
                  <a:cubicBezTo>
                    <a:pt x="4989" y="4941"/>
                    <a:pt x="4918" y="4822"/>
                    <a:pt x="4858" y="4703"/>
                  </a:cubicBezTo>
                  <a:cubicBezTo>
                    <a:pt x="4829" y="4634"/>
                    <a:pt x="4751" y="4590"/>
                    <a:pt x="4677" y="4590"/>
                  </a:cubicBezTo>
                  <a:cubicBezTo>
                    <a:pt x="4662" y="4590"/>
                    <a:pt x="4647" y="4592"/>
                    <a:pt x="4632" y="4596"/>
                  </a:cubicBezTo>
                  <a:cubicBezTo>
                    <a:pt x="4537" y="4632"/>
                    <a:pt x="4501" y="4739"/>
                    <a:pt x="4525" y="4822"/>
                  </a:cubicBezTo>
                  <a:cubicBezTo>
                    <a:pt x="4596" y="4989"/>
                    <a:pt x="4692" y="5132"/>
                    <a:pt x="4823" y="5275"/>
                  </a:cubicBezTo>
                  <a:cubicBezTo>
                    <a:pt x="5073" y="5525"/>
                    <a:pt x="5418" y="5679"/>
                    <a:pt x="5775" y="5679"/>
                  </a:cubicBezTo>
                  <a:cubicBezTo>
                    <a:pt x="6132" y="5679"/>
                    <a:pt x="6478" y="5537"/>
                    <a:pt x="6728" y="5275"/>
                  </a:cubicBezTo>
                  <a:lnTo>
                    <a:pt x="9692" y="2310"/>
                  </a:lnTo>
                  <a:cubicBezTo>
                    <a:pt x="9942" y="2060"/>
                    <a:pt x="10097" y="1715"/>
                    <a:pt x="10097" y="1357"/>
                  </a:cubicBezTo>
                  <a:cubicBezTo>
                    <a:pt x="10097" y="1000"/>
                    <a:pt x="9954" y="655"/>
                    <a:pt x="9692" y="405"/>
                  </a:cubicBezTo>
                  <a:cubicBezTo>
                    <a:pt x="9442" y="155"/>
                    <a:pt x="9097" y="0"/>
                    <a:pt x="874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604" name="Google Shape;10604;p73"/>
            <p:cNvSpPr/>
            <p:nvPr/>
          </p:nvSpPr>
          <p:spPr>
            <a:xfrm>
              <a:off x="6705588" y="3808035"/>
              <a:ext cx="321744" cy="313787"/>
            </a:xfrm>
            <a:custGeom>
              <a:avLst/>
              <a:gdLst/>
              <a:ahLst/>
              <a:cxnLst/>
              <a:rect l="l" t="t" r="r" b="b"/>
              <a:pathLst>
                <a:path w="10109" h="9859" extrusionOk="0">
                  <a:moveTo>
                    <a:pt x="7281" y="1"/>
                  </a:moveTo>
                  <a:cubicBezTo>
                    <a:pt x="6623" y="1"/>
                    <a:pt x="5965" y="251"/>
                    <a:pt x="5465" y="751"/>
                  </a:cubicBezTo>
                  <a:lnTo>
                    <a:pt x="3894" y="2322"/>
                  </a:lnTo>
                  <a:cubicBezTo>
                    <a:pt x="3810" y="2406"/>
                    <a:pt x="3810" y="2501"/>
                    <a:pt x="3894" y="2584"/>
                  </a:cubicBezTo>
                  <a:cubicBezTo>
                    <a:pt x="3929" y="2620"/>
                    <a:pt x="3974" y="2638"/>
                    <a:pt x="4019" y="2638"/>
                  </a:cubicBezTo>
                  <a:cubicBezTo>
                    <a:pt x="4063" y="2638"/>
                    <a:pt x="4108" y="2620"/>
                    <a:pt x="4144" y="2584"/>
                  </a:cubicBezTo>
                  <a:lnTo>
                    <a:pt x="5715" y="1001"/>
                  </a:lnTo>
                  <a:cubicBezTo>
                    <a:pt x="6150" y="572"/>
                    <a:pt x="6715" y="358"/>
                    <a:pt x="7281" y="358"/>
                  </a:cubicBezTo>
                  <a:cubicBezTo>
                    <a:pt x="7846" y="358"/>
                    <a:pt x="8412" y="572"/>
                    <a:pt x="8847" y="1001"/>
                  </a:cubicBezTo>
                  <a:cubicBezTo>
                    <a:pt x="9704" y="1870"/>
                    <a:pt x="9704" y="3263"/>
                    <a:pt x="8847" y="4132"/>
                  </a:cubicBezTo>
                  <a:lnTo>
                    <a:pt x="5882" y="7085"/>
                  </a:lnTo>
                  <a:cubicBezTo>
                    <a:pt x="5465" y="7501"/>
                    <a:pt x="4918" y="7740"/>
                    <a:pt x="4322" y="7740"/>
                  </a:cubicBezTo>
                  <a:cubicBezTo>
                    <a:pt x="3727" y="7740"/>
                    <a:pt x="3179" y="7525"/>
                    <a:pt x="2763" y="7085"/>
                  </a:cubicBezTo>
                  <a:cubicBezTo>
                    <a:pt x="2524" y="6847"/>
                    <a:pt x="2322" y="6549"/>
                    <a:pt x="2227" y="6227"/>
                  </a:cubicBezTo>
                  <a:lnTo>
                    <a:pt x="3620" y="4823"/>
                  </a:lnTo>
                  <a:cubicBezTo>
                    <a:pt x="3810" y="4632"/>
                    <a:pt x="4048" y="4525"/>
                    <a:pt x="4322" y="4525"/>
                  </a:cubicBezTo>
                  <a:cubicBezTo>
                    <a:pt x="4584" y="4525"/>
                    <a:pt x="4846" y="4632"/>
                    <a:pt x="5025" y="4823"/>
                  </a:cubicBezTo>
                  <a:cubicBezTo>
                    <a:pt x="5108" y="4918"/>
                    <a:pt x="5179" y="5037"/>
                    <a:pt x="5239" y="5156"/>
                  </a:cubicBezTo>
                  <a:cubicBezTo>
                    <a:pt x="5269" y="5225"/>
                    <a:pt x="5347" y="5269"/>
                    <a:pt x="5420" y="5269"/>
                  </a:cubicBezTo>
                  <a:cubicBezTo>
                    <a:pt x="5435" y="5269"/>
                    <a:pt x="5451" y="5267"/>
                    <a:pt x="5465" y="5263"/>
                  </a:cubicBezTo>
                  <a:cubicBezTo>
                    <a:pt x="5560" y="5227"/>
                    <a:pt x="5596" y="5120"/>
                    <a:pt x="5572" y="5037"/>
                  </a:cubicBezTo>
                  <a:cubicBezTo>
                    <a:pt x="5501" y="4870"/>
                    <a:pt x="5406" y="4727"/>
                    <a:pt x="5275" y="4584"/>
                  </a:cubicBezTo>
                  <a:cubicBezTo>
                    <a:pt x="5025" y="4334"/>
                    <a:pt x="4679" y="4192"/>
                    <a:pt x="4322" y="4192"/>
                  </a:cubicBezTo>
                  <a:cubicBezTo>
                    <a:pt x="3965" y="4192"/>
                    <a:pt x="3620" y="4322"/>
                    <a:pt x="3370" y="4584"/>
                  </a:cubicBezTo>
                  <a:lnTo>
                    <a:pt x="1929" y="6037"/>
                  </a:lnTo>
                  <a:cubicBezTo>
                    <a:pt x="1893" y="6049"/>
                    <a:pt x="1881" y="6061"/>
                    <a:pt x="1870" y="6097"/>
                  </a:cubicBezTo>
                  <a:lnTo>
                    <a:pt x="405" y="7549"/>
                  </a:lnTo>
                  <a:cubicBezTo>
                    <a:pt x="155" y="7799"/>
                    <a:pt x="0" y="8144"/>
                    <a:pt x="0" y="8502"/>
                  </a:cubicBezTo>
                  <a:cubicBezTo>
                    <a:pt x="0" y="8859"/>
                    <a:pt x="143" y="9204"/>
                    <a:pt x="405" y="9454"/>
                  </a:cubicBezTo>
                  <a:cubicBezTo>
                    <a:pt x="655" y="9704"/>
                    <a:pt x="1000" y="9859"/>
                    <a:pt x="1358" y="9859"/>
                  </a:cubicBezTo>
                  <a:cubicBezTo>
                    <a:pt x="1715" y="9859"/>
                    <a:pt x="2060" y="9728"/>
                    <a:pt x="2310" y="9454"/>
                  </a:cubicBezTo>
                  <a:lnTo>
                    <a:pt x="3251" y="8513"/>
                  </a:lnTo>
                  <a:cubicBezTo>
                    <a:pt x="3322" y="8442"/>
                    <a:pt x="3322" y="8335"/>
                    <a:pt x="3251" y="8263"/>
                  </a:cubicBezTo>
                  <a:cubicBezTo>
                    <a:pt x="3215" y="8228"/>
                    <a:pt x="3170" y="8210"/>
                    <a:pt x="3126" y="8210"/>
                  </a:cubicBezTo>
                  <a:cubicBezTo>
                    <a:pt x="3081" y="8210"/>
                    <a:pt x="3036" y="8228"/>
                    <a:pt x="3001" y="8263"/>
                  </a:cubicBezTo>
                  <a:lnTo>
                    <a:pt x="2060" y="9204"/>
                  </a:lnTo>
                  <a:cubicBezTo>
                    <a:pt x="1870" y="9395"/>
                    <a:pt x="1631" y="9502"/>
                    <a:pt x="1358" y="9502"/>
                  </a:cubicBezTo>
                  <a:cubicBezTo>
                    <a:pt x="1096" y="9502"/>
                    <a:pt x="834" y="9395"/>
                    <a:pt x="655" y="9204"/>
                  </a:cubicBezTo>
                  <a:cubicBezTo>
                    <a:pt x="465" y="9014"/>
                    <a:pt x="357" y="8775"/>
                    <a:pt x="357" y="8502"/>
                  </a:cubicBezTo>
                  <a:cubicBezTo>
                    <a:pt x="357" y="8240"/>
                    <a:pt x="465" y="7978"/>
                    <a:pt x="655" y="7799"/>
                  </a:cubicBezTo>
                  <a:lnTo>
                    <a:pt x="1941" y="6525"/>
                  </a:lnTo>
                  <a:cubicBezTo>
                    <a:pt x="2072" y="6835"/>
                    <a:pt x="2251" y="7120"/>
                    <a:pt x="2501" y="7370"/>
                  </a:cubicBezTo>
                  <a:cubicBezTo>
                    <a:pt x="2989" y="7859"/>
                    <a:pt x="3632" y="8132"/>
                    <a:pt x="4322" y="8132"/>
                  </a:cubicBezTo>
                  <a:cubicBezTo>
                    <a:pt x="5001" y="8132"/>
                    <a:pt x="5644" y="7859"/>
                    <a:pt x="6132" y="7370"/>
                  </a:cubicBezTo>
                  <a:lnTo>
                    <a:pt x="9097" y="4406"/>
                  </a:lnTo>
                  <a:cubicBezTo>
                    <a:pt x="10109" y="3382"/>
                    <a:pt x="10109" y="1751"/>
                    <a:pt x="9097" y="751"/>
                  </a:cubicBezTo>
                  <a:cubicBezTo>
                    <a:pt x="8597" y="251"/>
                    <a:pt x="7939" y="1"/>
                    <a:pt x="728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</p:grpSp>
      <p:grpSp>
        <p:nvGrpSpPr>
          <p:cNvPr id="10605" name="Google Shape;10605;p73"/>
          <p:cNvGrpSpPr/>
          <p:nvPr/>
        </p:nvGrpSpPr>
        <p:grpSpPr>
          <a:xfrm>
            <a:off x="8292522" y="4856675"/>
            <a:ext cx="475503" cy="445669"/>
            <a:chOff x="6219391" y="3816756"/>
            <a:chExt cx="356627" cy="334252"/>
          </a:xfrm>
          <a:solidFill>
            <a:srgbClr val="E084C6"/>
          </a:solidFill>
        </p:grpSpPr>
        <p:sp>
          <p:nvSpPr>
            <p:cNvPr id="10606" name="Google Shape;10606;p73"/>
            <p:cNvSpPr/>
            <p:nvPr/>
          </p:nvSpPr>
          <p:spPr>
            <a:xfrm>
              <a:off x="6219391" y="3816756"/>
              <a:ext cx="306594" cy="334252"/>
            </a:xfrm>
            <a:custGeom>
              <a:avLst/>
              <a:gdLst/>
              <a:ahLst/>
              <a:cxnLst/>
              <a:rect l="l" t="t" r="r" b="b"/>
              <a:pathLst>
                <a:path w="9633" h="10502" extrusionOk="0">
                  <a:moveTo>
                    <a:pt x="8394" y="4179"/>
                  </a:moveTo>
                  <a:cubicBezTo>
                    <a:pt x="8906" y="4251"/>
                    <a:pt x="9299" y="4703"/>
                    <a:pt x="9299" y="5239"/>
                  </a:cubicBezTo>
                  <a:cubicBezTo>
                    <a:pt x="9299" y="5775"/>
                    <a:pt x="8906" y="6215"/>
                    <a:pt x="8394" y="6299"/>
                  </a:cubicBezTo>
                  <a:lnTo>
                    <a:pt x="8394" y="4179"/>
                  </a:lnTo>
                  <a:close/>
                  <a:moveTo>
                    <a:pt x="1203" y="4013"/>
                  </a:moveTo>
                  <a:lnTo>
                    <a:pt x="1203" y="6489"/>
                  </a:lnTo>
                  <a:lnTo>
                    <a:pt x="846" y="6489"/>
                  </a:lnTo>
                  <a:cubicBezTo>
                    <a:pt x="548" y="6489"/>
                    <a:pt x="310" y="6251"/>
                    <a:pt x="310" y="5953"/>
                  </a:cubicBezTo>
                  <a:lnTo>
                    <a:pt x="310" y="4549"/>
                  </a:lnTo>
                  <a:cubicBezTo>
                    <a:pt x="310" y="4251"/>
                    <a:pt x="548" y="4013"/>
                    <a:pt x="846" y="4013"/>
                  </a:cubicBezTo>
                  <a:close/>
                  <a:moveTo>
                    <a:pt x="2596" y="4001"/>
                  </a:moveTo>
                  <a:lnTo>
                    <a:pt x="2596" y="6489"/>
                  </a:lnTo>
                  <a:lnTo>
                    <a:pt x="1525" y="6489"/>
                  </a:lnTo>
                  <a:lnTo>
                    <a:pt x="1525" y="4001"/>
                  </a:lnTo>
                  <a:close/>
                  <a:moveTo>
                    <a:pt x="2799" y="7692"/>
                  </a:moveTo>
                  <a:lnTo>
                    <a:pt x="2799" y="8418"/>
                  </a:lnTo>
                  <a:lnTo>
                    <a:pt x="2477" y="8418"/>
                  </a:lnTo>
                  <a:lnTo>
                    <a:pt x="2679" y="7692"/>
                  </a:lnTo>
                  <a:close/>
                  <a:moveTo>
                    <a:pt x="2560" y="6811"/>
                  </a:moveTo>
                  <a:lnTo>
                    <a:pt x="1941" y="9121"/>
                  </a:lnTo>
                  <a:lnTo>
                    <a:pt x="1525" y="9121"/>
                  </a:lnTo>
                  <a:lnTo>
                    <a:pt x="1525" y="6811"/>
                  </a:lnTo>
                  <a:close/>
                  <a:moveTo>
                    <a:pt x="8061" y="310"/>
                  </a:moveTo>
                  <a:lnTo>
                    <a:pt x="8061" y="10180"/>
                  </a:lnTo>
                  <a:lnTo>
                    <a:pt x="7335" y="10180"/>
                  </a:lnTo>
                  <a:lnTo>
                    <a:pt x="7335" y="3227"/>
                  </a:lnTo>
                  <a:cubicBezTo>
                    <a:pt x="7335" y="3132"/>
                    <a:pt x="7251" y="3060"/>
                    <a:pt x="7168" y="3060"/>
                  </a:cubicBezTo>
                  <a:cubicBezTo>
                    <a:pt x="7085" y="3060"/>
                    <a:pt x="7001" y="3132"/>
                    <a:pt x="7001" y="3227"/>
                  </a:cubicBezTo>
                  <a:lnTo>
                    <a:pt x="7001" y="9085"/>
                  </a:lnTo>
                  <a:cubicBezTo>
                    <a:pt x="6799" y="8811"/>
                    <a:pt x="6489" y="8406"/>
                    <a:pt x="6085" y="8013"/>
                  </a:cubicBezTo>
                  <a:cubicBezTo>
                    <a:pt x="5620" y="7573"/>
                    <a:pt x="5144" y="7216"/>
                    <a:pt x="4656" y="6966"/>
                  </a:cubicBezTo>
                  <a:cubicBezTo>
                    <a:pt x="4084" y="6668"/>
                    <a:pt x="3525" y="6501"/>
                    <a:pt x="2941" y="6489"/>
                  </a:cubicBezTo>
                  <a:lnTo>
                    <a:pt x="2941" y="4001"/>
                  </a:lnTo>
                  <a:cubicBezTo>
                    <a:pt x="3525" y="3965"/>
                    <a:pt x="4084" y="3810"/>
                    <a:pt x="4656" y="3525"/>
                  </a:cubicBezTo>
                  <a:cubicBezTo>
                    <a:pt x="5144" y="3275"/>
                    <a:pt x="5620" y="2917"/>
                    <a:pt x="6085" y="2465"/>
                  </a:cubicBezTo>
                  <a:cubicBezTo>
                    <a:pt x="6489" y="2084"/>
                    <a:pt x="6799" y="1679"/>
                    <a:pt x="7001" y="1393"/>
                  </a:cubicBezTo>
                  <a:lnTo>
                    <a:pt x="7001" y="2441"/>
                  </a:lnTo>
                  <a:cubicBezTo>
                    <a:pt x="7001" y="2524"/>
                    <a:pt x="7085" y="2596"/>
                    <a:pt x="7168" y="2596"/>
                  </a:cubicBezTo>
                  <a:cubicBezTo>
                    <a:pt x="7251" y="2596"/>
                    <a:pt x="7335" y="2524"/>
                    <a:pt x="7335" y="2441"/>
                  </a:cubicBezTo>
                  <a:lnTo>
                    <a:pt x="7335" y="310"/>
                  </a:lnTo>
                  <a:close/>
                  <a:moveTo>
                    <a:pt x="7168" y="0"/>
                  </a:moveTo>
                  <a:cubicBezTo>
                    <a:pt x="7085" y="0"/>
                    <a:pt x="7001" y="72"/>
                    <a:pt x="7001" y="167"/>
                  </a:cubicBezTo>
                  <a:lnTo>
                    <a:pt x="7001" y="822"/>
                  </a:lnTo>
                  <a:cubicBezTo>
                    <a:pt x="6906" y="977"/>
                    <a:pt x="6489" y="1620"/>
                    <a:pt x="5847" y="2251"/>
                  </a:cubicBezTo>
                  <a:cubicBezTo>
                    <a:pt x="5156" y="2905"/>
                    <a:pt x="4084" y="3691"/>
                    <a:pt x="2775" y="3691"/>
                  </a:cubicBezTo>
                  <a:lnTo>
                    <a:pt x="858" y="3691"/>
                  </a:lnTo>
                  <a:cubicBezTo>
                    <a:pt x="382" y="3691"/>
                    <a:pt x="1" y="4072"/>
                    <a:pt x="1" y="4549"/>
                  </a:cubicBezTo>
                  <a:lnTo>
                    <a:pt x="1" y="5953"/>
                  </a:lnTo>
                  <a:cubicBezTo>
                    <a:pt x="1" y="6430"/>
                    <a:pt x="382" y="6811"/>
                    <a:pt x="858" y="6811"/>
                  </a:cubicBezTo>
                  <a:lnTo>
                    <a:pt x="1215" y="6811"/>
                  </a:lnTo>
                  <a:lnTo>
                    <a:pt x="1215" y="9287"/>
                  </a:lnTo>
                  <a:cubicBezTo>
                    <a:pt x="1215" y="9371"/>
                    <a:pt x="1286" y="9454"/>
                    <a:pt x="1382" y="9454"/>
                  </a:cubicBezTo>
                  <a:lnTo>
                    <a:pt x="2084" y="9454"/>
                  </a:lnTo>
                  <a:cubicBezTo>
                    <a:pt x="2156" y="9454"/>
                    <a:pt x="2215" y="9406"/>
                    <a:pt x="2239" y="9335"/>
                  </a:cubicBezTo>
                  <a:lnTo>
                    <a:pt x="2394" y="8751"/>
                  </a:lnTo>
                  <a:lnTo>
                    <a:pt x="2953" y="8751"/>
                  </a:lnTo>
                  <a:cubicBezTo>
                    <a:pt x="3049" y="8751"/>
                    <a:pt x="3120" y="8680"/>
                    <a:pt x="3120" y="8585"/>
                  </a:cubicBezTo>
                  <a:lnTo>
                    <a:pt x="3120" y="7525"/>
                  </a:lnTo>
                  <a:cubicBezTo>
                    <a:pt x="3120" y="7442"/>
                    <a:pt x="3049" y="7370"/>
                    <a:pt x="2953" y="7370"/>
                  </a:cubicBezTo>
                  <a:lnTo>
                    <a:pt x="2763" y="7370"/>
                  </a:lnTo>
                  <a:lnTo>
                    <a:pt x="2918" y="6811"/>
                  </a:lnTo>
                  <a:cubicBezTo>
                    <a:pt x="4168" y="6858"/>
                    <a:pt x="5192" y="7620"/>
                    <a:pt x="5858" y="8263"/>
                  </a:cubicBezTo>
                  <a:cubicBezTo>
                    <a:pt x="6513" y="8882"/>
                    <a:pt x="6930" y="9525"/>
                    <a:pt x="7025" y="9692"/>
                  </a:cubicBezTo>
                  <a:lnTo>
                    <a:pt x="7025" y="10347"/>
                  </a:lnTo>
                  <a:cubicBezTo>
                    <a:pt x="7025" y="10430"/>
                    <a:pt x="7097" y="10502"/>
                    <a:pt x="7180" y="10502"/>
                  </a:cubicBezTo>
                  <a:lnTo>
                    <a:pt x="8240" y="10502"/>
                  </a:lnTo>
                  <a:cubicBezTo>
                    <a:pt x="8335" y="10502"/>
                    <a:pt x="8406" y="10430"/>
                    <a:pt x="8406" y="10347"/>
                  </a:cubicBezTo>
                  <a:lnTo>
                    <a:pt x="8406" y="6632"/>
                  </a:lnTo>
                  <a:cubicBezTo>
                    <a:pt x="9109" y="6549"/>
                    <a:pt x="9633" y="5965"/>
                    <a:pt x="9633" y="5251"/>
                  </a:cubicBezTo>
                  <a:cubicBezTo>
                    <a:pt x="9621" y="4537"/>
                    <a:pt x="9085" y="3941"/>
                    <a:pt x="8394" y="3870"/>
                  </a:cubicBezTo>
                  <a:lnTo>
                    <a:pt x="8394" y="167"/>
                  </a:lnTo>
                  <a:cubicBezTo>
                    <a:pt x="8394" y="72"/>
                    <a:pt x="8311" y="0"/>
                    <a:pt x="82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607" name="Google Shape;10607;p73"/>
            <p:cNvSpPr/>
            <p:nvPr/>
          </p:nvSpPr>
          <p:spPr>
            <a:xfrm>
              <a:off x="6549060" y="3978567"/>
              <a:ext cx="26958" cy="10630"/>
            </a:xfrm>
            <a:custGeom>
              <a:avLst/>
              <a:gdLst/>
              <a:ahLst/>
              <a:cxnLst/>
              <a:rect l="l" t="t" r="r" b="b"/>
              <a:pathLst>
                <a:path w="847" h="334" extrusionOk="0">
                  <a:moveTo>
                    <a:pt x="156" y="0"/>
                  </a:moveTo>
                  <a:cubicBezTo>
                    <a:pt x="72" y="0"/>
                    <a:pt x="1" y="84"/>
                    <a:pt x="1" y="167"/>
                  </a:cubicBezTo>
                  <a:cubicBezTo>
                    <a:pt x="1" y="262"/>
                    <a:pt x="72" y="334"/>
                    <a:pt x="156" y="334"/>
                  </a:cubicBezTo>
                  <a:lnTo>
                    <a:pt x="680" y="334"/>
                  </a:lnTo>
                  <a:cubicBezTo>
                    <a:pt x="763" y="334"/>
                    <a:pt x="846" y="262"/>
                    <a:pt x="846" y="167"/>
                  </a:cubicBezTo>
                  <a:cubicBezTo>
                    <a:pt x="846" y="84"/>
                    <a:pt x="775" y="0"/>
                    <a:pt x="68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608" name="Google Shape;10608;p73"/>
            <p:cNvSpPr/>
            <p:nvPr/>
          </p:nvSpPr>
          <p:spPr>
            <a:xfrm>
              <a:off x="6525572" y="3915357"/>
              <a:ext cx="24666" cy="22311"/>
            </a:xfrm>
            <a:custGeom>
              <a:avLst/>
              <a:gdLst/>
              <a:ahLst/>
              <a:cxnLst/>
              <a:rect l="l" t="t" r="r" b="b"/>
              <a:pathLst>
                <a:path w="775" h="701" extrusionOk="0">
                  <a:moveTo>
                    <a:pt x="605" y="1"/>
                  </a:moveTo>
                  <a:cubicBezTo>
                    <a:pt x="563" y="1"/>
                    <a:pt x="519" y="16"/>
                    <a:pt x="477" y="46"/>
                  </a:cubicBezTo>
                  <a:lnTo>
                    <a:pt x="108" y="415"/>
                  </a:lnTo>
                  <a:cubicBezTo>
                    <a:pt x="1" y="522"/>
                    <a:pt x="84" y="700"/>
                    <a:pt x="227" y="700"/>
                  </a:cubicBezTo>
                  <a:cubicBezTo>
                    <a:pt x="275" y="700"/>
                    <a:pt x="322" y="677"/>
                    <a:pt x="346" y="653"/>
                  </a:cubicBezTo>
                  <a:lnTo>
                    <a:pt x="715" y="284"/>
                  </a:lnTo>
                  <a:cubicBezTo>
                    <a:pt x="775" y="224"/>
                    <a:pt x="775" y="117"/>
                    <a:pt x="715" y="46"/>
                  </a:cubicBezTo>
                  <a:cubicBezTo>
                    <a:pt x="685" y="16"/>
                    <a:pt x="647" y="1"/>
                    <a:pt x="60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609" name="Google Shape;10609;p73"/>
            <p:cNvSpPr/>
            <p:nvPr/>
          </p:nvSpPr>
          <p:spPr>
            <a:xfrm>
              <a:off x="6527099" y="4030191"/>
              <a:ext cx="23139" cy="22661"/>
            </a:xfrm>
            <a:custGeom>
              <a:avLst/>
              <a:gdLst/>
              <a:ahLst/>
              <a:cxnLst/>
              <a:rect l="l" t="t" r="r" b="b"/>
              <a:pathLst>
                <a:path w="727" h="712" extrusionOk="0">
                  <a:moveTo>
                    <a:pt x="183" y="1"/>
                  </a:moveTo>
                  <a:cubicBezTo>
                    <a:pt x="140" y="1"/>
                    <a:pt x="96" y="15"/>
                    <a:pt x="60" y="45"/>
                  </a:cubicBezTo>
                  <a:cubicBezTo>
                    <a:pt x="0" y="105"/>
                    <a:pt x="0" y="212"/>
                    <a:pt x="60" y="283"/>
                  </a:cubicBezTo>
                  <a:lnTo>
                    <a:pt x="429" y="664"/>
                  </a:lnTo>
                  <a:cubicBezTo>
                    <a:pt x="466" y="696"/>
                    <a:pt x="505" y="711"/>
                    <a:pt x="543" y="711"/>
                  </a:cubicBezTo>
                  <a:cubicBezTo>
                    <a:pt x="590" y="711"/>
                    <a:pt x="634" y="687"/>
                    <a:pt x="667" y="641"/>
                  </a:cubicBezTo>
                  <a:cubicBezTo>
                    <a:pt x="727" y="569"/>
                    <a:pt x="727" y="486"/>
                    <a:pt x="667" y="426"/>
                  </a:cubicBezTo>
                  <a:lnTo>
                    <a:pt x="298" y="45"/>
                  </a:lnTo>
                  <a:cubicBezTo>
                    <a:pt x="268" y="15"/>
                    <a:pt x="227" y="1"/>
                    <a:pt x="18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</p:grpSp>
      <p:grpSp>
        <p:nvGrpSpPr>
          <p:cNvPr id="10610" name="Google Shape;10610;p73"/>
          <p:cNvGrpSpPr/>
          <p:nvPr/>
        </p:nvGrpSpPr>
        <p:grpSpPr>
          <a:xfrm>
            <a:off x="7704901" y="4870297"/>
            <a:ext cx="465403" cy="417407"/>
            <a:chOff x="5778676" y="3826972"/>
            <a:chExt cx="349052" cy="313055"/>
          </a:xfrm>
          <a:solidFill>
            <a:srgbClr val="E084C6"/>
          </a:solidFill>
        </p:grpSpPr>
        <p:sp>
          <p:nvSpPr>
            <p:cNvPr id="10611" name="Google Shape;10611;p73"/>
            <p:cNvSpPr/>
            <p:nvPr/>
          </p:nvSpPr>
          <p:spPr>
            <a:xfrm>
              <a:off x="5923045" y="3890659"/>
              <a:ext cx="27690" cy="48155"/>
            </a:xfrm>
            <a:custGeom>
              <a:avLst/>
              <a:gdLst/>
              <a:ahLst/>
              <a:cxnLst/>
              <a:rect l="l" t="t" r="r" b="b"/>
              <a:pathLst>
                <a:path w="870" h="1513" extrusionOk="0">
                  <a:moveTo>
                    <a:pt x="406" y="286"/>
                  </a:moveTo>
                  <a:lnTo>
                    <a:pt x="406" y="560"/>
                  </a:lnTo>
                  <a:cubicBezTo>
                    <a:pt x="299" y="524"/>
                    <a:pt x="251" y="488"/>
                    <a:pt x="251" y="417"/>
                  </a:cubicBezTo>
                  <a:cubicBezTo>
                    <a:pt x="251" y="345"/>
                    <a:pt x="334" y="298"/>
                    <a:pt x="406" y="286"/>
                  </a:cubicBezTo>
                  <a:close/>
                  <a:moveTo>
                    <a:pt x="513" y="845"/>
                  </a:moveTo>
                  <a:cubicBezTo>
                    <a:pt x="632" y="893"/>
                    <a:pt x="644" y="953"/>
                    <a:pt x="644" y="1012"/>
                  </a:cubicBezTo>
                  <a:cubicBezTo>
                    <a:pt x="644" y="1119"/>
                    <a:pt x="584" y="1155"/>
                    <a:pt x="513" y="1179"/>
                  </a:cubicBezTo>
                  <a:lnTo>
                    <a:pt x="513" y="845"/>
                  </a:lnTo>
                  <a:close/>
                  <a:moveTo>
                    <a:pt x="465" y="0"/>
                  </a:moveTo>
                  <a:cubicBezTo>
                    <a:pt x="441" y="0"/>
                    <a:pt x="406" y="12"/>
                    <a:pt x="406" y="48"/>
                  </a:cubicBezTo>
                  <a:lnTo>
                    <a:pt x="406" y="83"/>
                  </a:lnTo>
                  <a:cubicBezTo>
                    <a:pt x="179" y="119"/>
                    <a:pt x="48" y="238"/>
                    <a:pt x="48" y="441"/>
                  </a:cubicBezTo>
                  <a:cubicBezTo>
                    <a:pt x="48" y="667"/>
                    <a:pt x="215" y="738"/>
                    <a:pt x="406" y="810"/>
                  </a:cubicBezTo>
                  <a:lnTo>
                    <a:pt x="406" y="1191"/>
                  </a:lnTo>
                  <a:cubicBezTo>
                    <a:pt x="299" y="1167"/>
                    <a:pt x="251" y="1143"/>
                    <a:pt x="168" y="1072"/>
                  </a:cubicBezTo>
                  <a:cubicBezTo>
                    <a:pt x="149" y="1058"/>
                    <a:pt x="132" y="1051"/>
                    <a:pt x="116" y="1051"/>
                  </a:cubicBezTo>
                  <a:cubicBezTo>
                    <a:pt x="92" y="1051"/>
                    <a:pt x="70" y="1067"/>
                    <a:pt x="48" y="1095"/>
                  </a:cubicBezTo>
                  <a:cubicBezTo>
                    <a:pt x="1" y="1155"/>
                    <a:pt x="1" y="1215"/>
                    <a:pt x="48" y="1262"/>
                  </a:cubicBezTo>
                  <a:cubicBezTo>
                    <a:pt x="120" y="1357"/>
                    <a:pt x="275" y="1417"/>
                    <a:pt x="406" y="1417"/>
                  </a:cubicBezTo>
                  <a:lnTo>
                    <a:pt x="406" y="1476"/>
                  </a:lnTo>
                  <a:cubicBezTo>
                    <a:pt x="406" y="1500"/>
                    <a:pt x="441" y="1512"/>
                    <a:pt x="465" y="1512"/>
                  </a:cubicBezTo>
                  <a:cubicBezTo>
                    <a:pt x="501" y="1512"/>
                    <a:pt x="525" y="1500"/>
                    <a:pt x="525" y="1476"/>
                  </a:cubicBezTo>
                  <a:lnTo>
                    <a:pt x="525" y="1417"/>
                  </a:lnTo>
                  <a:cubicBezTo>
                    <a:pt x="715" y="1381"/>
                    <a:pt x="870" y="1262"/>
                    <a:pt x="870" y="1024"/>
                  </a:cubicBezTo>
                  <a:cubicBezTo>
                    <a:pt x="870" y="774"/>
                    <a:pt x="739" y="679"/>
                    <a:pt x="525" y="607"/>
                  </a:cubicBezTo>
                  <a:lnTo>
                    <a:pt x="525" y="286"/>
                  </a:lnTo>
                  <a:cubicBezTo>
                    <a:pt x="572" y="286"/>
                    <a:pt x="596" y="298"/>
                    <a:pt x="656" y="322"/>
                  </a:cubicBezTo>
                  <a:cubicBezTo>
                    <a:pt x="682" y="335"/>
                    <a:pt x="713" y="352"/>
                    <a:pt x="745" y="352"/>
                  </a:cubicBezTo>
                  <a:cubicBezTo>
                    <a:pt x="770" y="352"/>
                    <a:pt x="796" y="341"/>
                    <a:pt x="822" y="310"/>
                  </a:cubicBezTo>
                  <a:cubicBezTo>
                    <a:pt x="858" y="262"/>
                    <a:pt x="870" y="202"/>
                    <a:pt x="810" y="155"/>
                  </a:cubicBezTo>
                  <a:cubicBezTo>
                    <a:pt x="739" y="107"/>
                    <a:pt x="620" y="83"/>
                    <a:pt x="525" y="83"/>
                  </a:cubicBezTo>
                  <a:lnTo>
                    <a:pt x="525" y="48"/>
                  </a:lnTo>
                  <a:cubicBezTo>
                    <a:pt x="525" y="12"/>
                    <a:pt x="501" y="0"/>
                    <a:pt x="4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612" name="Google Shape;10612;p73"/>
            <p:cNvSpPr/>
            <p:nvPr/>
          </p:nvSpPr>
          <p:spPr>
            <a:xfrm>
              <a:off x="5976866" y="3843268"/>
              <a:ext cx="80364" cy="80364"/>
            </a:xfrm>
            <a:custGeom>
              <a:avLst/>
              <a:gdLst/>
              <a:ahLst/>
              <a:cxnLst/>
              <a:rect l="l" t="t" r="r" b="b"/>
              <a:pathLst>
                <a:path w="2525" h="2525" extrusionOk="0">
                  <a:moveTo>
                    <a:pt x="1263" y="310"/>
                  </a:moveTo>
                  <a:cubicBezTo>
                    <a:pt x="1786" y="310"/>
                    <a:pt x="2215" y="739"/>
                    <a:pt x="2215" y="1263"/>
                  </a:cubicBezTo>
                  <a:cubicBezTo>
                    <a:pt x="2215" y="1787"/>
                    <a:pt x="1798" y="2215"/>
                    <a:pt x="1263" y="2215"/>
                  </a:cubicBezTo>
                  <a:cubicBezTo>
                    <a:pt x="739" y="2215"/>
                    <a:pt x="310" y="1787"/>
                    <a:pt x="310" y="1263"/>
                  </a:cubicBezTo>
                  <a:cubicBezTo>
                    <a:pt x="310" y="739"/>
                    <a:pt x="739" y="310"/>
                    <a:pt x="1263" y="310"/>
                  </a:cubicBezTo>
                  <a:close/>
                  <a:moveTo>
                    <a:pt x="1263" y="1"/>
                  </a:moveTo>
                  <a:cubicBezTo>
                    <a:pt x="560" y="1"/>
                    <a:pt x="1" y="560"/>
                    <a:pt x="1" y="1263"/>
                  </a:cubicBezTo>
                  <a:cubicBezTo>
                    <a:pt x="1" y="1965"/>
                    <a:pt x="560" y="2525"/>
                    <a:pt x="1263" y="2525"/>
                  </a:cubicBezTo>
                  <a:cubicBezTo>
                    <a:pt x="1965" y="2525"/>
                    <a:pt x="2525" y="1965"/>
                    <a:pt x="2525" y="1263"/>
                  </a:cubicBezTo>
                  <a:cubicBezTo>
                    <a:pt x="2525" y="560"/>
                    <a:pt x="1965" y="1"/>
                    <a:pt x="12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613" name="Google Shape;10613;p73"/>
            <p:cNvSpPr/>
            <p:nvPr/>
          </p:nvSpPr>
          <p:spPr>
            <a:xfrm>
              <a:off x="5879473" y="3826972"/>
              <a:ext cx="193288" cy="144051"/>
            </a:xfrm>
            <a:custGeom>
              <a:avLst/>
              <a:gdLst/>
              <a:ahLst/>
              <a:cxnLst/>
              <a:rect l="l" t="t" r="r" b="b"/>
              <a:pathLst>
                <a:path w="6073" h="4526" extrusionOk="0">
                  <a:moveTo>
                    <a:pt x="1798" y="1775"/>
                  </a:moveTo>
                  <a:cubicBezTo>
                    <a:pt x="2132" y="1775"/>
                    <a:pt x="2430" y="1942"/>
                    <a:pt x="2596" y="2192"/>
                  </a:cubicBezTo>
                  <a:cubicBezTo>
                    <a:pt x="2620" y="2346"/>
                    <a:pt x="2680" y="2477"/>
                    <a:pt x="2739" y="2608"/>
                  </a:cubicBezTo>
                  <a:cubicBezTo>
                    <a:pt x="2739" y="2656"/>
                    <a:pt x="2751" y="2704"/>
                    <a:pt x="2751" y="2727"/>
                  </a:cubicBezTo>
                  <a:cubicBezTo>
                    <a:pt x="2751" y="3251"/>
                    <a:pt x="2322" y="3680"/>
                    <a:pt x="1798" y="3680"/>
                  </a:cubicBezTo>
                  <a:cubicBezTo>
                    <a:pt x="1287" y="3680"/>
                    <a:pt x="846" y="3251"/>
                    <a:pt x="846" y="2727"/>
                  </a:cubicBezTo>
                  <a:cubicBezTo>
                    <a:pt x="846" y="2203"/>
                    <a:pt x="1287" y="1775"/>
                    <a:pt x="1798" y="1775"/>
                  </a:cubicBezTo>
                  <a:close/>
                  <a:moveTo>
                    <a:pt x="1810" y="1251"/>
                  </a:moveTo>
                  <a:cubicBezTo>
                    <a:pt x="2072" y="1251"/>
                    <a:pt x="2334" y="1334"/>
                    <a:pt x="2560" y="1465"/>
                  </a:cubicBezTo>
                  <a:cubicBezTo>
                    <a:pt x="2549" y="1537"/>
                    <a:pt x="2549" y="1632"/>
                    <a:pt x="2537" y="1692"/>
                  </a:cubicBezTo>
                  <a:cubicBezTo>
                    <a:pt x="2322" y="1537"/>
                    <a:pt x="2072" y="1453"/>
                    <a:pt x="1787" y="1453"/>
                  </a:cubicBezTo>
                  <a:cubicBezTo>
                    <a:pt x="1084" y="1453"/>
                    <a:pt x="525" y="2013"/>
                    <a:pt x="525" y="2715"/>
                  </a:cubicBezTo>
                  <a:cubicBezTo>
                    <a:pt x="525" y="3418"/>
                    <a:pt x="1084" y="3978"/>
                    <a:pt x="1787" y="3978"/>
                  </a:cubicBezTo>
                  <a:cubicBezTo>
                    <a:pt x="2382" y="3978"/>
                    <a:pt x="2894" y="3561"/>
                    <a:pt x="3025" y="3001"/>
                  </a:cubicBezTo>
                  <a:lnTo>
                    <a:pt x="3192" y="3156"/>
                  </a:lnTo>
                  <a:cubicBezTo>
                    <a:pt x="3025" y="3775"/>
                    <a:pt x="2465" y="4204"/>
                    <a:pt x="1810" y="4204"/>
                  </a:cubicBezTo>
                  <a:cubicBezTo>
                    <a:pt x="1001" y="4204"/>
                    <a:pt x="334" y="3549"/>
                    <a:pt x="334" y="2727"/>
                  </a:cubicBezTo>
                  <a:cubicBezTo>
                    <a:pt x="334" y="1906"/>
                    <a:pt x="989" y="1251"/>
                    <a:pt x="1810" y="1251"/>
                  </a:cubicBezTo>
                  <a:close/>
                  <a:moveTo>
                    <a:pt x="4299" y="1"/>
                  </a:moveTo>
                  <a:cubicBezTo>
                    <a:pt x="3549" y="1"/>
                    <a:pt x="2894" y="501"/>
                    <a:pt x="2632" y="1168"/>
                  </a:cubicBezTo>
                  <a:cubicBezTo>
                    <a:pt x="2382" y="1037"/>
                    <a:pt x="2084" y="953"/>
                    <a:pt x="1787" y="953"/>
                  </a:cubicBezTo>
                  <a:cubicBezTo>
                    <a:pt x="810" y="953"/>
                    <a:pt x="1" y="1763"/>
                    <a:pt x="1" y="2739"/>
                  </a:cubicBezTo>
                  <a:cubicBezTo>
                    <a:pt x="1" y="3727"/>
                    <a:pt x="810" y="4525"/>
                    <a:pt x="1787" y="4525"/>
                  </a:cubicBezTo>
                  <a:cubicBezTo>
                    <a:pt x="2549" y="4525"/>
                    <a:pt x="3203" y="4049"/>
                    <a:pt x="3453" y="3370"/>
                  </a:cubicBezTo>
                  <a:cubicBezTo>
                    <a:pt x="3703" y="3501"/>
                    <a:pt x="3989" y="3573"/>
                    <a:pt x="4299" y="3573"/>
                  </a:cubicBezTo>
                  <a:cubicBezTo>
                    <a:pt x="4704" y="3573"/>
                    <a:pt x="5108" y="3442"/>
                    <a:pt x="5418" y="3192"/>
                  </a:cubicBezTo>
                  <a:cubicBezTo>
                    <a:pt x="5728" y="2942"/>
                    <a:pt x="5954" y="2596"/>
                    <a:pt x="6049" y="2203"/>
                  </a:cubicBezTo>
                  <a:cubicBezTo>
                    <a:pt x="6073" y="2108"/>
                    <a:pt x="6037" y="2013"/>
                    <a:pt x="5942" y="2001"/>
                  </a:cubicBezTo>
                  <a:cubicBezTo>
                    <a:pt x="5932" y="2000"/>
                    <a:pt x="5921" y="1999"/>
                    <a:pt x="5911" y="1999"/>
                  </a:cubicBezTo>
                  <a:cubicBezTo>
                    <a:pt x="5839" y="1999"/>
                    <a:pt x="5772" y="2037"/>
                    <a:pt x="5751" y="2120"/>
                  </a:cubicBezTo>
                  <a:cubicBezTo>
                    <a:pt x="5597" y="2787"/>
                    <a:pt x="5001" y="3251"/>
                    <a:pt x="4323" y="3251"/>
                  </a:cubicBezTo>
                  <a:cubicBezTo>
                    <a:pt x="3787" y="3251"/>
                    <a:pt x="3311" y="2965"/>
                    <a:pt x="3037" y="2501"/>
                  </a:cubicBezTo>
                  <a:cubicBezTo>
                    <a:pt x="3013" y="2358"/>
                    <a:pt x="2953" y="2203"/>
                    <a:pt x="2882" y="2084"/>
                  </a:cubicBezTo>
                  <a:cubicBezTo>
                    <a:pt x="2680" y="1180"/>
                    <a:pt x="3382" y="322"/>
                    <a:pt x="4311" y="322"/>
                  </a:cubicBezTo>
                  <a:cubicBezTo>
                    <a:pt x="4989" y="322"/>
                    <a:pt x="5585" y="775"/>
                    <a:pt x="5739" y="1453"/>
                  </a:cubicBezTo>
                  <a:cubicBezTo>
                    <a:pt x="5750" y="1528"/>
                    <a:pt x="5818" y="1574"/>
                    <a:pt x="5901" y="1574"/>
                  </a:cubicBezTo>
                  <a:cubicBezTo>
                    <a:pt x="5911" y="1574"/>
                    <a:pt x="5920" y="1574"/>
                    <a:pt x="5930" y="1572"/>
                  </a:cubicBezTo>
                  <a:cubicBezTo>
                    <a:pt x="6013" y="1549"/>
                    <a:pt x="6061" y="1465"/>
                    <a:pt x="6049" y="1370"/>
                  </a:cubicBezTo>
                  <a:cubicBezTo>
                    <a:pt x="5954" y="989"/>
                    <a:pt x="5739" y="644"/>
                    <a:pt x="5418" y="394"/>
                  </a:cubicBezTo>
                  <a:cubicBezTo>
                    <a:pt x="5108" y="144"/>
                    <a:pt x="4704" y="1"/>
                    <a:pt x="429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614" name="Google Shape;10614;p73"/>
            <p:cNvSpPr/>
            <p:nvPr/>
          </p:nvSpPr>
          <p:spPr>
            <a:xfrm>
              <a:off x="6003760" y="3859946"/>
              <a:ext cx="26958" cy="47773"/>
            </a:xfrm>
            <a:custGeom>
              <a:avLst/>
              <a:gdLst/>
              <a:ahLst/>
              <a:cxnLst/>
              <a:rect l="l" t="t" r="r" b="b"/>
              <a:pathLst>
                <a:path w="847" h="1501" extrusionOk="0">
                  <a:moveTo>
                    <a:pt x="382" y="298"/>
                  </a:moveTo>
                  <a:lnTo>
                    <a:pt x="382" y="572"/>
                  </a:lnTo>
                  <a:cubicBezTo>
                    <a:pt x="287" y="536"/>
                    <a:pt x="239" y="501"/>
                    <a:pt x="239" y="429"/>
                  </a:cubicBezTo>
                  <a:cubicBezTo>
                    <a:pt x="239" y="358"/>
                    <a:pt x="310" y="310"/>
                    <a:pt x="382" y="298"/>
                  </a:cubicBezTo>
                  <a:close/>
                  <a:moveTo>
                    <a:pt x="489" y="870"/>
                  </a:moveTo>
                  <a:cubicBezTo>
                    <a:pt x="608" y="917"/>
                    <a:pt x="620" y="977"/>
                    <a:pt x="620" y="1037"/>
                  </a:cubicBezTo>
                  <a:cubicBezTo>
                    <a:pt x="620" y="1132"/>
                    <a:pt x="560" y="1167"/>
                    <a:pt x="489" y="1203"/>
                  </a:cubicBezTo>
                  <a:lnTo>
                    <a:pt x="489" y="870"/>
                  </a:lnTo>
                  <a:close/>
                  <a:moveTo>
                    <a:pt x="441" y="1"/>
                  </a:moveTo>
                  <a:cubicBezTo>
                    <a:pt x="418" y="1"/>
                    <a:pt x="382" y="13"/>
                    <a:pt x="382" y="36"/>
                  </a:cubicBezTo>
                  <a:lnTo>
                    <a:pt x="382" y="84"/>
                  </a:lnTo>
                  <a:cubicBezTo>
                    <a:pt x="156" y="120"/>
                    <a:pt x="25" y="239"/>
                    <a:pt x="25" y="441"/>
                  </a:cubicBezTo>
                  <a:cubicBezTo>
                    <a:pt x="25" y="679"/>
                    <a:pt x="203" y="739"/>
                    <a:pt x="382" y="810"/>
                  </a:cubicBezTo>
                  <a:lnTo>
                    <a:pt x="382" y="1191"/>
                  </a:lnTo>
                  <a:cubicBezTo>
                    <a:pt x="275" y="1167"/>
                    <a:pt x="239" y="1132"/>
                    <a:pt x="144" y="1072"/>
                  </a:cubicBezTo>
                  <a:cubicBezTo>
                    <a:pt x="125" y="1059"/>
                    <a:pt x="108" y="1053"/>
                    <a:pt x="92" y="1053"/>
                  </a:cubicBezTo>
                  <a:cubicBezTo>
                    <a:pt x="37" y="1053"/>
                    <a:pt x="1" y="1121"/>
                    <a:pt x="1" y="1167"/>
                  </a:cubicBezTo>
                  <a:cubicBezTo>
                    <a:pt x="1" y="1203"/>
                    <a:pt x="13" y="1227"/>
                    <a:pt x="25" y="1251"/>
                  </a:cubicBezTo>
                  <a:cubicBezTo>
                    <a:pt x="96" y="1346"/>
                    <a:pt x="251" y="1394"/>
                    <a:pt x="382" y="1394"/>
                  </a:cubicBezTo>
                  <a:lnTo>
                    <a:pt x="382" y="1453"/>
                  </a:lnTo>
                  <a:cubicBezTo>
                    <a:pt x="382" y="1489"/>
                    <a:pt x="418" y="1501"/>
                    <a:pt x="441" y="1501"/>
                  </a:cubicBezTo>
                  <a:cubicBezTo>
                    <a:pt x="477" y="1501"/>
                    <a:pt x="501" y="1489"/>
                    <a:pt x="501" y="1453"/>
                  </a:cubicBezTo>
                  <a:lnTo>
                    <a:pt x="501" y="1394"/>
                  </a:lnTo>
                  <a:cubicBezTo>
                    <a:pt x="703" y="1370"/>
                    <a:pt x="846" y="1251"/>
                    <a:pt x="846" y="1013"/>
                  </a:cubicBezTo>
                  <a:cubicBezTo>
                    <a:pt x="846" y="786"/>
                    <a:pt x="691" y="691"/>
                    <a:pt x="501" y="620"/>
                  </a:cubicBezTo>
                  <a:lnTo>
                    <a:pt x="501" y="298"/>
                  </a:lnTo>
                  <a:cubicBezTo>
                    <a:pt x="584" y="298"/>
                    <a:pt x="608" y="310"/>
                    <a:pt x="680" y="358"/>
                  </a:cubicBezTo>
                  <a:cubicBezTo>
                    <a:pt x="694" y="362"/>
                    <a:pt x="709" y="364"/>
                    <a:pt x="723" y="364"/>
                  </a:cubicBezTo>
                  <a:cubicBezTo>
                    <a:pt x="754" y="364"/>
                    <a:pt x="782" y="351"/>
                    <a:pt x="799" y="310"/>
                  </a:cubicBezTo>
                  <a:cubicBezTo>
                    <a:pt x="834" y="263"/>
                    <a:pt x="846" y="203"/>
                    <a:pt x="787" y="155"/>
                  </a:cubicBezTo>
                  <a:cubicBezTo>
                    <a:pt x="715" y="96"/>
                    <a:pt x="596" y="84"/>
                    <a:pt x="501" y="84"/>
                  </a:cubicBezTo>
                  <a:lnTo>
                    <a:pt x="501" y="36"/>
                  </a:lnTo>
                  <a:cubicBezTo>
                    <a:pt x="501" y="13"/>
                    <a:pt x="477" y="1"/>
                    <a:pt x="44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615" name="Google Shape;10615;p73"/>
            <p:cNvSpPr/>
            <p:nvPr/>
          </p:nvSpPr>
          <p:spPr>
            <a:xfrm>
              <a:off x="5778676" y="3939865"/>
              <a:ext cx="349052" cy="200163"/>
            </a:xfrm>
            <a:custGeom>
              <a:avLst/>
              <a:gdLst/>
              <a:ahLst/>
              <a:cxnLst/>
              <a:rect l="l" t="t" r="r" b="b"/>
              <a:pathLst>
                <a:path w="10967" h="6289" extrusionOk="0">
                  <a:moveTo>
                    <a:pt x="3483" y="1855"/>
                  </a:moveTo>
                  <a:cubicBezTo>
                    <a:pt x="3500" y="1855"/>
                    <a:pt x="3513" y="1868"/>
                    <a:pt x="3513" y="1895"/>
                  </a:cubicBezTo>
                  <a:cubicBezTo>
                    <a:pt x="3584" y="2074"/>
                    <a:pt x="4573" y="4693"/>
                    <a:pt x="4620" y="4776"/>
                  </a:cubicBezTo>
                  <a:cubicBezTo>
                    <a:pt x="4632" y="4788"/>
                    <a:pt x="4620" y="4824"/>
                    <a:pt x="4584" y="4824"/>
                  </a:cubicBezTo>
                  <a:lnTo>
                    <a:pt x="3882" y="5086"/>
                  </a:lnTo>
                  <a:cubicBezTo>
                    <a:pt x="3846" y="4955"/>
                    <a:pt x="2846" y="2300"/>
                    <a:pt x="2775" y="2133"/>
                  </a:cubicBezTo>
                  <a:lnTo>
                    <a:pt x="3465" y="1859"/>
                  </a:lnTo>
                  <a:cubicBezTo>
                    <a:pt x="3471" y="1856"/>
                    <a:pt x="3477" y="1855"/>
                    <a:pt x="3483" y="1855"/>
                  </a:cubicBezTo>
                  <a:close/>
                  <a:moveTo>
                    <a:pt x="2477" y="2228"/>
                  </a:moveTo>
                  <a:lnTo>
                    <a:pt x="3584" y="5193"/>
                  </a:lnTo>
                  <a:cubicBezTo>
                    <a:pt x="3072" y="5407"/>
                    <a:pt x="1739" y="5907"/>
                    <a:pt x="1513" y="6003"/>
                  </a:cubicBezTo>
                  <a:cubicBezTo>
                    <a:pt x="1507" y="6005"/>
                    <a:pt x="1500" y="6007"/>
                    <a:pt x="1493" y="6007"/>
                  </a:cubicBezTo>
                  <a:cubicBezTo>
                    <a:pt x="1468" y="6007"/>
                    <a:pt x="1438" y="5991"/>
                    <a:pt x="1429" y="5955"/>
                  </a:cubicBezTo>
                  <a:lnTo>
                    <a:pt x="358" y="3109"/>
                  </a:lnTo>
                  <a:cubicBezTo>
                    <a:pt x="346" y="3086"/>
                    <a:pt x="358" y="3038"/>
                    <a:pt x="405" y="3026"/>
                  </a:cubicBezTo>
                  <a:cubicBezTo>
                    <a:pt x="1072" y="2764"/>
                    <a:pt x="2013" y="2407"/>
                    <a:pt x="2477" y="2228"/>
                  </a:cubicBezTo>
                  <a:close/>
                  <a:moveTo>
                    <a:pt x="10060" y="0"/>
                  </a:moveTo>
                  <a:cubicBezTo>
                    <a:pt x="9818" y="0"/>
                    <a:pt x="9583" y="125"/>
                    <a:pt x="9407" y="288"/>
                  </a:cubicBezTo>
                  <a:lnTo>
                    <a:pt x="7728" y="1681"/>
                  </a:lnTo>
                  <a:cubicBezTo>
                    <a:pt x="7632" y="1478"/>
                    <a:pt x="7430" y="1264"/>
                    <a:pt x="7061" y="1264"/>
                  </a:cubicBezTo>
                  <a:cubicBezTo>
                    <a:pt x="6668" y="1264"/>
                    <a:pt x="6361" y="1262"/>
                    <a:pt x="6115" y="1262"/>
                  </a:cubicBezTo>
                  <a:cubicBezTo>
                    <a:pt x="5377" y="1262"/>
                    <a:pt x="5192" y="1276"/>
                    <a:pt x="4906" y="1383"/>
                  </a:cubicBezTo>
                  <a:lnTo>
                    <a:pt x="3834" y="1835"/>
                  </a:lnTo>
                  <a:lnTo>
                    <a:pt x="3822" y="1788"/>
                  </a:lnTo>
                  <a:cubicBezTo>
                    <a:pt x="3766" y="1647"/>
                    <a:pt x="3637" y="1551"/>
                    <a:pt x="3491" y="1551"/>
                  </a:cubicBezTo>
                  <a:cubicBezTo>
                    <a:pt x="3451" y="1551"/>
                    <a:pt x="3411" y="1558"/>
                    <a:pt x="3370" y="1574"/>
                  </a:cubicBezTo>
                  <a:lnTo>
                    <a:pt x="2560" y="1871"/>
                  </a:lnTo>
                  <a:cubicBezTo>
                    <a:pt x="2203" y="2014"/>
                    <a:pt x="1084" y="2431"/>
                    <a:pt x="298" y="2728"/>
                  </a:cubicBezTo>
                  <a:cubicBezTo>
                    <a:pt x="108" y="2800"/>
                    <a:pt x="1" y="3026"/>
                    <a:pt x="72" y="3217"/>
                  </a:cubicBezTo>
                  <a:lnTo>
                    <a:pt x="1144" y="6038"/>
                  </a:lnTo>
                  <a:cubicBezTo>
                    <a:pt x="1199" y="6196"/>
                    <a:pt x="1348" y="6288"/>
                    <a:pt x="1501" y="6288"/>
                  </a:cubicBezTo>
                  <a:cubicBezTo>
                    <a:pt x="1545" y="6288"/>
                    <a:pt x="1589" y="6281"/>
                    <a:pt x="1632" y="6265"/>
                  </a:cubicBezTo>
                  <a:cubicBezTo>
                    <a:pt x="1870" y="6181"/>
                    <a:pt x="3501" y="5562"/>
                    <a:pt x="3858" y="5431"/>
                  </a:cubicBezTo>
                  <a:lnTo>
                    <a:pt x="4704" y="5122"/>
                  </a:lnTo>
                  <a:cubicBezTo>
                    <a:pt x="4882" y="5050"/>
                    <a:pt x="4989" y="4848"/>
                    <a:pt x="4918" y="4657"/>
                  </a:cubicBezTo>
                  <a:lnTo>
                    <a:pt x="4894" y="4622"/>
                  </a:lnTo>
                  <a:cubicBezTo>
                    <a:pt x="5454" y="4383"/>
                    <a:pt x="5466" y="4360"/>
                    <a:pt x="6049" y="4360"/>
                  </a:cubicBezTo>
                  <a:cubicBezTo>
                    <a:pt x="6132" y="4360"/>
                    <a:pt x="6204" y="4288"/>
                    <a:pt x="6204" y="4193"/>
                  </a:cubicBezTo>
                  <a:cubicBezTo>
                    <a:pt x="6204" y="4110"/>
                    <a:pt x="6132" y="4026"/>
                    <a:pt x="6049" y="4026"/>
                  </a:cubicBezTo>
                  <a:cubicBezTo>
                    <a:pt x="5418" y="4026"/>
                    <a:pt x="5358" y="4074"/>
                    <a:pt x="4799" y="4312"/>
                  </a:cubicBezTo>
                  <a:lnTo>
                    <a:pt x="3965" y="2097"/>
                  </a:lnTo>
                  <a:lnTo>
                    <a:pt x="5037" y="1645"/>
                  </a:lnTo>
                  <a:cubicBezTo>
                    <a:pt x="5251" y="1571"/>
                    <a:pt x="5403" y="1559"/>
                    <a:pt x="5989" y="1559"/>
                  </a:cubicBezTo>
                  <a:cubicBezTo>
                    <a:pt x="6250" y="1559"/>
                    <a:pt x="6597" y="1562"/>
                    <a:pt x="7073" y="1562"/>
                  </a:cubicBezTo>
                  <a:cubicBezTo>
                    <a:pt x="7240" y="1562"/>
                    <a:pt x="7359" y="1621"/>
                    <a:pt x="7430" y="1740"/>
                  </a:cubicBezTo>
                  <a:cubicBezTo>
                    <a:pt x="7478" y="1835"/>
                    <a:pt x="7490" y="1919"/>
                    <a:pt x="7502" y="1931"/>
                  </a:cubicBezTo>
                  <a:cubicBezTo>
                    <a:pt x="7502" y="1990"/>
                    <a:pt x="7454" y="2276"/>
                    <a:pt x="7180" y="2336"/>
                  </a:cubicBezTo>
                  <a:cubicBezTo>
                    <a:pt x="6740" y="2407"/>
                    <a:pt x="5823" y="2538"/>
                    <a:pt x="5811" y="2538"/>
                  </a:cubicBezTo>
                  <a:cubicBezTo>
                    <a:pt x="5716" y="2562"/>
                    <a:pt x="5656" y="2633"/>
                    <a:pt x="5668" y="2728"/>
                  </a:cubicBezTo>
                  <a:cubicBezTo>
                    <a:pt x="5692" y="2800"/>
                    <a:pt x="5751" y="2859"/>
                    <a:pt x="5823" y="2859"/>
                  </a:cubicBezTo>
                  <a:lnTo>
                    <a:pt x="5847" y="2859"/>
                  </a:lnTo>
                  <a:cubicBezTo>
                    <a:pt x="5870" y="2859"/>
                    <a:pt x="6787" y="2728"/>
                    <a:pt x="7240" y="2645"/>
                  </a:cubicBezTo>
                  <a:cubicBezTo>
                    <a:pt x="7632" y="2574"/>
                    <a:pt x="7787" y="2240"/>
                    <a:pt x="7811" y="2026"/>
                  </a:cubicBezTo>
                  <a:lnTo>
                    <a:pt x="9633" y="514"/>
                  </a:lnTo>
                  <a:cubicBezTo>
                    <a:pt x="9747" y="415"/>
                    <a:pt x="9895" y="311"/>
                    <a:pt x="10058" y="311"/>
                  </a:cubicBezTo>
                  <a:cubicBezTo>
                    <a:pt x="10151" y="311"/>
                    <a:pt x="10248" y="344"/>
                    <a:pt x="10347" y="431"/>
                  </a:cubicBezTo>
                  <a:cubicBezTo>
                    <a:pt x="10645" y="728"/>
                    <a:pt x="10371" y="1073"/>
                    <a:pt x="10299" y="1145"/>
                  </a:cubicBezTo>
                  <a:cubicBezTo>
                    <a:pt x="10228" y="1216"/>
                    <a:pt x="8013" y="3609"/>
                    <a:pt x="8013" y="3609"/>
                  </a:cubicBezTo>
                  <a:cubicBezTo>
                    <a:pt x="7680" y="3990"/>
                    <a:pt x="7251" y="4050"/>
                    <a:pt x="7073" y="4062"/>
                  </a:cubicBezTo>
                  <a:lnTo>
                    <a:pt x="6787" y="4062"/>
                  </a:lnTo>
                  <a:cubicBezTo>
                    <a:pt x="6704" y="4062"/>
                    <a:pt x="6620" y="4133"/>
                    <a:pt x="6620" y="4229"/>
                  </a:cubicBezTo>
                  <a:cubicBezTo>
                    <a:pt x="6620" y="4312"/>
                    <a:pt x="6704" y="4383"/>
                    <a:pt x="6787" y="4383"/>
                  </a:cubicBezTo>
                  <a:lnTo>
                    <a:pt x="7097" y="4383"/>
                  </a:lnTo>
                  <a:cubicBezTo>
                    <a:pt x="7311" y="4371"/>
                    <a:pt x="7859" y="4300"/>
                    <a:pt x="8264" y="3836"/>
                  </a:cubicBezTo>
                  <a:lnTo>
                    <a:pt x="10550" y="1371"/>
                  </a:lnTo>
                  <a:cubicBezTo>
                    <a:pt x="10728" y="1121"/>
                    <a:pt x="10966" y="621"/>
                    <a:pt x="10550" y="204"/>
                  </a:cubicBezTo>
                  <a:cubicBezTo>
                    <a:pt x="10395" y="59"/>
                    <a:pt x="10226" y="0"/>
                    <a:pt x="1006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</p:grpSp>
      <p:grpSp>
        <p:nvGrpSpPr>
          <p:cNvPr id="10616" name="Google Shape;10616;p73"/>
          <p:cNvGrpSpPr/>
          <p:nvPr/>
        </p:nvGrpSpPr>
        <p:grpSpPr>
          <a:xfrm>
            <a:off x="7141046" y="4880397"/>
            <a:ext cx="398692" cy="397207"/>
            <a:chOff x="5355784" y="3834547"/>
            <a:chExt cx="299019" cy="297905"/>
          </a:xfrm>
          <a:solidFill>
            <a:srgbClr val="E084C6"/>
          </a:solidFill>
        </p:grpSpPr>
        <p:sp>
          <p:nvSpPr>
            <p:cNvPr id="10617" name="Google Shape;10617;p73"/>
            <p:cNvSpPr/>
            <p:nvPr/>
          </p:nvSpPr>
          <p:spPr>
            <a:xfrm>
              <a:off x="5355784" y="3834547"/>
              <a:ext cx="299019" cy="297905"/>
            </a:xfrm>
            <a:custGeom>
              <a:avLst/>
              <a:gdLst/>
              <a:ahLst/>
              <a:cxnLst/>
              <a:rect l="l" t="t" r="r" b="b"/>
              <a:pathLst>
                <a:path w="9395" h="9360" extrusionOk="0">
                  <a:moveTo>
                    <a:pt x="3572" y="5454"/>
                  </a:moveTo>
                  <a:cubicBezTo>
                    <a:pt x="3679" y="5573"/>
                    <a:pt x="3786" y="5704"/>
                    <a:pt x="3929" y="5811"/>
                  </a:cubicBezTo>
                  <a:lnTo>
                    <a:pt x="3405" y="6335"/>
                  </a:lnTo>
                  <a:cubicBezTo>
                    <a:pt x="3393" y="6311"/>
                    <a:pt x="3393" y="6299"/>
                    <a:pt x="3382" y="6287"/>
                  </a:cubicBezTo>
                  <a:lnTo>
                    <a:pt x="3096" y="6002"/>
                  </a:lnTo>
                  <a:cubicBezTo>
                    <a:pt x="3084" y="5990"/>
                    <a:pt x="3060" y="5978"/>
                    <a:pt x="3048" y="5978"/>
                  </a:cubicBezTo>
                  <a:lnTo>
                    <a:pt x="3572" y="5454"/>
                  </a:lnTo>
                  <a:close/>
                  <a:moveTo>
                    <a:pt x="2748" y="6109"/>
                  </a:moveTo>
                  <a:cubicBezTo>
                    <a:pt x="2804" y="6109"/>
                    <a:pt x="2858" y="6133"/>
                    <a:pt x="2893" y="6180"/>
                  </a:cubicBezTo>
                  <a:lnTo>
                    <a:pt x="3179" y="6466"/>
                  </a:lnTo>
                  <a:cubicBezTo>
                    <a:pt x="3274" y="6573"/>
                    <a:pt x="3274" y="6704"/>
                    <a:pt x="3191" y="6788"/>
                  </a:cubicBezTo>
                  <a:lnTo>
                    <a:pt x="3036" y="6954"/>
                  </a:lnTo>
                  <a:lnTo>
                    <a:pt x="2429" y="6347"/>
                  </a:lnTo>
                  <a:lnTo>
                    <a:pt x="2584" y="6180"/>
                  </a:lnTo>
                  <a:cubicBezTo>
                    <a:pt x="2631" y="6133"/>
                    <a:pt x="2691" y="6109"/>
                    <a:pt x="2748" y="6109"/>
                  </a:cubicBezTo>
                  <a:close/>
                  <a:moveTo>
                    <a:pt x="2215" y="6549"/>
                  </a:moveTo>
                  <a:lnTo>
                    <a:pt x="2822" y="7169"/>
                  </a:lnTo>
                  <a:lnTo>
                    <a:pt x="965" y="9026"/>
                  </a:lnTo>
                  <a:cubicBezTo>
                    <a:pt x="923" y="9068"/>
                    <a:pt x="866" y="9088"/>
                    <a:pt x="810" y="9088"/>
                  </a:cubicBezTo>
                  <a:cubicBezTo>
                    <a:pt x="753" y="9088"/>
                    <a:pt x="697" y="9068"/>
                    <a:pt x="655" y="9026"/>
                  </a:cubicBezTo>
                  <a:lnTo>
                    <a:pt x="369" y="8740"/>
                  </a:lnTo>
                  <a:cubicBezTo>
                    <a:pt x="262" y="8657"/>
                    <a:pt x="262" y="8502"/>
                    <a:pt x="357" y="8419"/>
                  </a:cubicBezTo>
                  <a:lnTo>
                    <a:pt x="2215" y="6549"/>
                  </a:lnTo>
                  <a:close/>
                  <a:moveTo>
                    <a:pt x="6096" y="1"/>
                  </a:moveTo>
                  <a:cubicBezTo>
                    <a:pt x="3417" y="1"/>
                    <a:pt x="1869" y="3061"/>
                    <a:pt x="3441" y="5216"/>
                  </a:cubicBezTo>
                  <a:lnTo>
                    <a:pt x="2810" y="5835"/>
                  </a:lnTo>
                  <a:cubicBezTo>
                    <a:pt x="2798" y="5834"/>
                    <a:pt x="2786" y="5834"/>
                    <a:pt x="2774" y="5834"/>
                  </a:cubicBezTo>
                  <a:cubicBezTo>
                    <a:pt x="2643" y="5834"/>
                    <a:pt x="2516" y="5892"/>
                    <a:pt x="2429" y="5990"/>
                  </a:cubicBezTo>
                  <a:lnTo>
                    <a:pt x="191" y="8216"/>
                  </a:lnTo>
                  <a:cubicBezTo>
                    <a:pt x="0" y="8419"/>
                    <a:pt x="0" y="8728"/>
                    <a:pt x="191" y="8919"/>
                  </a:cubicBezTo>
                  <a:lnTo>
                    <a:pt x="465" y="9216"/>
                  </a:lnTo>
                  <a:cubicBezTo>
                    <a:pt x="560" y="9312"/>
                    <a:pt x="685" y="9359"/>
                    <a:pt x="810" y="9359"/>
                  </a:cubicBezTo>
                  <a:cubicBezTo>
                    <a:pt x="935" y="9359"/>
                    <a:pt x="1060" y="9312"/>
                    <a:pt x="1155" y="9216"/>
                  </a:cubicBezTo>
                  <a:lnTo>
                    <a:pt x="3120" y="7252"/>
                  </a:lnTo>
                  <a:lnTo>
                    <a:pt x="3393" y="6990"/>
                  </a:lnTo>
                  <a:cubicBezTo>
                    <a:pt x="3501" y="6883"/>
                    <a:pt x="3536" y="6752"/>
                    <a:pt x="3536" y="6597"/>
                  </a:cubicBezTo>
                  <a:lnTo>
                    <a:pt x="4167" y="5978"/>
                  </a:lnTo>
                  <a:cubicBezTo>
                    <a:pt x="4632" y="6299"/>
                    <a:pt x="5179" y="6526"/>
                    <a:pt x="5763" y="6573"/>
                  </a:cubicBezTo>
                  <a:lnTo>
                    <a:pt x="5775" y="6573"/>
                  </a:lnTo>
                  <a:cubicBezTo>
                    <a:pt x="5846" y="6573"/>
                    <a:pt x="5906" y="6514"/>
                    <a:pt x="5906" y="6454"/>
                  </a:cubicBezTo>
                  <a:cubicBezTo>
                    <a:pt x="5918" y="6371"/>
                    <a:pt x="5858" y="6299"/>
                    <a:pt x="5787" y="6299"/>
                  </a:cubicBezTo>
                  <a:cubicBezTo>
                    <a:pt x="5191" y="6240"/>
                    <a:pt x="4644" y="6002"/>
                    <a:pt x="4191" y="5645"/>
                  </a:cubicBezTo>
                  <a:cubicBezTo>
                    <a:pt x="1977" y="3847"/>
                    <a:pt x="3286" y="287"/>
                    <a:pt x="6096" y="287"/>
                  </a:cubicBezTo>
                  <a:cubicBezTo>
                    <a:pt x="7680" y="287"/>
                    <a:pt x="8942" y="1489"/>
                    <a:pt x="9108" y="3001"/>
                  </a:cubicBezTo>
                  <a:cubicBezTo>
                    <a:pt x="9119" y="3067"/>
                    <a:pt x="9170" y="3122"/>
                    <a:pt x="9233" y="3122"/>
                  </a:cubicBezTo>
                  <a:cubicBezTo>
                    <a:pt x="9239" y="3122"/>
                    <a:pt x="9245" y="3121"/>
                    <a:pt x="9251" y="3120"/>
                  </a:cubicBezTo>
                  <a:cubicBezTo>
                    <a:pt x="9335" y="3097"/>
                    <a:pt x="9394" y="3037"/>
                    <a:pt x="9370" y="2966"/>
                  </a:cubicBezTo>
                  <a:cubicBezTo>
                    <a:pt x="9216" y="1334"/>
                    <a:pt x="7823" y="1"/>
                    <a:pt x="609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618" name="Google Shape;10618;p73"/>
            <p:cNvSpPr/>
            <p:nvPr/>
          </p:nvSpPr>
          <p:spPr>
            <a:xfrm>
              <a:off x="5455054" y="3854280"/>
              <a:ext cx="179666" cy="171296"/>
            </a:xfrm>
            <a:custGeom>
              <a:avLst/>
              <a:gdLst/>
              <a:ahLst/>
              <a:cxnLst/>
              <a:rect l="l" t="t" r="r" b="b"/>
              <a:pathLst>
                <a:path w="5645" h="5382" extrusionOk="0">
                  <a:moveTo>
                    <a:pt x="2953" y="274"/>
                  </a:moveTo>
                  <a:cubicBezTo>
                    <a:pt x="4275" y="274"/>
                    <a:pt x="5358" y="1345"/>
                    <a:pt x="5358" y="2691"/>
                  </a:cubicBezTo>
                  <a:cubicBezTo>
                    <a:pt x="5358" y="4024"/>
                    <a:pt x="4275" y="5096"/>
                    <a:pt x="2953" y="5096"/>
                  </a:cubicBezTo>
                  <a:cubicBezTo>
                    <a:pt x="2322" y="5096"/>
                    <a:pt x="1715" y="4858"/>
                    <a:pt x="1239" y="4405"/>
                  </a:cubicBezTo>
                  <a:cubicBezTo>
                    <a:pt x="298" y="3465"/>
                    <a:pt x="298" y="1929"/>
                    <a:pt x="1239" y="976"/>
                  </a:cubicBezTo>
                  <a:cubicBezTo>
                    <a:pt x="1715" y="500"/>
                    <a:pt x="2322" y="274"/>
                    <a:pt x="2953" y="274"/>
                  </a:cubicBezTo>
                  <a:close/>
                  <a:moveTo>
                    <a:pt x="2958" y="0"/>
                  </a:moveTo>
                  <a:cubicBezTo>
                    <a:pt x="2269" y="0"/>
                    <a:pt x="1578" y="262"/>
                    <a:pt x="1048" y="786"/>
                  </a:cubicBezTo>
                  <a:cubicBezTo>
                    <a:pt x="1" y="1822"/>
                    <a:pt x="1" y="3536"/>
                    <a:pt x="1048" y="4596"/>
                  </a:cubicBezTo>
                  <a:cubicBezTo>
                    <a:pt x="1572" y="5120"/>
                    <a:pt x="2263" y="5382"/>
                    <a:pt x="2953" y="5382"/>
                  </a:cubicBezTo>
                  <a:cubicBezTo>
                    <a:pt x="4430" y="5370"/>
                    <a:pt x="5644" y="4179"/>
                    <a:pt x="5644" y="2691"/>
                  </a:cubicBezTo>
                  <a:cubicBezTo>
                    <a:pt x="5644" y="1977"/>
                    <a:pt x="5358" y="1286"/>
                    <a:pt x="4858" y="786"/>
                  </a:cubicBezTo>
                  <a:cubicBezTo>
                    <a:pt x="4335" y="262"/>
                    <a:pt x="3647" y="0"/>
                    <a:pt x="29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619" name="Google Shape;10619;p73"/>
            <p:cNvSpPr/>
            <p:nvPr/>
          </p:nvSpPr>
          <p:spPr>
            <a:xfrm>
              <a:off x="5508110" y="3886490"/>
              <a:ext cx="81510" cy="99302"/>
            </a:xfrm>
            <a:custGeom>
              <a:avLst/>
              <a:gdLst/>
              <a:ahLst/>
              <a:cxnLst/>
              <a:rect l="l" t="t" r="r" b="b"/>
              <a:pathLst>
                <a:path w="2561" h="3120" extrusionOk="0">
                  <a:moveTo>
                    <a:pt x="1286" y="262"/>
                  </a:moveTo>
                  <a:cubicBezTo>
                    <a:pt x="1596" y="262"/>
                    <a:pt x="1846" y="512"/>
                    <a:pt x="1846" y="834"/>
                  </a:cubicBezTo>
                  <a:cubicBezTo>
                    <a:pt x="1846" y="1143"/>
                    <a:pt x="1596" y="1393"/>
                    <a:pt x="1286" y="1393"/>
                  </a:cubicBezTo>
                  <a:cubicBezTo>
                    <a:pt x="977" y="1393"/>
                    <a:pt x="715" y="1143"/>
                    <a:pt x="715" y="834"/>
                  </a:cubicBezTo>
                  <a:cubicBezTo>
                    <a:pt x="739" y="512"/>
                    <a:pt x="977" y="262"/>
                    <a:pt x="1286" y="262"/>
                  </a:cubicBezTo>
                  <a:close/>
                  <a:moveTo>
                    <a:pt x="1703" y="1667"/>
                  </a:moveTo>
                  <a:cubicBezTo>
                    <a:pt x="2036" y="1667"/>
                    <a:pt x="2310" y="1929"/>
                    <a:pt x="2310" y="2274"/>
                  </a:cubicBezTo>
                  <a:lnTo>
                    <a:pt x="2310" y="2858"/>
                  </a:lnTo>
                  <a:lnTo>
                    <a:pt x="2001" y="2858"/>
                  </a:lnTo>
                  <a:lnTo>
                    <a:pt x="2001" y="2262"/>
                  </a:lnTo>
                  <a:cubicBezTo>
                    <a:pt x="2001" y="2179"/>
                    <a:pt x="1941" y="2119"/>
                    <a:pt x="1870" y="2119"/>
                  </a:cubicBezTo>
                  <a:cubicBezTo>
                    <a:pt x="1786" y="2119"/>
                    <a:pt x="1727" y="2179"/>
                    <a:pt x="1727" y="2262"/>
                  </a:cubicBezTo>
                  <a:lnTo>
                    <a:pt x="1727" y="2858"/>
                  </a:lnTo>
                  <a:lnTo>
                    <a:pt x="870" y="2858"/>
                  </a:lnTo>
                  <a:lnTo>
                    <a:pt x="870" y="2262"/>
                  </a:lnTo>
                  <a:cubicBezTo>
                    <a:pt x="870" y="2179"/>
                    <a:pt x="810" y="2119"/>
                    <a:pt x="727" y="2119"/>
                  </a:cubicBezTo>
                  <a:cubicBezTo>
                    <a:pt x="655" y="2119"/>
                    <a:pt x="596" y="2179"/>
                    <a:pt x="596" y="2262"/>
                  </a:cubicBezTo>
                  <a:lnTo>
                    <a:pt x="596" y="2858"/>
                  </a:lnTo>
                  <a:lnTo>
                    <a:pt x="298" y="2858"/>
                  </a:lnTo>
                  <a:lnTo>
                    <a:pt x="298" y="2274"/>
                  </a:lnTo>
                  <a:cubicBezTo>
                    <a:pt x="298" y="1929"/>
                    <a:pt x="572" y="1667"/>
                    <a:pt x="905" y="1667"/>
                  </a:cubicBezTo>
                  <a:close/>
                  <a:moveTo>
                    <a:pt x="1286" y="0"/>
                  </a:moveTo>
                  <a:cubicBezTo>
                    <a:pt x="822" y="0"/>
                    <a:pt x="453" y="369"/>
                    <a:pt x="453" y="834"/>
                  </a:cubicBezTo>
                  <a:cubicBezTo>
                    <a:pt x="453" y="1048"/>
                    <a:pt x="536" y="1262"/>
                    <a:pt x="691" y="1405"/>
                  </a:cubicBezTo>
                  <a:cubicBezTo>
                    <a:pt x="298" y="1500"/>
                    <a:pt x="1" y="1857"/>
                    <a:pt x="1" y="2274"/>
                  </a:cubicBezTo>
                  <a:lnTo>
                    <a:pt x="1" y="2858"/>
                  </a:lnTo>
                  <a:cubicBezTo>
                    <a:pt x="1" y="3000"/>
                    <a:pt x="120" y="3120"/>
                    <a:pt x="274" y="3120"/>
                  </a:cubicBezTo>
                  <a:lnTo>
                    <a:pt x="2298" y="3120"/>
                  </a:lnTo>
                  <a:cubicBezTo>
                    <a:pt x="2441" y="3120"/>
                    <a:pt x="2560" y="3000"/>
                    <a:pt x="2560" y="2858"/>
                  </a:cubicBezTo>
                  <a:lnTo>
                    <a:pt x="2560" y="2274"/>
                  </a:lnTo>
                  <a:cubicBezTo>
                    <a:pt x="2560" y="1857"/>
                    <a:pt x="2275" y="1500"/>
                    <a:pt x="1882" y="1405"/>
                  </a:cubicBezTo>
                  <a:cubicBezTo>
                    <a:pt x="2025" y="1262"/>
                    <a:pt x="2120" y="1048"/>
                    <a:pt x="2120" y="834"/>
                  </a:cubicBezTo>
                  <a:cubicBezTo>
                    <a:pt x="2120" y="369"/>
                    <a:pt x="1751" y="0"/>
                    <a:pt x="128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620" name="Google Shape;10620;p73"/>
            <p:cNvSpPr/>
            <p:nvPr/>
          </p:nvSpPr>
          <p:spPr>
            <a:xfrm>
              <a:off x="5554706" y="3945530"/>
              <a:ext cx="98952" cy="98251"/>
            </a:xfrm>
            <a:custGeom>
              <a:avLst/>
              <a:gdLst/>
              <a:ahLst/>
              <a:cxnLst/>
              <a:rect l="l" t="t" r="r" b="b"/>
              <a:pathLst>
                <a:path w="3109" h="3087" extrusionOk="0">
                  <a:moveTo>
                    <a:pt x="2959" y="1"/>
                  </a:moveTo>
                  <a:cubicBezTo>
                    <a:pt x="2892" y="1"/>
                    <a:pt x="2823" y="56"/>
                    <a:pt x="2823" y="122"/>
                  </a:cubicBezTo>
                  <a:cubicBezTo>
                    <a:pt x="2680" y="1550"/>
                    <a:pt x="1561" y="2669"/>
                    <a:pt x="132" y="2812"/>
                  </a:cubicBezTo>
                  <a:cubicBezTo>
                    <a:pt x="61" y="2824"/>
                    <a:pt x="1" y="2884"/>
                    <a:pt x="13" y="2967"/>
                  </a:cubicBezTo>
                  <a:cubicBezTo>
                    <a:pt x="13" y="3039"/>
                    <a:pt x="72" y="3086"/>
                    <a:pt x="144" y="3086"/>
                  </a:cubicBezTo>
                  <a:lnTo>
                    <a:pt x="168" y="3086"/>
                  </a:lnTo>
                  <a:cubicBezTo>
                    <a:pt x="1704" y="2931"/>
                    <a:pt x="2942" y="1717"/>
                    <a:pt x="3097" y="145"/>
                  </a:cubicBezTo>
                  <a:cubicBezTo>
                    <a:pt x="3109" y="74"/>
                    <a:pt x="3049" y="2"/>
                    <a:pt x="2978" y="2"/>
                  </a:cubicBezTo>
                  <a:cubicBezTo>
                    <a:pt x="2971" y="1"/>
                    <a:pt x="2965" y="1"/>
                    <a:pt x="295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</p:grpSp>
      <p:grpSp>
        <p:nvGrpSpPr>
          <p:cNvPr id="10621" name="Google Shape;10621;p73"/>
          <p:cNvGrpSpPr/>
          <p:nvPr/>
        </p:nvGrpSpPr>
        <p:grpSpPr>
          <a:xfrm>
            <a:off x="10715273" y="4844029"/>
            <a:ext cx="389568" cy="471980"/>
            <a:chOff x="8036455" y="3807271"/>
            <a:chExt cx="292176" cy="353985"/>
          </a:xfrm>
          <a:solidFill>
            <a:srgbClr val="E084C6"/>
          </a:solidFill>
        </p:grpSpPr>
        <p:sp>
          <p:nvSpPr>
            <p:cNvPr id="10622" name="Google Shape;10622;p73"/>
            <p:cNvSpPr/>
            <p:nvPr/>
          </p:nvSpPr>
          <p:spPr>
            <a:xfrm>
              <a:off x="8039479" y="3807271"/>
              <a:ext cx="289153" cy="330465"/>
            </a:xfrm>
            <a:custGeom>
              <a:avLst/>
              <a:gdLst/>
              <a:ahLst/>
              <a:cxnLst/>
              <a:rect l="l" t="t" r="r" b="b"/>
              <a:pathLst>
                <a:path w="9085" h="10383" extrusionOk="0">
                  <a:moveTo>
                    <a:pt x="6049" y="298"/>
                  </a:moveTo>
                  <a:lnTo>
                    <a:pt x="4489" y="1358"/>
                  </a:lnTo>
                  <a:lnTo>
                    <a:pt x="2917" y="298"/>
                  </a:lnTo>
                  <a:close/>
                  <a:moveTo>
                    <a:pt x="2465" y="406"/>
                  </a:moveTo>
                  <a:lnTo>
                    <a:pt x="4203" y="1620"/>
                  </a:lnTo>
                  <a:lnTo>
                    <a:pt x="3203" y="2632"/>
                  </a:lnTo>
                  <a:lnTo>
                    <a:pt x="2203" y="1037"/>
                  </a:lnTo>
                  <a:lnTo>
                    <a:pt x="2465" y="406"/>
                  </a:lnTo>
                  <a:close/>
                  <a:moveTo>
                    <a:pt x="6513" y="382"/>
                  </a:moveTo>
                  <a:lnTo>
                    <a:pt x="6763" y="1025"/>
                  </a:lnTo>
                  <a:lnTo>
                    <a:pt x="5763" y="2632"/>
                  </a:lnTo>
                  <a:lnTo>
                    <a:pt x="4739" y="1572"/>
                  </a:lnTo>
                  <a:lnTo>
                    <a:pt x="6513" y="382"/>
                  </a:lnTo>
                  <a:close/>
                  <a:moveTo>
                    <a:pt x="4501" y="1787"/>
                  </a:moveTo>
                  <a:lnTo>
                    <a:pt x="5334" y="2632"/>
                  </a:lnTo>
                  <a:lnTo>
                    <a:pt x="4941" y="3061"/>
                  </a:lnTo>
                  <a:lnTo>
                    <a:pt x="4036" y="3061"/>
                  </a:lnTo>
                  <a:lnTo>
                    <a:pt x="3667" y="2632"/>
                  </a:lnTo>
                  <a:lnTo>
                    <a:pt x="4501" y="1787"/>
                  </a:lnTo>
                  <a:close/>
                  <a:moveTo>
                    <a:pt x="2405" y="1"/>
                  </a:moveTo>
                  <a:lnTo>
                    <a:pt x="2382" y="13"/>
                  </a:lnTo>
                  <a:lnTo>
                    <a:pt x="2370" y="25"/>
                  </a:lnTo>
                  <a:lnTo>
                    <a:pt x="2358" y="48"/>
                  </a:lnTo>
                  <a:lnTo>
                    <a:pt x="2346" y="60"/>
                  </a:lnTo>
                  <a:lnTo>
                    <a:pt x="2346" y="72"/>
                  </a:lnTo>
                  <a:lnTo>
                    <a:pt x="1989" y="965"/>
                  </a:lnTo>
                  <a:lnTo>
                    <a:pt x="107" y="1739"/>
                  </a:lnTo>
                  <a:cubicBezTo>
                    <a:pt x="48" y="1775"/>
                    <a:pt x="0" y="1834"/>
                    <a:pt x="0" y="1894"/>
                  </a:cubicBezTo>
                  <a:lnTo>
                    <a:pt x="0" y="3620"/>
                  </a:lnTo>
                  <a:cubicBezTo>
                    <a:pt x="0" y="3704"/>
                    <a:pt x="84" y="3775"/>
                    <a:pt x="167" y="3775"/>
                  </a:cubicBezTo>
                  <a:cubicBezTo>
                    <a:pt x="262" y="3775"/>
                    <a:pt x="334" y="3704"/>
                    <a:pt x="334" y="3620"/>
                  </a:cubicBezTo>
                  <a:lnTo>
                    <a:pt x="334" y="1989"/>
                  </a:lnTo>
                  <a:lnTo>
                    <a:pt x="2084" y="1275"/>
                  </a:lnTo>
                  <a:lnTo>
                    <a:pt x="3144" y="2977"/>
                  </a:lnTo>
                  <a:cubicBezTo>
                    <a:pt x="3179" y="3025"/>
                    <a:pt x="3215" y="3049"/>
                    <a:pt x="3263" y="3049"/>
                  </a:cubicBezTo>
                  <a:lnTo>
                    <a:pt x="3370" y="3049"/>
                  </a:lnTo>
                  <a:lnTo>
                    <a:pt x="3382" y="3037"/>
                  </a:lnTo>
                  <a:lnTo>
                    <a:pt x="3513" y="2906"/>
                  </a:lnTo>
                  <a:lnTo>
                    <a:pt x="3870" y="3323"/>
                  </a:lnTo>
                  <a:lnTo>
                    <a:pt x="3429" y="5609"/>
                  </a:lnTo>
                  <a:cubicBezTo>
                    <a:pt x="3417" y="5704"/>
                    <a:pt x="3477" y="5787"/>
                    <a:pt x="3560" y="5799"/>
                  </a:cubicBezTo>
                  <a:lnTo>
                    <a:pt x="3679" y="5799"/>
                  </a:lnTo>
                  <a:cubicBezTo>
                    <a:pt x="3679" y="5799"/>
                    <a:pt x="3691" y="5799"/>
                    <a:pt x="3691" y="5787"/>
                  </a:cubicBezTo>
                  <a:lnTo>
                    <a:pt x="3691" y="5775"/>
                  </a:lnTo>
                  <a:lnTo>
                    <a:pt x="3691" y="5751"/>
                  </a:lnTo>
                  <a:lnTo>
                    <a:pt x="3691" y="5740"/>
                  </a:lnTo>
                  <a:lnTo>
                    <a:pt x="3691" y="5728"/>
                  </a:lnTo>
                  <a:lnTo>
                    <a:pt x="4120" y="3477"/>
                  </a:lnTo>
                  <a:lnTo>
                    <a:pt x="4918" y="3477"/>
                  </a:lnTo>
                  <a:lnTo>
                    <a:pt x="5906" y="8633"/>
                  </a:lnTo>
                  <a:lnTo>
                    <a:pt x="4513" y="9978"/>
                  </a:lnTo>
                  <a:lnTo>
                    <a:pt x="3108" y="8633"/>
                  </a:lnTo>
                  <a:lnTo>
                    <a:pt x="3572" y="6228"/>
                  </a:lnTo>
                  <a:lnTo>
                    <a:pt x="3572" y="6204"/>
                  </a:lnTo>
                  <a:cubicBezTo>
                    <a:pt x="3572" y="6132"/>
                    <a:pt x="3513" y="6049"/>
                    <a:pt x="3441" y="6037"/>
                  </a:cubicBezTo>
                  <a:cubicBezTo>
                    <a:pt x="3433" y="6036"/>
                    <a:pt x="3425" y="6036"/>
                    <a:pt x="3417" y="6036"/>
                  </a:cubicBezTo>
                  <a:cubicBezTo>
                    <a:pt x="3332" y="6036"/>
                    <a:pt x="3262" y="6092"/>
                    <a:pt x="3251" y="6168"/>
                  </a:cubicBezTo>
                  <a:lnTo>
                    <a:pt x="2751" y="8657"/>
                  </a:lnTo>
                  <a:cubicBezTo>
                    <a:pt x="2739" y="8716"/>
                    <a:pt x="2751" y="8764"/>
                    <a:pt x="2798" y="8811"/>
                  </a:cubicBezTo>
                  <a:lnTo>
                    <a:pt x="4382" y="10335"/>
                  </a:lnTo>
                  <a:cubicBezTo>
                    <a:pt x="4406" y="10371"/>
                    <a:pt x="4453" y="10383"/>
                    <a:pt x="4501" y="10383"/>
                  </a:cubicBezTo>
                  <a:cubicBezTo>
                    <a:pt x="4537" y="10383"/>
                    <a:pt x="4584" y="10371"/>
                    <a:pt x="4620" y="10335"/>
                  </a:cubicBezTo>
                  <a:lnTo>
                    <a:pt x="6192" y="8811"/>
                  </a:lnTo>
                  <a:cubicBezTo>
                    <a:pt x="6239" y="8764"/>
                    <a:pt x="6251" y="8716"/>
                    <a:pt x="6239" y="8657"/>
                  </a:cubicBezTo>
                  <a:lnTo>
                    <a:pt x="5215" y="3370"/>
                  </a:lnTo>
                  <a:lnTo>
                    <a:pt x="5572" y="2953"/>
                  </a:lnTo>
                  <a:lnTo>
                    <a:pt x="5703" y="3096"/>
                  </a:lnTo>
                  <a:lnTo>
                    <a:pt x="5715" y="3108"/>
                  </a:lnTo>
                  <a:lnTo>
                    <a:pt x="5822" y="3108"/>
                  </a:lnTo>
                  <a:cubicBezTo>
                    <a:pt x="5870" y="3108"/>
                    <a:pt x="5906" y="3073"/>
                    <a:pt x="5941" y="3037"/>
                  </a:cubicBezTo>
                  <a:lnTo>
                    <a:pt x="7001" y="1334"/>
                  </a:lnTo>
                  <a:lnTo>
                    <a:pt x="8751" y="2049"/>
                  </a:lnTo>
                  <a:lnTo>
                    <a:pt x="8751" y="8228"/>
                  </a:lnTo>
                  <a:cubicBezTo>
                    <a:pt x="8751" y="8311"/>
                    <a:pt x="8823" y="8395"/>
                    <a:pt x="8918" y="8395"/>
                  </a:cubicBezTo>
                  <a:cubicBezTo>
                    <a:pt x="9001" y="8395"/>
                    <a:pt x="9085" y="8311"/>
                    <a:pt x="9085" y="8228"/>
                  </a:cubicBezTo>
                  <a:lnTo>
                    <a:pt x="9085" y="1930"/>
                  </a:lnTo>
                  <a:cubicBezTo>
                    <a:pt x="9073" y="1810"/>
                    <a:pt x="9037" y="1751"/>
                    <a:pt x="8978" y="1739"/>
                  </a:cubicBezTo>
                  <a:lnTo>
                    <a:pt x="7108" y="965"/>
                  </a:lnTo>
                  <a:lnTo>
                    <a:pt x="6751" y="72"/>
                  </a:lnTo>
                  <a:lnTo>
                    <a:pt x="6751" y="60"/>
                  </a:lnTo>
                  <a:cubicBezTo>
                    <a:pt x="6751" y="60"/>
                    <a:pt x="6751" y="48"/>
                    <a:pt x="6727" y="48"/>
                  </a:cubicBezTo>
                  <a:lnTo>
                    <a:pt x="6715" y="25"/>
                  </a:lnTo>
                  <a:lnTo>
                    <a:pt x="6703" y="13"/>
                  </a:lnTo>
                  <a:lnTo>
                    <a:pt x="6692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623" name="Google Shape;10623;p73"/>
            <p:cNvSpPr/>
            <p:nvPr/>
          </p:nvSpPr>
          <p:spPr>
            <a:xfrm>
              <a:off x="8036455" y="3934613"/>
              <a:ext cx="291795" cy="226644"/>
            </a:xfrm>
            <a:custGeom>
              <a:avLst/>
              <a:gdLst/>
              <a:ahLst/>
              <a:cxnLst/>
              <a:rect l="l" t="t" r="r" b="b"/>
              <a:pathLst>
                <a:path w="9168" h="7121" extrusionOk="0">
                  <a:moveTo>
                    <a:pt x="155" y="0"/>
                  </a:moveTo>
                  <a:cubicBezTo>
                    <a:pt x="71" y="0"/>
                    <a:pt x="0" y="72"/>
                    <a:pt x="0" y="167"/>
                  </a:cubicBezTo>
                  <a:lnTo>
                    <a:pt x="0" y="6953"/>
                  </a:lnTo>
                  <a:cubicBezTo>
                    <a:pt x="0" y="7037"/>
                    <a:pt x="71" y="7120"/>
                    <a:pt x="155" y="7120"/>
                  </a:cubicBezTo>
                  <a:lnTo>
                    <a:pt x="9001" y="7120"/>
                  </a:lnTo>
                  <a:cubicBezTo>
                    <a:pt x="9084" y="7120"/>
                    <a:pt x="9168" y="7037"/>
                    <a:pt x="9168" y="6953"/>
                  </a:cubicBezTo>
                  <a:lnTo>
                    <a:pt x="9168" y="4715"/>
                  </a:lnTo>
                  <a:cubicBezTo>
                    <a:pt x="9168" y="4632"/>
                    <a:pt x="9084" y="4560"/>
                    <a:pt x="9001" y="4560"/>
                  </a:cubicBezTo>
                  <a:cubicBezTo>
                    <a:pt x="8906" y="4560"/>
                    <a:pt x="8834" y="4632"/>
                    <a:pt x="8834" y="4715"/>
                  </a:cubicBezTo>
                  <a:lnTo>
                    <a:pt x="8834" y="6787"/>
                  </a:lnTo>
                  <a:lnTo>
                    <a:pt x="321" y="6787"/>
                  </a:lnTo>
                  <a:lnTo>
                    <a:pt x="321" y="167"/>
                  </a:lnTo>
                  <a:cubicBezTo>
                    <a:pt x="321" y="72"/>
                    <a:pt x="250" y="0"/>
                    <a:pt x="1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</p:grpSp>
      <p:grpSp>
        <p:nvGrpSpPr>
          <p:cNvPr id="10624" name="Google Shape;10624;p73"/>
          <p:cNvGrpSpPr/>
          <p:nvPr/>
        </p:nvGrpSpPr>
        <p:grpSpPr>
          <a:xfrm>
            <a:off x="6499870" y="4846066"/>
            <a:ext cx="460820" cy="467780"/>
            <a:chOff x="4874902" y="3808799"/>
            <a:chExt cx="345615" cy="350835"/>
          </a:xfrm>
          <a:solidFill>
            <a:srgbClr val="E084C6"/>
          </a:solidFill>
        </p:grpSpPr>
        <p:sp>
          <p:nvSpPr>
            <p:cNvPr id="10625" name="Google Shape;10625;p73"/>
            <p:cNvSpPr/>
            <p:nvPr/>
          </p:nvSpPr>
          <p:spPr>
            <a:xfrm>
              <a:off x="4874902" y="3808799"/>
              <a:ext cx="345615" cy="350835"/>
            </a:xfrm>
            <a:custGeom>
              <a:avLst/>
              <a:gdLst/>
              <a:ahLst/>
              <a:cxnLst/>
              <a:rect l="l" t="t" r="r" b="b"/>
              <a:pathLst>
                <a:path w="10859" h="11023" extrusionOk="0">
                  <a:moveTo>
                    <a:pt x="6632" y="274"/>
                  </a:moveTo>
                  <a:cubicBezTo>
                    <a:pt x="6858" y="274"/>
                    <a:pt x="7037" y="453"/>
                    <a:pt x="7037" y="679"/>
                  </a:cubicBezTo>
                  <a:cubicBezTo>
                    <a:pt x="7037" y="905"/>
                    <a:pt x="6858" y="1084"/>
                    <a:pt x="6632" y="1084"/>
                  </a:cubicBezTo>
                  <a:lnTo>
                    <a:pt x="4906" y="1084"/>
                  </a:lnTo>
                  <a:cubicBezTo>
                    <a:pt x="4691" y="1084"/>
                    <a:pt x="4513" y="905"/>
                    <a:pt x="4513" y="679"/>
                  </a:cubicBezTo>
                  <a:cubicBezTo>
                    <a:pt x="4513" y="453"/>
                    <a:pt x="4691" y="274"/>
                    <a:pt x="4906" y="274"/>
                  </a:cubicBezTo>
                  <a:close/>
                  <a:moveTo>
                    <a:pt x="5965" y="1405"/>
                  </a:moveTo>
                  <a:lnTo>
                    <a:pt x="5965" y="1965"/>
                  </a:lnTo>
                  <a:lnTo>
                    <a:pt x="5572" y="1965"/>
                  </a:lnTo>
                  <a:lnTo>
                    <a:pt x="5572" y="1405"/>
                  </a:lnTo>
                  <a:close/>
                  <a:moveTo>
                    <a:pt x="5790" y="2285"/>
                  </a:moveTo>
                  <a:cubicBezTo>
                    <a:pt x="7012" y="2285"/>
                    <a:pt x="8209" y="2830"/>
                    <a:pt x="9037" y="3834"/>
                  </a:cubicBezTo>
                  <a:cubicBezTo>
                    <a:pt x="10513" y="5632"/>
                    <a:pt x="10228" y="8287"/>
                    <a:pt x="8430" y="9763"/>
                  </a:cubicBezTo>
                  <a:cubicBezTo>
                    <a:pt x="7647" y="10392"/>
                    <a:pt x="6705" y="10700"/>
                    <a:pt x="5771" y="10700"/>
                  </a:cubicBezTo>
                  <a:cubicBezTo>
                    <a:pt x="4545" y="10700"/>
                    <a:pt x="3331" y="10171"/>
                    <a:pt x="2500" y="9144"/>
                  </a:cubicBezTo>
                  <a:cubicBezTo>
                    <a:pt x="405" y="6573"/>
                    <a:pt x="2000" y="2715"/>
                    <a:pt x="5239" y="2322"/>
                  </a:cubicBezTo>
                  <a:cubicBezTo>
                    <a:pt x="5422" y="2297"/>
                    <a:pt x="5606" y="2285"/>
                    <a:pt x="5790" y="2285"/>
                  </a:cubicBezTo>
                  <a:close/>
                  <a:moveTo>
                    <a:pt x="4917" y="0"/>
                  </a:moveTo>
                  <a:cubicBezTo>
                    <a:pt x="4513" y="0"/>
                    <a:pt x="4203" y="322"/>
                    <a:pt x="4203" y="715"/>
                  </a:cubicBezTo>
                  <a:cubicBezTo>
                    <a:pt x="4203" y="1108"/>
                    <a:pt x="4525" y="1429"/>
                    <a:pt x="4917" y="1429"/>
                  </a:cubicBezTo>
                  <a:lnTo>
                    <a:pt x="5251" y="1429"/>
                  </a:lnTo>
                  <a:lnTo>
                    <a:pt x="5251" y="1989"/>
                  </a:lnTo>
                  <a:cubicBezTo>
                    <a:pt x="1727" y="2393"/>
                    <a:pt x="0" y="6573"/>
                    <a:pt x="2262" y="9359"/>
                  </a:cubicBezTo>
                  <a:cubicBezTo>
                    <a:pt x="3161" y="10454"/>
                    <a:pt x="4471" y="11023"/>
                    <a:pt x="5790" y="11023"/>
                  </a:cubicBezTo>
                  <a:cubicBezTo>
                    <a:pt x="6795" y="11023"/>
                    <a:pt x="7805" y="10693"/>
                    <a:pt x="8644" y="10013"/>
                  </a:cubicBezTo>
                  <a:cubicBezTo>
                    <a:pt x="10585" y="8430"/>
                    <a:pt x="10859" y="5561"/>
                    <a:pt x="9287" y="3632"/>
                  </a:cubicBezTo>
                  <a:cubicBezTo>
                    <a:pt x="8513" y="2679"/>
                    <a:pt x="7430" y="2120"/>
                    <a:pt x="6299" y="1989"/>
                  </a:cubicBezTo>
                  <a:lnTo>
                    <a:pt x="6299" y="1429"/>
                  </a:lnTo>
                  <a:lnTo>
                    <a:pt x="6644" y="1429"/>
                  </a:lnTo>
                  <a:cubicBezTo>
                    <a:pt x="7037" y="1429"/>
                    <a:pt x="7358" y="1096"/>
                    <a:pt x="7358" y="715"/>
                  </a:cubicBezTo>
                  <a:cubicBezTo>
                    <a:pt x="7358" y="310"/>
                    <a:pt x="7025" y="0"/>
                    <a:pt x="664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626" name="Google Shape;10626;p73"/>
            <p:cNvSpPr/>
            <p:nvPr/>
          </p:nvSpPr>
          <p:spPr>
            <a:xfrm>
              <a:off x="4939321" y="4009630"/>
              <a:ext cx="145929" cy="123618"/>
            </a:xfrm>
            <a:custGeom>
              <a:avLst/>
              <a:gdLst/>
              <a:ahLst/>
              <a:cxnLst/>
              <a:rect l="l" t="t" r="r" b="b"/>
              <a:pathLst>
                <a:path w="4585" h="3884" extrusionOk="0">
                  <a:moveTo>
                    <a:pt x="203" y="1"/>
                  </a:moveTo>
                  <a:cubicBezTo>
                    <a:pt x="119" y="1"/>
                    <a:pt x="48" y="72"/>
                    <a:pt x="48" y="155"/>
                  </a:cubicBezTo>
                  <a:cubicBezTo>
                    <a:pt x="48" y="203"/>
                    <a:pt x="0" y="965"/>
                    <a:pt x="429" y="1810"/>
                  </a:cubicBezTo>
                  <a:cubicBezTo>
                    <a:pt x="691" y="2334"/>
                    <a:pt x="1072" y="2799"/>
                    <a:pt x="1548" y="3156"/>
                  </a:cubicBezTo>
                  <a:cubicBezTo>
                    <a:pt x="2212" y="3644"/>
                    <a:pt x="2997" y="3883"/>
                    <a:pt x="3771" y="3883"/>
                  </a:cubicBezTo>
                  <a:cubicBezTo>
                    <a:pt x="3996" y="3883"/>
                    <a:pt x="4221" y="3863"/>
                    <a:pt x="4441" y="3823"/>
                  </a:cubicBezTo>
                  <a:cubicBezTo>
                    <a:pt x="4525" y="3811"/>
                    <a:pt x="4584" y="3715"/>
                    <a:pt x="4572" y="3632"/>
                  </a:cubicBezTo>
                  <a:cubicBezTo>
                    <a:pt x="4540" y="3545"/>
                    <a:pt x="4477" y="3488"/>
                    <a:pt x="4394" y="3488"/>
                  </a:cubicBezTo>
                  <a:cubicBezTo>
                    <a:pt x="4386" y="3488"/>
                    <a:pt x="4378" y="3488"/>
                    <a:pt x="4370" y="3489"/>
                  </a:cubicBezTo>
                  <a:cubicBezTo>
                    <a:pt x="4161" y="3528"/>
                    <a:pt x="3950" y="3547"/>
                    <a:pt x="3739" y="3547"/>
                  </a:cubicBezTo>
                  <a:cubicBezTo>
                    <a:pt x="3035" y="3547"/>
                    <a:pt x="2334" y="3331"/>
                    <a:pt x="1739" y="2882"/>
                  </a:cubicBezTo>
                  <a:cubicBezTo>
                    <a:pt x="286" y="1810"/>
                    <a:pt x="369" y="155"/>
                    <a:pt x="369" y="155"/>
                  </a:cubicBezTo>
                  <a:cubicBezTo>
                    <a:pt x="369" y="72"/>
                    <a:pt x="298" y="1"/>
                    <a:pt x="20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627" name="Google Shape;10627;p73"/>
            <p:cNvSpPr/>
            <p:nvPr/>
          </p:nvSpPr>
          <p:spPr>
            <a:xfrm>
              <a:off x="4942344" y="3897629"/>
              <a:ext cx="205033" cy="101816"/>
            </a:xfrm>
            <a:custGeom>
              <a:avLst/>
              <a:gdLst/>
              <a:ahLst/>
              <a:cxnLst/>
              <a:rect l="l" t="t" r="r" b="b"/>
              <a:pathLst>
                <a:path w="6442" h="3199" extrusionOk="0">
                  <a:moveTo>
                    <a:pt x="3666" y="0"/>
                  </a:moveTo>
                  <a:cubicBezTo>
                    <a:pt x="1972" y="0"/>
                    <a:pt x="363" y="1175"/>
                    <a:pt x="24" y="3008"/>
                  </a:cubicBezTo>
                  <a:cubicBezTo>
                    <a:pt x="0" y="3115"/>
                    <a:pt x="72" y="3198"/>
                    <a:pt x="179" y="3198"/>
                  </a:cubicBezTo>
                  <a:cubicBezTo>
                    <a:pt x="251" y="3198"/>
                    <a:pt x="322" y="3139"/>
                    <a:pt x="334" y="3067"/>
                  </a:cubicBezTo>
                  <a:cubicBezTo>
                    <a:pt x="656" y="1384"/>
                    <a:pt x="2127" y="318"/>
                    <a:pt x="3670" y="318"/>
                  </a:cubicBezTo>
                  <a:cubicBezTo>
                    <a:pt x="4353" y="318"/>
                    <a:pt x="5050" y="527"/>
                    <a:pt x="5668" y="984"/>
                  </a:cubicBezTo>
                  <a:cubicBezTo>
                    <a:pt x="5846" y="1115"/>
                    <a:pt x="5989" y="1257"/>
                    <a:pt x="6144" y="1412"/>
                  </a:cubicBezTo>
                  <a:cubicBezTo>
                    <a:pt x="6180" y="1448"/>
                    <a:pt x="6228" y="1471"/>
                    <a:pt x="6274" y="1471"/>
                  </a:cubicBezTo>
                  <a:cubicBezTo>
                    <a:pt x="6305" y="1471"/>
                    <a:pt x="6334" y="1460"/>
                    <a:pt x="6358" y="1436"/>
                  </a:cubicBezTo>
                  <a:cubicBezTo>
                    <a:pt x="6430" y="1377"/>
                    <a:pt x="6442" y="1269"/>
                    <a:pt x="6382" y="1210"/>
                  </a:cubicBezTo>
                  <a:cubicBezTo>
                    <a:pt x="6216" y="1031"/>
                    <a:pt x="6049" y="876"/>
                    <a:pt x="5858" y="734"/>
                  </a:cubicBezTo>
                  <a:cubicBezTo>
                    <a:pt x="5179" y="230"/>
                    <a:pt x="4414" y="0"/>
                    <a:pt x="36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628" name="Google Shape;10628;p73"/>
            <p:cNvSpPr/>
            <p:nvPr/>
          </p:nvSpPr>
          <p:spPr>
            <a:xfrm>
              <a:off x="5092729" y="3950240"/>
              <a:ext cx="84597" cy="175465"/>
            </a:xfrm>
            <a:custGeom>
              <a:avLst/>
              <a:gdLst/>
              <a:ahLst/>
              <a:cxnLst/>
              <a:rect l="l" t="t" r="r" b="b"/>
              <a:pathLst>
                <a:path w="2658" h="5513" extrusionOk="0">
                  <a:moveTo>
                    <a:pt x="1939" y="0"/>
                  </a:moveTo>
                  <a:cubicBezTo>
                    <a:pt x="1907" y="0"/>
                    <a:pt x="1875" y="11"/>
                    <a:pt x="1848" y="33"/>
                  </a:cubicBezTo>
                  <a:cubicBezTo>
                    <a:pt x="1776" y="81"/>
                    <a:pt x="1741" y="176"/>
                    <a:pt x="1800" y="259"/>
                  </a:cubicBezTo>
                  <a:cubicBezTo>
                    <a:pt x="2145" y="795"/>
                    <a:pt x="2324" y="1414"/>
                    <a:pt x="2324" y="2057"/>
                  </a:cubicBezTo>
                  <a:cubicBezTo>
                    <a:pt x="2324" y="3486"/>
                    <a:pt x="1431" y="4724"/>
                    <a:pt x="169" y="5200"/>
                  </a:cubicBezTo>
                  <a:cubicBezTo>
                    <a:pt x="1" y="5263"/>
                    <a:pt x="55" y="5512"/>
                    <a:pt x="218" y="5512"/>
                  </a:cubicBezTo>
                  <a:cubicBezTo>
                    <a:pt x="239" y="5512"/>
                    <a:pt x="263" y="5508"/>
                    <a:pt x="288" y="5498"/>
                  </a:cubicBezTo>
                  <a:cubicBezTo>
                    <a:pt x="1669" y="4962"/>
                    <a:pt x="2657" y="3605"/>
                    <a:pt x="2657" y="2045"/>
                  </a:cubicBezTo>
                  <a:cubicBezTo>
                    <a:pt x="2622" y="1343"/>
                    <a:pt x="2431" y="676"/>
                    <a:pt x="2074" y="81"/>
                  </a:cubicBezTo>
                  <a:cubicBezTo>
                    <a:pt x="2044" y="29"/>
                    <a:pt x="1992" y="0"/>
                    <a:pt x="19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629" name="Google Shape;10629;p73"/>
            <p:cNvSpPr/>
            <p:nvPr/>
          </p:nvSpPr>
          <p:spPr>
            <a:xfrm>
              <a:off x="5004886" y="3993717"/>
              <a:ext cx="81478" cy="55348"/>
            </a:xfrm>
            <a:custGeom>
              <a:avLst/>
              <a:gdLst/>
              <a:ahLst/>
              <a:cxnLst/>
              <a:rect l="l" t="t" r="r" b="b"/>
              <a:pathLst>
                <a:path w="2560" h="1739" extrusionOk="0">
                  <a:moveTo>
                    <a:pt x="1691" y="334"/>
                  </a:moveTo>
                  <a:cubicBezTo>
                    <a:pt x="1976" y="334"/>
                    <a:pt x="2143" y="655"/>
                    <a:pt x="1976" y="882"/>
                  </a:cubicBezTo>
                  <a:cubicBezTo>
                    <a:pt x="1913" y="974"/>
                    <a:pt x="1806" y="1024"/>
                    <a:pt x="1698" y="1024"/>
                  </a:cubicBezTo>
                  <a:cubicBezTo>
                    <a:pt x="1625" y="1024"/>
                    <a:pt x="1551" y="1001"/>
                    <a:pt x="1488" y="953"/>
                  </a:cubicBezTo>
                  <a:cubicBezTo>
                    <a:pt x="1214" y="763"/>
                    <a:pt x="1369" y="334"/>
                    <a:pt x="1691" y="334"/>
                  </a:cubicBezTo>
                  <a:close/>
                  <a:moveTo>
                    <a:pt x="1691" y="1"/>
                  </a:moveTo>
                  <a:cubicBezTo>
                    <a:pt x="1584" y="1"/>
                    <a:pt x="1334" y="36"/>
                    <a:pt x="1155" y="274"/>
                  </a:cubicBezTo>
                  <a:cubicBezTo>
                    <a:pt x="1024" y="453"/>
                    <a:pt x="988" y="655"/>
                    <a:pt x="1048" y="846"/>
                  </a:cubicBezTo>
                  <a:lnTo>
                    <a:pt x="131" y="1441"/>
                  </a:lnTo>
                  <a:cubicBezTo>
                    <a:pt x="0" y="1536"/>
                    <a:pt x="60" y="1739"/>
                    <a:pt x="214" y="1739"/>
                  </a:cubicBezTo>
                  <a:cubicBezTo>
                    <a:pt x="310" y="1739"/>
                    <a:pt x="262" y="1727"/>
                    <a:pt x="1214" y="1132"/>
                  </a:cubicBezTo>
                  <a:cubicBezTo>
                    <a:pt x="1346" y="1279"/>
                    <a:pt x="1520" y="1349"/>
                    <a:pt x="1692" y="1349"/>
                  </a:cubicBezTo>
                  <a:cubicBezTo>
                    <a:pt x="1896" y="1349"/>
                    <a:pt x="2098" y="1252"/>
                    <a:pt x="2226" y="1072"/>
                  </a:cubicBezTo>
                  <a:cubicBezTo>
                    <a:pt x="2560" y="632"/>
                    <a:pt x="2238" y="1"/>
                    <a:pt x="169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630" name="Google Shape;10630;p73"/>
            <p:cNvSpPr/>
            <p:nvPr/>
          </p:nvSpPr>
          <p:spPr>
            <a:xfrm>
              <a:off x="5053391" y="3915262"/>
              <a:ext cx="10630" cy="29982"/>
            </a:xfrm>
            <a:custGeom>
              <a:avLst/>
              <a:gdLst/>
              <a:ahLst/>
              <a:cxnLst/>
              <a:rect l="l" t="t" r="r" b="b"/>
              <a:pathLst>
                <a:path w="334" h="942" extrusionOk="0">
                  <a:moveTo>
                    <a:pt x="167" y="1"/>
                  </a:moveTo>
                  <a:cubicBezTo>
                    <a:pt x="83" y="1"/>
                    <a:pt x="0" y="72"/>
                    <a:pt x="0" y="168"/>
                  </a:cubicBezTo>
                  <a:lnTo>
                    <a:pt x="0" y="775"/>
                  </a:lnTo>
                  <a:cubicBezTo>
                    <a:pt x="0" y="858"/>
                    <a:pt x="83" y="942"/>
                    <a:pt x="167" y="942"/>
                  </a:cubicBezTo>
                  <a:cubicBezTo>
                    <a:pt x="262" y="942"/>
                    <a:pt x="333" y="858"/>
                    <a:pt x="333" y="775"/>
                  </a:cubicBezTo>
                  <a:lnTo>
                    <a:pt x="333" y="168"/>
                  </a:lnTo>
                  <a:cubicBezTo>
                    <a:pt x="333" y="72"/>
                    <a:pt x="262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631" name="Google Shape;10631;p73"/>
            <p:cNvSpPr/>
            <p:nvPr/>
          </p:nvSpPr>
          <p:spPr>
            <a:xfrm>
              <a:off x="5005236" y="3928216"/>
              <a:ext cx="21261" cy="26894"/>
            </a:xfrm>
            <a:custGeom>
              <a:avLst/>
              <a:gdLst/>
              <a:ahLst/>
              <a:cxnLst/>
              <a:rect l="l" t="t" r="r" b="b"/>
              <a:pathLst>
                <a:path w="668" h="845" extrusionOk="0">
                  <a:moveTo>
                    <a:pt x="183" y="1"/>
                  </a:moveTo>
                  <a:cubicBezTo>
                    <a:pt x="156" y="1"/>
                    <a:pt x="130" y="8"/>
                    <a:pt x="108" y="23"/>
                  </a:cubicBezTo>
                  <a:cubicBezTo>
                    <a:pt x="25" y="70"/>
                    <a:pt x="1" y="177"/>
                    <a:pt x="49" y="249"/>
                  </a:cubicBezTo>
                  <a:lnTo>
                    <a:pt x="346" y="773"/>
                  </a:lnTo>
                  <a:cubicBezTo>
                    <a:pt x="382" y="808"/>
                    <a:pt x="430" y="844"/>
                    <a:pt x="489" y="844"/>
                  </a:cubicBezTo>
                  <a:cubicBezTo>
                    <a:pt x="525" y="844"/>
                    <a:pt x="549" y="844"/>
                    <a:pt x="561" y="832"/>
                  </a:cubicBezTo>
                  <a:cubicBezTo>
                    <a:pt x="644" y="785"/>
                    <a:pt x="668" y="677"/>
                    <a:pt x="620" y="606"/>
                  </a:cubicBezTo>
                  <a:lnTo>
                    <a:pt x="322" y="82"/>
                  </a:lnTo>
                  <a:cubicBezTo>
                    <a:pt x="298" y="33"/>
                    <a:pt x="240" y="1"/>
                    <a:pt x="18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632" name="Google Shape;10632;p73"/>
            <p:cNvSpPr/>
            <p:nvPr/>
          </p:nvSpPr>
          <p:spPr>
            <a:xfrm>
              <a:off x="4970766" y="3962876"/>
              <a:ext cx="28454" cy="19510"/>
            </a:xfrm>
            <a:custGeom>
              <a:avLst/>
              <a:gdLst/>
              <a:ahLst/>
              <a:cxnLst/>
              <a:rect l="l" t="t" r="r" b="b"/>
              <a:pathLst>
                <a:path w="894" h="613" extrusionOk="0">
                  <a:moveTo>
                    <a:pt x="189" y="1"/>
                  </a:moveTo>
                  <a:cubicBezTo>
                    <a:pt x="130" y="1"/>
                    <a:pt x="69" y="27"/>
                    <a:pt x="36" y="77"/>
                  </a:cubicBezTo>
                  <a:cubicBezTo>
                    <a:pt x="0" y="160"/>
                    <a:pt x="24" y="255"/>
                    <a:pt x="96" y="303"/>
                  </a:cubicBezTo>
                  <a:lnTo>
                    <a:pt x="620" y="600"/>
                  </a:lnTo>
                  <a:cubicBezTo>
                    <a:pt x="655" y="612"/>
                    <a:pt x="679" y="612"/>
                    <a:pt x="691" y="612"/>
                  </a:cubicBezTo>
                  <a:cubicBezTo>
                    <a:pt x="751" y="612"/>
                    <a:pt x="798" y="589"/>
                    <a:pt x="834" y="541"/>
                  </a:cubicBezTo>
                  <a:cubicBezTo>
                    <a:pt x="893" y="470"/>
                    <a:pt x="858" y="362"/>
                    <a:pt x="786" y="315"/>
                  </a:cubicBezTo>
                  <a:lnTo>
                    <a:pt x="262" y="17"/>
                  </a:lnTo>
                  <a:cubicBezTo>
                    <a:pt x="240" y="6"/>
                    <a:pt x="215" y="1"/>
                    <a:pt x="1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633" name="Google Shape;10633;p73"/>
            <p:cNvSpPr/>
            <p:nvPr/>
          </p:nvSpPr>
          <p:spPr>
            <a:xfrm>
              <a:off x="4958258" y="4010012"/>
              <a:ext cx="29982" cy="10248"/>
            </a:xfrm>
            <a:custGeom>
              <a:avLst/>
              <a:gdLst/>
              <a:ahLst/>
              <a:cxnLst/>
              <a:rect l="l" t="t" r="r" b="b"/>
              <a:pathLst>
                <a:path w="942" h="322" extrusionOk="0">
                  <a:moveTo>
                    <a:pt x="167" y="1"/>
                  </a:moveTo>
                  <a:cubicBezTo>
                    <a:pt x="72" y="1"/>
                    <a:pt x="1" y="72"/>
                    <a:pt x="1" y="167"/>
                  </a:cubicBezTo>
                  <a:cubicBezTo>
                    <a:pt x="1" y="251"/>
                    <a:pt x="72" y="322"/>
                    <a:pt x="167" y="322"/>
                  </a:cubicBezTo>
                  <a:lnTo>
                    <a:pt x="774" y="322"/>
                  </a:lnTo>
                  <a:cubicBezTo>
                    <a:pt x="870" y="322"/>
                    <a:pt x="941" y="251"/>
                    <a:pt x="941" y="167"/>
                  </a:cubicBezTo>
                  <a:cubicBezTo>
                    <a:pt x="941" y="72"/>
                    <a:pt x="870" y="1"/>
                    <a:pt x="7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634" name="Google Shape;10634;p73"/>
            <p:cNvSpPr/>
            <p:nvPr/>
          </p:nvSpPr>
          <p:spPr>
            <a:xfrm>
              <a:off x="4969239" y="4047601"/>
              <a:ext cx="30363" cy="20051"/>
            </a:xfrm>
            <a:custGeom>
              <a:avLst/>
              <a:gdLst/>
              <a:ahLst/>
              <a:cxnLst/>
              <a:rect l="l" t="t" r="r" b="b"/>
              <a:pathLst>
                <a:path w="954" h="630" extrusionOk="0">
                  <a:moveTo>
                    <a:pt x="754" y="0"/>
                  </a:moveTo>
                  <a:cubicBezTo>
                    <a:pt x="728" y="0"/>
                    <a:pt x="702" y="7"/>
                    <a:pt x="679" y="22"/>
                  </a:cubicBezTo>
                  <a:lnTo>
                    <a:pt x="156" y="320"/>
                  </a:lnTo>
                  <a:cubicBezTo>
                    <a:pt x="1" y="415"/>
                    <a:pt x="60" y="629"/>
                    <a:pt x="239" y="629"/>
                  </a:cubicBezTo>
                  <a:cubicBezTo>
                    <a:pt x="310" y="629"/>
                    <a:pt x="310" y="605"/>
                    <a:pt x="846" y="308"/>
                  </a:cubicBezTo>
                  <a:cubicBezTo>
                    <a:pt x="918" y="260"/>
                    <a:pt x="953" y="153"/>
                    <a:pt x="906" y="82"/>
                  </a:cubicBezTo>
                  <a:cubicBezTo>
                    <a:pt x="873" y="33"/>
                    <a:pt x="812" y="0"/>
                    <a:pt x="75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635" name="Google Shape;10635;p73"/>
            <p:cNvSpPr/>
            <p:nvPr/>
          </p:nvSpPr>
          <p:spPr>
            <a:xfrm>
              <a:off x="5005236" y="4075641"/>
              <a:ext cx="21261" cy="26862"/>
            </a:xfrm>
            <a:custGeom>
              <a:avLst/>
              <a:gdLst/>
              <a:ahLst/>
              <a:cxnLst/>
              <a:rect l="l" t="t" r="r" b="b"/>
              <a:pathLst>
                <a:path w="668" h="844" extrusionOk="0">
                  <a:moveTo>
                    <a:pt x="491" y="0"/>
                  </a:moveTo>
                  <a:cubicBezTo>
                    <a:pt x="440" y="0"/>
                    <a:pt x="391" y="33"/>
                    <a:pt x="358" y="82"/>
                  </a:cubicBezTo>
                  <a:lnTo>
                    <a:pt x="60" y="606"/>
                  </a:lnTo>
                  <a:cubicBezTo>
                    <a:pt x="1" y="701"/>
                    <a:pt x="72" y="844"/>
                    <a:pt x="191" y="844"/>
                  </a:cubicBezTo>
                  <a:cubicBezTo>
                    <a:pt x="251" y="844"/>
                    <a:pt x="299" y="808"/>
                    <a:pt x="322" y="760"/>
                  </a:cubicBezTo>
                  <a:lnTo>
                    <a:pt x="620" y="248"/>
                  </a:lnTo>
                  <a:cubicBezTo>
                    <a:pt x="668" y="165"/>
                    <a:pt x="644" y="70"/>
                    <a:pt x="561" y="22"/>
                  </a:cubicBezTo>
                  <a:cubicBezTo>
                    <a:pt x="538" y="7"/>
                    <a:pt x="514" y="0"/>
                    <a:pt x="49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636" name="Google Shape;10636;p73"/>
            <p:cNvSpPr/>
            <p:nvPr/>
          </p:nvSpPr>
          <p:spPr>
            <a:xfrm>
              <a:off x="5053391" y="4085794"/>
              <a:ext cx="10630" cy="29982"/>
            </a:xfrm>
            <a:custGeom>
              <a:avLst/>
              <a:gdLst/>
              <a:ahLst/>
              <a:cxnLst/>
              <a:rect l="l" t="t" r="r" b="b"/>
              <a:pathLst>
                <a:path w="334" h="942" extrusionOk="0">
                  <a:moveTo>
                    <a:pt x="167" y="1"/>
                  </a:moveTo>
                  <a:cubicBezTo>
                    <a:pt x="83" y="1"/>
                    <a:pt x="0" y="72"/>
                    <a:pt x="0" y="167"/>
                  </a:cubicBezTo>
                  <a:lnTo>
                    <a:pt x="0" y="775"/>
                  </a:lnTo>
                  <a:cubicBezTo>
                    <a:pt x="0" y="858"/>
                    <a:pt x="83" y="941"/>
                    <a:pt x="167" y="941"/>
                  </a:cubicBezTo>
                  <a:cubicBezTo>
                    <a:pt x="250" y="941"/>
                    <a:pt x="333" y="858"/>
                    <a:pt x="333" y="775"/>
                  </a:cubicBezTo>
                  <a:lnTo>
                    <a:pt x="333" y="167"/>
                  </a:lnTo>
                  <a:cubicBezTo>
                    <a:pt x="333" y="72"/>
                    <a:pt x="250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637" name="Google Shape;10637;p73"/>
            <p:cNvSpPr/>
            <p:nvPr/>
          </p:nvSpPr>
          <p:spPr>
            <a:xfrm>
              <a:off x="5090501" y="4075641"/>
              <a:ext cx="21261" cy="26894"/>
            </a:xfrm>
            <a:custGeom>
              <a:avLst/>
              <a:gdLst/>
              <a:ahLst/>
              <a:cxnLst/>
              <a:rect l="l" t="t" r="r" b="b"/>
              <a:pathLst>
                <a:path w="668" h="845" extrusionOk="0">
                  <a:moveTo>
                    <a:pt x="182" y="0"/>
                  </a:moveTo>
                  <a:cubicBezTo>
                    <a:pt x="156" y="0"/>
                    <a:pt x="130" y="7"/>
                    <a:pt x="108" y="22"/>
                  </a:cubicBezTo>
                  <a:cubicBezTo>
                    <a:pt x="25" y="70"/>
                    <a:pt x="1" y="165"/>
                    <a:pt x="48" y="248"/>
                  </a:cubicBezTo>
                  <a:lnTo>
                    <a:pt x="346" y="760"/>
                  </a:lnTo>
                  <a:cubicBezTo>
                    <a:pt x="370" y="815"/>
                    <a:pt x="424" y="844"/>
                    <a:pt x="479" y="844"/>
                  </a:cubicBezTo>
                  <a:cubicBezTo>
                    <a:pt x="507" y="844"/>
                    <a:pt x="536" y="836"/>
                    <a:pt x="560" y="820"/>
                  </a:cubicBezTo>
                  <a:cubicBezTo>
                    <a:pt x="644" y="784"/>
                    <a:pt x="668" y="677"/>
                    <a:pt x="620" y="606"/>
                  </a:cubicBezTo>
                  <a:lnTo>
                    <a:pt x="322" y="82"/>
                  </a:lnTo>
                  <a:cubicBezTo>
                    <a:pt x="298" y="33"/>
                    <a:pt x="240" y="0"/>
                    <a:pt x="18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638" name="Google Shape;10638;p73"/>
            <p:cNvSpPr/>
            <p:nvPr/>
          </p:nvSpPr>
          <p:spPr>
            <a:xfrm>
              <a:off x="5117809" y="4048142"/>
              <a:ext cx="28454" cy="19510"/>
            </a:xfrm>
            <a:custGeom>
              <a:avLst/>
              <a:gdLst/>
              <a:ahLst/>
              <a:cxnLst/>
              <a:rect l="l" t="t" r="r" b="b"/>
              <a:pathLst>
                <a:path w="894" h="613" extrusionOk="0">
                  <a:moveTo>
                    <a:pt x="195" y="1"/>
                  </a:moveTo>
                  <a:cubicBezTo>
                    <a:pt x="136" y="1"/>
                    <a:pt x="81" y="27"/>
                    <a:pt x="48" y="77"/>
                  </a:cubicBezTo>
                  <a:cubicBezTo>
                    <a:pt x="0" y="160"/>
                    <a:pt x="36" y="243"/>
                    <a:pt x="107" y="291"/>
                  </a:cubicBezTo>
                  <a:cubicBezTo>
                    <a:pt x="643" y="588"/>
                    <a:pt x="631" y="612"/>
                    <a:pt x="714" y="612"/>
                  </a:cubicBezTo>
                  <a:cubicBezTo>
                    <a:pt x="774" y="612"/>
                    <a:pt x="822" y="588"/>
                    <a:pt x="845" y="541"/>
                  </a:cubicBezTo>
                  <a:cubicBezTo>
                    <a:pt x="893" y="469"/>
                    <a:pt x="869" y="362"/>
                    <a:pt x="786" y="315"/>
                  </a:cubicBezTo>
                  <a:lnTo>
                    <a:pt x="274" y="17"/>
                  </a:lnTo>
                  <a:cubicBezTo>
                    <a:pt x="248" y="6"/>
                    <a:pt x="221" y="1"/>
                    <a:pt x="19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639" name="Google Shape;10639;p73"/>
            <p:cNvSpPr/>
            <p:nvPr/>
          </p:nvSpPr>
          <p:spPr>
            <a:xfrm>
              <a:off x="5128790" y="4010012"/>
              <a:ext cx="29950" cy="10248"/>
            </a:xfrm>
            <a:custGeom>
              <a:avLst/>
              <a:gdLst/>
              <a:ahLst/>
              <a:cxnLst/>
              <a:rect l="l" t="t" r="r" b="b"/>
              <a:pathLst>
                <a:path w="941" h="322" extrusionOk="0">
                  <a:moveTo>
                    <a:pt x="167" y="1"/>
                  </a:moveTo>
                  <a:cubicBezTo>
                    <a:pt x="72" y="1"/>
                    <a:pt x="0" y="72"/>
                    <a:pt x="0" y="167"/>
                  </a:cubicBezTo>
                  <a:cubicBezTo>
                    <a:pt x="0" y="251"/>
                    <a:pt x="72" y="322"/>
                    <a:pt x="167" y="322"/>
                  </a:cubicBezTo>
                  <a:lnTo>
                    <a:pt x="774" y="322"/>
                  </a:lnTo>
                  <a:cubicBezTo>
                    <a:pt x="870" y="322"/>
                    <a:pt x="941" y="251"/>
                    <a:pt x="941" y="167"/>
                  </a:cubicBezTo>
                  <a:cubicBezTo>
                    <a:pt x="941" y="72"/>
                    <a:pt x="870" y="1"/>
                    <a:pt x="7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640" name="Google Shape;10640;p73"/>
            <p:cNvSpPr/>
            <p:nvPr/>
          </p:nvSpPr>
          <p:spPr>
            <a:xfrm>
              <a:off x="5117809" y="3962717"/>
              <a:ext cx="28454" cy="19669"/>
            </a:xfrm>
            <a:custGeom>
              <a:avLst/>
              <a:gdLst/>
              <a:ahLst/>
              <a:cxnLst/>
              <a:rect l="l" t="t" r="r" b="b"/>
              <a:pathLst>
                <a:path w="894" h="618" extrusionOk="0">
                  <a:moveTo>
                    <a:pt x="706" y="0"/>
                  </a:moveTo>
                  <a:cubicBezTo>
                    <a:pt x="679" y="0"/>
                    <a:pt x="654" y="7"/>
                    <a:pt x="631" y="22"/>
                  </a:cubicBezTo>
                  <a:lnTo>
                    <a:pt x="107" y="320"/>
                  </a:lnTo>
                  <a:cubicBezTo>
                    <a:pt x="36" y="367"/>
                    <a:pt x="0" y="475"/>
                    <a:pt x="48" y="546"/>
                  </a:cubicBezTo>
                  <a:cubicBezTo>
                    <a:pt x="83" y="594"/>
                    <a:pt x="143" y="617"/>
                    <a:pt x="202" y="617"/>
                  </a:cubicBezTo>
                  <a:cubicBezTo>
                    <a:pt x="226" y="617"/>
                    <a:pt x="262" y="617"/>
                    <a:pt x="274" y="605"/>
                  </a:cubicBezTo>
                  <a:lnTo>
                    <a:pt x="798" y="308"/>
                  </a:lnTo>
                  <a:cubicBezTo>
                    <a:pt x="869" y="260"/>
                    <a:pt x="893" y="165"/>
                    <a:pt x="857" y="82"/>
                  </a:cubicBezTo>
                  <a:cubicBezTo>
                    <a:pt x="825" y="33"/>
                    <a:pt x="764" y="0"/>
                    <a:pt x="70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641" name="Google Shape;10641;p73"/>
            <p:cNvSpPr/>
            <p:nvPr/>
          </p:nvSpPr>
          <p:spPr>
            <a:xfrm>
              <a:off x="5090501" y="3928152"/>
              <a:ext cx="20879" cy="26958"/>
            </a:xfrm>
            <a:custGeom>
              <a:avLst/>
              <a:gdLst/>
              <a:ahLst/>
              <a:cxnLst/>
              <a:rect l="l" t="t" r="r" b="b"/>
              <a:pathLst>
                <a:path w="656" h="847" extrusionOk="0">
                  <a:moveTo>
                    <a:pt x="475" y="0"/>
                  </a:moveTo>
                  <a:cubicBezTo>
                    <a:pt x="424" y="0"/>
                    <a:pt x="370" y="29"/>
                    <a:pt x="346" y="84"/>
                  </a:cubicBezTo>
                  <a:lnTo>
                    <a:pt x="48" y="608"/>
                  </a:lnTo>
                  <a:cubicBezTo>
                    <a:pt x="1" y="679"/>
                    <a:pt x="25" y="787"/>
                    <a:pt x="108" y="834"/>
                  </a:cubicBezTo>
                  <a:cubicBezTo>
                    <a:pt x="132" y="846"/>
                    <a:pt x="168" y="846"/>
                    <a:pt x="179" y="846"/>
                  </a:cubicBezTo>
                  <a:cubicBezTo>
                    <a:pt x="239" y="846"/>
                    <a:pt x="287" y="810"/>
                    <a:pt x="310" y="775"/>
                  </a:cubicBezTo>
                  <a:lnTo>
                    <a:pt x="608" y="251"/>
                  </a:lnTo>
                  <a:cubicBezTo>
                    <a:pt x="656" y="179"/>
                    <a:pt x="620" y="72"/>
                    <a:pt x="549" y="25"/>
                  </a:cubicBezTo>
                  <a:cubicBezTo>
                    <a:pt x="528" y="8"/>
                    <a:pt x="502" y="0"/>
                    <a:pt x="4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</p:grpSp>
      <p:sp>
        <p:nvSpPr>
          <p:cNvPr id="10642" name="Google Shape;10642;p73"/>
          <p:cNvSpPr txBox="1"/>
          <p:nvPr/>
        </p:nvSpPr>
        <p:spPr>
          <a:xfrm>
            <a:off x="1132900" y="954633"/>
            <a:ext cx="4642800" cy="643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3200" dirty="0">
                <a:solidFill>
                  <a:schemeClr val="bg1"/>
                </a:solidFill>
              </a:rPr>
              <a:t>Business Icons</a:t>
            </a:r>
            <a:endParaRPr sz="3200" dirty="0">
              <a:solidFill>
                <a:schemeClr val="bg1"/>
              </a:solidFill>
            </a:endParaRPr>
          </a:p>
        </p:txBody>
      </p:sp>
      <p:sp>
        <p:nvSpPr>
          <p:cNvPr id="10643" name="Google Shape;10643;p73"/>
          <p:cNvSpPr txBox="1"/>
          <p:nvPr/>
        </p:nvSpPr>
        <p:spPr>
          <a:xfrm>
            <a:off x="6477867" y="954633"/>
            <a:ext cx="4642800" cy="643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3200">
                <a:solidFill>
                  <a:schemeClr val="bg1"/>
                </a:solidFill>
              </a:rPr>
              <a:t>Teamwork Icons</a:t>
            </a:r>
            <a:endParaRPr sz="3200" dirty="0">
              <a:solidFill>
                <a:schemeClr val="bg1"/>
              </a:solidFill>
            </a:endParaRPr>
          </a:p>
        </p:txBody>
      </p:sp>
      <p:sp>
        <p:nvSpPr>
          <p:cNvPr id="791" name="Text Placeholder 1">
            <a:extLst>
              <a:ext uri="{FF2B5EF4-FFF2-40B4-BE49-F238E27FC236}">
                <a16:creationId xmlns:a16="http://schemas.microsoft.com/office/drawing/2014/main" id="{38F80FFD-27C5-F2C7-BC34-CEA0FCCCF6BA}"/>
              </a:ext>
            </a:extLst>
          </p:cNvPr>
          <p:cNvSpPr txBox="1">
            <a:spLocks/>
          </p:cNvSpPr>
          <p:nvPr/>
        </p:nvSpPr>
        <p:spPr>
          <a:xfrm>
            <a:off x="8254703" y="6343885"/>
            <a:ext cx="3526860" cy="214014"/>
          </a:xfrm>
          <a:prstGeom prst="rect">
            <a:avLst/>
          </a:prstGeo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39700"/>
            <a:r>
              <a:rPr lang="en-US" sz="1400" b="1" u="sng" dirty="0">
                <a:solidFill>
                  <a:srgbClr val="F78FA6"/>
                </a:solidFill>
              </a:rPr>
              <a:t>www.plantillaspower-point.com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9" name="Google Shape;2999;p73"/>
          <p:cNvSpPr txBox="1">
            <a:spLocks noGrp="1"/>
          </p:cNvSpPr>
          <p:nvPr>
            <p:ph type="title"/>
          </p:nvPr>
        </p:nvSpPr>
        <p:spPr>
          <a:xfrm>
            <a:off x="935467" y="836533"/>
            <a:ext cx="10305600" cy="670000"/>
          </a:xfrm>
          <a:prstGeom prst="rect">
            <a:avLst/>
          </a:prstGeom>
          <a:solidFill>
            <a:schemeClr val="tx1"/>
          </a:solidFill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4667" dirty="0">
                <a:solidFill>
                  <a:schemeClr val="bg1"/>
                </a:solidFill>
              </a:rPr>
              <a:t>ICON PACK KOREA</a:t>
            </a:r>
            <a:endParaRPr sz="4667" dirty="0">
              <a:solidFill>
                <a:schemeClr val="bg1"/>
              </a:solidFill>
            </a:endParaRPr>
          </a:p>
        </p:txBody>
      </p:sp>
      <p:grpSp>
        <p:nvGrpSpPr>
          <p:cNvPr id="3000" name="Google Shape;3000;p73"/>
          <p:cNvGrpSpPr/>
          <p:nvPr/>
        </p:nvGrpSpPr>
        <p:grpSpPr>
          <a:xfrm>
            <a:off x="3274466" y="2505974"/>
            <a:ext cx="532743" cy="698677"/>
            <a:chOff x="1801425" y="238125"/>
            <a:chExt cx="3979650" cy="5219200"/>
          </a:xfrm>
          <a:solidFill>
            <a:srgbClr val="FDC3D8"/>
          </a:solidFill>
        </p:grpSpPr>
        <p:sp>
          <p:nvSpPr>
            <p:cNvPr id="3001" name="Google Shape;3001;p73"/>
            <p:cNvSpPr/>
            <p:nvPr/>
          </p:nvSpPr>
          <p:spPr>
            <a:xfrm>
              <a:off x="2965125" y="4738025"/>
              <a:ext cx="152525" cy="298500"/>
            </a:xfrm>
            <a:custGeom>
              <a:avLst/>
              <a:gdLst/>
              <a:ahLst/>
              <a:cxnLst/>
              <a:rect l="l" t="t" r="r" b="b"/>
              <a:pathLst>
                <a:path w="6101" h="11940" extrusionOk="0">
                  <a:moveTo>
                    <a:pt x="3067" y="0"/>
                  </a:moveTo>
                  <a:cubicBezTo>
                    <a:pt x="1371" y="0"/>
                    <a:pt x="1" y="1370"/>
                    <a:pt x="1" y="3067"/>
                  </a:cubicBezTo>
                  <a:lnTo>
                    <a:pt x="1" y="8906"/>
                  </a:lnTo>
                  <a:cubicBezTo>
                    <a:pt x="1" y="10569"/>
                    <a:pt x="1371" y="11939"/>
                    <a:pt x="3067" y="11939"/>
                  </a:cubicBezTo>
                  <a:cubicBezTo>
                    <a:pt x="4731" y="11939"/>
                    <a:pt x="6101" y="10569"/>
                    <a:pt x="6101" y="8906"/>
                  </a:cubicBezTo>
                  <a:lnTo>
                    <a:pt x="6101" y="3067"/>
                  </a:lnTo>
                  <a:cubicBezTo>
                    <a:pt x="6101" y="1370"/>
                    <a:pt x="4731" y="0"/>
                    <a:pt x="30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 dirty="0"/>
            </a:p>
          </p:txBody>
        </p:sp>
        <p:sp>
          <p:nvSpPr>
            <p:cNvPr id="3002" name="Google Shape;3002;p73"/>
            <p:cNvSpPr/>
            <p:nvPr/>
          </p:nvSpPr>
          <p:spPr>
            <a:xfrm>
              <a:off x="4482775" y="4738025"/>
              <a:ext cx="152525" cy="298500"/>
            </a:xfrm>
            <a:custGeom>
              <a:avLst/>
              <a:gdLst/>
              <a:ahLst/>
              <a:cxnLst/>
              <a:rect l="l" t="t" r="r" b="b"/>
              <a:pathLst>
                <a:path w="6101" h="11940" extrusionOk="0">
                  <a:moveTo>
                    <a:pt x="3034" y="0"/>
                  </a:moveTo>
                  <a:cubicBezTo>
                    <a:pt x="1370" y="0"/>
                    <a:pt x="0" y="1370"/>
                    <a:pt x="0" y="3067"/>
                  </a:cubicBezTo>
                  <a:lnTo>
                    <a:pt x="0" y="8906"/>
                  </a:lnTo>
                  <a:cubicBezTo>
                    <a:pt x="0" y="10569"/>
                    <a:pt x="1370" y="11939"/>
                    <a:pt x="3034" y="11939"/>
                  </a:cubicBezTo>
                  <a:cubicBezTo>
                    <a:pt x="4730" y="11939"/>
                    <a:pt x="6100" y="10569"/>
                    <a:pt x="6100" y="8906"/>
                  </a:cubicBezTo>
                  <a:lnTo>
                    <a:pt x="6100" y="3067"/>
                  </a:lnTo>
                  <a:cubicBezTo>
                    <a:pt x="6100" y="1370"/>
                    <a:pt x="4730" y="0"/>
                    <a:pt x="303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 dirty="0"/>
            </a:p>
          </p:txBody>
        </p:sp>
        <p:sp>
          <p:nvSpPr>
            <p:cNvPr id="3003" name="Google Shape;3003;p73"/>
            <p:cNvSpPr/>
            <p:nvPr/>
          </p:nvSpPr>
          <p:spPr>
            <a:xfrm>
              <a:off x="3514775" y="4879850"/>
              <a:ext cx="570875" cy="243925"/>
            </a:xfrm>
            <a:custGeom>
              <a:avLst/>
              <a:gdLst/>
              <a:ahLst/>
              <a:cxnLst/>
              <a:rect l="l" t="t" r="r" b="b"/>
              <a:pathLst>
                <a:path w="22835" h="9757" extrusionOk="0">
                  <a:moveTo>
                    <a:pt x="3409" y="0"/>
                  </a:moveTo>
                  <a:cubicBezTo>
                    <a:pt x="2698" y="0"/>
                    <a:pt x="1983" y="248"/>
                    <a:pt x="1403" y="754"/>
                  </a:cubicBezTo>
                  <a:cubicBezTo>
                    <a:pt x="131" y="1863"/>
                    <a:pt x="1" y="3787"/>
                    <a:pt x="1110" y="5059"/>
                  </a:cubicBezTo>
                  <a:cubicBezTo>
                    <a:pt x="3719" y="8028"/>
                    <a:pt x="7471" y="9757"/>
                    <a:pt x="11418" y="9757"/>
                  </a:cubicBezTo>
                  <a:cubicBezTo>
                    <a:pt x="15365" y="9757"/>
                    <a:pt x="19116" y="8028"/>
                    <a:pt x="21725" y="5059"/>
                  </a:cubicBezTo>
                  <a:cubicBezTo>
                    <a:pt x="22835" y="3787"/>
                    <a:pt x="22704" y="1863"/>
                    <a:pt x="21432" y="754"/>
                  </a:cubicBezTo>
                  <a:cubicBezTo>
                    <a:pt x="20852" y="248"/>
                    <a:pt x="20137" y="0"/>
                    <a:pt x="19426" y="0"/>
                  </a:cubicBezTo>
                  <a:cubicBezTo>
                    <a:pt x="18575" y="0"/>
                    <a:pt x="17730" y="354"/>
                    <a:pt x="17126" y="1047"/>
                  </a:cubicBezTo>
                  <a:cubicBezTo>
                    <a:pt x="15609" y="2776"/>
                    <a:pt x="13513" y="3640"/>
                    <a:pt x="11418" y="3640"/>
                  </a:cubicBezTo>
                  <a:cubicBezTo>
                    <a:pt x="9322" y="3640"/>
                    <a:pt x="7226" y="2776"/>
                    <a:pt x="5709" y="1047"/>
                  </a:cubicBezTo>
                  <a:cubicBezTo>
                    <a:pt x="5105" y="354"/>
                    <a:pt x="4260" y="0"/>
                    <a:pt x="340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 dirty="0"/>
            </a:p>
          </p:txBody>
        </p:sp>
        <p:sp>
          <p:nvSpPr>
            <p:cNvPr id="3004" name="Google Shape;3004;p73"/>
            <p:cNvSpPr/>
            <p:nvPr/>
          </p:nvSpPr>
          <p:spPr>
            <a:xfrm>
              <a:off x="1801425" y="238125"/>
              <a:ext cx="3979650" cy="5219200"/>
            </a:xfrm>
            <a:custGeom>
              <a:avLst/>
              <a:gdLst/>
              <a:ahLst/>
              <a:cxnLst/>
              <a:rect l="l" t="t" r="r" b="b"/>
              <a:pathLst>
                <a:path w="159186" h="208768" extrusionOk="0">
                  <a:moveTo>
                    <a:pt x="86117" y="6133"/>
                  </a:moveTo>
                  <a:cubicBezTo>
                    <a:pt x="88139" y="6133"/>
                    <a:pt x="89966" y="7339"/>
                    <a:pt x="90781" y="9231"/>
                  </a:cubicBezTo>
                  <a:cubicBezTo>
                    <a:pt x="92314" y="12852"/>
                    <a:pt x="94696" y="16310"/>
                    <a:pt x="97795" y="19376"/>
                  </a:cubicBezTo>
                  <a:cubicBezTo>
                    <a:pt x="96947" y="19474"/>
                    <a:pt x="96066" y="19539"/>
                    <a:pt x="95348" y="19539"/>
                  </a:cubicBezTo>
                  <a:cubicBezTo>
                    <a:pt x="89370" y="19512"/>
                    <a:pt x="84566" y="19504"/>
                    <a:pt x="80681" y="19504"/>
                  </a:cubicBezTo>
                  <a:cubicBezTo>
                    <a:pt x="73139" y="19504"/>
                    <a:pt x="69060" y="19537"/>
                    <a:pt x="66578" y="19537"/>
                  </a:cubicBezTo>
                  <a:cubicBezTo>
                    <a:pt x="64136" y="19537"/>
                    <a:pt x="63239" y="19505"/>
                    <a:pt x="62109" y="19376"/>
                  </a:cubicBezTo>
                  <a:cubicBezTo>
                    <a:pt x="65207" y="16310"/>
                    <a:pt x="67589" y="12852"/>
                    <a:pt x="69122" y="9231"/>
                  </a:cubicBezTo>
                  <a:cubicBezTo>
                    <a:pt x="69937" y="7339"/>
                    <a:pt x="71764" y="6133"/>
                    <a:pt x="73786" y="6133"/>
                  </a:cubicBezTo>
                  <a:close/>
                  <a:moveTo>
                    <a:pt x="112942" y="19662"/>
                  </a:moveTo>
                  <a:cubicBezTo>
                    <a:pt x="113093" y="19662"/>
                    <a:pt x="113240" y="19719"/>
                    <a:pt x="113354" y="19833"/>
                  </a:cubicBezTo>
                  <a:lnTo>
                    <a:pt x="121868" y="28347"/>
                  </a:lnTo>
                  <a:cubicBezTo>
                    <a:pt x="122129" y="28608"/>
                    <a:pt x="122096" y="29032"/>
                    <a:pt x="121835" y="29260"/>
                  </a:cubicBezTo>
                  <a:cubicBezTo>
                    <a:pt x="114072" y="35751"/>
                    <a:pt x="104775" y="38850"/>
                    <a:pt x="95348" y="38850"/>
                  </a:cubicBezTo>
                  <a:cubicBezTo>
                    <a:pt x="82418" y="38850"/>
                    <a:pt x="74816" y="38861"/>
                    <a:pt x="70180" y="38861"/>
                  </a:cubicBezTo>
                  <a:cubicBezTo>
                    <a:pt x="63225" y="38861"/>
                    <a:pt x="62944" y="38837"/>
                    <a:pt x="61358" y="38720"/>
                  </a:cubicBezTo>
                  <a:cubicBezTo>
                    <a:pt x="52942" y="38100"/>
                    <a:pt x="44918" y="35001"/>
                    <a:pt x="38068" y="29260"/>
                  </a:cubicBezTo>
                  <a:cubicBezTo>
                    <a:pt x="37807" y="29032"/>
                    <a:pt x="37774" y="28608"/>
                    <a:pt x="38035" y="28347"/>
                  </a:cubicBezTo>
                  <a:cubicBezTo>
                    <a:pt x="46684" y="19793"/>
                    <a:pt x="46533" y="19670"/>
                    <a:pt x="46935" y="19670"/>
                  </a:cubicBezTo>
                  <a:cubicBezTo>
                    <a:pt x="46947" y="19670"/>
                    <a:pt x="46960" y="19670"/>
                    <a:pt x="46973" y="19670"/>
                  </a:cubicBezTo>
                  <a:cubicBezTo>
                    <a:pt x="47136" y="19670"/>
                    <a:pt x="47266" y="19702"/>
                    <a:pt x="47397" y="19833"/>
                  </a:cubicBezTo>
                  <a:cubicBezTo>
                    <a:pt x="51638" y="23095"/>
                    <a:pt x="56596" y="24987"/>
                    <a:pt x="61717" y="25509"/>
                  </a:cubicBezTo>
                  <a:cubicBezTo>
                    <a:pt x="62989" y="25623"/>
                    <a:pt x="63275" y="25647"/>
                    <a:pt x="67303" y="25647"/>
                  </a:cubicBezTo>
                  <a:cubicBezTo>
                    <a:pt x="70325" y="25647"/>
                    <a:pt x="75452" y="25634"/>
                    <a:pt x="84679" y="25634"/>
                  </a:cubicBezTo>
                  <a:cubicBezTo>
                    <a:pt x="87755" y="25634"/>
                    <a:pt x="91287" y="25635"/>
                    <a:pt x="95348" y="25639"/>
                  </a:cubicBezTo>
                  <a:cubicBezTo>
                    <a:pt x="101448" y="25639"/>
                    <a:pt x="107450" y="23715"/>
                    <a:pt x="112506" y="19833"/>
                  </a:cubicBezTo>
                  <a:cubicBezTo>
                    <a:pt x="112637" y="19719"/>
                    <a:pt x="112792" y="19662"/>
                    <a:pt x="112942" y="19662"/>
                  </a:cubicBezTo>
                  <a:close/>
                  <a:moveTo>
                    <a:pt x="79952" y="54769"/>
                  </a:moveTo>
                  <a:cubicBezTo>
                    <a:pt x="82855" y="54769"/>
                    <a:pt x="85203" y="57117"/>
                    <a:pt x="85203" y="60021"/>
                  </a:cubicBezTo>
                  <a:lnTo>
                    <a:pt x="85203" y="62728"/>
                  </a:lnTo>
                  <a:lnTo>
                    <a:pt x="74700" y="62728"/>
                  </a:lnTo>
                  <a:lnTo>
                    <a:pt x="74700" y="60021"/>
                  </a:lnTo>
                  <a:cubicBezTo>
                    <a:pt x="74700" y="57117"/>
                    <a:pt x="77048" y="54769"/>
                    <a:pt x="79952" y="54769"/>
                  </a:cubicBezTo>
                  <a:close/>
                  <a:moveTo>
                    <a:pt x="104906" y="44004"/>
                  </a:moveTo>
                  <a:lnTo>
                    <a:pt x="104906" y="62728"/>
                  </a:lnTo>
                  <a:lnTo>
                    <a:pt x="91336" y="62728"/>
                  </a:lnTo>
                  <a:lnTo>
                    <a:pt x="91336" y="60021"/>
                  </a:lnTo>
                  <a:cubicBezTo>
                    <a:pt x="91336" y="53758"/>
                    <a:pt x="86215" y="48636"/>
                    <a:pt x="79952" y="48636"/>
                  </a:cubicBezTo>
                  <a:cubicBezTo>
                    <a:pt x="73689" y="48636"/>
                    <a:pt x="68567" y="53758"/>
                    <a:pt x="68567" y="60021"/>
                  </a:cubicBezTo>
                  <a:lnTo>
                    <a:pt x="68567" y="62728"/>
                  </a:lnTo>
                  <a:lnTo>
                    <a:pt x="54997" y="62728"/>
                  </a:lnTo>
                  <a:lnTo>
                    <a:pt x="54997" y="44004"/>
                  </a:lnTo>
                  <a:cubicBezTo>
                    <a:pt x="56726" y="44363"/>
                    <a:pt x="58488" y="44624"/>
                    <a:pt x="60282" y="44787"/>
                  </a:cubicBezTo>
                  <a:cubicBezTo>
                    <a:pt x="62141" y="44950"/>
                    <a:pt x="63030" y="44983"/>
                    <a:pt x="67393" y="44983"/>
                  </a:cubicBezTo>
                  <a:cubicBezTo>
                    <a:pt x="70302" y="44983"/>
                    <a:pt x="74754" y="44968"/>
                    <a:pt x="82068" y="44968"/>
                  </a:cubicBezTo>
                  <a:cubicBezTo>
                    <a:pt x="85724" y="44968"/>
                    <a:pt x="90096" y="44972"/>
                    <a:pt x="95348" y="44983"/>
                  </a:cubicBezTo>
                  <a:cubicBezTo>
                    <a:pt x="98480" y="44983"/>
                    <a:pt x="101774" y="44657"/>
                    <a:pt x="104906" y="44004"/>
                  </a:cubicBezTo>
                  <a:close/>
                  <a:moveTo>
                    <a:pt x="63315" y="98218"/>
                  </a:moveTo>
                  <a:cubicBezTo>
                    <a:pt x="66219" y="98218"/>
                    <a:pt x="68567" y="100567"/>
                    <a:pt x="68567" y="103470"/>
                  </a:cubicBezTo>
                  <a:lnTo>
                    <a:pt x="68567" y="105949"/>
                  </a:lnTo>
                  <a:lnTo>
                    <a:pt x="58031" y="105949"/>
                  </a:lnTo>
                  <a:lnTo>
                    <a:pt x="58031" y="103470"/>
                  </a:lnTo>
                  <a:cubicBezTo>
                    <a:pt x="58031" y="100567"/>
                    <a:pt x="60412" y="98218"/>
                    <a:pt x="63315" y="98218"/>
                  </a:cubicBezTo>
                  <a:close/>
                  <a:moveTo>
                    <a:pt x="96588" y="98218"/>
                  </a:moveTo>
                  <a:cubicBezTo>
                    <a:pt x="99491" y="98218"/>
                    <a:pt x="101872" y="100567"/>
                    <a:pt x="101872" y="103470"/>
                  </a:cubicBezTo>
                  <a:lnTo>
                    <a:pt x="101872" y="105949"/>
                  </a:lnTo>
                  <a:lnTo>
                    <a:pt x="91336" y="105949"/>
                  </a:lnTo>
                  <a:lnTo>
                    <a:pt x="91336" y="103470"/>
                  </a:lnTo>
                  <a:cubicBezTo>
                    <a:pt x="91336" y="100567"/>
                    <a:pt x="93685" y="98218"/>
                    <a:pt x="96588" y="98218"/>
                  </a:cubicBezTo>
                  <a:close/>
                  <a:moveTo>
                    <a:pt x="123233" y="62879"/>
                  </a:moveTo>
                  <a:cubicBezTo>
                    <a:pt x="123390" y="62879"/>
                    <a:pt x="123544" y="62936"/>
                    <a:pt x="123662" y="63054"/>
                  </a:cubicBezTo>
                  <a:cubicBezTo>
                    <a:pt x="132372" y="71894"/>
                    <a:pt x="132372" y="71503"/>
                    <a:pt x="132372" y="72025"/>
                  </a:cubicBezTo>
                  <a:cubicBezTo>
                    <a:pt x="132339" y="72155"/>
                    <a:pt x="132306" y="72318"/>
                    <a:pt x="132143" y="72481"/>
                  </a:cubicBezTo>
                  <a:cubicBezTo>
                    <a:pt x="127609" y="76265"/>
                    <a:pt x="122455" y="79005"/>
                    <a:pt x="116518" y="80636"/>
                  </a:cubicBezTo>
                  <a:cubicBezTo>
                    <a:pt x="111811" y="81912"/>
                    <a:pt x="108126" y="82120"/>
                    <a:pt x="102534" y="82120"/>
                  </a:cubicBezTo>
                  <a:cubicBezTo>
                    <a:pt x="99834" y="82120"/>
                    <a:pt x="96690" y="82072"/>
                    <a:pt x="92771" y="82072"/>
                  </a:cubicBezTo>
                  <a:cubicBezTo>
                    <a:pt x="91075" y="82072"/>
                    <a:pt x="89705" y="83442"/>
                    <a:pt x="89705" y="85138"/>
                  </a:cubicBezTo>
                  <a:cubicBezTo>
                    <a:pt x="89705" y="86801"/>
                    <a:pt x="91075" y="88171"/>
                    <a:pt x="92771" y="88171"/>
                  </a:cubicBezTo>
                  <a:cubicBezTo>
                    <a:pt x="96413" y="88180"/>
                    <a:pt x="99281" y="88196"/>
                    <a:pt x="101629" y="88196"/>
                  </a:cubicBezTo>
                  <a:cubicBezTo>
                    <a:pt x="107988" y="88196"/>
                    <a:pt x="110527" y="88079"/>
                    <a:pt x="114268" y="87389"/>
                  </a:cubicBezTo>
                  <a:lnTo>
                    <a:pt x="114268" y="105949"/>
                  </a:lnTo>
                  <a:lnTo>
                    <a:pt x="107972" y="105949"/>
                  </a:lnTo>
                  <a:lnTo>
                    <a:pt x="107972" y="103470"/>
                  </a:lnTo>
                  <a:cubicBezTo>
                    <a:pt x="107972" y="97207"/>
                    <a:pt x="102883" y="92086"/>
                    <a:pt x="96588" y="92086"/>
                  </a:cubicBezTo>
                  <a:cubicBezTo>
                    <a:pt x="90325" y="92086"/>
                    <a:pt x="85203" y="97207"/>
                    <a:pt x="85203" y="103470"/>
                  </a:cubicBezTo>
                  <a:lnTo>
                    <a:pt x="85203" y="105949"/>
                  </a:lnTo>
                  <a:lnTo>
                    <a:pt x="74700" y="105949"/>
                  </a:lnTo>
                  <a:lnTo>
                    <a:pt x="74700" y="103470"/>
                  </a:lnTo>
                  <a:cubicBezTo>
                    <a:pt x="74700" y="97207"/>
                    <a:pt x="69578" y="92086"/>
                    <a:pt x="63315" y="92086"/>
                  </a:cubicBezTo>
                  <a:cubicBezTo>
                    <a:pt x="57020" y="92086"/>
                    <a:pt x="51931" y="97207"/>
                    <a:pt x="51931" y="103470"/>
                  </a:cubicBezTo>
                  <a:lnTo>
                    <a:pt x="51931" y="105949"/>
                  </a:lnTo>
                  <a:lnTo>
                    <a:pt x="45635" y="105949"/>
                  </a:lnTo>
                  <a:lnTo>
                    <a:pt x="45635" y="87389"/>
                  </a:lnTo>
                  <a:cubicBezTo>
                    <a:pt x="47788" y="87780"/>
                    <a:pt x="49941" y="88041"/>
                    <a:pt x="52159" y="88139"/>
                  </a:cubicBezTo>
                  <a:cubicBezTo>
                    <a:pt x="53546" y="88171"/>
                    <a:pt x="60690" y="88180"/>
                    <a:pt x="67503" y="88180"/>
                  </a:cubicBezTo>
                  <a:cubicBezTo>
                    <a:pt x="74316" y="88180"/>
                    <a:pt x="80800" y="88171"/>
                    <a:pt x="80865" y="88171"/>
                  </a:cubicBezTo>
                  <a:cubicBezTo>
                    <a:pt x="82398" y="88008"/>
                    <a:pt x="83605" y="86704"/>
                    <a:pt x="83605" y="85138"/>
                  </a:cubicBezTo>
                  <a:cubicBezTo>
                    <a:pt x="83605" y="83442"/>
                    <a:pt x="82235" y="82072"/>
                    <a:pt x="80571" y="82072"/>
                  </a:cubicBezTo>
                  <a:cubicBezTo>
                    <a:pt x="73501" y="82063"/>
                    <a:pt x="68304" y="82061"/>
                    <a:pt x="64455" y="82061"/>
                  </a:cubicBezTo>
                  <a:cubicBezTo>
                    <a:pt x="60605" y="82061"/>
                    <a:pt x="58102" y="82063"/>
                    <a:pt x="56420" y="82063"/>
                  </a:cubicBezTo>
                  <a:cubicBezTo>
                    <a:pt x="53056" y="82063"/>
                    <a:pt x="52975" y="82055"/>
                    <a:pt x="51964" y="82006"/>
                  </a:cubicBezTo>
                  <a:cubicBezTo>
                    <a:pt x="43352" y="81550"/>
                    <a:pt x="34904" y="78451"/>
                    <a:pt x="27760" y="72481"/>
                  </a:cubicBezTo>
                  <a:cubicBezTo>
                    <a:pt x="27597" y="72318"/>
                    <a:pt x="27531" y="72155"/>
                    <a:pt x="27531" y="72025"/>
                  </a:cubicBezTo>
                  <a:cubicBezTo>
                    <a:pt x="27531" y="71927"/>
                    <a:pt x="27564" y="71731"/>
                    <a:pt x="27727" y="71568"/>
                  </a:cubicBezTo>
                  <a:lnTo>
                    <a:pt x="36241" y="63054"/>
                  </a:lnTo>
                  <a:cubicBezTo>
                    <a:pt x="36360" y="62936"/>
                    <a:pt x="36513" y="62879"/>
                    <a:pt x="36670" y="62879"/>
                  </a:cubicBezTo>
                  <a:cubicBezTo>
                    <a:pt x="36816" y="62879"/>
                    <a:pt x="36964" y="62927"/>
                    <a:pt x="37089" y="63022"/>
                  </a:cubicBezTo>
                  <a:cubicBezTo>
                    <a:pt x="42047" y="66838"/>
                    <a:pt x="47951" y="68861"/>
                    <a:pt x="54247" y="68861"/>
                  </a:cubicBezTo>
                  <a:lnTo>
                    <a:pt x="105656" y="68861"/>
                  </a:lnTo>
                  <a:cubicBezTo>
                    <a:pt x="111952" y="68861"/>
                    <a:pt x="117856" y="66838"/>
                    <a:pt x="122814" y="63022"/>
                  </a:cubicBezTo>
                  <a:cubicBezTo>
                    <a:pt x="122940" y="62927"/>
                    <a:pt x="123088" y="62879"/>
                    <a:pt x="123233" y="62879"/>
                  </a:cubicBezTo>
                  <a:close/>
                  <a:moveTo>
                    <a:pt x="26357" y="106080"/>
                  </a:moveTo>
                  <a:cubicBezTo>
                    <a:pt x="26488" y="106080"/>
                    <a:pt x="26651" y="106145"/>
                    <a:pt x="26781" y="106243"/>
                  </a:cubicBezTo>
                  <a:cubicBezTo>
                    <a:pt x="31478" y="109864"/>
                    <a:pt x="37056" y="111854"/>
                    <a:pt x="42993" y="112049"/>
                  </a:cubicBezTo>
                  <a:cubicBezTo>
                    <a:pt x="43363" y="112049"/>
                    <a:pt x="75599" y="112064"/>
                    <a:pt x="97377" y="112064"/>
                  </a:cubicBezTo>
                  <a:cubicBezTo>
                    <a:pt x="108266" y="112064"/>
                    <a:pt x="116540" y="112060"/>
                    <a:pt x="116910" y="112049"/>
                  </a:cubicBezTo>
                  <a:cubicBezTo>
                    <a:pt x="122847" y="111854"/>
                    <a:pt x="128425" y="109864"/>
                    <a:pt x="133122" y="106243"/>
                  </a:cubicBezTo>
                  <a:cubicBezTo>
                    <a:pt x="133247" y="106133"/>
                    <a:pt x="133396" y="106084"/>
                    <a:pt x="133541" y="106084"/>
                  </a:cubicBezTo>
                  <a:cubicBezTo>
                    <a:pt x="133698" y="106084"/>
                    <a:pt x="133852" y="106141"/>
                    <a:pt x="133970" y="106243"/>
                  </a:cubicBezTo>
                  <a:lnTo>
                    <a:pt x="142484" y="114789"/>
                  </a:lnTo>
                  <a:cubicBezTo>
                    <a:pt x="142745" y="115050"/>
                    <a:pt x="142712" y="115442"/>
                    <a:pt x="142451" y="115670"/>
                  </a:cubicBezTo>
                  <a:cubicBezTo>
                    <a:pt x="134753" y="122129"/>
                    <a:pt x="125522" y="125260"/>
                    <a:pt x="115964" y="125260"/>
                  </a:cubicBezTo>
                  <a:lnTo>
                    <a:pt x="43939" y="125260"/>
                  </a:lnTo>
                  <a:cubicBezTo>
                    <a:pt x="34414" y="125260"/>
                    <a:pt x="25150" y="122129"/>
                    <a:pt x="17452" y="115670"/>
                  </a:cubicBezTo>
                  <a:cubicBezTo>
                    <a:pt x="17289" y="115540"/>
                    <a:pt x="17224" y="115376"/>
                    <a:pt x="17224" y="115246"/>
                  </a:cubicBezTo>
                  <a:cubicBezTo>
                    <a:pt x="17224" y="115116"/>
                    <a:pt x="17256" y="114952"/>
                    <a:pt x="17419" y="114789"/>
                  </a:cubicBezTo>
                  <a:lnTo>
                    <a:pt x="25933" y="106243"/>
                  </a:lnTo>
                  <a:cubicBezTo>
                    <a:pt x="26064" y="106145"/>
                    <a:pt x="26194" y="106080"/>
                    <a:pt x="26357" y="106080"/>
                  </a:cubicBezTo>
                  <a:close/>
                  <a:moveTo>
                    <a:pt x="57118" y="141179"/>
                  </a:moveTo>
                  <a:cubicBezTo>
                    <a:pt x="60021" y="141179"/>
                    <a:pt x="62369" y="143527"/>
                    <a:pt x="62369" y="146431"/>
                  </a:cubicBezTo>
                  <a:lnTo>
                    <a:pt x="62369" y="149138"/>
                  </a:lnTo>
                  <a:lnTo>
                    <a:pt x="51866" y="149138"/>
                  </a:lnTo>
                  <a:lnTo>
                    <a:pt x="51866" y="146431"/>
                  </a:lnTo>
                  <a:cubicBezTo>
                    <a:pt x="51866" y="143527"/>
                    <a:pt x="54214" y="141179"/>
                    <a:pt x="57118" y="141179"/>
                  </a:cubicBezTo>
                  <a:close/>
                  <a:moveTo>
                    <a:pt x="102785" y="141179"/>
                  </a:moveTo>
                  <a:cubicBezTo>
                    <a:pt x="105689" y="141179"/>
                    <a:pt x="108037" y="143527"/>
                    <a:pt x="108037" y="146431"/>
                  </a:cubicBezTo>
                  <a:lnTo>
                    <a:pt x="108037" y="149138"/>
                  </a:lnTo>
                  <a:lnTo>
                    <a:pt x="97534" y="149138"/>
                  </a:lnTo>
                  <a:lnTo>
                    <a:pt x="97534" y="146431"/>
                  </a:lnTo>
                  <a:cubicBezTo>
                    <a:pt x="97534" y="143527"/>
                    <a:pt x="99882" y="141179"/>
                    <a:pt x="102785" y="141179"/>
                  </a:cubicBezTo>
                  <a:close/>
                  <a:moveTo>
                    <a:pt x="122064" y="131001"/>
                  </a:moveTo>
                  <a:lnTo>
                    <a:pt x="122064" y="149138"/>
                  </a:lnTo>
                  <a:lnTo>
                    <a:pt x="114170" y="149138"/>
                  </a:lnTo>
                  <a:lnTo>
                    <a:pt x="114170" y="146431"/>
                  </a:lnTo>
                  <a:cubicBezTo>
                    <a:pt x="114170" y="140168"/>
                    <a:pt x="109048" y="135046"/>
                    <a:pt x="102785" y="135046"/>
                  </a:cubicBezTo>
                  <a:cubicBezTo>
                    <a:pt x="96522" y="135046"/>
                    <a:pt x="91401" y="140168"/>
                    <a:pt x="91401" y="146431"/>
                  </a:cubicBezTo>
                  <a:lnTo>
                    <a:pt x="91401" y="149138"/>
                  </a:lnTo>
                  <a:lnTo>
                    <a:pt x="68502" y="149138"/>
                  </a:lnTo>
                  <a:lnTo>
                    <a:pt x="68502" y="146431"/>
                  </a:lnTo>
                  <a:cubicBezTo>
                    <a:pt x="68502" y="140168"/>
                    <a:pt x="63381" y="135046"/>
                    <a:pt x="57118" y="135046"/>
                  </a:cubicBezTo>
                  <a:cubicBezTo>
                    <a:pt x="50855" y="135046"/>
                    <a:pt x="45733" y="140168"/>
                    <a:pt x="45733" y="146431"/>
                  </a:cubicBezTo>
                  <a:lnTo>
                    <a:pt x="45733" y="149138"/>
                  </a:lnTo>
                  <a:lnTo>
                    <a:pt x="37839" y="149138"/>
                  </a:lnTo>
                  <a:lnTo>
                    <a:pt x="37839" y="131001"/>
                  </a:lnTo>
                  <a:cubicBezTo>
                    <a:pt x="40407" y="131334"/>
                    <a:pt x="41003" y="131405"/>
                    <a:pt x="49645" y="131405"/>
                  </a:cubicBezTo>
                  <a:cubicBezTo>
                    <a:pt x="56075" y="131405"/>
                    <a:pt x="66961" y="131366"/>
                    <a:pt x="86427" y="131366"/>
                  </a:cubicBezTo>
                  <a:cubicBezTo>
                    <a:pt x="94642" y="131366"/>
                    <a:pt x="104384" y="131373"/>
                    <a:pt x="115964" y="131393"/>
                  </a:cubicBezTo>
                  <a:cubicBezTo>
                    <a:pt x="117986" y="131393"/>
                    <a:pt x="120270" y="131230"/>
                    <a:pt x="122064" y="131001"/>
                  </a:cubicBezTo>
                  <a:close/>
                  <a:moveTo>
                    <a:pt x="143849" y="149289"/>
                  </a:moveTo>
                  <a:cubicBezTo>
                    <a:pt x="144006" y="149289"/>
                    <a:pt x="144159" y="149346"/>
                    <a:pt x="144278" y="149464"/>
                  </a:cubicBezTo>
                  <a:lnTo>
                    <a:pt x="152792" y="157978"/>
                  </a:lnTo>
                  <a:cubicBezTo>
                    <a:pt x="152955" y="158141"/>
                    <a:pt x="152987" y="158337"/>
                    <a:pt x="152987" y="158467"/>
                  </a:cubicBezTo>
                  <a:cubicBezTo>
                    <a:pt x="152987" y="158565"/>
                    <a:pt x="152922" y="158761"/>
                    <a:pt x="152759" y="158891"/>
                  </a:cubicBezTo>
                  <a:cubicBezTo>
                    <a:pt x="145159" y="165252"/>
                    <a:pt x="135927" y="168482"/>
                    <a:pt x="126272" y="168482"/>
                  </a:cubicBezTo>
                  <a:lnTo>
                    <a:pt x="64522" y="168482"/>
                  </a:lnTo>
                  <a:cubicBezTo>
                    <a:pt x="62859" y="168482"/>
                    <a:pt x="61489" y="169852"/>
                    <a:pt x="61489" y="171548"/>
                  </a:cubicBezTo>
                  <a:cubicBezTo>
                    <a:pt x="61489" y="173244"/>
                    <a:pt x="62859" y="174614"/>
                    <a:pt x="64522" y="174614"/>
                  </a:cubicBezTo>
                  <a:cubicBezTo>
                    <a:pt x="70050" y="174611"/>
                    <a:pt x="75097" y="174610"/>
                    <a:pt x="79706" y="174610"/>
                  </a:cubicBezTo>
                  <a:cubicBezTo>
                    <a:pt x="94921" y="174610"/>
                    <a:pt x="105376" y="174622"/>
                    <a:pt x="112691" y="174622"/>
                  </a:cubicBezTo>
                  <a:cubicBezTo>
                    <a:pt x="128332" y="174622"/>
                    <a:pt x="129615" y="174567"/>
                    <a:pt x="132372" y="174223"/>
                  </a:cubicBezTo>
                  <a:lnTo>
                    <a:pt x="132372" y="202667"/>
                  </a:lnTo>
                  <a:lnTo>
                    <a:pt x="27531" y="202667"/>
                  </a:lnTo>
                  <a:lnTo>
                    <a:pt x="27531" y="174223"/>
                  </a:lnTo>
                  <a:cubicBezTo>
                    <a:pt x="30121" y="174544"/>
                    <a:pt x="31660" y="174606"/>
                    <a:pt x="36932" y="174606"/>
                  </a:cubicBezTo>
                  <a:cubicBezTo>
                    <a:pt x="40226" y="174606"/>
                    <a:pt x="44978" y="174582"/>
                    <a:pt x="52355" y="174582"/>
                  </a:cubicBezTo>
                  <a:cubicBezTo>
                    <a:pt x="54019" y="174582"/>
                    <a:pt x="55389" y="173244"/>
                    <a:pt x="55389" y="171548"/>
                  </a:cubicBezTo>
                  <a:cubicBezTo>
                    <a:pt x="55389" y="169852"/>
                    <a:pt x="54019" y="168482"/>
                    <a:pt x="52355" y="168482"/>
                  </a:cubicBezTo>
                  <a:cubicBezTo>
                    <a:pt x="45820" y="168482"/>
                    <a:pt x="41239" y="168514"/>
                    <a:pt x="37827" y="168514"/>
                  </a:cubicBezTo>
                  <a:cubicBezTo>
                    <a:pt x="31004" y="168514"/>
                    <a:pt x="28858" y="168384"/>
                    <a:pt x="25118" y="167601"/>
                  </a:cubicBezTo>
                  <a:cubicBezTo>
                    <a:pt x="18333" y="166198"/>
                    <a:pt x="12331" y="163262"/>
                    <a:pt x="7144" y="158891"/>
                  </a:cubicBezTo>
                  <a:cubicBezTo>
                    <a:pt x="6981" y="158761"/>
                    <a:pt x="6916" y="158565"/>
                    <a:pt x="6916" y="158467"/>
                  </a:cubicBezTo>
                  <a:cubicBezTo>
                    <a:pt x="6883" y="157880"/>
                    <a:pt x="6981" y="158272"/>
                    <a:pt x="15625" y="149464"/>
                  </a:cubicBezTo>
                  <a:cubicBezTo>
                    <a:pt x="15744" y="149346"/>
                    <a:pt x="15898" y="149289"/>
                    <a:pt x="16054" y="149289"/>
                  </a:cubicBezTo>
                  <a:cubicBezTo>
                    <a:pt x="16200" y="149289"/>
                    <a:pt x="16348" y="149338"/>
                    <a:pt x="16473" y="149432"/>
                  </a:cubicBezTo>
                  <a:cubicBezTo>
                    <a:pt x="21399" y="153248"/>
                    <a:pt x="27336" y="155271"/>
                    <a:pt x="33599" y="155271"/>
                  </a:cubicBezTo>
                  <a:lnTo>
                    <a:pt x="126272" y="155271"/>
                  </a:lnTo>
                  <a:cubicBezTo>
                    <a:pt x="132567" y="155271"/>
                    <a:pt x="138472" y="153248"/>
                    <a:pt x="143430" y="149432"/>
                  </a:cubicBezTo>
                  <a:cubicBezTo>
                    <a:pt x="143555" y="149338"/>
                    <a:pt x="143703" y="149289"/>
                    <a:pt x="143849" y="149289"/>
                  </a:cubicBezTo>
                  <a:close/>
                  <a:moveTo>
                    <a:pt x="73786" y="0"/>
                  </a:moveTo>
                  <a:cubicBezTo>
                    <a:pt x="69285" y="0"/>
                    <a:pt x="65240" y="2675"/>
                    <a:pt x="63479" y="6850"/>
                  </a:cubicBezTo>
                  <a:cubicBezTo>
                    <a:pt x="61521" y="11515"/>
                    <a:pt x="58064" y="15070"/>
                    <a:pt x="55128" y="17419"/>
                  </a:cubicBezTo>
                  <a:cubicBezTo>
                    <a:pt x="53725" y="16767"/>
                    <a:pt x="52388" y="15951"/>
                    <a:pt x="51148" y="14973"/>
                  </a:cubicBezTo>
                  <a:cubicBezTo>
                    <a:pt x="49912" y="14019"/>
                    <a:pt x="48445" y="13549"/>
                    <a:pt x="46988" y="13549"/>
                  </a:cubicBezTo>
                  <a:cubicBezTo>
                    <a:pt x="45255" y="13549"/>
                    <a:pt x="43537" y="14215"/>
                    <a:pt x="42243" y="15527"/>
                  </a:cubicBezTo>
                  <a:lnTo>
                    <a:pt x="33697" y="24041"/>
                  </a:lnTo>
                  <a:cubicBezTo>
                    <a:pt x="30924" y="26814"/>
                    <a:pt x="31120" y="31413"/>
                    <a:pt x="34121" y="33957"/>
                  </a:cubicBezTo>
                  <a:cubicBezTo>
                    <a:pt x="38524" y="37611"/>
                    <a:pt x="43515" y="40449"/>
                    <a:pt x="48865" y="42308"/>
                  </a:cubicBezTo>
                  <a:lnTo>
                    <a:pt x="48865" y="62076"/>
                  </a:lnTo>
                  <a:cubicBezTo>
                    <a:pt x="45962" y="61358"/>
                    <a:pt x="43254" y="60053"/>
                    <a:pt x="40840" y="58194"/>
                  </a:cubicBezTo>
                  <a:cubicBezTo>
                    <a:pt x="39600" y="57237"/>
                    <a:pt x="38127" y="56767"/>
                    <a:pt x="36666" y="56767"/>
                  </a:cubicBezTo>
                  <a:cubicBezTo>
                    <a:pt x="34937" y="56767"/>
                    <a:pt x="33226" y="57425"/>
                    <a:pt x="31935" y="58716"/>
                  </a:cubicBezTo>
                  <a:lnTo>
                    <a:pt x="23389" y="67230"/>
                  </a:lnTo>
                  <a:cubicBezTo>
                    <a:pt x="22051" y="68567"/>
                    <a:pt x="21334" y="70426"/>
                    <a:pt x="21432" y="72318"/>
                  </a:cubicBezTo>
                  <a:cubicBezTo>
                    <a:pt x="21529" y="74178"/>
                    <a:pt x="22378" y="75939"/>
                    <a:pt x="23813" y="77146"/>
                  </a:cubicBezTo>
                  <a:cubicBezTo>
                    <a:pt x="28477" y="81060"/>
                    <a:pt x="33827" y="83964"/>
                    <a:pt x="39503" y="85823"/>
                  </a:cubicBezTo>
                  <a:lnTo>
                    <a:pt x="39503" y="105493"/>
                  </a:lnTo>
                  <a:cubicBezTo>
                    <a:pt x="36241" y="104840"/>
                    <a:pt x="33207" y="103470"/>
                    <a:pt x="30532" y="101383"/>
                  </a:cubicBezTo>
                  <a:cubicBezTo>
                    <a:pt x="29298" y="100446"/>
                    <a:pt x="27833" y="99983"/>
                    <a:pt x="26379" y="99983"/>
                  </a:cubicBezTo>
                  <a:cubicBezTo>
                    <a:pt x="24643" y="99983"/>
                    <a:pt x="22923" y="100642"/>
                    <a:pt x="21627" y="101937"/>
                  </a:cubicBezTo>
                  <a:lnTo>
                    <a:pt x="13081" y="110451"/>
                  </a:lnTo>
                  <a:cubicBezTo>
                    <a:pt x="11743" y="111788"/>
                    <a:pt x="11026" y="113648"/>
                    <a:pt x="11124" y="115507"/>
                  </a:cubicBezTo>
                  <a:cubicBezTo>
                    <a:pt x="11189" y="117399"/>
                    <a:pt x="12070" y="119160"/>
                    <a:pt x="13505" y="120367"/>
                  </a:cubicBezTo>
                  <a:cubicBezTo>
                    <a:pt x="18855" y="124836"/>
                    <a:pt x="25085" y="128033"/>
                    <a:pt x="31739" y="129794"/>
                  </a:cubicBezTo>
                  <a:lnTo>
                    <a:pt x="31739" y="149073"/>
                  </a:lnTo>
                  <a:cubicBezTo>
                    <a:pt x="27531" y="148714"/>
                    <a:pt x="23584" y="147181"/>
                    <a:pt x="20225" y="144604"/>
                  </a:cubicBezTo>
                  <a:cubicBezTo>
                    <a:pt x="18984" y="143648"/>
                    <a:pt x="17511" y="143177"/>
                    <a:pt x="16047" y="143177"/>
                  </a:cubicBezTo>
                  <a:cubicBezTo>
                    <a:pt x="14315" y="143177"/>
                    <a:pt x="12595" y="143835"/>
                    <a:pt x="11287" y="145126"/>
                  </a:cubicBezTo>
                  <a:lnTo>
                    <a:pt x="2773" y="153672"/>
                  </a:lnTo>
                  <a:cubicBezTo>
                    <a:pt x="0" y="156445"/>
                    <a:pt x="196" y="161044"/>
                    <a:pt x="3197" y="163589"/>
                  </a:cubicBezTo>
                  <a:cubicBezTo>
                    <a:pt x="8547" y="168025"/>
                    <a:pt x="14777" y="171222"/>
                    <a:pt x="21432" y="173016"/>
                  </a:cubicBezTo>
                  <a:lnTo>
                    <a:pt x="21432" y="205701"/>
                  </a:lnTo>
                  <a:cubicBezTo>
                    <a:pt x="21432" y="207397"/>
                    <a:pt x="22802" y="208767"/>
                    <a:pt x="24498" y="208767"/>
                  </a:cubicBezTo>
                  <a:lnTo>
                    <a:pt x="135405" y="208767"/>
                  </a:lnTo>
                  <a:cubicBezTo>
                    <a:pt x="137102" y="208767"/>
                    <a:pt x="138472" y="207397"/>
                    <a:pt x="138472" y="205701"/>
                  </a:cubicBezTo>
                  <a:lnTo>
                    <a:pt x="138472" y="173016"/>
                  </a:lnTo>
                  <a:cubicBezTo>
                    <a:pt x="145126" y="171222"/>
                    <a:pt x="151356" y="168025"/>
                    <a:pt x="156706" y="163589"/>
                  </a:cubicBezTo>
                  <a:cubicBezTo>
                    <a:pt x="158141" y="162382"/>
                    <a:pt x="159022" y="160588"/>
                    <a:pt x="159087" y="158728"/>
                  </a:cubicBezTo>
                  <a:cubicBezTo>
                    <a:pt x="159185" y="156836"/>
                    <a:pt x="158468" y="155010"/>
                    <a:pt x="157130" y="153672"/>
                  </a:cubicBezTo>
                  <a:lnTo>
                    <a:pt x="148584" y="145126"/>
                  </a:lnTo>
                  <a:cubicBezTo>
                    <a:pt x="147293" y="143835"/>
                    <a:pt x="145581" y="143177"/>
                    <a:pt x="143853" y="143177"/>
                  </a:cubicBezTo>
                  <a:cubicBezTo>
                    <a:pt x="142392" y="143177"/>
                    <a:pt x="140919" y="143648"/>
                    <a:pt x="139679" y="144604"/>
                  </a:cubicBezTo>
                  <a:cubicBezTo>
                    <a:pt x="136319" y="147181"/>
                    <a:pt x="132372" y="148714"/>
                    <a:pt x="128164" y="149073"/>
                  </a:cubicBezTo>
                  <a:lnTo>
                    <a:pt x="128164" y="129794"/>
                  </a:lnTo>
                  <a:cubicBezTo>
                    <a:pt x="134818" y="128033"/>
                    <a:pt x="141049" y="124836"/>
                    <a:pt x="146398" y="120367"/>
                  </a:cubicBezTo>
                  <a:cubicBezTo>
                    <a:pt x="149399" y="117823"/>
                    <a:pt x="149595" y="113256"/>
                    <a:pt x="146822" y="110451"/>
                  </a:cubicBezTo>
                  <a:lnTo>
                    <a:pt x="138276" y="101937"/>
                  </a:lnTo>
                  <a:cubicBezTo>
                    <a:pt x="136980" y="100642"/>
                    <a:pt x="135260" y="99983"/>
                    <a:pt x="133524" y="99983"/>
                  </a:cubicBezTo>
                  <a:cubicBezTo>
                    <a:pt x="132070" y="99983"/>
                    <a:pt x="130605" y="100446"/>
                    <a:pt x="129371" y="101383"/>
                  </a:cubicBezTo>
                  <a:cubicBezTo>
                    <a:pt x="126696" y="103470"/>
                    <a:pt x="123662" y="104840"/>
                    <a:pt x="120400" y="105493"/>
                  </a:cubicBezTo>
                  <a:lnTo>
                    <a:pt x="120400" y="85823"/>
                  </a:lnTo>
                  <a:cubicBezTo>
                    <a:pt x="126076" y="83964"/>
                    <a:pt x="131426" y="81060"/>
                    <a:pt x="136090" y="77146"/>
                  </a:cubicBezTo>
                  <a:cubicBezTo>
                    <a:pt x="139091" y="74634"/>
                    <a:pt x="139287" y="70035"/>
                    <a:pt x="136514" y="67230"/>
                  </a:cubicBezTo>
                  <a:lnTo>
                    <a:pt x="127968" y="58716"/>
                  </a:lnTo>
                  <a:cubicBezTo>
                    <a:pt x="126678" y="57425"/>
                    <a:pt x="124966" y="56767"/>
                    <a:pt x="123237" y="56767"/>
                  </a:cubicBezTo>
                  <a:cubicBezTo>
                    <a:pt x="121776" y="56767"/>
                    <a:pt x="120303" y="57237"/>
                    <a:pt x="119063" y="58194"/>
                  </a:cubicBezTo>
                  <a:cubicBezTo>
                    <a:pt x="116649" y="60053"/>
                    <a:pt x="113941" y="61358"/>
                    <a:pt x="111038" y="62076"/>
                  </a:cubicBezTo>
                  <a:lnTo>
                    <a:pt x="111038" y="42308"/>
                  </a:lnTo>
                  <a:cubicBezTo>
                    <a:pt x="116388" y="40449"/>
                    <a:pt x="121379" y="37611"/>
                    <a:pt x="125750" y="33957"/>
                  </a:cubicBezTo>
                  <a:cubicBezTo>
                    <a:pt x="128784" y="31413"/>
                    <a:pt x="128979" y="26814"/>
                    <a:pt x="126207" y="24041"/>
                  </a:cubicBezTo>
                  <a:lnTo>
                    <a:pt x="117660" y="15527"/>
                  </a:lnTo>
                  <a:cubicBezTo>
                    <a:pt x="116366" y="14215"/>
                    <a:pt x="114648" y="13549"/>
                    <a:pt x="112915" y="13549"/>
                  </a:cubicBezTo>
                  <a:cubicBezTo>
                    <a:pt x="111458" y="13549"/>
                    <a:pt x="109991" y="14019"/>
                    <a:pt x="108755" y="14973"/>
                  </a:cubicBezTo>
                  <a:cubicBezTo>
                    <a:pt x="107515" y="15951"/>
                    <a:pt x="106178" y="16767"/>
                    <a:pt x="104775" y="17419"/>
                  </a:cubicBezTo>
                  <a:cubicBezTo>
                    <a:pt x="101839" y="15070"/>
                    <a:pt x="98382" y="11515"/>
                    <a:pt x="96392" y="6850"/>
                  </a:cubicBezTo>
                  <a:cubicBezTo>
                    <a:pt x="94663" y="2675"/>
                    <a:pt x="90618" y="0"/>
                    <a:pt x="8611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 dirty="0"/>
            </a:p>
          </p:txBody>
        </p:sp>
      </p:grpSp>
      <p:grpSp>
        <p:nvGrpSpPr>
          <p:cNvPr id="3005" name="Google Shape;3005;p73"/>
          <p:cNvGrpSpPr/>
          <p:nvPr/>
        </p:nvGrpSpPr>
        <p:grpSpPr>
          <a:xfrm>
            <a:off x="7244611" y="3526789"/>
            <a:ext cx="698460" cy="698691"/>
            <a:chOff x="1191425" y="238025"/>
            <a:chExt cx="5217575" cy="5219300"/>
          </a:xfrm>
          <a:solidFill>
            <a:srgbClr val="FDC3D8"/>
          </a:solidFill>
        </p:grpSpPr>
        <p:sp>
          <p:nvSpPr>
            <p:cNvPr id="3006" name="Google Shape;3006;p73"/>
            <p:cNvSpPr/>
            <p:nvPr/>
          </p:nvSpPr>
          <p:spPr>
            <a:xfrm>
              <a:off x="3371250" y="4085625"/>
              <a:ext cx="857925" cy="328675"/>
            </a:xfrm>
            <a:custGeom>
              <a:avLst/>
              <a:gdLst/>
              <a:ahLst/>
              <a:cxnLst/>
              <a:rect l="l" t="t" r="r" b="b"/>
              <a:pathLst>
                <a:path w="34317" h="13147" extrusionOk="0">
                  <a:moveTo>
                    <a:pt x="3067" y="1"/>
                  </a:moveTo>
                  <a:cubicBezTo>
                    <a:pt x="1371" y="1"/>
                    <a:pt x="1" y="1371"/>
                    <a:pt x="1" y="3067"/>
                  </a:cubicBezTo>
                  <a:cubicBezTo>
                    <a:pt x="1" y="8612"/>
                    <a:pt x="4535" y="13146"/>
                    <a:pt x="10113" y="13146"/>
                  </a:cubicBezTo>
                  <a:cubicBezTo>
                    <a:pt x="12853" y="13146"/>
                    <a:pt x="15332" y="12070"/>
                    <a:pt x="17159" y="10276"/>
                  </a:cubicBezTo>
                  <a:cubicBezTo>
                    <a:pt x="18985" y="12070"/>
                    <a:pt x="21464" y="13146"/>
                    <a:pt x="24204" y="13146"/>
                  </a:cubicBezTo>
                  <a:cubicBezTo>
                    <a:pt x="29782" y="13146"/>
                    <a:pt x="34317" y="8612"/>
                    <a:pt x="34317" y="3067"/>
                  </a:cubicBezTo>
                  <a:cubicBezTo>
                    <a:pt x="34317" y="1371"/>
                    <a:pt x="32947" y="1"/>
                    <a:pt x="31250" y="1"/>
                  </a:cubicBezTo>
                  <a:cubicBezTo>
                    <a:pt x="29554" y="1"/>
                    <a:pt x="28184" y="1371"/>
                    <a:pt x="28184" y="3067"/>
                  </a:cubicBezTo>
                  <a:cubicBezTo>
                    <a:pt x="28184" y="5252"/>
                    <a:pt x="26390" y="7046"/>
                    <a:pt x="24204" y="7046"/>
                  </a:cubicBezTo>
                  <a:cubicBezTo>
                    <a:pt x="22019" y="7046"/>
                    <a:pt x="20225" y="5252"/>
                    <a:pt x="20225" y="3067"/>
                  </a:cubicBezTo>
                  <a:cubicBezTo>
                    <a:pt x="20225" y="1371"/>
                    <a:pt x="18855" y="1"/>
                    <a:pt x="17159" y="1"/>
                  </a:cubicBezTo>
                  <a:cubicBezTo>
                    <a:pt x="15462" y="1"/>
                    <a:pt x="14092" y="1371"/>
                    <a:pt x="14092" y="3067"/>
                  </a:cubicBezTo>
                  <a:cubicBezTo>
                    <a:pt x="14092" y="5252"/>
                    <a:pt x="12298" y="7046"/>
                    <a:pt x="10113" y="7046"/>
                  </a:cubicBezTo>
                  <a:cubicBezTo>
                    <a:pt x="7927" y="7046"/>
                    <a:pt x="6133" y="5252"/>
                    <a:pt x="6133" y="3067"/>
                  </a:cubicBezTo>
                  <a:cubicBezTo>
                    <a:pt x="6133" y="1371"/>
                    <a:pt x="4763" y="1"/>
                    <a:pt x="30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 dirty="0"/>
            </a:p>
          </p:txBody>
        </p:sp>
        <p:sp>
          <p:nvSpPr>
            <p:cNvPr id="3007" name="Google Shape;3007;p73"/>
            <p:cNvSpPr/>
            <p:nvPr/>
          </p:nvSpPr>
          <p:spPr>
            <a:xfrm>
              <a:off x="2806925" y="3774100"/>
              <a:ext cx="487700" cy="320525"/>
            </a:xfrm>
            <a:custGeom>
              <a:avLst/>
              <a:gdLst/>
              <a:ahLst/>
              <a:cxnLst/>
              <a:rect l="l" t="t" r="r" b="b"/>
              <a:pathLst>
                <a:path w="19508" h="12821" extrusionOk="0">
                  <a:moveTo>
                    <a:pt x="9754" y="1"/>
                  </a:moveTo>
                  <a:cubicBezTo>
                    <a:pt x="4372" y="1"/>
                    <a:pt x="1" y="4372"/>
                    <a:pt x="1" y="9754"/>
                  </a:cubicBezTo>
                  <a:cubicBezTo>
                    <a:pt x="1" y="11450"/>
                    <a:pt x="1371" y="12820"/>
                    <a:pt x="3067" y="12820"/>
                  </a:cubicBezTo>
                  <a:cubicBezTo>
                    <a:pt x="4730" y="12820"/>
                    <a:pt x="6100" y="11450"/>
                    <a:pt x="6100" y="9754"/>
                  </a:cubicBezTo>
                  <a:cubicBezTo>
                    <a:pt x="6100" y="7732"/>
                    <a:pt x="7731" y="6101"/>
                    <a:pt x="9754" y="6101"/>
                  </a:cubicBezTo>
                  <a:cubicBezTo>
                    <a:pt x="11776" y="6101"/>
                    <a:pt x="13407" y="7732"/>
                    <a:pt x="13407" y="9754"/>
                  </a:cubicBezTo>
                  <a:cubicBezTo>
                    <a:pt x="13407" y="11450"/>
                    <a:pt x="14777" y="12820"/>
                    <a:pt x="16474" y="12820"/>
                  </a:cubicBezTo>
                  <a:cubicBezTo>
                    <a:pt x="18170" y="12820"/>
                    <a:pt x="19507" y="11450"/>
                    <a:pt x="19507" y="9754"/>
                  </a:cubicBezTo>
                  <a:cubicBezTo>
                    <a:pt x="19507" y="4372"/>
                    <a:pt x="15136" y="1"/>
                    <a:pt x="975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 dirty="0"/>
            </a:p>
          </p:txBody>
        </p:sp>
        <p:sp>
          <p:nvSpPr>
            <p:cNvPr id="3008" name="Google Shape;3008;p73"/>
            <p:cNvSpPr/>
            <p:nvPr/>
          </p:nvSpPr>
          <p:spPr>
            <a:xfrm>
              <a:off x="4305800" y="3774100"/>
              <a:ext cx="487700" cy="320525"/>
            </a:xfrm>
            <a:custGeom>
              <a:avLst/>
              <a:gdLst/>
              <a:ahLst/>
              <a:cxnLst/>
              <a:rect l="l" t="t" r="r" b="b"/>
              <a:pathLst>
                <a:path w="19508" h="12821" extrusionOk="0">
                  <a:moveTo>
                    <a:pt x="9754" y="1"/>
                  </a:moveTo>
                  <a:cubicBezTo>
                    <a:pt x="4372" y="1"/>
                    <a:pt x="1" y="4372"/>
                    <a:pt x="1" y="9754"/>
                  </a:cubicBezTo>
                  <a:cubicBezTo>
                    <a:pt x="1" y="11450"/>
                    <a:pt x="1371" y="12820"/>
                    <a:pt x="3035" y="12820"/>
                  </a:cubicBezTo>
                  <a:cubicBezTo>
                    <a:pt x="4731" y="12820"/>
                    <a:pt x="6101" y="11450"/>
                    <a:pt x="6101" y="9754"/>
                  </a:cubicBezTo>
                  <a:cubicBezTo>
                    <a:pt x="6101" y="7732"/>
                    <a:pt x="7732" y="6101"/>
                    <a:pt x="9754" y="6101"/>
                  </a:cubicBezTo>
                  <a:cubicBezTo>
                    <a:pt x="11777" y="6101"/>
                    <a:pt x="13408" y="7732"/>
                    <a:pt x="13408" y="9754"/>
                  </a:cubicBezTo>
                  <a:cubicBezTo>
                    <a:pt x="13408" y="11450"/>
                    <a:pt x="14778" y="12820"/>
                    <a:pt x="16441" y="12820"/>
                  </a:cubicBezTo>
                  <a:cubicBezTo>
                    <a:pt x="18138" y="12820"/>
                    <a:pt x="19508" y="11450"/>
                    <a:pt x="19508" y="9754"/>
                  </a:cubicBezTo>
                  <a:cubicBezTo>
                    <a:pt x="19508" y="4372"/>
                    <a:pt x="15137" y="1"/>
                    <a:pt x="975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 dirty="0"/>
            </a:p>
          </p:txBody>
        </p:sp>
        <p:sp>
          <p:nvSpPr>
            <p:cNvPr id="3009" name="Google Shape;3009;p73"/>
            <p:cNvSpPr/>
            <p:nvPr/>
          </p:nvSpPr>
          <p:spPr>
            <a:xfrm>
              <a:off x="1191425" y="238025"/>
              <a:ext cx="5217575" cy="5219300"/>
            </a:xfrm>
            <a:custGeom>
              <a:avLst/>
              <a:gdLst/>
              <a:ahLst/>
              <a:cxnLst/>
              <a:rect l="l" t="t" r="r" b="b"/>
              <a:pathLst>
                <a:path w="208703" h="208772" extrusionOk="0">
                  <a:moveTo>
                    <a:pt x="132666" y="6137"/>
                  </a:moveTo>
                  <a:cubicBezTo>
                    <a:pt x="128099" y="12726"/>
                    <a:pt x="118509" y="25676"/>
                    <a:pt x="104352" y="39800"/>
                  </a:cubicBezTo>
                  <a:cubicBezTo>
                    <a:pt x="90195" y="25708"/>
                    <a:pt x="80604" y="12758"/>
                    <a:pt x="76038" y="6137"/>
                  </a:cubicBezTo>
                  <a:close/>
                  <a:moveTo>
                    <a:pt x="139744" y="6561"/>
                  </a:moveTo>
                  <a:cubicBezTo>
                    <a:pt x="154880" y="10344"/>
                    <a:pt x="150933" y="9366"/>
                    <a:pt x="152074" y="9659"/>
                  </a:cubicBezTo>
                  <a:cubicBezTo>
                    <a:pt x="143202" y="22186"/>
                    <a:pt x="129501" y="39735"/>
                    <a:pt x="111300" y="57839"/>
                  </a:cubicBezTo>
                  <a:cubicBezTo>
                    <a:pt x="105200" y="59176"/>
                    <a:pt x="98447" y="62732"/>
                    <a:pt x="93359" y="66222"/>
                  </a:cubicBezTo>
                  <a:cubicBezTo>
                    <a:pt x="91774" y="65775"/>
                    <a:pt x="90424" y="65700"/>
                    <a:pt x="88834" y="65700"/>
                  </a:cubicBezTo>
                  <a:cubicBezTo>
                    <a:pt x="88038" y="65700"/>
                    <a:pt x="87183" y="65719"/>
                    <a:pt x="86208" y="65719"/>
                  </a:cubicBezTo>
                  <a:cubicBezTo>
                    <a:pt x="85721" y="65719"/>
                    <a:pt x="85204" y="65714"/>
                    <a:pt x="84649" y="65700"/>
                  </a:cubicBezTo>
                  <a:lnTo>
                    <a:pt x="83997" y="65700"/>
                  </a:lnTo>
                  <a:cubicBezTo>
                    <a:pt x="115997" y="41399"/>
                    <a:pt x="134916" y="14031"/>
                    <a:pt x="139744" y="6561"/>
                  </a:cubicBezTo>
                  <a:close/>
                  <a:moveTo>
                    <a:pt x="68959" y="6561"/>
                  </a:moveTo>
                  <a:cubicBezTo>
                    <a:pt x="72351" y="11812"/>
                    <a:pt x="82790" y="26948"/>
                    <a:pt x="99948" y="44073"/>
                  </a:cubicBezTo>
                  <a:cubicBezTo>
                    <a:pt x="97273" y="46618"/>
                    <a:pt x="94435" y="49195"/>
                    <a:pt x="91434" y="51772"/>
                  </a:cubicBezTo>
                  <a:cubicBezTo>
                    <a:pt x="85367" y="45443"/>
                    <a:pt x="79397" y="38756"/>
                    <a:pt x="73722" y="31906"/>
                  </a:cubicBezTo>
                  <a:cubicBezTo>
                    <a:pt x="73121" y="31178"/>
                    <a:pt x="72256" y="30805"/>
                    <a:pt x="71382" y="30805"/>
                  </a:cubicBezTo>
                  <a:cubicBezTo>
                    <a:pt x="70690" y="30805"/>
                    <a:pt x="69992" y="31039"/>
                    <a:pt x="69416" y="31515"/>
                  </a:cubicBezTo>
                  <a:cubicBezTo>
                    <a:pt x="68111" y="32591"/>
                    <a:pt x="67915" y="34516"/>
                    <a:pt x="69024" y="35821"/>
                  </a:cubicBezTo>
                  <a:cubicBezTo>
                    <a:pt x="74700" y="42671"/>
                    <a:pt x="80670" y="49358"/>
                    <a:pt x="86769" y="55719"/>
                  </a:cubicBezTo>
                  <a:cubicBezTo>
                    <a:pt x="83540" y="58361"/>
                    <a:pt x="80213" y="60971"/>
                    <a:pt x="76690" y="63515"/>
                  </a:cubicBezTo>
                  <a:cubicBezTo>
                    <a:pt x="69695" y="59445"/>
                    <a:pt x="63237" y="57268"/>
                    <a:pt x="57838" y="57268"/>
                  </a:cubicBezTo>
                  <a:cubicBezTo>
                    <a:pt x="48787" y="57268"/>
                    <a:pt x="42714" y="63387"/>
                    <a:pt x="42080" y="76954"/>
                  </a:cubicBezTo>
                  <a:cubicBezTo>
                    <a:pt x="42080" y="76954"/>
                    <a:pt x="42080" y="76954"/>
                    <a:pt x="42080" y="76987"/>
                  </a:cubicBezTo>
                  <a:lnTo>
                    <a:pt x="36046" y="85403"/>
                  </a:lnTo>
                  <a:cubicBezTo>
                    <a:pt x="34088" y="84196"/>
                    <a:pt x="16735" y="73562"/>
                    <a:pt x="14484" y="72159"/>
                  </a:cubicBezTo>
                  <a:lnTo>
                    <a:pt x="37057" y="25774"/>
                  </a:lnTo>
                  <a:cubicBezTo>
                    <a:pt x="40025" y="19706"/>
                    <a:pt x="44820" y="14879"/>
                    <a:pt x="50725" y="11910"/>
                  </a:cubicBezTo>
                  <a:cubicBezTo>
                    <a:pt x="54117" y="16738"/>
                    <a:pt x="57705" y="21598"/>
                    <a:pt x="61424" y="26393"/>
                  </a:cubicBezTo>
                  <a:cubicBezTo>
                    <a:pt x="62028" y="27167"/>
                    <a:pt x="62926" y="27569"/>
                    <a:pt x="63835" y="27569"/>
                  </a:cubicBezTo>
                  <a:cubicBezTo>
                    <a:pt x="64497" y="27569"/>
                    <a:pt x="65166" y="27356"/>
                    <a:pt x="65730" y="26915"/>
                  </a:cubicBezTo>
                  <a:cubicBezTo>
                    <a:pt x="67067" y="25872"/>
                    <a:pt x="67295" y="23947"/>
                    <a:pt x="66252" y="22642"/>
                  </a:cubicBezTo>
                  <a:cubicBezTo>
                    <a:pt x="62924" y="18336"/>
                    <a:pt x="59695" y="13998"/>
                    <a:pt x="56629" y="9659"/>
                  </a:cubicBezTo>
                  <a:cubicBezTo>
                    <a:pt x="58194" y="9235"/>
                    <a:pt x="61946" y="8322"/>
                    <a:pt x="68959" y="6561"/>
                  </a:cubicBezTo>
                  <a:close/>
                  <a:moveTo>
                    <a:pt x="157979" y="11910"/>
                  </a:moveTo>
                  <a:cubicBezTo>
                    <a:pt x="163883" y="14879"/>
                    <a:pt x="168678" y="19706"/>
                    <a:pt x="171646" y="25774"/>
                  </a:cubicBezTo>
                  <a:lnTo>
                    <a:pt x="194219" y="72159"/>
                  </a:lnTo>
                  <a:cubicBezTo>
                    <a:pt x="189000" y="75389"/>
                    <a:pt x="177975" y="82173"/>
                    <a:pt x="172658" y="85403"/>
                  </a:cubicBezTo>
                  <a:lnTo>
                    <a:pt x="158859" y="66124"/>
                  </a:lnTo>
                  <a:cubicBezTo>
                    <a:pt x="158253" y="65261"/>
                    <a:pt x="157324" y="64841"/>
                    <a:pt x="156394" y="64841"/>
                  </a:cubicBezTo>
                  <a:cubicBezTo>
                    <a:pt x="155322" y="64841"/>
                    <a:pt x="154249" y="65400"/>
                    <a:pt x="153673" y="66483"/>
                  </a:cubicBezTo>
                  <a:lnTo>
                    <a:pt x="145942" y="81162"/>
                  </a:lnTo>
                  <a:lnTo>
                    <a:pt x="132274" y="81162"/>
                  </a:lnTo>
                  <a:cubicBezTo>
                    <a:pt x="132633" y="70822"/>
                    <a:pt x="130284" y="59861"/>
                    <a:pt x="120107" y="57611"/>
                  </a:cubicBezTo>
                  <a:cubicBezTo>
                    <a:pt x="137004" y="40224"/>
                    <a:pt x="149726" y="23686"/>
                    <a:pt x="157979" y="11910"/>
                  </a:cubicBezTo>
                  <a:close/>
                  <a:moveTo>
                    <a:pt x="89607" y="71800"/>
                  </a:moveTo>
                  <a:cubicBezTo>
                    <a:pt x="95968" y="71800"/>
                    <a:pt x="99556" y="79270"/>
                    <a:pt x="95446" y="84261"/>
                  </a:cubicBezTo>
                  <a:cubicBezTo>
                    <a:pt x="94435" y="85468"/>
                    <a:pt x="93130" y="86316"/>
                    <a:pt x="91597" y="86740"/>
                  </a:cubicBezTo>
                  <a:cubicBezTo>
                    <a:pt x="90977" y="86903"/>
                    <a:pt x="89868" y="87034"/>
                    <a:pt x="84617" y="87034"/>
                  </a:cubicBezTo>
                  <a:cubicBezTo>
                    <a:pt x="80800" y="87001"/>
                    <a:pt x="77538" y="84163"/>
                    <a:pt x="77081" y="80314"/>
                  </a:cubicBezTo>
                  <a:cubicBezTo>
                    <a:pt x="76723" y="77117"/>
                    <a:pt x="78354" y="74214"/>
                    <a:pt x="80996" y="72746"/>
                  </a:cubicBezTo>
                  <a:cubicBezTo>
                    <a:pt x="82462" y="71940"/>
                    <a:pt x="83692" y="71803"/>
                    <a:pt x="85222" y="71803"/>
                  </a:cubicBezTo>
                  <a:cubicBezTo>
                    <a:pt x="86010" y="71803"/>
                    <a:pt x="86878" y="71839"/>
                    <a:pt x="87899" y="71839"/>
                  </a:cubicBezTo>
                  <a:cubicBezTo>
                    <a:pt x="88425" y="71839"/>
                    <a:pt x="88991" y="71829"/>
                    <a:pt x="89607" y="71800"/>
                  </a:cubicBezTo>
                  <a:close/>
                  <a:moveTo>
                    <a:pt x="116429" y="63340"/>
                  </a:moveTo>
                  <a:cubicBezTo>
                    <a:pt x="117964" y="63340"/>
                    <a:pt x="119392" y="63607"/>
                    <a:pt x="120629" y="64233"/>
                  </a:cubicBezTo>
                  <a:cubicBezTo>
                    <a:pt x="126305" y="67070"/>
                    <a:pt x="126631" y="77672"/>
                    <a:pt x="125946" y="83968"/>
                  </a:cubicBezTo>
                  <a:cubicBezTo>
                    <a:pt x="125326" y="89774"/>
                    <a:pt x="123434" y="93395"/>
                    <a:pt x="120270" y="94765"/>
                  </a:cubicBezTo>
                  <a:cubicBezTo>
                    <a:pt x="119117" y="95264"/>
                    <a:pt x="117817" y="95481"/>
                    <a:pt x="116430" y="95481"/>
                  </a:cubicBezTo>
                  <a:cubicBezTo>
                    <a:pt x="110757" y="95481"/>
                    <a:pt x="103641" y="91854"/>
                    <a:pt x="99263" y="89154"/>
                  </a:cubicBezTo>
                  <a:cubicBezTo>
                    <a:pt x="101775" y="86642"/>
                    <a:pt x="103308" y="83185"/>
                    <a:pt x="103308" y="79401"/>
                  </a:cubicBezTo>
                  <a:cubicBezTo>
                    <a:pt x="103308" y="75780"/>
                    <a:pt x="101872" y="72257"/>
                    <a:pt x="99263" y="69680"/>
                  </a:cubicBezTo>
                  <a:cubicBezTo>
                    <a:pt x="103627" y="66985"/>
                    <a:pt x="110758" y="63340"/>
                    <a:pt x="116429" y="63340"/>
                  </a:cubicBezTo>
                  <a:close/>
                  <a:moveTo>
                    <a:pt x="57904" y="63375"/>
                  </a:moveTo>
                  <a:cubicBezTo>
                    <a:pt x="63529" y="63375"/>
                    <a:pt x="70569" y="66914"/>
                    <a:pt x="74994" y="69647"/>
                  </a:cubicBezTo>
                  <a:cubicBezTo>
                    <a:pt x="72384" y="72224"/>
                    <a:pt x="70916" y="75747"/>
                    <a:pt x="70916" y="79401"/>
                  </a:cubicBezTo>
                  <a:cubicBezTo>
                    <a:pt x="70916" y="83119"/>
                    <a:pt x="72417" y="86642"/>
                    <a:pt x="74994" y="89187"/>
                  </a:cubicBezTo>
                  <a:cubicBezTo>
                    <a:pt x="70652" y="91859"/>
                    <a:pt x="63497" y="95482"/>
                    <a:pt x="57833" y="95482"/>
                  </a:cubicBezTo>
                  <a:cubicBezTo>
                    <a:pt x="56306" y="95482"/>
                    <a:pt x="54887" y="95218"/>
                    <a:pt x="53660" y="94602"/>
                  </a:cubicBezTo>
                  <a:cubicBezTo>
                    <a:pt x="50007" y="92742"/>
                    <a:pt x="48148" y="87621"/>
                    <a:pt x="48148" y="79401"/>
                  </a:cubicBezTo>
                  <a:cubicBezTo>
                    <a:pt x="48148" y="74867"/>
                    <a:pt x="48702" y="68571"/>
                    <a:pt x="51997" y="65439"/>
                  </a:cubicBezTo>
                  <a:cubicBezTo>
                    <a:pt x="53547" y="63964"/>
                    <a:pt x="55608" y="63375"/>
                    <a:pt x="57904" y="63375"/>
                  </a:cubicBezTo>
                  <a:close/>
                  <a:moveTo>
                    <a:pt x="11776" y="77705"/>
                  </a:moveTo>
                  <a:lnTo>
                    <a:pt x="32490" y="90394"/>
                  </a:lnTo>
                  <a:lnTo>
                    <a:pt x="27467" y="97407"/>
                  </a:lnTo>
                  <a:cubicBezTo>
                    <a:pt x="26553" y="98715"/>
                    <a:pt x="25072" y="99415"/>
                    <a:pt x="23560" y="99415"/>
                  </a:cubicBezTo>
                  <a:cubicBezTo>
                    <a:pt x="22697" y="99415"/>
                    <a:pt x="21823" y="99186"/>
                    <a:pt x="21040" y="98712"/>
                  </a:cubicBezTo>
                  <a:lnTo>
                    <a:pt x="9754" y="91796"/>
                  </a:lnTo>
                  <a:cubicBezTo>
                    <a:pt x="7634" y="90492"/>
                    <a:pt x="6883" y="87817"/>
                    <a:pt x="7960" y="85566"/>
                  </a:cubicBezTo>
                  <a:lnTo>
                    <a:pt x="11776" y="77705"/>
                  </a:lnTo>
                  <a:close/>
                  <a:moveTo>
                    <a:pt x="196927" y="77705"/>
                  </a:moveTo>
                  <a:lnTo>
                    <a:pt x="200743" y="85566"/>
                  </a:lnTo>
                  <a:cubicBezTo>
                    <a:pt x="201820" y="87817"/>
                    <a:pt x="201069" y="90492"/>
                    <a:pt x="198949" y="91796"/>
                  </a:cubicBezTo>
                  <a:lnTo>
                    <a:pt x="187663" y="98712"/>
                  </a:lnTo>
                  <a:cubicBezTo>
                    <a:pt x="186880" y="99186"/>
                    <a:pt x="186011" y="99415"/>
                    <a:pt x="185151" y="99415"/>
                  </a:cubicBezTo>
                  <a:cubicBezTo>
                    <a:pt x="183646" y="99415"/>
                    <a:pt x="182171" y="98715"/>
                    <a:pt x="181237" y="97407"/>
                  </a:cubicBezTo>
                  <a:lnTo>
                    <a:pt x="176213" y="90394"/>
                  </a:lnTo>
                  <a:lnTo>
                    <a:pt x="196927" y="77705"/>
                  </a:lnTo>
                  <a:close/>
                  <a:moveTo>
                    <a:pt x="119435" y="0"/>
                  </a:moveTo>
                  <a:cubicBezTo>
                    <a:pt x="97998" y="0"/>
                    <a:pt x="66393" y="15"/>
                    <a:pt x="69611" y="102"/>
                  </a:cubicBezTo>
                  <a:lnTo>
                    <a:pt x="55585" y="3592"/>
                  </a:lnTo>
                  <a:cubicBezTo>
                    <a:pt x="55487" y="3625"/>
                    <a:pt x="54411" y="3886"/>
                    <a:pt x="53008" y="4342"/>
                  </a:cubicBezTo>
                  <a:cubicBezTo>
                    <a:pt x="43646" y="7441"/>
                    <a:pt x="35915" y="14161"/>
                    <a:pt x="31544" y="23099"/>
                  </a:cubicBezTo>
                  <a:cubicBezTo>
                    <a:pt x="5416" y="76824"/>
                    <a:pt x="11776" y="63776"/>
                    <a:pt x="2447" y="82891"/>
                  </a:cubicBezTo>
                  <a:cubicBezTo>
                    <a:pt x="1" y="87980"/>
                    <a:pt x="1762" y="94047"/>
                    <a:pt x="6557" y="96983"/>
                  </a:cubicBezTo>
                  <a:lnTo>
                    <a:pt x="17844" y="103931"/>
                  </a:lnTo>
                  <a:cubicBezTo>
                    <a:pt x="19609" y="105009"/>
                    <a:pt x="21581" y="105528"/>
                    <a:pt x="23536" y="105528"/>
                  </a:cubicBezTo>
                  <a:cubicBezTo>
                    <a:pt x="26963" y="105528"/>
                    <a:pt x="30339" y="103933"/>
                    <a:pt x="32457" y="100962"/>
                  </a:cubicBezTo>
                  <a:lnTo>
                    <a:pt x="39373" y="91307"/>
                  </a:lnTo>
                  <a:lnTo>
                    <a:pt x="42570" y="86773"/>
                  </a:lnTo>
                  <a:cubicBezTo>
                    <a:pt x="43679" y="93134"/>
                    <a:pt x="46321" y="97505"/>
                    <a:pt x="50464" y="99821"/>
                  </a:cubicBezTo>
                  <a:cubicBezTo>
                    <a:pt x="43189" y="117338"/>
                    <a:pt x="33077" y="145456"/>
                    <a:pt x="24107" y="183882"/>
                  </a:cubicBezTo>
                  <a:cubicBezTo>
                    <a:pt x="22867" y="189264"/>
                    <a:pt x="25444" y="194679"/>
                    <a:pt x="30402" y="197093"/>
                  </a:cubicBezTo>
                  <a:cubicBezTo>
                    <a:pt x="39471" y="201432"/>
                    <a:pt x="61098" y="208771"/>
                    <a:pt x="104352" y="208771"/>
                  </a:cubicBezTo>
                  <a:cubicBezTo>
                    <a:pt x="147606" y="208771"/>
                    <a:pt x="169232" y="201432"/>
                    <a:pt x="178301" y="197093"/>
                  </a:cubicBezTo>
                  <a:cubicBezTo>
                    <a:pt x="183259" y="194679"/>
                    <a:pt x="185836" y="189264"/>
                    <a:pt x="184596" y="183882"/>
                  </a:cubicBezTo>
                  <a:cubicBezTo>
                    <a:pt x="178888" y="159483"/>
                    <a:pt x="172103" y="136518"/>
                    <a:pt x="164405" y="115576"/>
                  </a:cubicBezTo>
                  <a:cubicBezTo>
                    <a:pt x="163947" y="114356"/>
                    <a:pt x="162776" y="113591"/>
                    <a:pt x="161525" y="113591"/>
                  </a:cubicBezTo>
                  <a:cubicBezTo>
                    <a:pt x="161171" y="113591"/>
                    <a:pt x="160810" y="113653"/>
                    <a:pt x="160458" y="113782"/>
                  </a:cubicBezTo>
                  <a:cubicBezTo>
                    <a:pt x="158892" y="114369"/>
                    <a:pt x="158076" y="116131"/>
                    <a:pt x="158664" y="117696"/>
                  </a:cubicBezTo>
                  <a:cubicBezTo>
                    <a:pt x="166264" y="138410"/>
                    <a:pt x="172984" y="161114"/>
                    <a:pt x="178627" y="185285"/>
                  </a:cubicBezTo>
                  <a:cubicBezTo>
                    <a:pt x="179214" y="187829"/>
                    <a:pt x="178007" y="190439"/>
                    <a:pt x="175626" y="191580"/>
                  </a:cubicBezTo>
                  <a:cubicBezTo>
                    <a:pt x="167047" y="195723"/>
                    <a:pt x="146399" y="202671"/>
                    <a:pt x="104352" y="202671"/>
                  </a:cubicBezTo>
                  <a:cubicBezTo>
                    <a:pt x="62305" y="202671"/>
                    <a:pt x="41656" y="195723"/>
                    <a:pt x="33077" y="191580"/>
                  </a:cubicBezTo>
                  <a:cubicBezTo>
                    <a:pt x="30696" y="190439"/>
                    <a:pt x="29489" y="187829"/>
                    <a:pt x="30076" y="185285"/>
                  </a:cubicBezTo>
                  <a:cubicBezTo>
                    <a:pt x="39047" y="146761"/>
                    <a:pt x="49159" y="118773"/>
                    <a:pt x="56368" y="101550"/>
                  </a:cubicBezTo>
                  <a:cubicBezTo>
                    <a:pt x="56842" y="101588"/>
                    <a:pt x="57324" y="101607"/>
                    <a:pt x="57811" y="101607"/>
                  </a:cubicBezTo>
                  <a:cubicBezTo>
                    <a:pt x="65530" y="101607"/>
                    <a:pt x="74702" y="96909"/>
                    <a:pt x="80931" y="92644"/>
                  </a:cubicBezTo>
                  <a:cubicBezTo>
                    <a:pt x="81876" y="92905"/>
                    <a:pt x="82888" y="93068"/>
                    <a:pt x="83801" y="93101"/>
                  </a:cubicBezTo>
                  <a:cubicBezTo>
                    <a:pt x="84039" y="93121"/>
                    <a:pt x="86095" y="93153"/>
                    <a:pt x="87943" y="93153"/>
                  </a:cubicBezTo>
                  <a:cubicBezTo>
                    <a:pt x="89137" y="93153"/>
                    <a:pt x="90243" y="93139"/>
                    <a:pt x="90716" y="93101"/>
                  </a:cubicBezTo>
                  <a:cubicBezTo>
                    <a:pt x="91532" y="93036"/>
                    <a:pt x="92445" y="92873"/>
                    <a:pt x="93359" y="92612"/>
                  </a:cubicBezTo>
                  <a:cubicBezTo>
                    <a:pt x="101247" y="98074"/>
                    <a:pt x="109541" y="101576"/>
                    <a:pt x="116439" y="101576"/>
                  </a:cubicBezTo>
                  <a:cubicBezTo>
                    <a:pt x="123917" y="101576"/>
                    <a:pt x="129754" y="97460"/>
                    <a:pt x="131654" y="87262"/>
                  </a:cubicBezTo>
                  <a:lnTo>
                    <a:pt x="145909" y="87262"/>
                  </a:lnTo>
                  <a:cubicBezTo>
                    <a:pt x="147312" y="90100"/>
                    <a:pt x="150411" y="96624"/>
                    <a:pt x="154358" y="106508"/>
                  </a:cubicBezTo>
                  <a:cubicBezTo>
                    <a:pt x="154831" y="107728"/>
                    <a:pt x="155988" y="108453"/>
                    <a:pt x="157205" y="108453"/>
                  </a:cubicBezTo>
                  <a:cubicBezTo>
                    <a:pt x="157583" y="108453"/>
                    <a:pt x="157967" y="108384"/>
                    <a:pt x="158337" y="108237"/>
                  </a:cubicBezTo>
                  <a:cubicBezTo>
                    <a:pt x="159903" y="107584"/>
                    <a:pt x="160686" y="105823"/>
                    <a:pt x="160034" y="104257"/>
                  </a:cubicBezTo>
                  <a:cubicBezTo>
                    <a:pt x="155826" y="93688"/>
                    <a:pt x="152629" y="87001"/>
                    <a:pt x="151226" y="84228"/>
                  </a:cubicBezTo>
                  <a:lnTo>
                    <a:pt x="156772" y="73725"/>
                  </a:lnTo>
                  <a:lnTo>
                    <a:pt x="169330" y="91307"/>
                  </a:lnTo>
                  <a:lnTo>
                    <a:pt x="176246" y="100962"/>
                  </a:lnTo>
                  <a:cubicBezTo>
                    <a:pt x="178365" y="103933"/>
                    <a:pt x="181740" y="105528"/>
                    <a:pt x="185168" y="105528"/>
                  </a:cubicBezTo>
                  <a:cubicBezTo>
                    <a:pt x="187122" y="105528"/>
                    <a:pt x="189094" y="105009"/>
                    <a:pt x="190859" y="103931"/>
                  </a:cubicBezTo>
                  <a:lnTo>
                    <a:pt x="202146" y="96983"/>
                  </a:lnTo>
                  <a:cubicBezTo>
                    <a:pt x="206941" y="94047"/>
                    <a:pt x="208703" y="87980"/>
                    <a:pt x="206256" y="82891"/>
                  </a:cubicBezTo>
                  <a:cubicBezTo>
                    <a:pt x="195459" y="60742"/>
                    <a:pt x="178953" y="26785"/>
                    <a:pt x="177126" y="23099"/>
                  </a:cubicBezTo>
                  <a:cubicBezTo>
                    <a:pt x="172658" y="13867"/>
                    <a:pt x="164405" y="6561"/>
                    <a:pt x="153118" y="3592"/>
                  </a:cubicBezTo>
                  <a:cubicBezTo>
                    <a:pt x="139402" y="163"/>
                    <a:pt x="138866" y="2"/>
                    <a:pt x="138473" y="2"/>
                  </a:cubicBezTo>
                  <a:cubicBezTo>
                    <a:pt x="138433" y="2"/>
                    <a:pt x="138393" y="4"/>
                    <a:pt x="138341" y="4"/>
                  </a:cubicBezTo>
                  <a:cubicBezTo>
                    <a:pt x="138331" y="4"/>
                    <a:pt x="130154" y="0"/>
                    <a:pt x="11943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 dirty="0"/>
            </a:p>
          </p:txBody>
        </p:sp>
      </p:grpSp>
      <p:grpSp>
        <p:nvGrpSpPr>
          <p:cNvPr id="3010" name="Google Shape;3010;p73"/>
          <p:cNvGrpSpPr/>
          <p:nvPr/>
        </p:nvGrpSpPr>
        <p:grpSpPr>
          <a:xfrm>
            <a:off x="6225506" y="3547444"/>
            <a:ext cx="698677" cy="657456"/>
            <a:chOff x="1190625" y="391900"/>
            <a:chExt cx="5219200" cy="4911275"/>
          </a:xfrm>
          <a:solidFill>
            <a:srgbClr val="FDC3D8"/>
          </a:solidFill>
        </p:grpSpPr>
        <p:sp>
          <p:nvSpPr>
            <p:cNvPr id="3011" name="Google Shape;3011;p73"/>
            <p:cNvSpPr/>
            <p:nvPr/>
          </p:nvSpPr>
          <p:spPr>
            <a:xfrm>
              <a:off x="3301925" y="3543325"/>
              <a:ext cx="999025" cy="364550"/>
            </a:xfrm>
            <a:custGeom>
              <a:avLst/>
              <a:gdLst/>
              <a:ahLst/>
              <a:cxnLst/>
              <a:rect l="l" t="t" r="r" b="b"/>
              <a:pathLst>
                <a:path w="39961" h="14582" extrusionOk="0">
                  <a:moveTo>
                    <a:pt x="3067" y="0"/>
                  </a:moveTo>
                  <a:cubicBezTo>
                    <a:pt x="1371" y="0"/>
                    <a:pt x="1" y="1370"/>
                    <a:pt x="1" y="3034"/>
                  </a:cubicBezTo>
                  <a:cubicBezTo>
                    <a:pt x="1" y="9395"/>
                    <a:pt x="5187" y="14581"/>
                    <a:pt x="11516" y="14581"/>
                  </a:cubicBezTo>
                  <a:cubicBezTo>
                    <a:pt x="14875" y="14581"/>
                    <a:pt x="17877" y="13146"/>
                    <a:pt x="19997" y="10863"/>
                  </a:cubicBezTo>
                  <a:cubicBezTo>
                    <a:pt x="22360" y="13422"/>
                    <a:pt x="25371" y="14567"/>
                    <a:pt x="28333" y="14567"/>
                  </a:cubicBezTo>
                  <a:cubicBezTo>
                    <a:pt x="34243" y="14567"/>
                    <a:pt x="39960" y="10009"/>
                    <a:pt x="39960" y="3034"/>
                  </a:cubicBezTo>
                  <a:cubicBezTo>
                    <a:pt x="39960" y="1370"/>
                    <a:pt x="38590" y="0"/>
                    <a:pt x="36927" y="0"/>
                  </a:cubicBezTo>
                  <a:cubicBezTo>
                    <a:pt x="35230" y="0"/>
                    <a:pt x="33860" y="1370"/>
                    <a:pt x="33860" y="3034"/>
                  </a:cubicBezTo>
                  <a:cubicBezTo>
                    <a:pt x="33860" y="6035"/>
                    <a:pt x="31414" y="8449"/>
                    <a:pt x="28445" y="8449"/>
                  </a:cubicBezTo>
                  <a:cubicBezTo>
                    <a:pt x="25477" y="8449"/>
                    <a:pt x="23030" y="6035"/>
                    <a:pt x="23030" y="3034"/>
                  </a:cubicBezTo>
                  <a:cubicBezTo>
                    <a:pt x="23030" y="1370"/>
                    <a:pt x="21693" y="0"/>
                    <a:pt x="19997" y="0"/>
                  </a:cubicBezTo>
                  <a:cubicBezTo>
                    <a:pt x="18301" y="0"/>
                    <a:pt x="16931" y="1370"/>
                    <a:pt x="16931" y="3034"/>
                  </a:cubicBezTo>
                  <a:cubicBezTo>
                    <a:pt x="16931" y="6035"/>
                    <a:pt x="14517" y="8449"/>
                    <a:pt x="11516" y="8449"/>
                  </a:cubicBezTo>
                  <a:cubicBezTo>
                    <a:pt x="8547" y="8449"/>
                    <a:pt x="6133" y="6035"/>
                    <a:pt x="6133" y="3034"/>
                  </a:cubicBezTo>
                  <a:cubicBezTo>
                    <a:pt x="6133" y="1370"/>
                    <a:pt x="4763" y="0"/>
                    <a:pt x="30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 dirty="0"/>
            </a:p>
          </p:txBody>
        </p:sp>
        <p:sp>
          <p:nvSpPr>
            <p:cNvPr id="3012" name="Google Shape;3012;p73"/>
            <p:cNvSpPr/>
            <p:nvPr/>
          </p:nvSpPr>
          <p:spPr>
            <a:xfrm>
              <a:off x="2538625" y="2695200"/>
              <a:ext cx="152525" cy="351500"/>
            </a:xfrm>
            <a:custGeom>
              <a:avLst/>
              <a:gdLst/>
              <a:ahLst/>
              <a:cxnLst/>
              <a:rect l="l" t="t" r="r" b="b"/>
              <a:pathLst>
                <a:path w="6101" h="14060" extrusionOk="0">
                  <a:moveTo>
                    <a:pt x="3034" y="1"/>
                  </a:moveTo>
                  <a:cubicBezTo>
                    <a:pt x="1371" y="1"/>
                    <a:pt x="1" y="1371"/>
                    <a:pt x="1" y="3067"/>
                  </a:cubicBezTo>
                  <a:lnTo>
                    <a:pt x="1" y="10994"/>
                  </a:lnTo>
                  <a:cubicBezTo>
                    <a:pt x="1" y="12690"/>
                    <a:pt x="1371" y="14060"/>
                    <a:pt x="3034" y="14060"/>
                  </a:cubicBezTo>
                  <a:cubicBezTo>
                    <a:pt x="4731" y="14060"/>
                    <a:pt x="6101" y="12690"/>
                    <a:pt x="6101" y="10994"/>
                  </a:cubicBezTo>
                  <a:lnTo>
                    <a:pt x="6101" y="3067"/>
                  </a:lnTo>
                  <a:cubicBezTo>
                    <a:pt x="6101" y="1371"/>
                    <a:pt x="4731" y="1"/>
                    <a:pt x="303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 dirty="0"/>
            </a:p>
          </p:txBody>
        </p:sp>
        <p:sp>
          <p:nvSpPr>
            <p:cNvPr id="3013" name="Google Shape;3013;p73"/>
            <p:cNvSpPr/>
            <p:nvPr/>
          </p:nvSpPr>
          <p:spPr>
            <a:xfrm>
              <a:off x="4909275" y="2695200"/>
              <a:ext cx="152525" cy="351500"/>
            </a:xfrm>
            <a:custGeom>
              <a:avLst/>
              <a:gdLst/>
              <a:ahLst/>
              <a:cxnLst/>
              <a:rect l="l" t="t" r="r" b="b"/>
              <a:pathLst>
                <a:path w="6101" h="14060" extrusionOk="0">
                  <a:moveTo>
                    <a:pt x="3067" y="1"/>
                  </a:moveTo>
                  <a:cubicBezTo>
                    <a:pt x="1371" y="1"/>
                    <a:pt x="1" y="1371"/>
                    <a:pt x="1" y="3067"/>
                  </a:cubicBezTo>
                  <a:lnTo>
                    <a:pt x="1" y="10994"/>
                  </a:lnTo>
                  <a:cubicBezTo>
                    <a:pt x="1" y="12690"/>
                    <a:pt x="1371" y="14060"/>
                    <a:pt x="3067" y="14060"/>
                  </a:cubicBezTo>
                  <a:cubicBezTo>
                    <a:pt x="4730" y="14060"/>
                    <a:pt x="6100" y="12690"/>
                    <a:pt x="6100" y="10994"/>
                  </a:cubicBezTo>
                  <a:lnTo>
                    <a:pt x="6100" y="3067"/>
                  </a:lnTo>
                  <a:cubicBezTo>
                    <a:pt x="6100" y="1371"/>
                    <a:pt x="4730" y="1"/>
                    <a:pt x="30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 dirty="0"/>
            </a:p>
          </p:txBody>
        </p:sp>
        <p:sp>
          <p:nvSpPr>
            <p:cNvPr id="3014" name="Google Shape;3014;p73"/>
            <p:cNvSpPr/>
            <p:nvPr/>
          </p:nvSpPr>
          <p:spPr>
            <a:xfrm>
              <a:off x="1190625" y="391900"/>
              <a:ext cx="5219200" cy="4911275"/>
            </a:xfrm>
            <a:custGeom>
              <a:avLst/>
              <a:gdLst/>
              <a:ahLst/>
              <a:cxnLst/>
              <a:rect l="l" t="t" r="r" b="b"/>
              <a:pathLst>
                <a:path w="208768" h="196451" extrusionOk="0">
                  <a:moveTo>
                    <a:pt x="80963" y="9898"/>
                  </a:moveTo>
                  <a:cubicBezTo>
                    <a:pt x="79886" y="15737"/>
                    <a:pt x="78483" y="21413"/>
                    <a:pt x="76657" y="26893"/>
                  </a:cubicBezTo>
                  <a:cubicBezTo>
                    <a:pt x="75124" y="22294"/>
                    <a:pt x="73786" y="17237"/>
                    <a:pt x="72742" y="11953"/>
                  </a:cubicBezTo>
                  <a:cubicBezTo>
                    <a:pt x="75417" y="11170"/>
                    <a:pt x="78157" y="10453"/>
                    <a:pt x="80963" y="9898"/>
                  </a:cubicBezTo>
                  <a:close/>
                  <a:moveTo>
                    <a:pt x="127805" y="9898"/>
                  </a:moveTo>
                  <a:lnTo>
                    <a:pt x="127805" y="9898"/>
                  </a:lnTo>
                  <a:cubicBezTo>
                    <a:pt x="130610" y="10453"/>
                    <a:pt x="133350" y="11170"/>
                    <a:pt x="136025" y="11953"/>
                  </a:cubicBezTo>
                  <a:cubicBezTo>
                    <a:pt x="134981" y="17303"/>
                    <a:pt x="133611" y="22359"/>
                    <a:pt x="132110" y="26893"/>
                  </a:cubicBezTo>
                  <a:cubicBezTo>
                    <a:pt x="130251" y="21315"/>
                    <a:pt x="128848" y="15606"/>
                    <a:pt x="127805" y="9898"/>
                  </a:cubicBezTo>
                  <a:close/>
                  <a:moveTo>
                    <a:pt x="34574" y="18606"/>
                  </a:moveTo>
                  <a:cubicBezTo>
                    <a:pt x="37562" y="18606"/>
                    <a:pt x="40566" y="18933"/>
                    <a:pt x="43515" y="19586"/>
                  </a:cubicBezTo>
                  <a:cubicBezTo>
                    <a:pt x="37480" y="23957"/>
                    <a:pt x="32000" y="29078"/>
                    <a:pt x="27107" y="34983"/>
                  </a:cubicBezTo>
                  <a:cubicBezTo>
                    <a:pt x="26879" y="29927"/>
                    <a:pt x="27140" y="25099"/>
                    <a:pt x="27890" y="20565"/>
                  </a:cubicBezTo>
                  <a:cubicBezTo>
                    <a:pt x="28053" y="19684"/>
                    <a:pt x="28771" y="18999"/>
                    <a:pt x="29684" y="18901"/>
                  </a:cubicBezTo>
                  <a:cubicBezTo>
                    <a:pt x="31301" y="18705"/>
                    <a:pt x="32935" y="18606"/>
                    <a:pt x="34574" y="18606"/>
                  </a:cubicBezTo>
                  <a:close/>
                  <a:moveTo>
                    <a:pt x="174190" y="18592"/>
                  </a:moveTo>
                  <a:cubicBezTo>
                    <a:pt x="175824" y="18592"/>
                    <a:pt x="177458" y="18694"/>
                    <a:pt x="179083" y="18901"/>
                  </a:cubicBezTo>
                  <a:cubicBezTo>
                    <a:pt x="179996" y="18999"/>
                    <a:pt x="180714" y="19684"/>
                    <a:pt x="180877" y="20565"/>
                  </a:cubicBezTo>
                  <a:cubicBezTo>
                    <a:pt x="181627" y="25099"/>
                    <a:pt x="181888" y="29927"/>
                    <a:pt x="181660" y="34983"/>
                  </a:cubicBezTo>
                  <a:cubicBezTo>
                    <a:pt x="176767" y="29078"/>
                    <a:pt x="171287" y="23957"/>
                    <a:pt x="165252" y="19586"/>
                  </a:cubicBezTo>
                  <a:cubicBezTo>
                    <a:pt x="168205" y="18932"/>
                    <a:pt x="171199" y="18592"/>
                    <a:pt x="174190" y="18592"/>
                  </a:cubicBezTo>
                  <a:close/>
                  <a:moveTo>
                    <a:pt x="104384" y="7598"/>
                  </a:moveTo>
                  <a:cubicBezTo>
                    <a:pt x="106488" y="7598"/>
                    <a:pt x="108592" y="7647"/>
                    <a:pt x="110647" y="7745"/>
                  </a:cubicBezTo>
                  <a:cubicBezTo>
                    <a:pt x="109962" y="18542"/>
                    <a:pt x="107907" y="30220"/>
                    <a:pt x="104384" y="40854"/>
                  </a:cubicBezTo>
                  <a:cubicBezTo>
                    <a:pt x="100861" y="30220"/>
                    <a:pt x="98838" y="18738"/>
                    <a:pt x="98121" y="7745"/>
                  </a:cubicBezTo>
                  <a:cubicBezTo>
                    <a:pt x="100176" y="7647"/>
                    <a:pt x="102280" y="7598"/>
                    <a:pt x="104384" y="7598"/>
                  </a:cubicBezTo>
                  <a:close/>
                  <a:moveTo>
                    <a:pt x="174074" y="6117"/>
                  </a:moveTo>
                  <a:cubicBezTo>
                    <a:pt x="178071" y="6117"/>
                    <a:pt x="181671" y="6570"/>
                    <a:pt x="184726" y="7191"/>
                  </a:cubicBezTo>
                  <a:cubicBezTo>
                    <a:pt x="188543" y="7973"/>
                    <a:pt x="191576" y="10974"/>
                    <a:pt x="192457" y="14824"/>
                  </a:cubicBezTo>
                  <a:cubicBezTo>
                    <a:pt x="195589" y="28654"/>
                    <a:pt x="193892" y="42257"/>
                    <a:pt x="192229" y="50347"/>
                  </a:cubicBezTo>
                  <a:cubicBezTo>
                    <a:pt x="190696" y="47639"/>
                    <a:pt x="188934" y="44801"/>
                    <a:pt x="187140" y="42224"/>
                  </a:cubicBezTo>
                  <a:cubicBezTo>
                    <a:pt x="188184" y="34200"/>
                    <a:pt x="188086" y="26567"/>
                    <a:pt x="186912" y="19553"/>
                  </a:cubicBezTo>
                  <a:cubicBezTo>
                    <a:pt x="186325" y="16031"/>
                    <a:pt x="183389" y="13258"/>
                    <a:pt x="179833" y="12801"/>
                  </a:cubicBezTo>
                  <a:cubicBezTo>
                    <a:pt x="178015" y="12586"/>
                    <a:pt x="176172" y="12475"/>
                    <a:pt x="174312" y="12475"/>
                  </a:cubicBezTo>
                  <a:cubicBezTo>
                    <a:pt x="169129" y="12475"/>
                    <a:pt x="163813" y="13334"/>
                    <a:pt x="158533" y="15182"/>
                  </a:cubicBezTo>
                  <a:cubicBezTo>
                    <a:pt x="156021" y="13682"/>
                    <a:pt x="153411" y="12312"/>
                    <a:pt x="151258" y="11301"/>
                  </a:cubicBezTo>
                  <a:cubicBezTo>
                    <a:pt x="159520" y="7395"/>
                    <a:pt x="167358" y="6117"/>
                    <a:pt x="174074" y="6117"/>
                  </a:cubicBezTo>
                  <a:close/>
                  <a:moveTo>
                    <a:pt x="14190" y="69788"/>
                  </a:moveTo>
                  <a:cubicBezTo>
                    <a:pt x="18071" y="74126"/>
                    <a:pt x="22475" y="79509"/>
                    <a:pt x="25607" y="84434"/>
                  </a:cubicBezTo>
                  <a:cubicBezTo>
                    <a:pt x="20387" y="83684"/>
                    <a:pt x="15136" y="83162"/>
                    <a:pt x="10014" y="82999"/>
                  </a:cubicBezTo>
                  <a:cubicBezTo>
                    <a:pt x="11189" y="78465"/>
                    <a:pt x="12591" y="74061"/>
                    <a:pt x="14190" y="69788"/>
                  </a:cubicBezTo>
                  <a:close/>
                  <a:moveTo>
                    <a:pt x="194577" y="69788"/>
                  </a:moveTo>
                  <a:cubicBezTo>
                    <a:pt x="196176" y="74061"/>
                    <a:pt x="197579" y="78465"/>
                    <a:pt x="198753" y="82999"/>
                  </a:cubicBezTo>
                  <a:cubicBezTo>
                    <a:pt x="193110" y="83195"/>
                    <a:pt x="188739" y="83684"/>
                    <a:pt x="183161" y="84434"/>
                  </a:cubicBezTo>
                  <a:cubicBezTo>
                    <a:pt x="186325" y="79444"/>
                    <a:pt x="190663" y="74159"/>
                    <a:pt x="194577" y="69788"/>
                  </a:cubicBezTo>
                  <a:close/>
                  <a:moveTo>
                    <a:pt x="6524" y="101984"/>
                  </a:moveTo>
                  <a:lnTo>
                    <a:pt x="6524" y="101984"/>
                  </a:lnTo>
                  <a:cubicBezTo>
                    <a:pt x="11645" y="103941"/>
                    <a:pt x="17256" y="106388"/>
                    <a:pt x="21986" y="109062"/>
                  </a:cubicBezTo>
                  <a:cubicBezTo>
                    <a:pt x="16473" y="111020"/>
                    <a:pt x="11417" y="113172"/>
                    <a:pt x="6687" y="115488"/>
                  </a:cubicBezTo>
                  <a:cubicBezTo>
                    <a:pt x="5904" y="110759"/>
                    <a:pt x="6002" y="107073"/>
                    <a:pt x="6524" y="101984"/>
                  </a:cubicBezTo>
                  <a:close/>
                  <a:moveTo>
                    <a:pt x="202243" y="101984"/>
                  </a:moveTo>
                  <a:cubicBezTo>
                    <a:pt x="202765" y="107105"/>
                    <a:pt x="202863" y="110791"/>
                    <a:pt x="202080" y="115488"/>
                  </a:cubicBezTo>
                  <a:cubicBezTo>
                    <a:pt x="197252" y="113107"/>
                    <a:pt x="191935" y="110922"/>
                    <a:pt x="186781" y="109062"/>
                  </a:cubicBezTo>
                  <a:cubicBezTo>
                    <a:pt x="191511" y="106388"/>
                    <a:pt x="197187" y="103941"/>
                    <a:pt x="202243" y="101984"/>
                  </a:cubicBezTo>
                  <a:close/>
                  <a:moveTo>
                    <a:pt x="104384" y="106795"/>
                  </a:moveTo>
                  <a:cubicBezTo>
                    <a:pt x="108412" y="106795"/>
                    <a:pt x="112441" y="107138"/>
                    <a:pt x="116420" y="107823"/>
                  </a:cubicBezTo>
                  <a:cubicBezTo>
                    <a:pt x="114563" y="113329"/>
                    <a:pt x="109531" y="116464"/>
                    <a:pt x="104361" y="116464"/>
                  </a:cubicBezTo>
                  <a:cubicBezTo>
                    <a:pt x="101812" y="116464"/>
                    <a:pt x="99230" y="115702"/>
                    <a:pt x="96979" y="114086"/>
                  </a:cubicBezTo>
                  <a:cubicBezTo>
                    <a:pt x="94924" y="112618"/>
                    <a:pt x="93228" y="110498"/>
                    <a:pt x="92347" y="107823"/>
                  </a:cubicBezTo>
                  <a:cubicBezTo>
                    <a:pt x="96326" y="107138"/>
                    <a:pt x="100355" y="106795"/>
                    <a:pt x="104384" y="106795"/>
                  </a:cubicBezTo>
                  <a:close/>
                  <a:moveTo>
                    <a:pt x="28086" y="135974"/>
                  </a:moveTo>
                  <a:cubicBezTo>
                    <a:pt x="25933" y="139399"/>
                    <a:pt x="23291" y="142857"/>
                    <a:pt x="20714" y="145955"/>
                  </a:cubicBezTo>
                  <a:cubicBezTo>
                    <a:pt x="18593" y="143118"/>
                    <a:pt x="16701" y="140214"/>
                    <a:pt x="15005" y="137311"/>
                  </a:cubicBezTo>
                  <a:cubicBezTo>
                    <a:pt x="18985" y="137115"/>
                    <a:pt x="23454" y="136659"/>
                    <a:pt x="28086" y="135974"/>
                  </a:cubicBezTo>
                  <a:close/>
                  <a:moveTo>
                    <a:pt x="180681" y="135974"/>
                  </a:moveTo>
                  <a:lnTo>
                    <a:pt x="180681" y="135974"/>
                  </a:lnTo>
                  <a:cubicBezTo>
                    <a:pt x="185542" y="136691"/>
                    <a:pt x="190337" y="137148"/>
                    <a:pt x="193762" y="137311"/>
                  </a:cubicBezTo>
                  <a:cubicBezTo>
                    <a:pt x="192066" y="140214"/>
                    <a:pt x="190174" y="143118"/>
                    <a:pt x="188054" y="145955"/>
                  </a:cubicBezTo>
                  <a:cubicBezTo>
                    <a:pt x="185411" y="142759"/>
                    <a:pt x="182932" y="139529"/>
                    <a:pt x="180681" y="135974"/>
                  </a:cubicBezTo>
                  <a:close/>
                  <a:moveTo>
                    <a:pt x="116746" y="8202"/>
                  </a:moveTo>
                  <a:cubicBezTo>
                    <a:pt x="118312" y="8365"/>
                    <a:pt x="119878" y="8561"/>
                    <a:pt x="121411" y="8756"/>
                  </a:cubicBezTo>
                  <a:cubicBezTo>
                    <a:pt x="123010" y="18379"/>
                    <a:pt x="125489" y="27708"/>
                    <a:pt x="129305" y="36777"/>
                  </a:cubicBezTo>
                  <a:cubicBezTo>
                    <a:pt x="130016" y="38483"/>
                    <a:pt x="131670" y="38677"/>
                    <a:pt x="132038" y="38677"/>
                  </a:cubicBezTo>
                  <a:cubicBezTo>
                    <a:pt x="132092" y="38677"/>
                    <a:pt x="132119" y="38673"/>
                    <a:pt x="132110" y="38669"/>
                  </a:cubicBezTo>
                  <a:lnTo>
                    <a:pt x="132110" y="38669"/>
                  </a:lnTo>
                  <a:cubicBezTo>
                    <a:pt x="132114" y="38669"/>
                    <a:pt x="132141" y="38670"/>
                    <a:pt x="132188" y="38670"/>
                  </a:cubicBezTo>
                  <a:cubicBezTo>
                    <a:pt x="132565" y="38670"/>
                    <a:pt x="134198" y="38567"/>
                    <a:pt x="134981" y="36712"/>
                  </a:cubicBezTo>
                  <a:cubicBezTo>
                    <a:pt x="138015" y="29470"/>
                    <a:pt x="140331" y="21543"/>
                    <a:pt x="141864" y="13943"/>
                  </a:cubicBezTo>
                  <a:cubicBezTo>
                    <a:pt x="165578" y="22881"/>
                    <a:pt x="181954" y="40789"/>
                    <a:pt x="192001" y="63492"/>
                  </a:cubicBezTo>
                  <a:cubicBezTo>
                    <a:pt x="186031" y="70016"/>
                    <a:pt x="178300" y="79215"/>
                    <a:pt x="174647" y="87240"/>
                  </a:cubicBezTo>
                  <a:cubicBezTo>
                    <a:pt x="173831" y="89066"/>
                    <a:pt x="174940" y="91154"/>
                    <a:pt x="176865" y="91513"/>
                  </a:cubicBezTo>
                  <a:cubicBezTo>
                    <a:pt x="177074" y="91549"/>
                    <a:pt x="177251" y="91565"/>
                    <a:pt x="177420" y="91565"/>
                  </a:cubicBezTo>
                  <a:cubicBezTo>
                    <a:pt x="177856" y="91565"/>
                    <a:pt x="178242" y="91458"/>
                    <a:pt x="179018" y="91317"/>
                  </a:cubicBezTo>
                  <a:cubicBezTo>
                    <a:pt x="185281" y="90143"/>
                    <a:pt x="193240" y="89229"/>
                    <a:pt x="200188" y="89066"/>
                  </a:cubicBezTo>
                  <a:cubicBezTo>
                    <a:pt x="200677" y="91317"/>
                    <a:pt x="201069" y="93568"/>
                    <a:pt x="201428" y="95753"/>
                  </a:cubicBezTo>
                  <a:cubicBezTo>
                    <a:pt x="193990" y="98526"/>
                    <a:pt x="184204" y="102701"/>
                    <a:pt x="177909" y="107594"/>
                  </a:cubicBezTo>
                  <a:cubicBezTo>
                    <a:pt x="176082" y="108997"/>
                    <a:pt x="176245" y="112129"/>
                    <a:pt x="179148" y="113009"/>
                  </a:cubicBezTo>
                  <a:cubicBezTo>
                    <a:pt x="185738" y="114999"/>
                    <a:pt x="194447" y="118424"/>
                    <a:pt x="200677" y="121621"/>
                  </a:cubicBezTo>
                  <a:cubicBezTo>
                    <a:pt x="199731" y="124818"/>
                    <a:pt x="198492" y="128047"/>
                    <a:pt x="196926" y="131342"/>
                  </a:cubicBezTo>
                  <a:cubicBezTo>
                    <a:pt x="190206" y="131146"/>
                    <a:pt x="181693" y="130135"/>
                    <a:pt x="175593" y="128928"/>
                  </a:cubicBezTo>
                  <a:cubicBezTo>
                    <a:pt x="175363" y="128881"/>
                    <a:pt x="175137" y="128858"/>
                    <a:pt x="174919" y="128858"/>
                  </a:cubicBezTo>
                  <a:cubicBezTo>
                    <a:pt x="172724" y="128858"/>
                    <a:pt x="171218" y="131121"/>
                    <a:pt x="172168" y="133168"/>
                  </a:cubicBezTo>
                  <a:cubicBezTo>
                    <a:pt x="174875" y="139170"/>
                    <a:pt x="179931" y="145825"/>
                    <a:pt x="184172" y="150881"/>
                  </a:cubicBezTo>
                  <a:cubicBezTo>
                    <a:pt x="180942" y="154730"/>
                    <a:pt x="177387" y="158449"/>
                    <a:pt x="173570" y="161907"/>
                  </a:cubicBezTo>
                  <a:cubicBezTo>
                    <a:pt x="173277" y="148630"/>
                    <a:pt x="168221" y="135158"/>
                    <a:pt x="158435" y="124100"/>
                  </a:cubicBezTo>
                  <a:cubicBezTo>
                    <a:pt x="144110" y="107966"/>
                    <a:pt x="124417" y="100686"/>
                    <a:pt x="104974" y="100686"/>
                  </a:cubicBezTo>
                  <a:cubicBezTo>
                    <a:pt x="70091" y="100686"/>
                    <a:pt x="36014" y="124121"/>
                    <a:pt x="35197" y="161907"/>
                  </a:cubicBezTo>
                  <a:cubicBezTo>
                    <a:pt x="31380" y="158449"/>
                    <a:pt x="27825" y="154730"/>
                    <a:pt x="24595" y="150881"/>
                  </a:cubicBezTo>
                  <a:cubicBezTo>
                    <a:pt x="28836" y="145825"/>
                    <a:pt x="33892" y="139170"/>
                    <a:pt x="36599" y="133168"/>
                  </a:cubicBezTo>
                  <a:cubicBezTo>
                    <a:pt x="37285" y="131701"/>
                    <a:pt x="36697" y="129939"/>
                    <a:pt x="35262" y="129189"/>
                  </a:cubicBezTo>
                  <a:cubicBezTo>
                    <a:pt x="34739" y="128919"/>
                    <a:pt x="34232" y="128850"/>
                    <a:pt x="33852" y="128850"/>
                  </a:cubicBezTo>
                  <a:cubicBezTo>
                    <a:pt x="33450" y="128850"/>
                    <a:pt x="33190" y="128928"/>
                    <a:pt x="33207" y="128928"/>
                  </a:cubicBezTo>
                  <a:cubicBezTo>
                    <a:pt x="27303" y="130102"/>
                    <a:pt x="19050" y="131113"/>
                    <a:pt x="11841" y="131342"/>
                  </a:cubicBezTo>
                  <a:cubicBezTo>
                    <a:pt x="10275" y="128047"/>
                    <a:pt x="9036" y="124785"/>
                    <a:pt x="8090" y="121621"/>
                  </a:cubicBezTo>
                  <a:cubicBezTo>
                    <a:pt x="12200" y="119501"/>
                    <a:pt x="18626" y="116695"/>
                    <a:pt x="25476" y="114347"/>
                  </a:cubicBezTo>
                  <a:cubicBezTo>
                    <a:pt x="30239" y="112716"/>
                    <a:pt x="30434" y="112944"/>
                    <a:pt x="31250" y="112063"/>
                  </a:cubicBezTo>
                  <a:cubicBezTo>
                    <a:pt x="32457" y="110726"/>
                    <a:pt x="32261" y="108671"/>
                    <a:pt x="30858" y="107594"/>
                  </a:cubicBezTo>
                  <a:cubicBezTo>
                    <a:pt x="24563" y="102734"/>
                    <a:pt x="14809" y="98559"/>
                    <a:pt x="7339" y="95753"/>
                  </a:cubicBezTo>
                  <a:cubicBezTo>
                    <a:pt x="7698" y="93568"/>
                    <a:pt x="8090" y="91317"/>
                    <a:pt x="8579" y="89066"/>
                  </a:cubicBezTo>
                  <a:cubicBezTo>
                    <a:pt x="20779" y="89360"/>
                    <a:pt x="30663" y="91578"/>
                    <a:pt x="31348" y="91578"/>
                  </a:cubicBezTo>
                  <a:cubicBezTo>
                    <a:pt x="32848" y="91578"/>
                    <a:pt x="34186" y="90436"/>
                    <a:pt x="34381" y="88903"/>
                  </a:cubicBezTo>
                  <a:cubicBezTo>
                    <a:pt x="34512" y="87762"/>
                    <a:pt x="34055" y="87011"/>
                    <a:pt x="33305" y="85576"/>
                  </a:cubicBezTo>
                  <a:cubicBezTo>
                    <a:pt x="29456" y="78041"/>
                    <a:pt x="22475" y="69755"/>
                    <a:pt x="16767" y="63492"/>
                  </a:cubicBezTo>
                  <a:cubicBezTo>
                    <a:pt x="26618" y="41213"/>
                    <a:pt x="42569" y="23533"/>
                    <a:pt x="65599" y="14432"/>
                  </a:cubicBezTo>
                  <a:cubicBezTo>
                    <a:pt x="66023" y="14269"/>
                    <a:pt x="66447" y="14106"/>
                    <a:pt x="66903" y="13943"/>
                  </a:cubicBezTo>
                  <a:cubicBezTo>
                    <a:pt x="68632" y="22457"/>
                    <a:pt x="71111" y="30318"/>
                    <a:pt x="73851" y="36777"/>
                  </a:cubicBezTo>
                  <a:cubicBezTo>
                    <a:pt x="74373" y="38033"/>
                    <a:pt x="75515" y="38661"/>
                    <a:pt x="76657" y="38661"/>
                  </a:cubicBezTo>
                  <a:cubicBezTo>
                    <a:pt x="77798" y="38661"/>
                    <a:pt x="78940" y="38033"/>
                    <a:pt x="79462" y="36777"/>
                  </a:cubicBezTo>
                  <a:cubicBezTo>
                    <a:pt x="83213" y="27872"/>
                    <a:pt x="85790" y="18314"/>
                    <a:pt x="87356" y="8756"/>
                  </a:cubicBezTo>
                  <a:cubicBezTo>
                    <a:pt x="88889" y="8561"/>
                    <a:pt x="90455" y="8365"/>
                    <a:pt x="92021" y="8202"/>
                  </a:cubicBezTo>
                  <a:cubicBezTo>
                    <a:pt x="92934" y="22326"/>
                    <a:pt x="96000" y="37462"/>
                    <a:pt x="101578" y="50738"/>
                  </a:cubicBezTo>
                  <a:cubicBezTo>
                    <a:pt x="102049" y="51890"/>
                    <a:pt x="103193" y="52600"/>
                    <a:pt x="104384" y="52600"/>
                  </a:cubicBezTo>
                  <a:cubicBezTo>
                    <a:pt x="104678" y="52600"/>
                    <a:pt x="104974" y="52557"/>
                    <a:pt x="105264" y="52467"/>
                  </a:cubicBezTo>
                  <a:cubicBezTo>
                    <a:pt x="106895" y="51978"/>
                    <a:pt x="107254" y="50673"/>
                    <a:pt x="107874" y="49140"/>
                  </a:cubicBezTo>
                  <a:cubicBezTo>
                    <a:pt x="112930" y="36483"/>
                    <a:pt x="115866" y="22098"/>
                    <a:pt x="116746" y="8202"/>
                  </a:cubicBezTo>
                  <a:close/>
                  <a:moveTo>
                    <a:pt x="34767" y="0"/>
                  </a:moveTo>
                  <a:cubicBezTo>
                    <a:pt x="30284" y="0"/>
                    <a:pt x="26241" y="513"/>
                    <a:pt x="22801" y="1221"/>
                  </a:cubicBezTo>
                  <a:cubicBezTo>
                    <a:pt x="16636" y="2461"/>
                    <a:pt x="11743" y="7288"/>
                    <a:pt x="10340" y="13454"/>
                  </a:cubicBezTo>
                  <a:cubicBezTo>
                    <a:pt x="9558" y="16976"/>
                    <a:pt x="9003" y="20663"/>
                    <a:pt x="8710" y="24446"/>
                  </a:cubicBezTo>
                  <a:cubicBezTo>
                    <a:pt x="8579" y="26143"/>
                    <a:pt x="9819" y="27611"/>
                    <a:pt x="11515" y="27741"/>
                  </a:cubicBezTo>
                  <a:cubicBezTo>
                    <a:pt x="11595" y="27747"/>
                    <a:pt x="11675" y="27750"/>
                    <a:pt x="11754" y="27750"/>
                  </a:cubicBezTo>
                  <a:cubicBezTo>
                    <a:pt x="13347" y="27750"/>
                    <a:pt x="14685" y="26521"/>
                    <a:pt x="14809" y="24936"/>
                  </a:cubicBezTo>
                  <a:cubicBezTo>
                    <a:pt x="15070" y="21445"/>
                    <a:pt x="15592" y="18020"/>
                    <a:pt x="16310" y="14824"/>
                  </a:cubicBezTo>
                  <a:cubicBezTo>
                    <a:pt x="17191" y="10974"/>
                    <a:pt x="20224" y="7973"/>
                    <a:pt x="24041" y="7191"/>
                  </a:cubicBezTo>
                  <a:cubicBezTo>
                    <a:pt x="27096" y="6570"/>
                    <a:pt x="30696" y="6117"/>
                    <a:pt x="34693" y="6117"/>
                  </a:cubicBezTo>
                  <a:cubicBezTo>
                    <a:pt x="41409" y="6117"/>
                    <a:pt x="49248" y="7395"/>
                    <a:pt x="57509" y="11301"/>
                  </a:cubicBezTo>
                  <a:cubicBezTo>
                    <a:pt x="55225" y="12377"/>
                    <a:pt x="52648" y="13747"/>
                    <a:pt x="50235" y="15182"/>
                  </a:cubicBezTo>
                  <a:cubicBezTo>
                    <a:pt x="44978" y="13319"/>
                    <a:pt x="39685" y="12470"/>
                    <a:pt x="34525" y="12470"/>
                  </a:cubicBezTo>
                  <a:cubicBezTo>
                    <a:pt x="32641" y="12470"/>
                    <a:pt x="30775" y="12583"/>
                    <a:pt x="28934" y="12801"/>
                  </a:cubicBezTo>
                  <a:cubicBezTo>
                    <a:pt x="25378" y="13258"/>
                    <a:pt x="22442" y="16031"/>
                    <a:pt x="21855" y="19553"/>
                  </a:cubicBezTo>
                  <a:cubicBezTo>
                    <a:pt x="20681" y="26567"/>
                    <a:pt x="20583" y="34200"/>
                    <a:pt x="21627" y="42224"/>
                  </a:cubicBezTo>
                  <a:cubicBezTo>
                    <a:pt x="19800" y="44866"/>
                    <a:pt x="18039" y="47704"/>
                    <a:pt x="16538" y="50347"/>
                  </a:cubicBezTo>
                  <a:cubicBezTo>
                    <a:pt x="15788" y="46693"/>
                    <a:pt x="15005" y="41931"/>
                    <a:pt x="14712" y="36548"/>
                  </a:cubicBezTo>
                  <a:cubicBezTo>
                    <a:pt x="14617" y="34914"/>
                    <a:pt x="13250" y="33673"/>
                    <a:pt x="11662" y="33673"/>
                  </a:cubicBezTo>
                  <a:cubicBezTo>
                    <a:pt x="11602" y="33673"/>
                    <a:pt x="11542" y="33674"/>
                    <a:pt x="11482" y="33678"/>
                  </a:cubicBezTo>
                  <a:cubicBezTo>
                    <a:pt x="9786" y="33776"/>
                    <a:pt x="8481" y="35211"/>
                    <a:pt x="8579" y="36907"/>
                  </a:cubicBezTo>
                  <a:cubicBezTo>
                    <a:pt x="9199" y="47476"/>
                    <a:pt x="11384" y="55664"/>
                    <a:pt x="12265" y="58632"/>
                  </a:cubicBezTo>
                  <a:cubicBezTo>
                    <a:pt x="4273" y="75725"/>
                    <a:pt x="0" y="96047"/>
                    <a:pt x="0" y="108834"/>
                  </a:cubicBezTo>
                  <a:cubicBezTo>
                    <a:pt x="0" y="132059"/>
                    <a:pt x="18137" y="156296"/>
                    <a:pt x="36632" y="171203"/>
                  </a:cubicBezTo>
                  <a:cubicBezTo>
                    <a:pt x="56889" y="187481"/>
                    <a:pt x="80930" y="196451"/>
                    <a:pt x="104384" y="196451"/>
                  </a:cubicBezTo>
                  <a:cubicBezTo>
                    <a:pt x="118965" y="196451"/>
                    <a:pt x="133546" y="193091"/>
                    <a:pt x="147703" y="186469"/>
                  </a:cubicBezTo>
                  <a:cubicBezTo>
                    <a:pt x="149236" y="185752"/>
                    <a:pt x="149888" y="183925"/>
                    <a:pt x="149171" y="182392"/>
                  </a:cubicBezTo>
                  <a:cubicBezTo>
                    <a:pt x="148651" y="181281"/>
                    <a:pt x="147548" y="180633"/>
                    <a:pt x="146410" y="180633"/>
                  </a:cubicBezTo>
                  <a:cubicBezTo>
                    <a:pt x="145977" y="180633"/>
                    <a:pt x="145539" y="180726"/>
                    <a:pt x="145126" y="180924"/>
                  </a:cubicBezTo>
                  <a:cubicBezTo>
                    <a:pt x="131752" y="187187"/>
                    <a:pt x="118051" y="190351"/>
                    <a:pt x="104384" y="190351"/>
                  </a:cubicBezTo>
                  <a:cubicBezTo>
                    <a:pt x="82724" y="190351"/>
                    <a:pt x="60445" y="182131"/>
                    <a:pt x="41492" y="167224"/>
                  </a:cubicBezTo>
                  <a:cubicBezTo>
                    <a:pt x="39176" y="139399"/>
                    <a:pt x="59596" y="116271"/>
                    <a:pt x="86345" y="109160"/>
                  </a:cubicBezTo>
                  <a:cubicBezTo>
                    <a:pt x="88742" y="117210"/>
                    <a:pt x="96107" y="122575"/>
                    <a:pt x="104346" y="122575"/>
                  </a:cubicBezTo>
                  <a:cubicBezTo>
                    <a:pt x="105188" y="122575"/>
                    <a:pt x="106039" y="122519"/>
                    <a:pt x="106895" y="122404"/>
                  </a:cubicBezTo>
                  <a:cubicBezTo>
                    <a:pt x="114104" y="121458"/>
                    <a:pt x="120269" y="116402"/>
                    <a:pt x="122422" y="109160"/>
                  </a:cubicBezTo>
                  <a:cubicBezTo>
                    <a:pt x="149366" y="116271"/>
                    <a:pt x="169656" y="139692"/>
                    <a:pt x="167275" y="167224"/>
                  </a:cubicBezTo>
                  <a:cubicBezTo>
                    <a:pt x="163523" y="170192"/>
                    <a:pt x="159544" y="172932"/>
                    <a:pt x="155434" y="175411"/>
                  </a:cubicBezTo>
                  <a:cubicBezTo>
                    <a:pt x="153998" y="176292"/>
                    <a:pt x="153509" y="178151"/>
                    <a:pt x="154390" y="179619"/>
                  </a:cubicBezTo>
                  <a:cubicBezTo>
                    <a:pt x="154972" y="180567"/>
                    <a:pt x="155995" y="181088"/>
                    <a:pt x="157036" y="181088"/>
                  </a:cubicBezTo>
                  <a:cubicBezTo>
                    <a:pt x="157571" y="181088"/>
                    <a:pt x="158111" y="180951"/>
                    <a:pt x="158598" y="180663"/>
                  </a:cubicBezTo>
                  <a:cubicBezTo>
                    <a:pt x="163295" y="177825"/>
                    <a:pt x="167829" y="174628"/>
                    <a:pt x="172135" y="171171"/>
                  </a:cubicBezTo>
                  <a:cubicBezTo>
                    <a:pt x="179018" y="165625"/>
                    <a:pt x="185216" y="159427"/>
                    <a:pt x="190565" y="152740"/>
                  </a:cubicBezTo>
                  <a:cubicBezTo>
                    <a:pt x="200253" y="140573"/>
                    <a:pt x="208767" y="124426"/>
                    <a:pt x="208767" y="108834"/>
                  </a:cubicBezTo>
                  <a:cubicBezTo>
                    <a:pt x="208767" y="96308"/>
                    <a:pt x="204624" y="76051"/>
                    <a:pt x="196502" y="58632"/>
                  </a:cubicBezTo>
                  <a:cubicBezTo>
                    <a:pt x="198003" y="53641"/>
                    <a:pt x="203091" y="34102"/>
                    <a:pt x="198427" y="13454"/>
                  </a:cubicBezTo>
                  <a:cubicBezTo>
                    <a:pt x="197024" y="7288"/>
                    <a:pt x="192131" y="2461"/>
                    <a:pt x="185966" y="1221"/>
                  </a:cubicBezTo>
                  <a:cubicBezTo>
                    <a:pt x="182526" y="513"/>
                    <a:pt x="178487" y="0"/>
                    <a:pt x="174007" y="0"/>
                  </a:cubicBezTo>
                  <a:cubicBezTo>
                    <a:pt x="165275" y="0"/>
                    <a:pt x="154872" y="1949"/>
                    <a:pt x="143984" y="8202"/>
                  </a:cubicBezTo>
                  <a:cubicBezTo>
                    <a:pt x="131892" y="3641"/>
                    <a:pt x="118124" y="1460"/>
                    <a:pt x="104498" y="1460"/>
                  </a:cubicBezTo>
                  <a:cubicBezTo>
                    <a:pt x="90444" y="1460"/>
                    <a:pt x="76542" y="3780"/>
                    <a:pt x="64783" y="8202"/>
                  </a:cubicBezTo>
                  <a:cubicBezTo>
                    <a:pt x="53917" y="1949"/>
                    <a:pt x="43506" y="0"/>
                    <a:pt x="347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 dirty="0"/>
            </a:p>
          </p:txBody>
        </p:sp>
      </p:grpSp>
      <p:sp>
        <p:nvSpPr>
          <p:cNvPr id="3015" name="Google Shape;3015;p73"/>
          <p:cNvSpPr/>
          <p:nvPr/>
        </p:nvSpPr>
        <p:spPr>
          <a:xfrm>
            <a:off x="5206735" y="3530749"/>
            <a:ext cx="726515" cy="690776"/>
          </a:xfrm>
          <a:custGeom>
            <a:avLst/>
            <a:gdLst/>
            <a:ahLst/>
            <a:cxnLst/>
            <a:rect l="l" t="t" r="r" b="b"/>
            <a:pathLst>
              <a:path w="217086" h="206407" extrusionOk="0">
                <a:moveTo>
                  <a:pt x="108527" y="29150"/>
                </a:moveTo>
                <a:cubicBezTo>
                  <a:pt x="111299" y="35381"/>
                  <a:pt x="112865" y="43340"/>
                  <a:pt x="112832" y="50973"/>
                </a:cubicBezTo>
                <a:cubicBezTo>
                  <a:pt x="111038" y="50854"/>
                  <a:pt x="109549" y="50814"/>
                  <a:pt x="108337" y="50814"/>
                </a:cubicBezTo>
                <a:cubicBezTo>
                  <a:pt x="105913" y="50814"/>
                  <a:pt x="104601" y="50973"/>
                  <a:pt x="104188" y="50973"/>
                </a:cubicBezTo>
                <a:cubicBezTo>
                  <a:pt x="104188" y="43340"/>
                  <a:pt x="105754" y="35413"/>
                  <a:pt x="108527" y="29150"/>
                </a:cubicBezTo>
                <a:close/>
                <a:moveTo>
                  <a:pt x="35780" y="77783"/>
                </a:moveTo>
                <a:cubicBezTo>
                  <a:pt x="42464" y="77783"/>
                  <a:pt x="50140" y="79404"/>
                  <a:pt x="56955" y="82288"/>
                </a:cubicBezTo>
                <a:cubicBezTo>
                  <a:pt x="55617" y="84865"/>
                  <a:pt x="54508" y="87507"/>
                  <a:pt x="53595" y="90247"/>
                </a:cubicBezTo>
                <a:cubicBezTo>
                  <a:pt x="46549" y="87312"/>
                  <a:pt x="39862" y="82778"/>
                  <a:pt x="35197" y="77787"/>
                </a:cubicBezTo>
                <a:cubicBezTo>
                  <a:pt x="35391" y="77784"/>
                  <a:pt x="35585" y="77783"/>
                  <a:pt x="35780" y="77783"/>
                </a:cubicBezTo>
                <a:close/>
                <a:moveTo>
                  <a:pt x="181273" y="77783"/>
                </a:moveTo>
                <a:cubicBezTo>
                  <a:pt x="181468" y="77783"/>
                  <a:pt x="181662" y="77784"/>
                  <a:pt x="181856" y="77787"/>
                </a:cubicBezTo>
                <a:cubicBezTo>
                  <a:pt x="177191" y="82778"/>
                  <a:pt x="170504" y="87312"/>
                  <a:pt x="163458" y="90247"/>
                </a:cubicBezTo>
                <a:cubicBezTo>
                  <a:pt x="162545" y="87507"/>
                  <a:pt x="161436" y="84865"/>
                  <a:pt x="160099" y="82288"/>
                </a:cubicBezTo>
                <a:cubicBezTo>
                  <a:pt x="166913" y="79404"/>
                  <a:pt x="174589" y="77783"/>
                  <a:pt x="181273" y="77783"/>
                </a:cubicBezTo>
                <a:close/>
                <a:moveTo>
                  <a:pt x="108527" y="6105"/>
                </a:moveTo>
                <a:cubicBezTo>
                  <a:pt x="114039" y="6105"/>
                  <a:pt x="119552" y="8437"/>
                  <a:pt x="123434" y="13102"/>
                </a:cubicBezTo>
                <a:cubicBezTo>
                  <a:pt x="124941" y="14889"/>
                  <a:pt x="127108" y="15877"/>
                  <a:pt x="129371" y="15877"/>
                </a:cubicBezTo>
                <a:cubicBezTo>
                  <a:pt x="129998" y="15877"/>
                  <a:pt x="130633" y="15802"/>
                  <a:pt x="131263" y="15646"/>
                </a:cubicBezTo>
                <a:cubicBezTo>
                  <a:pt x="132766" y="15287"/>
                  <a:pt x="134290" y="15109"/>
                  <a:pt x="135807" y="15109"/>
                </a:cubicBezTo>
                <a:cubicBezTo>
                  <a:pt x="141035" y="15109"/>
                  <a:pt x="146161" y="17225"/>
                  <a:pt x="149954" y="21322"/>
                </a:cubicBezTo>
                <a:cubicBezTo>
                  <a:pt x="155702" y="27557"/>
                  <a:pt x="155275" y="34957"/>
                  <a:pt x="155271" y="34957"/>
                </a:cubicBezTo>
                <a:cubicBezTo>
                  <a:pt x="155271" y="34957"/>
                  <a:pt x="155271" y="34957"/>
                  <a:pt x="155271" y="34957"/>
                </a:cubicBezTo>
                <a:cubicBezTo>
                  <a:pt x="155271" y="37371"/>
                  <a:pt x="155010" y="40894"/>
                  <a:pt x="154553" y="43829"/>
                </a:cubicBezTo>
                <a:cubicBezTo>
                  <a:pt x="154292" y="45493"/>
                  <a:pt x="155434" y="47059"/>
                  <a:pt x="157130" y="47320"/>
                </a:cubicBezTo>
                <a:cubicBezTo>
                  <a:pt x="157290" y="47345"/>
                  <a:pt x="157448" y="47357"/>
                  <a:pt x="157604" y="47357"/>
                </a:cubicBezTo>
                <a:cubicBezTo>
                  <a:pt x="159081" y="47357"/>
                  <a:pt x="160381" y="46277"/>
                  <a:pt x="160588" y="44743"/>
                </a:cubicBezTo>
                <a:cubicBezTo>
                  <a:pt x="160979" y="42231"/>
                  <a:pt x="161240" y="39328"/>
                  <a:pt x="161338" y="37142"/>
                </a:cubicBezTo>
                <a:cubicBezTo>
                  <a:pt x="163246" y="36580"/>
                  <a:pt x="165160" y="36314"/>
                  <a:pt x="167034" y="36314"/>
                </a:cubicBezTo>
                <a:cubicBezTo>
                  <a:pt x="176468" y="36314"/>
                  <a:pt x="184877" y="43073"/>
                  <a:pt x="186292" y="52898"/>
                </a:cubicBezTo>
                <a:cubicBezTo>
                  <a:pt x="186716" y="55866"/>
                  <a:pt x="188771" y="58280"/>
                  <a:pt x="191577" y="59193"/>
                </a:cubicBezTo>
                <a:cubicBezTo>
                  <a:pt x="203124" y="62977"/>
                  <a:pt x="208441" y="76221"/>
                  <a:pt x="202667" y="86888"/>
                </a:cubicBezTo>
                <a:cubicBezTo>
                  <a:pt x="201265" y="89530"/>
                  <a:pt x="201461" y="92661"/>
                  <a:pt x="203222" y="95108"/>
                </a:cubicBezTo>
                <a:cubicBezTo>
                  <a:pt x="210137" y="104829"/>
                  <a:pt x="206973" y="119083"/>
                  <a:pt x="194088" y="124629"/>
                </a:cubicBezTo>
                <a:cubicBezTo>
                  <a:pt x="187323" y="127255"/>
                  <a:pt x="180345" y="128666"/>
                  <a:pt x="173259" y="128666"/>
                </a:cubicBezTo>
                <a:cubicBezTo>
                  <a:pt x="169958" y="128666"/>
                  <a:pt x="166633" y="128360"/>
                  <a:pt x="163295" y="127728"/>
                </a:cubicBezTo>
                <a:cubicBezTo>
                  <a:pt x="166688" y="117942"/>
                  <a:pt x="167471" y="106949"/>
                  <a:pt x="165089" y="96184"/>
                </a:cubicBezTo>
                <a:cubicBezTo>
                  <a:pt x="174256" y="92498"/>
                  <a:pt x="182737" y="86529"/>
                  <a:pt x="188250" y="79777"/>
                </a:cubicBezTo>
                <a:cubicBezTo>
                  <a:pt x="190794" y="76710"/>
                  <a:pt x="188804" y="72143"/>
                  <a:pt x="184922" y="71850"/>
                </a:cubicBezTo>
                <a:cubicBezTo>
                  <a:pt x="183650" y="71735"/>
                  <a:pt x="182343" y="71678"/>
                  <a:pt x="181010" y="71678"/>
                </a:cubicBezTo>
                <a:cubicBezTo>
                  <a:pt x="173289" y="71678"/>
                  <a:pt x="164705" y="73577"/>
                  <a:pt x="157000" y="76971"/>
                </a:cubicBezTo>
                <a:cubicBezTo>
                  <a:pt x="155238" y="74296"/>
                  <a:pt x="153248" y="71785"/>
                  <a:pt x="151030" y="69371"/>
                </a:cubicBezTo>
                <a:cubicBezTo>
                  <a:pt x="152922" y="66565"/>
                  <a:pt x="154553" y="63597"/>
                  <a:pt x="155858" y="60727"/>
                </a:cubicBezTo>
                <a:cubicBezTo>
                  <a:pt x="157489" y="57171"/>
                  <a:pt x="157554" y="56616"/>
                  <a:pt x="157554" y="55997"/>
                </a:cubicBezTo>
                <a:cubicBezTo>
                  <a:pt x="157489" y="54529"/>
                  <a:pt x="156380" y="53257"/>
                  <a:pt x="154814" y="53061"/>
                </a:cubicBezTo>
                <a:cubicBezTo>
                  <a:pt x="154713" y="53052"/>
                  <a:pt x="154613" y="53047"/>
                  <a:pt x="154514" y="53047"/>
                </a:cubicBezTo>
                <a:cubicBezTo>
                  <a:pt x="153204" y="53047"/>
                  <a:pt x="152072" y="53835"/>
                  <a:pt x="151617" y="55018"/>
                </a:cubicBezTo>
                <a:cubicBezTo>
                  <a:pt x="150247" y="58606"/>
                  <a:pt x="148551" y="61933"/>
                  <a:pt x="146561" y="65032"/>
                </a:cubicBezTo>
                <a:cubicBezTo>
                  <a:pt x="138667" y="58150"/>
                  <a:pt x="129142" y="53583"/>
                  <a:pt x="118932" y="51723"/>
                </a:cubicBezTo>
                <a:cubicBezTo>
                  <a:pt x="119095" y="41872"/>
                  <a:pt x="116877" y="31695"/>
                  <a:pt x="112832" y="23997"/>
                </a:cubicBezTo>
                <a:cubicBezTo>
                  <a:pt x="111984" y="22398"/>
                  <a:pt x="110353" y="21387"/>
                  <a:pt x="108527" y="21387"/>
                </a:cubicBezTo>
                <a:cubicBezTo>
                  <a:pt x="105465" y="21387"/>
                  <a:pt x="104218" y="23998"/>
                  <a:pt x="104220" y="23998"/>
                </a:cubicBezTo>
                <a:cubicBezTo>
                  <a:pt x="104220" y="23998"/>
                  <a:pt x="104220" y="23998"/>
                  <a:pt x="104220" y="23998"/>
                </a:cubicBezTo>
                <a:lnTo>
                  <a:pt x="104220" y="23998"/>
                </a:lnTo>
                <a:cubicBezTo>
                  <a:pt x="100176" y="31696"/>
                  <a:pt x="97958" y="41873"/>
                  <a:pt x="98088" y="51723"/>
                </a:cubicBezTo>
                <a:cubicBezTo>
                  <a:pt x="87878" y="53583"/>
                  <a:pt x="78386" y="58150"/>
                  <a:pt x="70492" y="65032"/>
                </a:cubicBezTo>
                <a:cubicBezTo>
                  <a:pt x="64620" y="55964"/>
                  <a:pt x="61913" y="45884"/>
                  <a:pt x="61782" y="35120"/>
                </a:cubicBezTo>
                <a:cubicBezTo>
                  <a:pt x="62066" y="23060"/>
                  <a:pt x="71137" y="15098"/>
                  <a:pt x="81222" y="15098"/>
                </a:cubicBezTo>
                <a:cubicBezTo>
                  <a:pt x="82731" y="15098"/>
                  <a:pt x="84262" y="15277"/>
                  <a:pt x="85791" y="15646"/>
                </a:cubicBezTo>
                <a:cubicBezTo>
                  <a:pt x="86420" y="15802"/>
                  <a:pt x="87055" y="15877"/>
                  <a:pt x="87682" y="15877"/>
                </a:cubicBezTo>
                <a:cubicBezTo>
                  <a:pt x="89945" y="15877"/>
                  <a:pt x="92112" y="14889"/>
                  <a:pt x="93619" y="13102"/>
                </a:cubicBezTo>
                <a:cubicBezTo>
                  <a:pt x="97501" y="8437"/>
                  <a:pt x="103014" y="6105"/>
                  <a:pt x="108527" y="6105"/>
                </a:cubicBezTo>
                <a:close/>
                <a:moveTo>
                  <a:pt x="108469" y="56932"/>
                </a:moveTo>
                <a:cubicBezTo>
                  <a:pt x="110520" y="56932"/>
                  <a:pt x="112597" y="57053"/>
                  <a:pt x="114692" y="57301"/>
                </a:cubicBezTo>
                <a:cubicBezTo>
                  <a:pt x="131817" y="59356"/>
                  <a:pt x="146398" y="69762"/>
                  <a:pt x="154227" y="84343"/>
                </a:cubicBezTo>
                <a:cubicBezTo>
                  <a:pt x="148616" y="80112"/>
                  <a:pt x="142322" y="78208"/>
                  <a:pt x="136167" y="78208"/>
                </a:cubicBezTo>
                <a:cubicBezTo>
                  <a:pt x="120352" y="78208"/>
                  <a:pt x="105460" y="90780"/>
                  <a:pt x="105460" y="108743"/>
                </a:cubicBezTo>
                <a:cubicBezTo>
                  <a:pt x="105460" y="122182"/>
                  <a:pt x="94533" y="133110"/>
                  <a:pt x="81093" y="133110"/>
                </a:cubicBezTo>
                <a:cubicBezTo>
                  <a:pt x="67915" y="133110"/>
                  <a:pt x="56563" y="122541"/>
                  <a:pt x="56726" y="108188"/>
                </a:cubicBezTo>
                <a:cubicBezTo>
                  <a:pt x="57030" y="79614"/>
                  <a:pt x="80394" y="56932"/>
                  <a:pt x="108469" y="56932"/>
                </a:cubicBezTo>
                <a:close/>
                <a:moveTo>
                  <a:pt x="135960" y="84376"/>
                </a:moveTo>
                <a:cubicBezTo>
                  <a:pt x="149073" y="84376"/>
                  <a:pt x="160490" y="94912"/>
                  <a:pt x="160327" y="109297"/>
                </a:cubicBezTo>
                <a:cubicBezTo>
                  <a:pt x="160043" y="138159"/>
                  <a:pt x="136301" y="160590"/>
                  <a:pt x="108611" y="160590"/>
                </a:cubicBezTo>
                <a:cubicBezTo>
                  <a:pt x="104442" y="160590"/>
                  <a:pt x="100184" y="160081"/>
                  <a:pt x="95903" y="159010"/>
                </a:cubicBezTo>
                <a:cubicBezTo>
                  <a:pt x="81615" y="155422"/>
                  <a:pt x="69644" y="145864"/>
                  <a:pt x="62826" y="133143"/>
                </a:cubicBezTo>
                <a:lnTo>
                  <a:pt x="62826" y="133143"/>
                </a:lnTo>
                <a:cubicBezTo>
                  <a:pt x="68426" y="137370"/>
                  <a:pt x="74721" y="139274"/>
                  <a:pt x="80881" y="139274"/>
                </a:cubicBezTo>
                <a:cubicBezTo>
                  <a:pt x="96682" y="139274"/>
                  <a:pt x="111593" y="126744"/>
                  <a:pt x="111593" y="108743"/>
                </a:cubicBezTo>
                <a:cubicBezTo>
                  <a:pt x="111593" y="95304"/>
                  <a:pt x="122520" y="84376"/>
                  <a:pt x="135960" y="84376"/>
                </a:cubicBezTo>
                <a:close/>
                <a:moveTo>
                  <a:pt x="65142" y="147169"/>
                </a:moveTo>
                <a:cubicBezTo>
                  <a:pt x="67067" y="149322"/>
                  <a:pt x="69122" y="151344"/>
                  <a:pt x="71340" y="153204"/>
                </a:cubicBezTo>
                <a:cubicBezTo>
                  <a:pt x="66023" y="158651"/>
                  <a:pt x="59368" y="163251"/>
                  <a:pt x="53040" y="165795"/>
                </a:cubicBezTo>
                <a:cubicBezTo>
                  <a:pt x="55389" y="159402"/>
                  <a:pt x="59792" y="152617"/>
                  <a:pt x="65142" y="147169"/>
                </a:cubicBezTo>
                <a:close/>
                <a:moveTo>
                  <a:pt x="151911" y="147137"/>
                </a:moveTo>
                <a:cubicBezTo>
                  <a:pt x="157228" y="152617"/>
                  <a:pt x="161632" y="159402"/>
                  <a:pt x="164013" y="165795"/>
                </a:cubicBezTo>
                <a:cubicBezTo>
                  <a:pt x="157685" y="163251"/>
                  <a:pt x="150998" y="158651"/>
                  <a:pt x="145713" y="153171"/>
                </a:cubicBezTo>
                <a:cubicBezTo>
                  <a:pt x="147899" y="151344"/>
                  <a:pt x="150019" y="149289"/>
                  <a:pt x="151911" y="147137"/>
                </a:cubicBezTo>
                <a:close/>
                <a:moveTo>
                  <a:pt x="50019" y="36314"/>
                </a:moveTo>
                <a:cubicBezTo>
                  <a:pt x="51893" y="36314"/>
                  <a:pt x="53807" y="36580"/>
                  <a:pt x="55715" y="37142"/>
                </a:cubicBezTo>
                <a:cubicBezTo>
                  <a:pt x="56172" y="49179"/>
                  <a:pt x="59858" y="60270"/>
                  <a:pt x="66023" y="69371"/>
                </a:cubicBezTo>
                <a:cubicBezTo>
                  <a:pt x="63805" y="71752"/>
                  <a:pt x="61815" y="74296"/>
                  <a:pt x="60053" y="76971"/>
                </a:cubicBezTo>
                <a:cubicBezTo>
                  <a:pt x="52348" y="73577"/>
                  <a:pt x="43764" y="71678"/>
                  <a:pt x="36043" y="71678"/>
                </a:cubicBezTo>
                <a:cubicBezTo>
                  <a:pt x="34710" y="71678"/>
                  <a:pt x="33403" y="71735"/>
                  <a:pt x="32131" y="71850"/>
                </a:cubicBezTo>
                <a:cubicBezTo>
                  <a:pt x="28249" y="72143"/>
                  <a:pt x="26259" y="76743"/>
                  <a:pt x="28771" y="79777"/>
                </a:cubicBezTo>
                <a:cubicBezTo>
                  <a:pt x="34284" y="86496"/>
                  <a:pt x="42798" y="92498"/>
                  <a:pt x="51931" y="96184"/>
                </a:cubicBezTo>
                <a:cubicBezTo>
                  <a:pt x="49680" y="106427"/>
                  <a:pt x="50202" y="117485"/>
                  <a:pt x="53758" y="127728"/>
                </a:cubicBezTo>
                <a:cubicBezTo>
                  <a:pt x="50822" y="128282"/>
                  <a:pt x="47691" y="128608"/>
                  <a:pt x="44461" y="128641"/>
                </a:cubicBezTo>
                <a:cubicBezTo>
                  <a:pt x="44276" y="128645"/>
                  <a:pt x="44102" y="128646"/>
                  <a:pt x="43937" y="128646"/>
                </a:cubicBezTo>
                <a:cubicBezTo>
                  <a:pt x="43709" y="128646"/>
                  <a:pt x="43499" y="128644"/>
                  <a:pt x="43303" y="128644"/>
                </a:cubicBezTo>
                <a:cubicBezTo>
                  <a:pt x="42439" y="128644"/>
                  <a:pt x="41837" y="128685"/>
                  <a:pt x="41134" y="129130"/>
                </a:cubicBezTo>
                <a:cubicBezTo>
                  <a:pt x="38622" y="130794"/>
                  <a:pt x="39731" y="134708"/>
                  <a:pt x="42732" y="134774"/>
                </a:cubicBezTo>
                <a:cubicBezTo>
                  <a:pt x="43017" y="134778"/>
                  <a:pt x="43303" y="134780"/>
                  <a:pt x="43589" y="134780"/>
                </a:cubicBezTo>
                <a:cubicBezTo>
                  <a:pt x="47851" y="134780"/>
                  <a:pt x="52196" y="134327"/>
                  <a:pt x="56139" y="133501"/>
                </a:cubicBezTo>
                <a:cubicBezTo>
                  <a:pt x="57607" y="136633"/>
                  <a:pt x="59336" y="139569"/>
                  <a:pt x="61293" y="142341"/>
                </a:cubicBezTo>
                <a:cubicBezTo>
                  <a:pt x="54312" y="149322"/>
                  <a:pt x="48800" y="158162"/>
                  <a:pt x="46353" y="166480"/>
                </a:cubicBezTo>
                <a:cubicBezTo>
                  <a:pt x="45400" y="169705"/>
                  <a:pt x="47893" y="172737"/>
                  <a:pt x="50995" y="172737"/>
                </a:cubicBezTo>
                <a:cubicBezTo>
                  <a:pt x="51502" y="172737"/>
                  <a:pt x="52024" y="172656"/>
                  <a:pt x="52551" y="172482"/>
                </a:cubicBezTo>
                <a:cubicBezTo>
                  <a:pt x="60804" y="169807"/>
                  <a:pt x="69481" y="164066"/>
                  <a:pt x="76233" y="156890"/>
                </a:cubicBezTo>
                <a:cubicBezTo>
                  <a:pt x="85138" y="162859"/>
                  <a:pt x="95479" y="166154"/>
                  <a:pt x="105950" y="166611"/>
                </a:cubicBezTo>
                <a:cubicBezTo>
                  <a:pt x="103992" y="176429"/>
                  <a:pt x="99426" y="185628"/>
                  <a:pt x="91597" y="193946"/>
                </a:cubicBezTo>
                <a:cubicBezTo>
                  <a:pt x="87648" y="198165"/>
                  <a:pt x="82319" y="200277"/>
                  <a:pt x="77034" y="200277"/>
                </a:cubicBezTo>
                <a:cubicBezTo>
                  <a:pt x="70795" y="200277"/>
                  <a:pt x="64616" y="197333"/>
                  <a:pt x="60836" y="191434"/>
                </a:cubicBezTo>
                <a:cubicBezTo>
                  <a:pt x="59378" y="189188"/>
                  <a:pt x="56954" y="187855"/>
                  <a:pt x="54334" y="187855"/>
                </a:cubicBezTo>
                <a:cubicBezTo>
                  <a:pt x="54025" y="187855"/>
                  <a:pt x="53713" y="187873"/>
                  <a:pt x="53399" y="187911"/>
                </a:cubicBezTo>
                <a:cubicBezTo>
                  <a:pt x="52645" y="187997"/>
                  <a:pt x="51899" y="188039"/>
                  <a:pt x="51161" y="188039"/>
                </a:cubicBezTo>
                <a:cubicBezTo>
                  <a:pt x="40086" y="188039"/>
                  <a:pt x="31073" y="178642"/>
                  <a:pt x="31837" y="167296"/>
                </a:cubicBezTo>
                <a:cubicBezTo>
                  <a:pt x="32033" y="164327"/>
                  <a:pt x="30532" y="161555"/>
                  <a:pt x="27956" y="160054"/>
                </a:cubicBezTo>
                <a:cubicBezTo>
                  <a:pt x="26357" y="159141"/>
                  <a:pt x="24889" y="157999"/>
                  <a:pt x="23617" y="156662"/>
                </a:cubicBezTo>
                <a:cubicBezTo>
                  <a:pt x="16865" y="149583"/>
                  <a:pt x="16571" y="138688"/>
                  <a:pt x="22606" y="131022"/>
                </a:cubicBezTo>
                <a:lnTo>
                  <a:pt x="22606" y="131022"/>
                </a:lnTo>
                <a:cubicBezTo>
                  <a:pt x="24987" y="131870"/>
                  <a:pt x="27564" y="132621"/>
                  <a:pt x="30011" y="133175"/>
                </a:cubicBezTo>
                <a:cubicBezTo>
                  <a:pt x="30247" y="133231"/>
                  <a:pt x="30484" y="133258"/>
                  <a:pt x="30716" y="133258"/>
                </a:cubicBezTo>
                <a:cubicBezTo>
                  <a:pt x="32113" y="133258"/>
                  <a:pt x="33361" y="132291"/>
                  <a:pt x="33697" y="130892"/>
                </a:cubicBezTo>
                <a:cubicBezTo>
                  <a:pt x="34055" y="129261"/>
                  <a:pt x="33044" y="127597"/>
                  <a:pt x="31413" y="127238"/>
                </a:cubicBezTo>
                <a:cubicBezTo>
                  <a:pt x="28412" y="126553"/>
                  <a:pt x="25411" y="125575"/>
                  <a:pt x="22834" y="124564"/>
                </a:cubicBezTo>
                <a:cubicBezTo>
                  <a:pt x="22573" y="124400"/>
                  <a:pt x="15788" y="122182"/>
                  <a:pt x="12167" y="114549"/>
                </a:cubicBezTo>
                <a:cubicBezTo>
                  <a:pt x="9069" y="108058"/>
                  <a:pt x="9851" y="100718"/>
                  <a:pt x="13831" y="95108"/>
                </a:cubicBezTo>
                <a:cubicBezTo>
                  <a:pt x="15593" y="92661"/>
                  <a:pt x="15788" y="89530"/>
                  <a:pt x="14353" y="86888"/>
                </a:cubicBezTo>
                <a:cubicBezTo>
                  <a:pt x="8612" y="76221"/>
                  <a:pt x="13929" y="62945"/>
                  <a:pt x="25476" y="59193"/>
                </a:cubicBezTo>
                <a:cubicBezTo>
                  <a:pt x="28282" y="58280"/>
                  <a:pt x="30337" y="55866"/>
                  <a:pt x="30761" y="52898"/>
                </a:cubicBezTo>
                <a:cubicBezTo>
                  <a:pt x="32176" y="43073"/>
                  <a:pt x="40585" y="36314"/>
                  <a:pt x="50019" y="36314"/>
                </a:cubicBezTo>
                <a:close/>
                <a:moveTo>
                  <a:pt x="194447" y="131022"/>
                </a:moveTo>
                <a:lnTo>
                  <a:pt x="194447" y="131022"/>
                </a:lnTo>
                <a:cubicBezTo>
                  <a:pt x="201885" y="140449"/>
                  <a:pt x="199406" y="154117"/>
                  <a:pt x="189098" y="160054"/>
                </a:cubicBezTo>
                <a:cubicBezTo>
                  <a:pt x="186521" y="161555"/>
                  <a:pt x="185020" y="164327"/>
                  <a:pt x="185216" y="167296"/>
                </a:cubicBezTo>
                <a:cubicBezTo>
                  <a:pt x="185980" y="178670"/>
                  <a:pt x="176942" y="188039"/>
                  <a:pt x="165893" y="188039"/>
                </a:cubicBezTo>
                <a:cubicBezTo>
                  <a:pt x="165155" y="188039"/>
                  <a:pt x="164408" y="187997"/>
                  <a:pt x="163654" y="187911"/>
                </a:cubicBezTo>
                <a:cubicBezTo>
                  <a:pt x="163340" y="187873"/>
                  <a:pt x="163028" y="187855"/>
                  <a:pt x="162719" y="187855"/>
                </a:cubicBezTo>
                <a:cubicBezTo>
                  <a:pt x="160099" y="187855"/>
                  <a:pt x="157675" y="189188"/>
                  <a:pt x="156217" y="191434"/>
                </a:cubicBezTo>
                <a:cubicBezTo>
                  <a:pt x="152437" y="197333"/>
                  <a:pt x="146258" y="200277"/>
                  <a:pt x="140014" y="200277"/>
                </a:cubicBezTo>
                <a:cubicBezTo>
                  <a:pt x="134724" y="200277"/>
                  <a:pt x="129388" y="198165"/>
                  <a:pt x="125424" y="193946"/>
                </a:cubicBezTo>
                <a:cubicBezTo>
                  <a:pt x="118573" y="186639"/>
                  <a:pt x="113941" y="178288"/>
                  <a:pt x="111658" y="169122"/>
                </a:cubicBezTo>
                <a:cubicBezTo>
                  <a:pt x="111756" y="168796"/>
                  <a:pt x="112017" y="167459"/>
                  <a:pt x="112180" y="166578"/>
                </a:cubicBezTo>
                <a:cubicBezTo>
                  <a:pt x="122749" y="165893"/>
                  <a:pt x="132470" y="162435"/>
                  <a:pt x="140788" y="156857"/>
                </a:cubicBezTo>
                <a:cubicBezTo>
                  <a:pt x="147540" y="164066"/>
                  <a:pt x="156249" y="169807"/>
                  <a:pt x="164535" y="172482"/>
                </a:cubicBezTo>
                <a:cubicBezTo>
                  <a:pt x="165057" y="172656"/>
                  <a:pt x="165575" y="172737"/>
                  <a:pt x="166078" y="172737"/>
                </a:cubicBezTo>
                <a:cubicBezTo>
                  <a:pt x="169160" y="172737"/>
                  <a:pt x="171653" y="169705"/>
                  <a:pt x="170700" y="166480"/>
                </a:cubicBezTo>
                <a:cubicBezTo>
                  <a:pt x="168254" y="158162"/>
                  <a:pt x="162741" y="149289"/>
                  <a:pt x="155728" y="142341"/>
                </a:cubicBezTo>
                <a:cubicBezTo>
                  <a:pt x="157685" y="139569"/>
                  <a:pt x="159446" y="136633"/>
                  <a:pt x="160914" y="133501"/>
                </a:cubicBezTo>
                <a:cubicBezTo>
                  <a:pt x="164915" y="134345"/>
                  <a:pt x="169014" y="134770"/>
                  <a:pt x="173155" y="134770"/>
                </a:cubicBezTo>
                <a:cubicBezTo>
                  <a:pt x="180223" y="134770"/>
                  <a:pt x="187413" y="133532"/>
                  <a:pt x="194447" y="131022"/>
                </a:cubicBezTo>
                <a:close/>
                <a:moveTo>
                  <a:pt x="108541" y="1"/>
                </a:moveTo>
                <a:cubicBezTo>
                  <a:pt x="101286" y="1"/>
                  <a:pt x="94030" y="3067"/>
                  <a:pt x="88922" y="9187"/>
                </a:cubicBezTo>
                <a:cubicBezTo>
                  <a:pt x="88596" y="9563"/>
                  <a:pt x="88155" y="9765"/>
                  <a:pt x="87673" y="9765"/>
                </a:cubicBezTo>
                <a:cubicBezTo>
                  <a:pt x="87527" y="9765"/>
                  <a:pt x="87377" y="9747"/>
                  <a:pt x="87226" y="9709"/>
                </a:cubicBezTo>
                <a:cubicBezTo>
                  <a:pt x="85229" y="9238"/>
                  <a:pt x="83186" y="9002"/>
                  <a:pt x="81115" y="9002"/>
                </a:cubicBezTo>
                <a:cubicBezTo>
                  <a:pt x="80750" y="9002"/>
                  <a:pt x="80384" y="9009"/>
                  <a:pt x="80017" y="9024"/>
                </a:cubicBezTo>
                <a:cubicBezTo>
                  <a:pt x="73362" y="9318"/>
                  <a:pt x="67197" y="12221"/>
                  <a:pt x="62630" y="17179"/>
                </a:cubicBezTo>
                <a:cubicBezTo>
                  <a:pt x="59042" y="21028"/>
                  <a:pt x="56791" y="25791"/>
                  <a:pt x="55976" y="30912"/>
                </a:cubicBezTo>
                <a:cubicBezTo>
                  <a:pt x="53958" y="30438"/>
                  <a:pt x="51945" y="30211"/>
                  <a:pt x="49969" y="30211"/>
                </a:cubicBezTo>
                <a:cubicBezTo>
                  <a:pt x="37539" y="30211"/>
                  <a:pt x="26551" y="39187"/>
                  <a:pt x="24694" y="52050"/>
                </a:cubicBezTo>
                <a:cubicBezTo>
                  <a:pt x="24596" y="52669"/>
                  <a:pt x="24172" y="53191"/>
                  <a:pt x="23584" y="53387"/>
                </a:cubicBezTo>
                <a:cubicBezTo>
                  <a:pt x="8384" y="58345"/>
                  <a:pt x="1436" y="75764"/>
                  <a:pt x="8971" y="89791"/>
                </a:cubicBezTo>
                <a:cubicBezTo>
                  <a:pt x="9297" y="90345"/>
                  <a:pt x="9232" y="91030"/>
                  <a:pt x="8873" y="91552"/>
                </a:cubicBezTo>
                <a:cubicBezTo>
                  <a:pt x="0" y="103980"/>
                  <a:pt x="4110" y="120878"/>
                  <a:pt x="16897" y="128445"/>
                </a:cubicBezTo>
                <a:cubicBezTo>
                  <a:pt x="8220" y="140841"/>
                  <a:pt x="11874" y="157836"/>
                  <a:pt x="24889" y="165338"/>
                </a:cubicBezTo>
                <a:cubicBezTo>
                  <a:pt x="25444" y="165665"/>
                  <a:pt x="25770" y="166284"/>
                  <a:pt x="25737" y="166904"/>
                </a:cubicBezTo>
                <a:cubicBezTo>
                  <a:pt x="24728" y="181829"/>
                  <a:pt x="36623" y="194145"/>
                  <a:pt x="51152" y="194145"/>
                </a:cubicBezTo>
                <a:cubicBezTo>
                  <a:pt x="52118" y="194145"/>
                  <a:pt x="53097" y="194091"/>
                  <a:pt x="54084" y="193979"/>
                </a:cubicBezTo>
                <a:cubicBezTo>
                  <a:pt x="54144" y="193973"/>
                  <a:pt x="54204" y="193970"/>
                  <a:pt x="54262" y="193970"/>
                </a:cubicBezTo>
                <a:cubicBezTo>
                  <a:pt x="54843" y="193970"/>
                  <a:pt x="55357" y="194258"/>
                  <a:pt x="55682" y="194762"/>
                </a:cubicBezTo>
                <a:cubicBezTo>
                  <a:pt x="60653" y="202502"/>
                  <a:pt x="68813" y="206407"/>
                  <a:pt x="77049" y="206407"/>
                </a:cubicBezTo>
                <a:cubicBezTo>
                  <a:pt x="83944" y="206407"/>
                  <a:pt x="90892" y="203669"/>
                  <a:pt x="96066" y="198154"/>
                </a:cubicBezTo>
                <a:cubicBezTo>
                  <a:pt x="101448" y="192413"/>
                  <a:pt x="105623" y="185954"/>
                  <a:pt x="108527" y="179039"/>
                </a:cubicBezTo>
                <a:cubicBezTo>
                  <a:pt x="111364" y="185954"/>
                  <a:pt x="115540" y="192348"/>
                  <a:pt x="120987" y="198154"/>
                </a:cubicBezTo>
                <a:cubicBezTo>
                  <a:pt x="126165" y="203672"/>
                  <a:pt x="133103" y="206398"/>
                  <a:pt x="139985" y="206398"/>
                </a:cubicBezTo>
                <a:cubicBezTo>
                  <a:pt x="148237" y="206398"/>
                  <a:pt x="156409" y="202480"/>
                  <a:pt x="161371" y="194762"/>
                </a:cubicBezTo>
                <a:cubicBezTo>
                  <a:pt x="161697" y="194258"/>
                  <a:pt x="162211" y="193970"/>
                  <a:pt x="162766" y="193970"/>
                </a:cubicBezTo>
                <a:cubicBezTo>
                  <a:pt x="162823" y="193970"/>
                  <a:pt x="162879" y="193973"/>
                  <a:pt x="162937" y="193979"/>
                </a:cubicBezTo>
                <a:cubicBezTo>
                  <a:pt x="163926" y="194090"/>
                  <a:pt x="164906" y="194145"/>
                  <a:pt x="165874" y="194145"/>
                </a:cubicBezTo>
                <a:cubicBezTo>
                  <a:pt x="180455" y="194145"/>
                  <a:pt x="192325" y="181801"/>
                  <a:pt x="191316" y="166904"/>
                </a:cubicBezTo>
                <a:cubicBezTo>
                  <a:pt x="191283" y="166284"/>
                  <a:pt x="191609" y="165665"/>
                  <a:pt x="192164" y="165338"/>
                </a:cubicBezTo>
                <a:cubicBezTo>
                  <a:pt x="205212" y="157803"/>
                  <a:pt x="208800" y="140808"/>
                  <a:pt x="200123" y="128445"/>
                </a:cubicBezTo>
                <a:cubicBezTo>
                  <a:pt x="212845" y="120943"/>
                  <a:pt x="217085" y="104046"/>
                  <a:pt x="208180" y="91552"/>
                </a:cubicBezTo>
                <a:cubicBezTo>
                  <a:pt x="207821" y="91030"/>
                  <a:pt x="207756" y="90345"/>
                  <a:pt x="208082" y="89791"/>
                </a:cubicBezTo>
                <a:cubicBezTo>
                  <a:pt x="215650" y="75732"/>
                  <a:pt x="208637" y="58313"/>
                  <a:pt x="193469" y="53387"/>
                </a:cubicBezTo>
                <a:cubicBezTo>
                  <a:pt x="192882" y="53191"/>
                  <a:pt x="192457" y="52669"/>
                  <a:pt x="192360" y="52050"/>
                </a:cubicBezTo>
                <a:cubicBezTo>
                  <a:pt x="190503" y="39164"/>
                  <a:pt x="179497" y="30209"/>
                  <a:pt x="167066" y="30209"/>
                </a:cubicBezTo>
                <a:cubicBezTo>
                  <a:pt x="165085" y="30209"/>
                  <a:pt x="163067" y="30437"/>
                  <a:pt x="161045" y="30912"/>
                </a:cubicBezTo>
                <a:cubicBezTo>
                  <a:pt x="159103" y="18223"/>
                  <a:pt x="148281" y="8981"/>
                  <a:pt x="135861" y="8981"/>
                </a:cubicBezTo>
                <a:cubicBezTo>
                  <a:pt x="133880" y="8981"/>
                  <a:pt x="131859" y="9216"/>
                  <a:pt x="129827" y="9709"/>
                </a:cubicBezTo>
                <a:cubicBezTo>
                  <a:pt x="129676" y="9747"/>
                  <a:pt x="129526" y="9765"/>
                  <a:pt x="129380" y="9765"/>
                </a:cubicBezTo>
                <a:cubicBezTo>
                  <a:pt x="128898" y="9765"/>
                  <a:pt x="128457" y="9563"/>
                  <a:pt x="128131" y="9187"/>
                </a:cubicBezTo>
                <a:cubicBezTo>
                  <a:pt x="123029" y="3059"/>
                  <a:pt x="115786" y="1"/>
                  <a:pt x="108541" y="1"/>
                </a:cubicBezTo>
                <a:close/>
              </a:path>
            </a:pathLst>
          </a:custGeom>
          <a:solidFill>
            <a:srgbClr val="FDC3D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1867" dirty="0"/>
          </a:p>
        </p:txBody>
      </p:sp>
      <p:grpSp>
        <p:nvGrpSpPr>
          <p:cNvPr id="3016" name="Google Shape;3016;p73"/>
          <p:cNvGrpSpPr/>
          <p:nvPr/>
        </p:nvGrpSpPr>
        <p:grpSpPr>
          <a:xfrm>
            <a:off x="8263503" y="3609337"/>
            <a:ext cx="698677" cy="616145"/>
            <a:chOff x="1190625" y="546375"/>
            <a:chExt cx="5219200" cy="4602675"/>
          </a:xfrm>
          <a:solidFill>
            <a:srgbClr val="FDC3D8"/>
          </a:solidFill>
        </p:grpSpPr>
        <p:sp>
          <p:nvSpPr>
            <p:cNvPr id="3017" name="Google Shape;3017;p73"/>
            <p:cNvSpPr/>
            <p:nvPr/>
          </p:nvSpPr>
          <p:spPr>
            <a:xfrm>
              <a:off x="1190625" y="1992250"/>
              <a:ext cx="5219200" cy="3156800"/>
            </a:xfrm>
            <a:custGeom>
              <a:avLst/>
              <a:gdLst/>
              <a:ahLst/>
              <a:cxnLst/>
              <a:rect l="l" t="t" r="r" b="b"/>
              <a:pathLst>
                <a:path w="208768" h="126272" extrusionOk="0">
                  <a:moveTo>
                    <a:pt x="205701" y="0"/>
                  </a:moveTo>
                  <a:cubicBezTo>
                    <a:pt x="204005" y="0"/>
                    <a:pt x="202667" y="1370"/>
                    <a:pt x="202667" y="3067"/>
                  </a:cubicBezTo>
                  <a:lnTo>
                    <a:pt x="202667" y="106798"/>
                  </a:lnTo>
                  <a:cubicBezTo>
                    <a:pt x="202667" y="114170"/>
                    <a:pt x="196665" y="120139"/>
                    <a:pt x="189293" y="120139"/>
                  </a:cubicBezTo>
                  <a:lnTo>
                    <a:pt x="19474" y="120139"/>
                  </a:lnTo>
                  <a:cubicBezTo>
                    <a:pt x="12102" y="120139"/>
                    <a:pt x="6100" y="114170"/>
                    <a:pt x="6100" y="106798"/>
                  </a:cubicBezTo>
                  <a:lnTo>
                    <a:pt x="6100" y="70785"/>
                  </a:lnTo>
                  <a:cubicBezTo>
                    <a:pt x="6100" y="69122"/>
                    <a:pt x="4763" y="67752"/>
                    <a:pt x="3066" y="67752"/>
                  </a:cubicBezTo>
                  <a:cubicBezTo>
                    <a:pt x="1370" y="67752"/>
                    <a:pt x="0" y="69122"/>
                    <a:pt x="0" y="70785"/>
                  </a:cubicBezTo>
                  <a:lnTo>
                    <a:pt x="0" y="106798"/>
                  </a:lnTo>
                  <a:cubicBezTo>
                    <a:pt x="0" y="117530"/>
                    <a:pt x="8742" y="126272"/>
                    <a:pt x="19474" y="126272"/>
                  </a:cubicBezTo>
                  <a:lnTo>
                    <a:pt x="189293" y="126272"/>
                  </a:lnTo>
                  <a:cubicBezTo>
                    <a:pt x="200025" y="126272"/>
                    <a:pt x="208767" y="117530"/>
                    <a:pt x="208767" y="106798"/>
                  </a:cubicBezTo>
                  <a:lnTo>
                    <a:pt x="208767" y="3067"/>
                  </a:lnTo>
                  <a:cubicBezTo>
                    <a:pt x="208767" y="1370"/>
                    <a:pt x="207397" y="0"/>
                    <a:pt x="20570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 dirty="0"/>
            </a:p>
          </p:txBody>
        </p:sp>
        <p:sp>
          <p:nvSpPr>
            <p:cNvPr id="3018" name="Google Shape;3018;p73"/>
            <p:cNvSpPr/>
            <p:nvPr/>
          </p:nvSpPr>
          <p:spPr>
            <a:xfrm>
              <a:off x="1190625" y="546375"/>
              <a:ext cx="5219200" cy="2986375"/>
            </a:xfrm>
            <a:custGeom>
              <a:avLst/>
              <a:gdLst/>
              <a:ahLst/>
              <a:cxnLst/>
              <a:rect l="l" t="t" r="r" b="b"/>
              <a:pathLst>
                <a:path w="208768" h="119455" extrusionOk="0">
                  <a:moveTo>
                    <a:pt x="19474" y="0"/>
                  </a:moveTo>
                  <a:cubicBezTo>
                    <a:pt x="8742" y="0"/>
                    <a:pt x="0" y="8742"/>
                    <a:pt x="0" y="19474"/>
                  </a:cubicBezTo>
                  <a:lnTo>
                    <a:pt x="0" y="116388"/>
                  </a:lnTo>
                  <a:cubicBezTo>
                    <a:pt x="0" y="118084"/>
                    <a:pt x="1370" y="119454"/>
                    <a:pt x="3066" y="119454"/>
                  </a:cubicBezTo>
                  <a:cubicBezTo>
                    <a:pt x="4763" y="119454"/>
                    <a:pt x="6133" y="118084"/>
                    <a:pt x="6133" y="116388"/>
                  </a:cubicBezTo>
                  <a:lnTo>
                    <a:pt x="6133" y="19474"/>
                  </a:lnTo>
                  <a:cubicBezTo>
                    <a:pt x="6133" y="12102"/>
                    <a:pt x="12102" y="6133"/>
                    <a:pt x="19474" y="6133"/>
                  </a:cubicBezTo>
                  <a:lnTo>
                    <a:pt x="189293" y="6133"/>
                  </a:lnTo>
                  <a:cubicBezTo>
                    <a:pt x="196665" y="6133"/>
                    <a:pt x="202667" y="12102"/>
                    <a:pt x="202667" y="19474"/>
                  </a:cubicBezTo>
                  <a:lnTo>
                    <a:pt x="202667" y="48669"/>
                  </a:lnTo>
                  <a:cubicBezTo>
                    <a:pt x="202667" y="50365"/>
                    <a:pt x="204005" y="51735"/>
                    <a:pt x="205701" y="51735"/>
                  </a:cubicBezTo>
                  <a:cubicBezTo>
                    <a:pt x="207397" y="51735"/>
                    <a:pt x="208767" y="50365"/>
                    <a:pt x="208767" y="48669"/>
                  </a:cubicBezTo>
                  <a:lnTo>
                    <a:pt x="208767" y="19474"/>
                  </a:lnTo>
                  <a:cubicBezTo>
                    <a:pt x="208767" y="8742"/>
                    <a:pt x="200025" y="0"/>
                    <a:pt x="1892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 dirty="0"/>
            </a:p>
          </p:txBody>
        </p:sp>
        <p:sp>
          <p:nvSpPr>
            <p:cNvPr id="3019" name="Google Shape;3019;p73"/>
            <p:cNvSpPr/>
            <p:nvPr/>
          </p:nvSpPr>
          <p:spPr>
            <a:xfrm>
              <a:off x="2649525" y="1697025"/>
              <a:ext cx="2301375" cy="2301375"/>
            </a:xfrm>
            <a:custGeom>
              <a:avLst/>
              <a:gdLst/>
              <a:ahLst/>
              <a:cxnLst/>
              <a:rect l="l" t="t" r="r" b="b"/>
              <a:pathLst>
                <a:path w="92055" h="92055" extrusionOk="0">
                  <a:moveTo>
                    <a:pt x="46028" y="6133"/>
                  </a:moveTo>
                  <a:cubicBezTo>
                    <a:pt x="60217" y="6133"/>
                    <a:pt x="72711" y="13603"/>
                    <a:pt x="79789" y="24792"/>
                  </a:cubicBezTo>
                  <a:cubicBezTo>
                    <a:pt x="75871" y="22512"/>
                    <a:pt x="71685" y="21470"/>
                    <a:pt x="67593" y="21470"/>
                  </a:cubicBezTo>
                  <a:cubicBezTo>
                    <a:pt x="54823" y="21470"/>
                    <a:pt x="42961" y="31625"/>
                    <a:pt x="42961" y="46028"/>
                  </a:cubicBezTo>
                  <a:cubicBezTo>
                    <a:pt x="42961" y="56172"/>
                    <a:pt x="34708" y="64458"/>
                    <a:pt x="24564" y="64458"/>
                  </a:cubicBezTo>
                  <a:cubicBezTo>
                    <a:pt x="14386" y="64458"/>
                    <a:pt x="6133" y="56172"/>
                    <a:pt x="6133" y="46028"/>
                  </a:cubicBezTo>
                  <a:cubicBezTo>
                    <a:pt x="6133" y="45995"/>
                    <a:pt x="6133" y="45962"/>
                    <a:pt x="6133" y="45930"/>
                  </a:cubicBezTo>
                  <a:cubicBezTo>
                    <a:pt x="6199" y="23977"/>
                    <a:pt x="24074" y="6133"/>
                    <a:pt x="46028" y="6133"/>
                  </a:cubicBezTo>
                  <a:close/>
                  <a:moveTo>
                    <a:pt x="67491" y="27597"/>
                  </a:moveTo>
                  <a:cubicBezTo>
                    <a:pt x="77669" y="27597"/>
                    <a:pt x="85922" y="35883"/>
                    <a:pt x="85922" y="46028"/>
                  </a:cubicBezTo>
                  <a:cubicBezTo>
                    <a:pt x="85922" y="46060"/>
                    <a:pt x="85922" y="46093"/>
                    <a:pt x="85922" y="46125"/>
                  </a:cubicBezTo>
                  <a:cubicBezTo>
                    <a:pt x="85856" y="68079"/>
                    <a:pt x="67981" y="85922"/>
                    <a:pt x="46028" y="85922"/>
                  </a:cubicBezTo>
                  <a:cubicBezTo>
                    <a:pt x="31838" y="85922"/>
                    <a:pt x="19345" y="78452"/>
                    <a:pt x="12266" y="67263"/>
                  </a:cubicBezTo>
                  <a:lnTo>
                    <a:pt x="12266" y="67263"/>
                  </a:lnTo>
                  <a:cubicBezTo>
                    <a:pt x="16166" y="69527"/>
                    <a:pt x="20351" y="70567"/>
                    <a:pt x="24451" y="70567"/>
                  </a:cubicBezTo>
                  <a:cubicBezTo>
                    <a:pt x="37184" y="70567"/>
                    <a:pt x="49094" y="60537"/>
                    <a:pt x="49094" y="46028"/>
                  </a:cubicBezTo>
                  <a:cubicBezTo>
                    <a:pt x="49094" y="35883"/>
                    <a:pt x="57347" y="27597"/>
                    <a:pt x="67491" y="27597"/>
                  </a:cubicBezTo>
                  <a:close/>
                  <a:moveTo>
                    <a:pt x="46028" y="1"/>
                  </a:moveTo>
                  <a:cubicBezTo>
                    <a:pt x="20649" y="1"/>
                    <a:pt x="1" y="20649"/>
                    <a:pt x="1" y="46028"/>
                  </a:cubicBezTo>
                  <a:cubicBezTo>
                    <a:pt x="1" y="71406"/>
                    <a:pt x="20649" y="92054"/>
                    <a:pt x="46028" y="92054"/>
                  </a:cubicBezTo>
                  <a:cubicBezTo>
                    <a:pt x="71406" y="92054"/>
                    <a:pt x="92054" y="71406"/>
                    <a:pt x="92054" y="46028"/>
                  </a:cubicBezTo>
                  <a:cubicBezTo>
                    <a:pt x="92054" y="20649"/>
                    <a:pt x="71406" y="1"/>
                    <a:pt x="4602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 dirty="0"/>
            </a:p>
          </p:txBody>
        </p:sp>
        <p:sp>
          <p:nvSpPr>
            <p:cNvPr id="3020" name="Google Shape;3020;p73"/>
            <p:cNvSpPr/>
            <p:nvPr/>
          </p:nvSpPr>
          <p:spPr>
            <a:xfrm>
              <a:off x="1933525" y="1172675"/>
              <a:ext cx="703800" cy="689125"/>
            </a:xfrm>
            <a:custGeom>
              <a:avLst/>
              <a:gdLst/>
              <a:ahLst/>
              <a:cxnLst/>
              <a:rect l="l" t="t" r="r" b="b"/>
              <a:pathLst>
                <a:path w="28152" h="27565" extrusionOk="0">
                  <a:moveTo>
                    <a:pt x="24775" y="0"/>
                  </a:moveTo>
                  <a:cubicBezTo>
                    <a:pt x="23993" y="0"/>
                    <a:pt x="23210" y="294"/>
                    <a:pt x="22606" y="881"/>
                  </a:cubicBezTo>
                  <a:lnTo>
                    <a:pt x="1175" y="22345"/>
                  </a:lnTo>
                  <a:cubicBezTo>
                    <a:pt x="1" y="23519"/>
                    <a:pt x="1" y="25476"/>
                    <a:pt x="1175" y="26651"/>
                  </a:cubicBezTo>
                  <a:cubicBezTo>
                    <a:pt x="1795" y="27238"/>
                    <a:pt x="2578" y="27564"/>
                    <a:pt x="3328" y="27564"/>
                  </a:cubicBezTo>
                  <a:cubicBezTo>
                    <a:pt x="4111" y="27564"/>
                    <a:pt x="4894" y="27238"/>
                    <a:pt x="5513" y="26651"/>
                  </a:cubicBezTo>
                  <a:lnTo>
                    <a:pt x="26945" y="5220"/>
                  </a:lnTo>
                  <a:cubicBezTo>
                    <a:pt x="28152" y="4013"/>
                    <a:pt x="28152" y="2088"/>
                    <a:pt x="26945" y="881"/>
                  </a:cubicBezTo>
                  <a:cubicBezTo>
                    <a:pt x="26341" y="294"/>
                    <a:pt x="25558" y="0"/>
                    <a:pt x="247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 dirty="0"/>
            </a:p>
          </p:txBody>
        </p:sp>
        <p:sp>
          <p:nvSpPr>
            <p:cNvPr id="3021" name="Google Shape;3021;p73"/>
            <p:cNvSpPr/>
            <p:nvPr/>
          </p:nvSpPr>
          <p:spPr>
            <a:xfrm>
              <a:off x="1695400" y="934750"/>
              <a:ext cx="703800" cy="688925"/>
            </a:xfrm>
            <a:custGeom>
              <a:avLst/>
              <a:gdLst/>
              <a:ahLst/>
              <a:cxnLst/>
              <a:rect l="l" t="t" r="r" b="b"/>
              <a:pathLst>
                <a:path w="28152" h="27557" extrusionOk="0">
                  <a:moveTo>
                    <a:pt x="24808" y="1"/>
                  </a:moveTo>
                  <a:cubicBezTo>
                    <a:pt x="24025" y="1"/>
                    <a:pt x="23242" y="302"/>
                    <a:pt x="22639" y="906"/>
                  </a:cubicBezTo>
                  <a:lnTo>
                    <a:pt x="1208" y="22337"/>
                  </a:lnTo>
                  <a:cubicBezTo>
                    <a:pt x="1" y="23544"/>
                    <a:pt x="1" y="25468"/>
                    <a:pt x="1208" y="26675"/>
                  </a:cubicBezTo>
                  <a:cubicBezTo>
                    <a:pt x="1795" y="27263"/>
                    <a:pt x="2578" y="27556"/>
                    <a:pt x="3361" y="27556"/>
                  </a:cubicBezTo>
                  <a:cubicBezTo>
                    <a:pt x="4143" y="27556"/>
                    <a:pt x="4926" y="27263"/>
                    <a:pt x="5513" y="26675"/>
                  </a:cubicBezTo>
                  <a:lnTo>
                    <a:pt x="26977" y="5244"/>
                  </a:lnTo>
                  <a:cubicBezTo>
                    <a:pt x="28152" y="4037"/>
                    <a:pt x="28152" y="2113"/>
                    <a:pt x="26977" y="906"/>
                  </a:cubicBezTo>
                  <a:cubicBezTo>
                    <a:pt x="26374" y="302"/>
                    <a:pt x="25591" y="1"/>
                    <a:pt x="2480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 dirty="0"/>
            </a:p>
          </p:txBody>
        </p:sp>
        <p:sp>
          <p:nvSpPr>
            <p:cNvPr id="3022" name="Google Shape;3022;p73"/>
            <p:cNvSpPr/>
            <p:nvPr/>
          </p:nvSpPr>
          <p:spPr>
            <a:xfrm>
              <a:off x="2170850" y="1410175"/>
              <a:ext cx="703800" cy="688925"/>
            </a:xfrm>
            <a:custGeom>
              <a:avLst/>
              <a:gdLst/>
              <a:ahLst/>
              <a:cxnLst/>
              <a:rect l="l" t="t" r="r" b="b"/>
              <a:pathLst>
                <a:path w="28152" h="27557" extrusionOk="0">
                  <a:moveTo>
                    <a:pt x="24791" y="1"/>
                  </a:moveTo>
                  <a:cubicBezTo>
                    <a:pt x="24008" y="1"/>
                    <a:pt x="23225" y="303"/>
                    <a:pt x="22638" y="906"/>
                  </a:cubicBezTo>
                  <a:lnTo>
                    <a:pt x="1207" y="22337"/>
                  </a:lnTo>
                  <a:cubicBezTo>
                    <a:pt x="0" y="23544"/>
                    <a:pt x="0" y="25469"/>
                    <a:pt x="1207" y="26676"/>
                  </a:cubicBezTo>
                  <a:cubicBezTo>
                    <a:pt x="1794" y="27263"/>
                    <a:pt x="2577" y="27557"/>
                    <a:pt x="3360" y="27557"/>
                  </a:cubicBezTo>
                  <a:cubicBezTo>
                    <a:pt x="4143" y="27557"/>
                    <a:pt x="4926" y="27263"/>
                    <a:pt x="5513" y="26676"/>
                  </a:cubicBezTo>
                  <a:lnTo>
                    <a:pt x="26944" y="5212"/>
                  </a:lnTo>
                  <a:cubicBezTo>
                    <a:pt x="28151" y="4038"/>
                    <a:pt x="28151" y="2080"/>
                    <a:pt x="26944" y="906"/>
                  </a:cubicBezTo>
                  <a:cubicBezTo>
                    <a:pt x="26357" y="303"/>
                    <a:pt x="25574" y="1"/>
                    <a:pt x="2479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 dirty="0"/>
            </a:p>
          </p:txBody>
        </p:sp>
        <p:sp>
          <p:nvSpPr>
            <p:cNvPr id="3023" name="Google Shape;3023;p73"/>
            <p:cNvSpPr/>
            <p:nvPr/>
          </p:nvSpPr>
          <p:spPr>
            <a:xfrm>
              <a:off x="4963100" y="1172675"/>
              <a:ext cx="703800" cy="689125"/>
            </a:xfrm>
            <a:custGeom>
              <a:avLst/>
              <a:gdLst/>
              <a:ahLst/>
              <a:cxnLst/>
              <a:rect l="l" t="t" r="r" b="b"/>
              <a:pathLst>
                <a:path w="28152" h="27565" extrusionOk="0">
                  <a:moveTo>
                    <a:pt x="3377" y="0"/>
                  </a:moveTo>
                  <a:cubicBezTo>
                    <a:pt x="2594" y="0"/>
                    <a:pt x="1811" y="294"/>
                    <a:pt x="1207" y="881"/>
                  </a:cubicBezTo>
                  <a:cubicBezTo>
                    <a:pt x="0" y="2088"/>
                    <a:pt x="0" y="4013"/>
                    <a:pt x="1207" y="5220"/>
                  </a:cubicBezTo>
                  <a:lnTo>
                    <a:pt x="22639" y="26651"/>
                  </a:lnTo>
                  <a:cubicBezTo>
                    <a:pt x="23258" y="27238"/>
                    <a:pt x="24041" y="27564"/>
                    <a:pt x="24824" y="27564"/>
                  </a:cubicBezTo>
                  <a:cubicBezTo>
                    <a:pt x="25607" y="27564"/>
                    <a:pt x="26390" y="27238"/>
                    <a:pt x="26977" y="26651"/>
                  </a:cubicBezTo>
                  <a:cubicBezTo>
                    <a:pt x="28151" y="25476"/>
                    <a:pt x="28151" y="23519"/>
                    <a:pt x="26977" y="22345"/>
                  </a:cubicBezTo>
                  <a:lnTo>
                    <a:pt x="5546" y="881"/>
                  </a:lnTo>
                  <a:cubicBezTo>
                    <a:pt x="4942" y="294"/>
                    <a:pt x="4160" y="0"/>
                    <a:pt x="337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 dirty="0"/>
            </a:p>
          </p:txBody>
        </p:sp>
        <p:sp>
          <p:nvSpPr>
            <p:cNvPr id="3024" name="Google Shape;3024;p73"/>
            <p:cNvSpPr/>
            <p:nvPr/>
          </p:nvSpPr>
          <p:spPr>
            <a:xfrm>
              <a:off x="5576350" y="1310500"/>
              <a:ext cx="328675" cy="313175"/>
            </a:xfrm>
            <a:custGeom>
              <a:avLst/>
              <a:gdLst/>
              <a:ahLst/>
              <a:cxnLst/>
              <a:rect l="l" t="t" r="r" b="b"/>
              <a:pathLst>
                <a:path w="13147" h="12527" extrusionOk="0">
                  <a:moveTo>
                    <a:pt x="3360" y="0"/>
                  </a:moveTo>
                  <a:cubicBezTo>
                    <a:pt x="2578" y="0"/>
                    <a:pt x="1795" y="294"/>
                    <a:pt x="1208" y="881"/>
                  </a:cubicBezTo>
                  <a:cubicBezTo>
                    <a:pt x="1" y="2088"/>
                    <a:pt x="1" y="4012"/>
                    <a:pt x="1208" y="5219"/>
                  </a:cubicBezTo>
                  <a:lnTo>
                    <a:pt x="7634" y="11645"/>
                  </a:lnTo>
                  <a:cubicBezTo>
                    <a:pt x="8221" y="12233"/>
                    <a:pt x="9004" y="12526"/>
                    <a:pt x="9787" y="12526"/>
                  </a:cubicBezTo>
                  <a:cubicBezTo>
                    <a:pt x="10569" y="12526"/>
                    <a:pt x="11352" y="12233"/>
                    <a:pt x="11940" y="11645"/>
                  </a:cubicBezTo>
                  <a:cubicBezTo>
                    <a:pt x="13146" y="10438"/>
                    <a:pt x="13146" y="8514"/>
                    <a:pt x="11940" y="7307"/>
                  </a:cubicBezTo>
                  <a:lnTo>
                    <a:pt x="5513" y="881"/>
                  </a:lnTo>
                  <a:cubicBezTo>
                    <a:pt x="4926" y="294"/>
                    <a:pt x="4143" y="0"/>
                    <a:pt x="336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 dirty="0"/>
            </a:p>
          </p:txBody>
        </p:sp>
        <p:sp>
          <p:nvSpPr>
            <p:cNvPr id="3025" name="Google Shape;3025;p73"/>
            <p:cNvSpPr/>
            <p:nvPr/>
          </p:nvSpPr>
          <p:spPr>
            <a:xfrm>
              <a:off x="5225700" y="959225"/>
              <a:ext cx="328650" cy="313775"/>
            </a:xfrm>
            <a:custGeom>
              <a:avLst/>
              <a:gdLst/>
              <a:ahLst/>
              <a:cxnLst/>
              <a:rect l="l" t="t" r="r" b="b"/>
              <a:pathLst>
                <a:path w="13146" h="12551" extrusionOk="0">
                  <a:moveTo>
                    <a:pt x="3344" y="0"/>
                  </a:moveTo>
                  <a:cubicBezTo>
                    <a:pt x="2561" y="0"/>
                    <a:pt x="1778" y="302"/>
                    <a:pt x="1174" y="905"/>
                  </a:cubicBezTo>
                  <a:cubicBezTo>
                    <a:pt x="0" y="2112"/>
                    <a:pt x="0" y="4037"/>
                    <a:pt x="1174" y="5244"/>
                  </a:cubicBezTo>
                  <a:lnTo>
                    <a:pt x="7601" y="11637"/>
                  </a:lnTo>
                  <a:cubicBezTo>
                    <a:pt x="8220" y="12257"/>
                    <a:pt x="9003" y="12551"/>
                    <a:pt x="9786" y="12551"/>
                  </a:cubicBezTo>
                  <a:cubicBezTo>
                    <a:pt x="10569" y="12551"/>
                    <a:pt x="11352" y="12257"/>
                    <a:pt x="11939" y="11637"/>
                  </a:cubicBezTo>
                  <a:cubicBezTo>
                    <a:pt x="13146" y="10463"/>
                    <a:pt x="13146" y="8538"/>
                    <a:pt x="11939" y="7331"/>
                  </a:cubicBezTo>
                  <a:lnTo>
                    <a:pt x="5513" y="905"/>
                  </a:lnTo>
                  <a:cubicBezTo>
                    <a:pt x="4909" y="302"/>
                    <a:pt x="4127" y="0"/>
                    <a:pt x="334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 dirty="0"/>
            </a:p>
          </p:txBody>
        </p:sp>
        <p:sp>
          <p:nvSpPr>
            <p:cNvPr id="3026" name="Google Shape;3026;p73"/>
            <p:cNvSpPr/>
            <p:nvPr/>
          </p:nvSpPr>
          <p:spPr>
            <a:xfrm>
              <a:off x="5100925" y="1785325"/>
              <a:ext cx="328675" cy="313775"/>
            </a:xfrm>
            <a:custGeom>
              <a:avLst/>
              <a:gdLst/>
              <a:ahLst/>
              <a:cxnLst/>
              <a:rect l="l" t="t" r="r" b="b"/>
              <a:pathLst>
                <a:path w="13147" h="12551" extrusionOk="0">
                  <a:moveTo>
                    <a:pt x="3360" y="0"/>
                  </a:moveTo>
                  <a:cubicBezTo>
                    <a:pt x="2577" y="0"/>
                    <a:pt x="1794" y="302"/>
                    <a:pt x="1207" y="905"/>
                  </a:cubicBezTo>
                  <a:cubicBezTo>
                    <a:pt x="0" y="2112"/>
                    <a:pt x="0" y="4037"/>
                    <a:pt x="1207" y="5244"/>
                  </a:cubicBezTo>
                  <a:lnTo>
                    <a:pt x="7633" y="11670"/>
                  </a:lnTo>
                  <a:cubicBezTo>
                    <a:pt x="8220" y="12257"/>
                    <a:pt x="9003" y="12551"/>
                    <a:pt x="9786" y="12551"/>
                  </a:cubicBezTo>
                  <a:cubicBezTo>
                    <a:pt x="10569" y="12551"/>
                    <a:pt x="11352" y="12257"/>
                    <a:pt x="11939" y="11670"/>
                  </a:cubicBezTo>
                  <a:cubicBezTo>
                    <a:pt x="13146" y="10463"/>
                    <a:pt x="13146" y="8538"/>
                    <a:pt x="11939" y="7331"/>
                  </a:cubicBezTo>
                  <a:lnTo>
                    <a:pt x="5513" y="905"/>
                  </a:lnTo>
                  <a:cubicBezTo>
                    <a:pt x="4926" y="302"/>
                    <a:pt x="4143" y="0"/>
                    <a:pt x="336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 dirty="0"/>
            </a:p>
          </p:txBody>
        </p:sp>
        <p:sp>
          <p:nvSpPr>
            <p:cNvPr id="3027" name="Google Shape;3027;p73"/>
            <p:cNvSpPr/>
            <p:nvPr/>
          </p:nvSpPr>
          <p:spPr>
            <a:xfrm>
              <a:off x="4750250" y="1434650"/>
              <a:ext cx="328675" cy="313775"/>
            </a:xfrm>
            <a:custGeom>
              <a:avLst/>
              <a:gdLst/>
              <a:ahLst/>
              <a:cxnLst/>
              <a:rect l="l" t="t" r="r" b="b"/>
              <a:pathLst>
                <a:path w="13147" h="12551" extrusionOk="0">
                  <a:moveTo>
                    <a:pt x="3361" y="0"/>
                  </a:moveTo>
                  <a:cubicBezTo>
                    <a:pt x="2578" y="0"/>
                    <a:pt x="1795" y="302"/>
                    <a:pt x="1208" y="906"/>
                  </a:cubicBezTo>
                  <a:cubicBezTo>
                    <a:pt x="1" y="2080"/>
                    <a:pt x="1" y="4037"/>
                    <a:pt x="1208" y="5212"/>
                  </a:cubicBezTo>
                  <a:lnTo>
                    <a:pt x="7634" y="11638"/>
                  </a:lnTo>
                  <a:cubicBezTo>
                    <a:pt x="8221" y="12257"/>
                    <a:pt x="9004" y="12551"/>
                    <a:pt x="9787" y="12551"/>
                  </a:cubicBezTo>
                  <a:cubicBezTo>
                    <a:pt x="10570" y="12551"/>
                    <a:pt x="11352" y="12257"/>
                    <a:pt x="11940" y="11638"/>
                  </a:cubicBezTo>
                  <a:cubicBezTo>
                    <a:pt x="13147" y="10463"/>
                    <a:pt x="13147" y="8506"/>
                    <a:pt x="11940" y="7332"/>
                  </a:cubicBezTo>
                  <a:lnTo>
                    <a:pt x="5513" y="906"/>
                  </a:lnTo>
                  <a:cubicBezTo>
                    <a:pt x="4926" y="302"/>
                    <a:pt x="4143" y="0"/>
                    <a:pt x="336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 dirty="0"/>
            </a:p>
          </p:txBody>
        </p:sp>
        <p:sp>
          <p:nvSpPr>
            <p:cNvPr id="3028" name="Google Shape;3028;p73"/>
            <p:cNvSpPr/>
            <p:nvPr/>
          </p:nvSpPr>
          <p:spPr>
            <a:xfrm>
              <a:off x="5576350" y="4071750"/>
              <a:ext cx="328675" cy="313175"/>
            </a:xfrm>
            <a:custGeom>
              <a:avLst/>
              <a:gdLst/>
              <a:ahLst/>
              <a:cxnLst/>
              <a:rect l="l" t="t" r="r" b="b"/>
              <a:pathLst>
                <a:path w="13147" h="12527" extrusionOk="0">
                  <a:moveTo>
                    <a:pt x="9787" y="1"/>
                  </a:moveTo>
                  <a:cubicBezTo>
                    <a:pt x="9004" y="1"/>
                    <a:pt x="8221" y="295"/>
                    <a:pt x="7634" y="882"/>
                  </a:cubicBezTo>
                  <a:lnTo>
                    <a:pt x="1208" y="7308"/>
                  </a:lnTo>
                  <a:cubicBezTo>
                    <a:pt x="1" y="8515"/>
                    <a:pt x="1" y="10439"/>
                    <a:pt x="1208" y="11646"/>
                  </a:cubicBezTo>
                  <a:cubicBezTo>
                    <a:pt x="1795" y="12233"/>
                    <a:pt x="2578" y="12527"/>
                    <a:pt x="3360" y="12527"/>
                  </a:cubicBezTo>
                  <a:cubicBezTo>
                    <a:pt x="4143" y="12527"/>
                    <a:pt x="4926" y="12233"/>
                    <a:pt x="5513" y="11646"/>
                  </a:cubicBezTo>
                  <a:lnTo>
                    <a:pt x="11940" y="5220"/>
                  </a:lnTo>
                  <a:cubicBezTo>
                    <a:pt x="13146" y="4013"/>
                    <a:pt x="13146" y="2089"/>
                    <a:pt x="11940" y="882"/>
                  </a:cubicBezTo>
                  <a:cubicBezTo>
                    <a:pt x="11352" y="295"/>
                    <a:pt x="10569" y="1"/>
                    <a:pt x="978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 dirty="0"/>
            </a:p>
          </p:txBody>
        </p:sp>
        <p:sp>
          <p:nvSpPr>
            <p:cNvPr id="3029" name="Google Shape;3029;p73"/>
            <p:cNvSpPr/>
            <p:nvPr/>
          </p:nvSpPr>
          <p:spPr>
            <a:xfrm>
              <a:off x="5225700" y="4422625"/>
              <a:ext cx="328650" cy="313800"/>
            </a:xfrm>
            <a:custGeom>
              <a:avLst/>
              <a:gdLst/>
              <a:ahLst/>
              <a:cxnLst/>
              <a:rect l="l" t="t" r="r" b="b"/>
              <a:pathLst>
                <a:path w="13146" h="12552" extrusionOk="0">
                  <a:moveTo>
                    <a:pt x="9770" y="1"/>
                  </a:moveTo>
                  <a:cubicBezTo>
                    <a:pt x="8987" y="1"/>
                    <a:pt x="8204" y="302"/>
                    <a:pt x="7601" y="906"/>
                  </a:cubicBezTo>
                  <a:lnTo>
                    <a:pt x="1174" y="7332"/>
                  </a:lnTo>
                  <a:cubicBezTo>
                    <a:pt x="0" y="8506"/>
                    <a:pt x="0" y="10464"/>
                    <a:pt x="1174" y="11638"/>
                  </a:cubicBezTo>
                  <a:cubicBezTo>
                    <a:pt x="1794" y="12258"/>
                    <a:pt x="2577" y="12551"/>
                    <a:pt x="3360" y="12551"/>
                  </a:cubicBezTo>
                  <a:cubicBezTo>
                    <a:pt x="4143" y="12551"/>
                    <a:pt x="4926" y="12258"/>
                    <a:pt x="5513" y="11638"/>
                  </a:cubicBezTo>
                  <a:lnTo>
                    <a:pt x="11939" y="5212"/>
                  </a:lnTo>
                  <a:cubicBezTo>
                    <a:pt x="13146" y="4037"/>
                    <a:pt x="13146" y="2080"/>
                    <a:pt x="11939" y="906"/>
                  </a:cubicBezTo>
                  <a:cubicBezTo>
                    <a:pt x="11335" y="302"/>
                    <a:pt x="10553" y="1"/>
                    <a:pt x="977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 dirty="0"/>
            </a:p>
          </p:txBody>
        </p:sp>
        <p:sp>
          <p:nvSpPr>
            <p:cNvPr id="3030" name="Google Shape;3030;p73"/>
            <p:cNvSpPr/>
            <p:nvPr/>
          </p:nvSpPr>
          <p:spPr>
            <a:xfrm>
              <a:off x="5100925" y="3596525"/>
              <a:ext cx="328675" cy="313800"/>
            </a:xfrm>
            <a:custGeom>
              <a:avLst/>
              <a:gdLst/>
              <a:ahLst/>
              <a:cxnLst/>
              <a:rect l="l" t="t" r="r" b="b"/>
              <a:pathLst>
                <a:path w="13147" h="12552" extrusionOk="0">
                  <a:moveTo>
                    <a:pt x="9786" y="1"/>
                  </a:moveTo>
                  <a:cubicBezTo>
                    <a:pt x="9003" y="1"/>
                    <a:pt x="8220" y="302"/>
                    <a:pt x="7633" y="906"/>
                  </a:cubicBezTo>
                  <a:lnTo>
                    <a:pt x="1207" y="7332"/>
                  </a:lnTo>
                  <a:cubicBezTo>
                    <a:pt x="0" y="8506"/>
                    <a:pt x="0" y="10464"/>
                    <a:pt x="1207" y="11638"/>
                  </a:cubicBezTo>
                  <a:cubicBezTo>
                    <a:pt x="1794" y="12258"/>
                    <a:pt x="2577" y="12551"/>
                    <a:pt x="3360" y="12551"/>
                  </a:cubicBezTo>
                  <a:cubicBezTo>
                    <a:pt x="4143" y="12551"/>
                    <a:pt x="4926" y="12258"/>
                    <a:pt x="5513" y="11638"/>
                  </a:cubicBezTo>
                  <a:lnTo>
                    <a:pt x="11939" y="5212"/>
                  </a:lnTo>
                  <a:cubicBezTo>
                    <a:pt x="13146" y="4037"/>
                    <a:pt x="13146" y="2080"/>
                    <a:pt x="11939" y="906"/>
                  </a:cubicBezTo>
                  <a:cubicBezTo>
                    <a:pt x="11352" y="302"/>
                    <a:pt x="10569" y="1"/>
                    <a:pt x="978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 dirty="0"/>
            </a:p>
          </p:txBody>
        </p:sp>
        <p:sp>
          <p:nvSpPr>
            <p:cNvPr id="3031" name="Google Shape;3031;p73"/>
            <p:cNvSpPr/>
            <p:nvPr/>
          </p:nvSpPr>
          <p:spPr>
            <a:xfrm>
              <a:off x="4750250" y="3947200"/>
              <a:ext cx="328675" cy="313775"/>
            </a:xfrm>
            <a:custGeom>
              <a:avLst/>
              <a:gdLst/>
              <a:ahLst/>
              <a:cxnLst/>
              <a:rect l="l" t="t" r="r" b="b"/>
              <a:pathLst>
                <a:path w="13147" h="12551" extrusionOk="0">
                  <a:moveTo>
                    <a:pt x="9787" y="0"/>
                  </a:moveTo>
                  <a:cubicBezTo>
                    <a:pt x="9004" y="0"/>
                    <a:pt x="8221" y="302"/>
                    <a:pt x="7634" y="906"/>
                  </a:cubicBezTo>
                  <a:lnTo>
                    <a:pt x="1208" y="7332"/>
                  </a:lnTo>
                  <a:cubicBezTo>
                    <a:pt x="1" y="8506"/>
                    <a:pt x="1" y="10463"/>
                    <a:pt x="1208" y="11637"/>
                  </a:cubicBezTo>
                  <a:cubicBezTo>
                    <a:pt x="1795" y="12257"/>
                    <a:pt x="2578" y="12551"/>
                    <a:pt x="3361" y="12551"/>
                  </a:cubicBezTo>
                  <a:cubicBezTo>
                    <a:pt x="4143" y="12551"/>
                    <a:pt x="4926" y="12257"/>
                    <a:pt x="5513" y="11637"/>
                  </a:cubicBezTo>
                  <a:lnTo>
                    <a:pt x="11940" y="5211"/>
                  </a:lnTo>
                  <a:cubicBezTo>
                    <a:pt x="13147" y="4037"/>
                    <a:pt x="13147" y="2080"/>
                    <a:pt x="11940" y="906"/>
                  </a:cubicBezTo>
                  <a:cubicBezTo>
                    <a:pt x="11352" y="302"/>
                    <a:pt x="10570" y="0"/>
                    <a:pt x="97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 dirty="0"/>
            </a:p>
          </p:txBody>
        </p:sp>
        <p:sp>
          <p:nvSpPr>
            <p:cNvPr id="3032" name="Google Shape;3032;p73"/>
            <p:cNvSpPr/>
            <p:nvPr/>
          </p:nvSpPr>
          <p:spPr>
            <a:xfrm>
              <a:off x="1933525" y="3833850"/>
              <a:ext cx="327850" cy="313775"/>
            </a:xfrm>
            <a:custGeom>
              <a:avLst/>
              <a:gdLst/>
              <a:ahLst/>
              <a:cxnLst/>
              <a:rect l="l" t="t" r="r" b="b"/>
              <a:pathLst>
                <a:path w="13114" h="12551" extrusionOk="0">
                  <a:moveTo>
                    <a:pt x="3344" y="0"/>
                  </a:moveTo>
                  <a:cubicBezTo>
                    <a:pt x="2561" y="0"/>
                    <a:pt x="1778" y="302"/>
                    <a:pt x="1175" y="905"/>
                  </a:cubicBezTo>
                  <a:cubicBezTo>
                    <a:pt x="1" y="2112"/>
                    <a:pt x="1" y="4037"/>
                    <a:pt x="1175" y="5244"/>
                  </a:cubicBezTo>
                  <a:lnTo>
                    <a:pt x="7601" y="11670"/>
                  </a:lnTo>
                  <a:cubicBezTo>
                    <a:pt x="8188" y="12257"/>
                    <a:pt x="8971" y="12551"/>
                    <a:pt x="9754" y="12551"/>
                  </a:cubicBezTo>
                  <a:cubicBezTo>
                    <a:pt x="10537" y="12551"/>
                    <a:pt x="11320" y="12257"/>
                    <a:pt x="11940" y="11670"/>
                  </a:cubicBezTo>
                  <a:cubicBezTo>
                    <a:pt x="13114" y="10463"/>
                    <a:pt x="13114" y="8538"/>
                    <a:pt x="11940" y="7331"/>
                  </a:cubicBezTo>
                  <a:lnTo>
                    <a:pt x="5513" y="905"/>
                  </a:lnTo>
                  <a:cubicBezTo>
                    <a:pt x="4910" y="302"/>
                    <a:pt x="4127" y="0"/>
                    <a:pt x="334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 dirty="0"/>
            </a:p>
          </p:txBody>
        </p:sp>
        <p:sp>
          <p:nvSpPr>
            <p:cNvPr id="3033" name="Google Shape;3033;p73"/>
            <p:cNvSpPr/>
            <p:nvPr/>
          </p:nvSpPr>
          <p:spPr>
            <a:xfrm>
              <a:off x="2284200" y="4185125"/>
              <a:ext cx="328675" cy="313175"/>
            </a:xfrm>
            <a:custGeom>
              <a:avLst/>
              <a:gdLst/>
              <a:ahLst/>
              <a:cxnLst/>
              <a:rect l="l" t="t" r="r" b="b"/>
              <a:pathLst>
                <a:path w="13147" h="12527" extrusionOk="0">
                  <a:moveTo>
                    <a:pt x="3344" y="0"/>
                  </a:moveTo>
                  <a:cubicBezTo>
                    <a:pt x="2561" y="0"/>
                    <a:pt x="1778" y="294"/>
                    <a:pt x="1175" y="881"/>
                  </a:cubicBezTo>
                  <a:cubicBezTo>
                    <a:pt x="0" y="2088"/>
                    <a:pt x="0" y="4012"/>
                    <a:pt x="1175" y="5219"/>
                  </a:cubicBezTo>
                  <a:lnTo>
                    <a:pt x="7601" y="11645"/>
                  </a:lnTo>
                  <a:cubicBezTo>
                    <a:pt x="8220" y="12233"/>
                    <a:pt x="9003" y="12526"/>
                    <a:pt x="9786" y="12526"/>
                  </a:cubicBezTo>
                  <a:cubicBezTo>
                    <a:pt x="10569" y="12526"/>
                    <a:pt x="11352" y="12233"/>
                    <a:pt x="11939" y="11645"/>
                  </a:cubicBezTo>
                  <a:cubicBezTo>
                    <a:pt x="13146" y="10439"/>
                    <a:pt x="13146" y="8514"/>
                    <a:pt x="11939" y="7307"/>
                  </a:cubicBezTo>
                  <a:lnTo>
                    <a:pt x="5513" y="881"/>
                  </a:lnTo>
                  <a:cubicBezTo>
                    <a:pt x="4910" y="294"/>
                    <a:pt x="4127" y="0"/>
                    <a:pt x="334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 dirty="0"/>
            </a:p>
          </p:txBody>
        </p:sp>
        <p:sp>
          <p:nvSpPr>
            <p:cNvPr id="3034" name="Google Shape;3034;p73"/>
            <p:cNvSpPr/>
            <p:nvPr/>
          </p:nvSpPr>
          <p:spPr>
            <a:xfrm>
              <a:off x="1695400" y="4071750"/>
              <a:ext cx="703800" cy="689125"/>
            </a:xfrm>
            <a:custGeom>
              <a:avLst/>
              <a:gdLst/>
              <a:ahLst/>
              <a:cxnLst/>
              <a:rect l="l" t="t" r="r" b="b"/>
              <a:pathLst>
                <a:path w="28152" h="27565" extrusionOk="0">
                  <a:moveTo>
                    <a:pt x="3361" y="1"/>
                  </a:moveTo>
                  <a:cubicBezTo>
                    <a:pt x="2578" y="1"/>
                    <a:pt x="1795" y="295"/>
                    <a:pt x="1208" y="882"/>
                  </a:cubicBezTo>
                  <a:cubicBezTo>
                    <a:pt x="1" y="2089"/>
                    <a:pt x="1" y="4013"/>
                    <a:pt x="1208" y="5220"/>
                  </a:cubicBezTo>
                  <a:lnTo>
                    <a:pt x="22639" y="26651"/>
                  </a:lnTo>
                  <a:cubicBezTo>
                    <a:pt x="23226" y="27271"/>
                    <a:pt x="24009" y="27565"/>
                    <a:pt x="24792" y="27565"/>
                  </a:cubicBezTo>
                  <a:cubicBezTo>
                    <a:pt x="25575" y="27565"/>
                    <a:pt x="26358" y="27271"/>
                    <a:pt x="26977" y="26651"/>
                  </a:cubicBezTo>
                  <a:cubicBezTo>
                    <a:pt x="28152" y="25477"/>
                    <a:pt x="28152" y="23520"/>
                    <a:pt x="26977" y="22346"/>
                  </a:cubicBezTo>
                  <a:lnTo>
                    <a:pt x="5513" y="882"/>
                  </a:lnTo>
                  <a:cubicBezTo>
                    <a:pt x="4926" y="295"/>
                    <a:pt x="4143" y="1"/>
                    <a:pt x="336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 dirty="0"/>
            </a:p>
          </p:txBody>
        </p:sp>
        <p:sp>
          <p:nvSpPr>
            <p:cNvPr id="3035" name="Google Shape;3035;p73"/>
            <p:cNvSpPr/>
            <p:nvPr/>
          </p:nvSpPr>
          <p:spPr>
            <a:xfrm>
              <a:off x="2170850" y="3596525"/>
              <a:ext cx="703800" cy="688925"/>
            </a:xfrm>
            <a:custGeom>
              <a:avLst/>
              <a:gdLst/>
              <a:ahLst/>
              <a:cxnLst/>
              <a:rect l="l" t="t" r="r" b="b"/>
              <a:pathLst>
                <a:path w="28152" h="27557" extrusionOk="0">
                  <a:moveTo>
                    <a:pt x="3360" y="1"/>
                  </a:moveTo>
                  <a:cubicBezTo>
                    <a:pt x="2577" y="1"/>
                    <a:pt x="1794" y="302"/>
                    <a:pt x="1207" y="906"/>
                  </a:cubicBezTo>
                  <a:cubicBezTo>
                    <a:pt x="0" y="2080"/>
                    <a:pt x="0" y="4037"/>
                    <a:pt x="1207" y="5212"/>
                  </a:cubicBezTo>
                  <a:lnTo>
                    <a:pt x="22638" y="26643"/>
                  </a:lnTo>
                  <a:cubicBezTo>
                    <a:pt x="23225" y="27263"/>
                    <a:pt x="24008" y="27556"/>
                    <a:pt x="24791" y="27556"/>
                  </a:cubicBezTo>
                  <a:cubicBezTo>
                    <a:pt x="25574" y="27556"/>
                    <a:pt x="26357" y="27263"/>
                    <a:pt x="26944" y="26643"/>
                  </a:cubicBezTo>
                  <a:cubicBezTo>
                    <a:pt x="28151" y="25469"/>
                    <a:pt x="28151" y="23512"/>
                    <a:pt x="26944" y="22337"/>
                  </a:cubicBezTo>
                  <a:lnTo>
                    <a:pt x="5513" y="906"/>
                  </a:lnTo>
                  <a:cubicBezTo>
                    <a:pt x="4926" y="302"/>
                    <a:pt x="4143" y="1"/>
                    <a:pt x="336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 dirty="0"/>
            </a:p>
          </p:txBody>
        </p:sp>
        <p:sp>
          <p:nvSpPr>
            <p:cNvPr id="3036" name="Google Shape;3036;p73"/>
            <p:cNvSpPr/>
            <p:nvPr/>
          </p:nvSpPr>
          <p:spPr>
            <a:xfrm>
              <a:off x="5339050" y="3833850"/>
              <a:ext cx="327850" cy="313775"/>
            </a:xfrm>
            <a:custGeom>
              <a:avLst/>
              <a:gdLst/>
              <a:ahLst/>
              <a:cxnLst/>
              <a:rect l="l" t="t" r="r" b="b"/>
              <a:pathLst>
                <a:path w="13114" h="12551" extrusionOk="0">
                  <a:moveTo>
                    <a:pt x="9770" y="0"/>
                  </a:moveTo>
                  <a:cubicBezTo>
                    <a:pt x="8987" y="0"/>
                    <a:pt x="8204" y="302"/>
                    <a:pt x="7601" y="905"/>
                  </a:cubicBezTo>
                  <a:lnTo>
                    <a:pt x="1175" y="7331"/>
                  </a:lnTo>
                  <a:cubicBezTo>
                    <a:pt x="0" y="8538"/>
                    <a:pt x="0" y="10463"/>
                    <a:pt x="1175" y="11670"/>
                  </a:cubicBezTo>
                  <a:cubicBezTo>
                    <a:pt x="1794" y="12257"/>
                    <a:pt x="2577" y="12551"/>
                    <a:pt x="3360" y="12551"/>
                  </a:cubicBezTo>
                  <a:cubicBezTo>
                    <a:pt x="4143" y="12551"/>
                    <a:pt x="4926" y="12257"/>
                    <a:pt x="5513" y="11670"/>
                  </a:cubicBezTo>
                  <a:lnTo>
                    <a:pt x="11939" y="5244"/>
                  </a:lnTo>
                  <a:cubicBezTo>
                    <a:pt x="13113" y="4037"/>
                    <a:pt x="13113" y="2112"/>
                    <a:pt x="11939" y="905"/>
                  </a:cubicBezTo>
                  <a:cubicBezTo>
                    <a:pt x="11336" y="302"/>
                    <a:pt x="10553" y="0"/>
                    <a:pt x="977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 dirty="0"/>
            </a:p>
          </p:txBody>
        </p:sp>
        <p:sp>
          <p:nvSpPr>
            <p:cNvPr id="3037" name="Google Shape;3037;p73"/>
            <p:cNvSpPr/>
            <p:nvPr/>
          </p:nvSpPr>
          <p:spPr>
            <a:xfrm>
              <a:off x="4987575" y="4185125"/>
              <a:ext cx="328650" cy="313175"/>
            </a:xfrm>
            <a:custGeom>
              <a:avLst/>
              <a:gdLst/>
              <a:ahLst/>
              <a:cxnLst/>
              <a:rect l="l" t="t" r="r" b="b"/>
              <a:pathLst>
                <a:path w="13146" h="12527" extrusionOk="0">
                  <a:moveTo>
                    <a:pt x="9802" y="0"/>
                  </a:moveTo>
                  <a:cubicBezTo>
                    <a:pt x="9019" y="0"/>
                    <a:pt x="8237" y="294"/>
                    <a:pt x="7633" y="881"/>
                  </a:cubicBezTo>
                  <a:lnTo>
                    <a:pt x="1207" y="7307"/>
                  </a:lnTo>
                  <a:cubicBezTo>
                    <a:pt x="0" y="8514"/>
                    <a:pt x="0" y="10439"/>
                    <a:pt x="1207" y="11645"/>
                  </a:cubicBezTo>
                  <a:cubicBezTo>
                    <a:pt x="1794" y="12233"/>
                    <a:pt x="2577" y="12526"/>
                    <a:pt x="3360" y="12526"/>
                  </a:cubicBezTo>
                  <a:cubicBezTo>
                    <a:pt x="4143" y="12526"/>
                    <a:pt x="4926" y="12233"/>
                    <a:pt x="5545" y="11645"/>
                  </a:cubicBezTo>
                  <a:lnTo>
                    <a:pt x="11972" y="5219"/>
                  </a:lnTo>
                  <a:cubicBezTo>
                    <a:pt x="13146" y="4012"/>
                    <a:pt x="13146" y="2088"/>
                    <a:pt x="11972" y="881"/>
                  </a:cubicBezTo>
                  <a:cubicBezTo>
                    <a:pt x="11368" y="294"/>
                    <a:pt x="10585" y="0"/>
                    <a:pt x="980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 dirty="0"/>
            </a:p>
          </p:txBody>
        </p:sp>
      </p:grpSp>
      <p:grpSp>
        <p:nvGrpSpPr>
          <p:cNvPr id="3038" name="Google Shape;3038;p73"/>
          <p:cNvGrpSpPr/>
          <p:nvPr/>
        </p:nvGrpSpPr>
        <p:grpSpPr>
          <a:xfrm>
            <a:off x="4217873" y="3526803"/>
            <a:ext cx="606540" cy="698677"/>
            <a:chOff x="1534750" y="238125"/>
            <a:chExt cx="4530925" cy="5219200"/>
          </a:xfrm>
          <a:solidFill>
            <a:srgbClr val="FDC3D8"/>
          </a:solidFill>
        </p:grpSpPr>
        <p:sp>
          <p:nvSpPr>
            <p:cNvPr id="3039" name="Google Shape;3039;p73"/>
            <p:cNvSpPr/>
            <p:nvPr/>
          </p:nvSpPr>
          <p:spPr>
            <a:xfrm>
              <a:off x="2927625" y="2691125"/>
              <a:ext cx="153325" cy="305825"/>
            </a:xfrm>
            <a:custGeom>
              <a:avLst/>
              <a:gdLst/>
              <a:ahLst/>
              <a:cxnLst/>
              <a:rect l="l" t="t" r="r" b="b"/>
              <a:pathLst>
                <a:path w="6133" h="12233" extrusionOk="0">
                  <a:moveTo>
                    <a:pt x="3067" y="1"/>
                  </a:moveTo>
                  <a:cubicBezTo>
                    <a:pt x="1370" y="1"/>
                    <a:pt x="0" y="1371"/>
                    <a:pt x="0" y="3034"/>
                  </a:cubicBezTo>
                  <a:lnTo>
                    <a:pt x="0" y="9167"/>
                  </a:lnTo>
                  <a:cubicBezTo>
                    <a:pt x="0" y="10863"/>
                    <a:pt x="1370" y="12233"/>
                    <a:pt x="3067" y="12233"/>
                  </a:cubicBezTo>
                  <a:cubicBezTo>
                    <a:pt x="4763" y="12233"/>
                    <a:pt x="6133" y="10863"/>
                    <a:pt x="6133" y="9167"/>
                  </a:cubicBezTo>
                  <a:lnTo>
                    <a:pt x="6133" y="3034"/>
                  </a:lnTo>
                  <a:cubicBezTo>
                    <a:pt x="6133" y="1371"/>
                    <a:pt x="4763" y="1"/>
                    <a:pt x="30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 dirty="0"/>
            </a:p>
          </p:txBody>
        </p:sp>
        <p:sp>
          <p:nvSpPr>
            <p:cNvPr id="3040" name="Google Shape;3040;p73"/>
            <p:cNvSpPr/>
            <p:nvPr/>
          </p:nvSpPr>
          <p:spPr>
            <a:xfrm>
              <a:off x="4519475" y="2691125"/>
              <a:ext cx="153325" cy="305825"/>
            </a:xfrm>
            <a:custGeom>
              <a:avLst/>
              <a:gdLst/>
              <a:ahLst/>
              <a:cxnLst/>
              <a:rect l="l" t="t" r="r" b="b"/>
              <a:pathLst>
                <a:path w="6133" h="12233" extrusionOk="0">
                  <a:moveTo>
                    <a:pt x="3067" y="1"/>
                  </a:moveTo>
                  <a:cubicBezTo>
                    <a:pt x="1370" y="1"/>
                    <a:pt x="0" y="1371"/>
                    <a:pt x="0" y="3034"/>
                  </a:cubicBezTo>
                  <a:lnTo>
                    <a:pt x="0" y="9167"/>
                  </a:lnTo>
                  <a:cubicBezTo>
                    <a:pt x="0" y="10863"/>
                    <a:pt x="1370" y="12233"/>
                    <a:pt x="3067" y="12233"/>
                  </a:cubicBezTo>
                  <a:cubicBezTo>
                    <a:pt x="4763" y="12233"/>
                    <a:pt x="6133" y="10863"/>
                    <a:pt x="6133" y="9167"/>
                  </a:cubicBezTo>
                  <a:lnTo>
                    <a:pt x="6133" y="3034"/>
                  </a:lnTo>
                  <a:cubicBezTo>
                    <a:pt x="6133" y="1371"/>
                    <a:pt x="4763" y="1"/>
                    <a:pt x="30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 dirty="0"/>
            </a:p>
          </p:txBody>
        </p:sp>
        <p:sp>
          <p:nvSpPr>
            <p:cNvPr id="3041" name="Google Shape;3041;p73"/>
            <p:cNvSpPr/>
            <p:nvPr/>
          </p:nvSpPr>
          <p:spPr>
            <a:xfrm>
              <a:off x="3505000" y="3021325"/>
              <a:ext cx="590425" cy="248525"/>
            </a:xfrm>
            <a:custGeom>
              <a:avLst/>
              <a:gdLst/>
              <a:ahLst/>
              <a:cxnLst/>
              <a:rect l="l" t="t" r="r" b="b"/>
              <a:pathLst>
                <a:path w="23617" h="9941" extrusionOk="0">
                  <a:moveTo>
                    <a:pt x="3409" y="1"/>
                  </a:moveTo>
                  <a:cubicBezTo>
                    <a:pt x="2697" y="1"/>
                    <a:pt x="1982" y="249"/>
                    <a:pt x="1403" y="754"/>
                  </a:cubicBezTo>
                  <a:cubicBezTo>
                    <a:pt x="131" y="1863"/>
                    <a:pt x="0" y="3788"/>
                    <a:pt x="1109" y="5060"/>
                  </a:cubicBezTo>
                  <a:cubicBezTo>
                    <a:pt x="3934" y="8309"/>
                    <a:pt x="7871" y="9940"/>
                    <a:pt x="11811" y="9940"/>
                  </a:cubicBezTo>
                  <a:cubicBezTo>
                    <a:pt x="15741" y="9940"/>
                    <a:pt x="19674" y="8318"/>
                    <a:pt x="22508" y="5060"/>
                  </a:cubicBezTo>
                  <a:cubicBezTo>
                    <a:pt x="23617" y="3788"/>
                    <a:pt x="23486" y="1863"/>
                    <a:pt x="22214" y="754"/>
                  </a:cubicBezTo>
                  <a:cubicBezTo>
                    <a:pt x="21635" y="249"/>
                    <a:pt x="20920" y="1"/>
                    <a:pt x="20208" y="1"/>
                  </a:cubicBezTo>
                  <a:cubicBezTo>
                    <a:pt x="19358" y="1"/>
                    <a:pt x="18512" y="355"/>
                    <a:pt x="17908" y="1047"/>
                  </a:cubicBezTo>
                  <a:cubicBezTo>
                    <a:pt x="16294" y="2907"/>
                    <a:pt x="14051" y="3836"/>
                    <a:pt x="11809" y="3836"/>
                  </a:cubicBezTo>
                  <a:cubicBezTo>
                    <a:pt x="9566" y="3836"/>
                    <a:pt x="7323" y="2907"/>
                    <a:pt x="5709" y="1047"/>
                  </a:cubicBezTo>
                  <a:cubicBezTo>
                    <a:pt x="5105" y="355"/>
                    <a:pt x="4259" y="1"/>
                    <a:pt x="340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 dirty="0"/>
            </a:p>
          </p:txBody>
        </p:sp>
        <p:sp>
          <p:nvSpPr>
            <p:cNvPr id="3042" name="Google Shape;3042;p73"/>
            <p:cNvSpPr/>
            <p:nvPr/>
          </p:nvSpPr>
          <p:spPr>
            <a:xfrm>
              <a:off x="1534750" y="238125"/>
              <a:ext cx="4530925" cy="5219200"/>
            </a:xfrm>
            <a:custGeom>
              <a:avLst/>
              <a:gdLst/>
              <a:ahLst/>
              <a:cxnLst/>
              <a:rect l="l" t="t" r="r" b="b"/>
              <a:pathLst>
                <a:path w="181237" h="208768" extrusionOk="0">
                  <a:moveTo>
                    <a:pt x="103275" y="6100"/>
                  </a:moveTo>
                  <a:cubicBezTo>
                    <a:pt x="110484" y="6100"/>
                    <a:pt x="116649" y="11026"/>
                    <a:pt x="118248" y="18039"/>
                  </a:cubicBezTo>
                  <a:lnTo>
                    <a:pt x="119389" y="23030"/>
                  </a:lnTo>
                  <a:cubicBezTo>
                    <a:pt x="109875" y="19639"/>
                    <a:pt x="100107" y="18013"/>
                    <a:pt x="90508" y="18013"/>
                  </a:cubicBezTo>
                  <a:cubicBezTo>
                    <a:pt x="80623" y="18013"/>
                    <a:pt x="70916" y="19736"/>
                    <a:pt x="61848" y="23030"/>
                  </a:cubicBezTo>
                  <a:lnTo>
                    <a:pt x="61848" y="23030"/>
                  </a:lnTo>
                  <a:lnTo>
                    <a:pt x="62990" y="18039"/>
                  </a:lnTo>
                  <a:cubicBezTo>
                    <a:pt x="64588" y="11026"/>
                    <a:pt x="70753" y="6100"/>
                    <a:pt x="77962" y="6100"/>
                  </a:cubicBezTo>
                  <a:close/>
                  <a:moveTo>
                    <a:pt x="150163" y="21450"/>
                  </a:moveTo>
                  <a:cubicBezTo>
                    <a:pt x="157137" y="21450"/>
                    <a:pt x="163552" y="25349"/>
                    <a:pt x="166721" y="31772"/>
                  </a:cubicBezTo>
                  <a:cubicBezTo>
                    <a:pt x="169787" y="38002"/>
                    <a:pt x="169167" y="45342"/>
                    <a:pt x="165024" y="50920"/>
                  </a:cubicBezTo>
                  <a:lnTo>
                    <a:pt x="161306" y="55976"/>
                  </a:lnTo>
                  <a:cubicBezTo>
                    <a:pt x="152857" y="43287"/>
                    <a:pt x="140788" y="32620"/>
                    <a:pt x="126337" y="25868"/>
                  </a:cubicBezTo>
                  <a:lnTo>
                    <a:pt x="126174" y="25150"/>
                  </a:lnTo>
                  <a:lnTo>
                    <a:pt x="147149" y="21692"/>
                  </a:lnTo>
                  <a:cubicBezTo>
                    <a:pt x="148160" y="21529"/>
                    <a:pt x="149167" y="21450"/>
                    <a:pt x="150163" y="21450"/>
                  </a:cubicBezTo>
                  <a:close/>
                  <a:moveTo>
                    <a:pt x="30925" y="21433"/>
                  </a:moveTo>
                  <a:cubicBezTo>
                    <a:pt x="31954" y="21433"/>
                    <a:pt x="33010" y="21517"/>
                    <a:pt x="34088" y="21692"/>
                  </a:cubicBezTo>
                  <a:lnTo>
                    <a:pt x="55063" y="25150"/>
                  </a:lnTo>
                  <a:cubicBezTo>
                    <a:pt x="55063" y="25180"/>
                    <a:pt x="54894" y="25859"/>
                    <a:pt x="54896" y="25902"/>
                  </a:cubicBezTo>
                  <a:lnTo>
                    <a:pt x="54896" y="25902"/>
                  </a:lnTo>
                  <a:cubicBezTo>
                    <a:pt x="48700" y="28805"/>
                    <a:pt x="42829" y="32490"/>
                    <a:pt x="37350" y="36926"/>
                  </a:cubicBezTo>
                  <a:cubicBezTo>
                    <a:pt x="36046" y="38002"/>
                    <a:pt x="35850" y="39927"/>
                    <a:pt x="36926" y="41232"/>
                  </a:cubicBezTo>
                  <a:cubicBezTo>
                    <a:pt x="37523" y="41977"/>
                    <a:pt x="38407" y="42371"/>
                    <a:pt x="39305" y="42371"/>
                  </a:cubicBezTo>
                  <a:cubicBezTo>
                    <a:pt x="39978" y="42371"/>
                    <a:pt x="40659" y="42150"/>
                    <a:pt x="41232" y="41688"/>
                  </a:cubicBezTo>
                  <a:cubicBezTo>
                    <a:pt x="46614" y="37317"/>
                    <a:pt x="52519" y="33696"/>
                    <a:pt x="58782" y="30891"/>
                  </a:cubicBezTo>
                  <a:cubicBezTo>
                    <a:pt x="69111" y="26284"/>
                    <a:pt x="79913" y="24107"/>
                    <a:pt x="90549" y="24107"/>
                  </a:cubicBezTo>
                  <a:cubicBezTo>
                    <a:pt x="120352" y="24107"/>
                    <a:pt x="148858" y="41199"/>
                    <a:pt x="162056" y="69807"/>
                  </a:cubicBezTo>
                  <a:lnTo>
                    <a:pt x="19214" y="69807"/>
                  </a:lnTo>
                  <a:cubicBezTo>
                    <a:pt x="22476" y="62793"/>
                    <a:pt x="26912" y="56008"/>
                    <a:pt x="32653" y="49778"/>
                  </a:cubicBezTo>
                  <a:cubicBezTo>
                    <a:pt x="33795" y="48538"/>
                    <a:pt x="33697" y="46581"/>
                    <a:pt x="32457" y="45439"/>
                  </a:cubicBezTo>
                  <a:cubicBezTo>
                    <a:pt x="31876" y="44904"/>
                    <a:pt x="31136" y="44641"/>
                    <a:pt x="30397" y="44641"/>
                  </a:cubicBezTo>
                  <a:cubicBezTo>
                    <a:pt x="29561" y="44641"/>
                    <a:pt x="28725" y="44977"/>
                    <a:pt x="28119" y="45635"/>
                  </a:cubicBezTo>
                  <a:cubicBezTo>
                    <a:pt x="25118" y="48897"/>
                    <a:pt x="22410" y="52388"/>
                    <a:pt x="19964" y="56041"/>
                  </a:cubicBezTo>
                  <a:lnTo>
                    <a:pt x="16213" y="50920"/>
                  </a:lnTo>
                  <a:cubicBezTo>
                    <a:pt x="7067" y="38513"/>
                    <a:pt x="16240" y="21433"/>
                    <a:pt x="30925" y="21433"/>
                  </a:cubicBezTo>
                  <a:close/>
                  <a:moveTo>
                    <a:pt x="23030" y="75939"/>
                  </a:moveTo>
                  <a:cubicBezTo>
                    <a:pt x="21464" y="79821"/>
                    <a:pt x="20258" y="83800"/>
                    <a:pt x="19409" y="87878"/>
                  </a:cubicBezTo>
                  <a:cubicBezTo>
                    <a:pt x="17224" y="88106"/>
                    <a:pt x="15038" y="88693"/>
                    <a:pt x="13114" y="89542"/>
                  </a:cubicBezTo>
                  <a:cubicBezTo>
                    <a:pt x="13897" y="84877"/>
                    <a:pt x="15104" y="80343"/>
                    <a:pt x="16702" y="75939"/>
                  </a:cubicBezTo>
                  <a:close/>
                  <a:moveTo>
                    <a:pt x="164568" y="75939"/>
                  </a:moveTo>
                  <a:cubicBezTo>
                    <a:pt x="166166" y="80343"/>
                    <a:pt x="167373" y="84877"/>
                    <a:pt x="168156" y="89542"/>
                  </a:cubicBezTo>
                  <a:cubicBezTo>
                    <a:pt x="166264" y="88726"/>
                    <a:pt x="164046" y="88139"/>
                    <a:pt x="161860" y="87878"/>
                  </a:cubicBezTo>
                  <a:cubicBezTo>
                    <a:pt x="161012" y="83800"/>
                    <a:pt x="159805" y="79821"/>
                    <a:pt x="158240" y="75939"/>
                  </a:cubicBezTo>
                  <a:close/>
                  <a:moveTo>
                    <a:pt x="18366" y="94239"/>
                  </a:moveTo>
                  <a:cubicBezTo>
                    <a:pt x="17093" y="105003"/>
                    <a:pt x="18268" y="115507"/>
                    <a:pt x="21334" y="124999"/>
                  </a:cubicBezTo>
                  <a:cubicBezTo>
                    <a:pt x="12918" y="124836"/>
                    <a:pt x="6133" y="117921"/>
                    <a:pt x="6133" y="109440"/>
                  </a:cubicBezTo>
                  <a:cubicBezTo>
                    <a:pt x="6133" y="102035"/>
                    <a:pt x="11352" y="95772"/>
                    <a:pt x="18366" y="94239"/>
                  </a:cubicBezTo>
                  <a:close/>
                  <a:moveTo>
                    <a:pt x="162872" y="94239"/>
                  </a:moveTo>
                  <a:cubicBezTo>
                    <a:pt x="169950" y="95805"/>
                    <a:pt x="175104" y="102100"/>
                    <a:pt x="175104" y="109440"/>
                  </a:cubicBezTo>
                  <a:cubicBezTo>
                    <a:pt x="175104" y="117921"/>
                    <a:pt x="168319" y="124804"/>
                    <a:pt x="159903" y="124999"/>
                  </a:cubicBezTo>
                  <a:cubicBezTo>
                    <a:pt x="162937" y="115540"/>
                    <a:pt x="164144" y="105036"/>
                    <a:pt x="162872" y="94239"/>
                  </a:cubicBezTo>
                  <a:close/>
                  <a:moveTo>
                    <a:pt x="151618" y="75939"/>
                  </a:moveTo>
                  <a:cubicBezTo>
                    <a:pt x="167699" y="112375"/>
                    <a:pt x="148258" y="154586"/>
                    <a:pt x="110549" y="166361"/>
                  </a:cubicBezTo>
                  <a:cubicBezTo>
                    <a:pt x="103818" y="168469"/>
                    <a:pt x="97101" y="169455"/>
                    <a:pt x="90554" y="169455"/>
                  </a:cubicBezTo>
                  <a:cubicBezTo>
                    <a:pt x="50999" y="169455"/>
                    <a:pt x="17650" y="133461"/>
                    <a:pt x="24955" y="91368"/>
                  </a:cubicBezTo>
                  <a:cubicBezTo>
                    <a:pt x="25901" y="86051"/>
                    <a:pt x="27467" y="80865"/>
                    <a:pt x="29652" y="75939"/>
                  </a:cubicBezTo>
                  <a:close/>
                  <a:moveTo>
                    <a:pt x="104025" y="174288"/>
                  </a:moveTo>
                  <a:lnTo>
                    <a:pt x="104025" y="174288"/>
                  </a:lnTo>
                  <a:cubicBezTo>
                    <a:pt x="100046" y="179442"/>
                    <a:pt x="95903" y="184074"/>
                    <a:pt x="91695" y="188217"/>
                  </a:cubicBezTo>
                  <a:cubicBezTo>
                    <a:pt x="87422" y="184041"/>
                    <a:pt x="83540" y="179670"/>
                    <a:pt x="79658" y="174679"/>
                  </a:cubicBezTo>
                  <a:lnTo>
                    <a:pt x="79658" y="174679"/>
                  </a:lnTo>
                  <a:cubicBezTo>
                    <a:pt x="83330" y="175243"/>
                    <a:pt x="87008" y="175512"/>
                    <a:pt x="90641" y="175512"/>
                  </a:cubicBezTo>
                  <a:cubicBezTo>
                    <a:pt x="95207" y="175512"/>
                    <a:pt x="99702" y="175087"/>
                    <a:pt x="104025" y="174288"/>
                  </a:cubicBezTo>
                  <a:close/>
                  <a:moveTo>
                    <a:pt x="56042" y="166753"/>
                  </a:moveTo>
                  <a:cubicBezTo>
                    <a:pt x="60674" y="169264"/>
                    <a:pt x="65534" y="171254"/>
                    <a:pt x="70557" y="172722"/>
                  </a:cubicBezTo>
                  <a:cubicBezTo>
                    <a:pt x="75352" y="179474"/>
                    <a:pt x="81028" y="186292"/>
                    <a:pt x="87226" y="192425"/>
                  </a:cubicBezTo>
                  <a:cubicBezTo>
                    <a:pt x="85041" y="194382"/>
                    <a:pt x="82627" y="196404"/>
                    <a:pt x="80115" y="198329"/>
                  </a:cubicBezTo>
                  <a:cubicBezTo>
                    <a:pt x="70427" y="188641"/>
                    <a:pt x="61978" y="177517"/>
                    <a:pt x="55846" y="166948"/>
                  </a:cubicBezTo>
                  <a:cubicBezTo>
                    <a:pt x="55911" y="166883"/>
                    <a:pt x="55976" y="166818"/>
                    <a:pt x="56042" y="166753"/>
                  </a:cubicBezTo>
                  <a:close/>
                  <a:moveTo>
                    <a:pt x="51736" y="171972"/>
                  </a:moveTo>
                  <a:cubicBezTo>
                    <a:pt x="58162" y="182573"/>
                    <a:pt x="66186" y="192979"/>
                    <a:pt x="75157" y="202015"/>
                  </a:cubicBezTo>
                  <a:cubicBezTo>
                    <a:pt x="74831" y="202243"/>
                    <a:pt x="74537" y="202439"/>
                    <a:pt x="74243" y="202667"/>
                  </a:cubicBezTo>
                  <a:lnTo>
                    <a:pt x="39764" y="202667"/>
                  </a:lnTo>
                  <a:cubicBezTo>
                    <a:pt x="40580" y="189456"/>
                    <a:pt x="46712" y="178692"/>
                    <a:pt x="51736" y="171972"/>
                  </a:cubicBezTo>
                  <a:close/>
                  <a:moveTo>
                    <a:pt x="126631" y="166002"/>
                  </a:moveTo>
                  <a:cubicBezTo>
                    <a:pt x="126859" y="166263"/>
                    <a:pt x="127153" y="166590"/>
                    <a:pt x="127512" y="166948"/>
                  </a:cubicBezTo>
                  <a:cubicBezTo>
                    <a:pt x="120629" y="178594"/>
                    <a:pt x="119455" y="178170"/>
                    <a:pt x="119618" y="180290"/>
                  </a:cubicBezTo>
                  <a:cubicBezTo>
                    <a:pt x="119739" y="182055"/>
                    <a:pt x="121212" y="183126"/>
                    <a:pt x="122708" y="183126"/>
                  </a:cubicBezTo>
                  <a:cubicBezTo>
                    <a:pt x="123617" y="183126"/>
                    <a:pt x="124534" y="182731"/>
                    <a:pt x="125163" y="181856"/>
                  </a:cubicBezTo>
                  <a:cubicBezTo>
                    <a:pt x="127577" y="178431"/>
                    <a:pt x="129762" y="175038"/>
                    <a:pt x="131622" y="171972"/>
                  </a:cubicBezTo>
                  <a:cubicBezTo>
                    <a:pt x="136645" y="178692"/>
                    <a:pt x="142778" y="189456"/>
                    <a:pt x="143626" y="202667"/>
                  </a:cubicBezTo>
                  <a:lnTo>
                    <a:pt x="107581" y="202667"/>
                  </a:lnTo>
                  <a:cubicBezTo>
                    <a:pt x="113176" y="197072"/>
                    <a:pt x="117693" y="191540"/>
                    <a:pt x="117696" y="191540"/>
                  </a:cubicBezTo>
                  <a:lnTo>
                    <a:pt x="117696" y="191540"/>
                  </a:lnTo>
                  <a:cubicBezTo>
                    <a:pt x="117696" y="191540"/>
                    <a:pt x="117695" y="191542"/>
                    <a:pt x="117693" y="191544"/>
                  </a:cubicBezTo>
                  <a:cubicBezTo>
                    <a:pt x="119465" y="189417"/>
                    <a:pt x="117728" y="186516"/>
                    <a:pt x="115376" y="186516"/>
                  </a:cubicBezTo>
                  <a:cubicBezTo>
                    <a:pt x="114915" y="186516"/>
                    <a:pt x="114429" y="186628"/>
                    <a:pt x="113942" y="186879"/>
                  </a:cubicBezTo>
                  <a:cubicBezTo>
                    <a:pt x="112702" y="187532"/>
                    <a:pt x="108951" y="193273"/>
                    <a:pt x="98741" y="202667"/>
                  </a:cubicBezTo>
                  <a:lnTo>
                    <a:pt x="84551" y="202667"/>
                  </a:lnTo>
                  <a:cubicBezTo>
                    <a:pt x="95675" y="193925"/>
                    <a:pt x="105363" y="183421"/>
                    <a:pt x="113355" y="171907"/>
                  </a:cubicBezTo>
                  <a:cubicBezTo>
                    <a:pt x="117954" y="170406"/>
                    <a:pt x="122423" y="168416"/>
                    <a:pt x="126631" y="166002"/>
                  </a:cubicBezTo>
                  <a:close/>
                  <a:moveTo>
                    <a:pt x="77962" y="0"/>
                  </a:moveTo>
                  <a:cubicBezTo>
                    <a:pt x="67883" y="0"/>
                    <a:pt x="59271" y="6850"/>
                    <a:pt x="57020" y="16669"/>
                  </a:cubicBezTo>
                  <a:lnTo>
                    <a:pt x="56433" y="19148"/>
                  </a:lnTo>
                  <a:lnTo>
                    <a:pt x="35067" y="15658"/>
                  </a:lnTo>
                  <a:cubicBezTo>
                    <a:pt x="33707" y="15435"/>
                    <a:pt x="32351" y="15326"/>
                    <a:pt x="31012" y="15326"/>
                  </a:cubicBezTo>
                  <a:cubicBezTo>
                    <a:pt x="21746" y="15326"/>
                    <a:pt x="13221" y="20515"/>
                    <a:pt x="9004" y="29064"/>
                  </a:cubicBezTo>
                  <a:cubicBezTo>
                    <a:pt x="4926" y="37350"/>
                    <a:pt x="5807" y="47103"/>
                    <a:pt x="11287" y="54540"/>
                  </a:cubicBezTo>
                  <a:lnTo>
                    <a:pt x="16539" y="61684"/>
                  </a:lnTo>
                  <a:cubicBezTo>
                    <a:pt x="10928" y="71698"/>
                    <a:pt x="7471" y="82691"/>
                    <a:pt x="6329" y="94174"/>
                  </a:cubicBezTo>
                  <a:cubicBezTo>
                    <a:pt x="2414" y="98121"/>
                    <a:pt x="1" y="103503"/>
                    <a:pt x="1" y="109440"/>
                  </a:cubicBezTo>
                  <a:cubicBezTo>
                    <a:pt x="1" y="121425"/>
                    <a:pt x="9763" y="131118"/>
                    <a:pt x="21666" y="131118"/>
                  </a:cubicBezTo>
                  <a:cubicBezTo>
                    <a:pt x="22300" y="131118"/>
                    <a:pt x="22940" y="131090"/>
                    <a:pt x="23585" y="131034"/>
                  </a:cubicBezTo>
                  <a:cubicBezTo>
                    <a:pt x="29358" y="144669"/>
                    <a:pt x="39112" y="155858"/>
                    <a:pt x="50692" y="163556"/>
                  </a:cubicBezTo>
                  <a:cubicBezTo>
                    <a:pt x="50398" y="163882"/>
                    <a:pt x="50105" y="164208"/>
                    <a:pt x="49778" y="164600"/>
                  </a:cubicBezTo>
                  <a:cubicBezTo>
                    <a:pt x="43711" y="171744"/>
                    <a:pt x="33534" y="186586"/>
                    <a:pt x="33534" y="205701"/>
                  </a:cubicBezTo>
                  <a:cubicBezTo>
                    <a:pt x="33534" y="207397"/>
                    <a:pt x="34904" y="208767"/>
                    <a:pt x="36600" y="208767"/>
                  </a:cubicBezTo>
                  <a:lnTo>
                    <a:pt x="146757" y="208767"/>
                  </a:lnTo>
                  <a:cubicBezTo>
                    <a:pt x="148454" y="208767"/>
                    <a:pt x="149824" y="207397"/>
                    <a:pt x="149824" y="205701"/>
                  </a:cubicBezTo>
                  <a:cubicBezTo>
                    <a:pt x="149824" y="186586"/>
                    <a:pt x="139646" y="171744"/>
                    <a:pt x="133579" y="164600"/>
                  </a:cubicBezTo>
                  <a:cubicBezTo>
                    <a:pt x="132959" y="163882"/>
                    <a:pt x="132405" y="163230"/>
                    <a:pt x="131883" y="162708"/>
                  </a:cubicBezTo>
                  <a:cubicBezTo>
                    <a:pt x="142908" y="155075"/>
                    <a:pt x="152107" y="144245"/>
                    <a:pt x="157685" y="131034"/>
                  </a:cubicBezTo>
                  <a:cubicBezTo>
                    <a:pt x="158330" y="131090"/>
                    <a:pt x="158969" y="131118"/>
                    <a:pt x="159603" y="131118"/>
                  </a:cubicBezTo>
                  <a:cubicBezTo>
                    <a:pt x="171503" y="131118"/>
                    <a:pt x="181237" y="121425"/>
                    <a:pt x="181237" y="109440"/>
                  </a:cubicBezTo>
                  <a:cubicBezTo>
                    <a:pt x="181237" y="103503"/>
                    <a:pt x="178823" y="98121"/>
                    <a:pt x="174941" y="94174"/>
                  </a:cubicBezTo>
                  <a:cubicBezTo>
                    <a:pt x="174158" y="86443"/>
                    <a:pt x="172331" y="78907"/>
                    <a:pt x="169526" y="71764"/>
                  </a:cubicBezTo>
                  <a:cubicBezTo>
                    <a:pt x="168156" y="68273"/>
                    <a:pt x="166558" y="64881"/>
                    <a:pt x="164731" y="61619"/>
                  </a:cubicBezTo>
                  <a:lnTo>
                    <a:pt x="169950" y="54540"/>
                  </a:lnTo>
                  <a:cubicBezTo>
                    <a:pt x="175430" y="47103"/>
                    <a:pt x="176311" y="37350"/>
                    <a:pt x="172233" y="29064"/>
                  </a:cubicBezTo>
                  <a:cubicBezTo>
                    <a:pt x="168016" y="20515"/>
                    <a:pt x="159491" y="15326"/>
                    <a:pt x="150226" y="15326"/>
                  </a:cubicBezTo>
                  <a:cubicBezTo>
                    <a:pt x="148886" y="15326"/>
                    <a:pt x="147530" y="15435"/>
                    <a:pt x="146170" y="15658"/>
                  </a:cubicBezTo>
                  <a:lnTo>
                    <a:pt x="124804" y="19148"/>
                  </a:lnTo>
                  <a:lnTo>
                    <a:pt x="124217" y="16669"/>
                  </a:lnTo>
                  <a:cubicBezTo>
                    <a:pt x="121966" y="6850"/>
                    <a:pt x="113355" y="0"/>
                    <a:pt x="1032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 dirty="0"/>
            </a:p>
          </p:txBody>
        </p:sp>
      </p:grpSp>
      <p:grpSp>
        <p:nvGrpSpPr>
          <p:cNvPr id="3043" name="Google Shape;3043;p73"/>
          <p:cNvGrpSpPr/>
          <p:nvPr/>
        </p:nvGrpSpPr>
        <p:grpSpPr>
          <a:xfrm>
            <a:off x="6306656" y="4534040"/>
            <a:ext cx="598353" cy="698677"/>
            <a:chOff x="1470325" y="238125"/>
            <a:chExt cx="4469775" cy="5219200"/>
          </a:xfrm>
          <a:solidFill>
            <a:srgbClr val="FDC3D8"/>
          </a:solidFill>
        </p:grpSpPr>
        <p:sp>
          <p:nvSpPr>
            <p:cNvPr id="3044" name="Google Shape;3044;p73"/>
            <p:cNvSpPr/>
            <p:nvPr/>
          </p:nvSpPr>
          <p:spPr>
            <a:xfrm>
              <a:off x="3017325" y="2267875"/>
              <a:ext cx="153350" cy="282200"/>
            </a:xfrm>
            <a:custGeom>
              <a:avLst/>
              <a:gdLst/>
              <a:ahLst/>
              <a:cxnLst/>
              <a:rect l="l" t="t" r="r" b="b"/>
              <a:pathLst>
                <a:path w="6134" h="11288" extrusionOk="0">
                  <a:moveTo>
                    <a:pt x="3067" y="1"/>
                  </a:moveTo>
                  <a:cubicBezTo>
                    <a:pt x="1371" y="1"/>
                    <a:pt x="0" y="1371"/>
                    <a:pt x="0" y="3067"/>
                  </a:cubicBezTo>
                  <a:lnTo>
                    <a:pt x="0" y="8221"/>
                  </a:lnTo>
                  <a:cubicBezTo>
                    <a:pt x="0" y="9917"/>
                    <a:pt x="1371" y="11287"/>
                    <a:pt x="3067" y="11287"/>
                  </a:cubicBezTo>
                  <a:cubicBezTo>
                    <a:pt x="4763" y="11287"/>
                    <a:pt x="6133" y="9917"/>
                    <a:pt x="6133" y="8221"/>
                  </a:cubicBezTo>
                  <a:lnTo>
                    <a:pt x="6133" y="3067"/>
                  </a:lnTo>
                  <a:cubicBezTo>
                    <a:pt x="6133" y="1371"/>
                    <a:pt x="4763" y="1"/>
                    <a:pt x="30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 dirty="0"/>
            </a:p>
          </p:txBody>
        </p:sp>
        <p:sp>
          <p:nvSpPr>
            <p:cNvPr id="3045" name="Google Shape;3045;p73"/>
            <p:cNvSpPr/>
            <p:nvPr/>
          </p:nvSpPr>
          <p:spPr>
            <a:xfrm>
              <a:off x="3528650" y="2396200"/>
              <a:ext cx="543125" cy="237650"/>
            </a:xfrm>
            <a:custGeom>
              <a:avLst/>
              <a:gdLst/>
              <a:ahLst/>
              <a:cxnLst/>
              <a:rect l="l" t="t" r="r" b="b"/>
              <a:pathLst>
                <a:path w="21725" h="9506" extrusionOk="0">
                  <a:moveTo>
                    <a:pt x="3377" y="0"/>
                  </a:moveTo>
                  <a:cubicBezTo>
                    <a:pt x="2676" y="0"/>
                    <a:pt x="1974" y="242"/>
                    <a:pt x="1403" y="739"/>
                  </a:cubicBezTo>
                  <a:cubicBezTo>
                    <a:pt x="131" y="1848"/>
                    <a:pt x="0" y="3806"/>
                    <a:pt x="1109" y="5078"/>
                  </a:cubicBezTo>
                  <a:cubicBezTo>
                    <a:pt x="3686" y="8030"/>
                    <a:pt x="7274" y="9506"/>
                    <a:pt x="10863" y="9506"/>
                  </a:cubicBezTo>
                  <a:cubicBezTo>
                    <a:pt x="14451" y="9506"/>
                    <a:pt x="18039" y="8030"/>
                    <a:pt x="20616" y="5078"/>
                  </a:cubicBezTo>
                  <a:cubicBezTo>
                    <a:pt x="21725" y="3806"/>
                    <a:pt x="21595" y="1848"/>
                    <a:pt x="20322" y="739"/>
                  </a:cubicBezTo>
                  <a:cubicBezTo>
                    <a:pt x="19751" y="242"/>
                    <a:pt x="19049" y="0"/>
                    <a:pt x="18348" y="0"/>
                  </a:cubicBezTo>
                  <a:cubicBezTo>
                    <a:pt x="17487" y="0"/>
                    <a:pt x="16628" y="364"/>
                    <a:pt x="16017" y="1066"/>
                  </a:cubicBezTo>
                  <a:cubicBezTo>
                    <a:pt x="14646" y="2615"/>
                    <a:pt x="12755" y="3390"/>
                    <a:pt x="10863" y="3390"/>
                  </a:cubicBezTo>
                  <a:cubicBezTo>
                    <a:pt x="8971" y="3390"/>
                    <a:pt x="7079" y="2615"/>
                    <a:pt x="5709" y="1066"/>
                  </a:cubicBezTo>
                  <a:cubicBezTo>
                    <a:pt x="5097" y="364"/>
                    <a:pt x="4238" y="0"/>
                    <a:pt x="337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 dirty="0"/>
            </a:p>
          </p:txBody>
        </p:sp>
        <p:sp>
          <p:nvSpPr>
            <p:cNvPr id="3046" name="Google Shape;3046;p73"/>
            <p:cNvSpPr/>
            <p:nvPr/>
          </p:nvSpPr>
          <p:spPr>
            <a:xfrm>
              <a:off x="4305000" y="2243425"/>
              <a:ext cx="452625" cy="302575"/>
            </a:xfrm>
            <a:custGeom>
              <a:avLst/>
              <a:gdLst/>
              <a:ahLst/>
              <a:cxnLst/>
              <a:rect l="l" t="t" r="r" b="b"/>
              <a:pathLst>
                <a:path w="18105" h="12103" extrusionOk="0">
                  <a:moveTo>
                    <a:pt x="9036" y="0"/>
                  </a:moveTo>
                  <a:cubicBezTo>
                    <a:pt x="4078" y="0"/>
                    <a:pt x="0" y="4078"/>
                    <a:pt x="0" y="9069"/>
                  </a:cubicBezTo>
                  <a:cubicBezTo>
                    <a:pt x="0" y="10732"/>
                    <a:pt x="1370" y="12102"/>
                    <a:pt x="3067" y="12102"/>
                  </a:cubicBezTo>
                  <a:cubicBezTo>
                    <a:pt x="4763" y="12102"/>
                    <a:pt x="6133" y="10732"/>
                    <a:pt x="6133" y="9069"/>
                  </a:cubicBezTo>
                  <a:cubicBezTo>
                    <a:pt x="6133" y="7438"/>
                    <a:pt x="7438" y="6133"/>
                    <a:pt x="9036" y="6133"/>
                  </a:cubicBezTo>
                  <a:cubicBezTo>
                    <a:pt x="10667" y="6133"/>
                    <a:pt x="11972" y="7438"/>
                    <a:pt x="11972" y="9069"/>
                  </a:cubicBezTo>
                  <a:cubicBezTo>
                    <a:pt x="11972" y="10732"/>
                    <a:pt x="13342" y="12102"/>
                    <a:pt x="15038" y="12102"/>
                  </a:cubicBezTo>
                  <a:cubicBezTo>
                    <a:pt x="16734" y="12102"/>
                    <a:pt x="18104" y="10732"/>
                    <a:pt x="18104" y="9069"/>
                  </a:cubicBezTo>
                  <a:cubicBezTo>
                    <a:pt x="18104" y="4078"/>
                    <a:pt x="14027" y="0"/>
                    <a:pt x="903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 dirty="0"/>
            </a:p>
          </p:txBody>
        </p:sp>
        <p:sp>
          <p:nvSpPr>
            <p:cNvPr id="3047" name="Google Shape;3047;p73"/>
            <p:cNvSpPr/>
            <p:nvPr/>
          </p:nvSpPr>
          <p:spPr>
            <a:xfrm>
              <a:off x="1470325" y="238125"/>
              <a:ext cx="4469775" cy="5219200"/>
            </a:xfrm>
            <a:custGeom>
              <a:avLst/>
              <a:gdLst/>
              <a:ahLst/>
              <a:cxnLst/>
              <a:rect l="l" t="t" r="r" b="b"/>
              <a:pathLst>
                <a:path w="178791" h="208768" extrusionOk="0">
                  <a:moveTo>
                    <a:pt x="54590" y="24467"/>
                  </a:moveTo>
                  <a:cubicBezTo>
                    <a:pt x="68867" y="24467"/>
                    <a:pt x="95483" y="24498"/>
                    <a:pt x="145094" y="24498"/>
                  </a:cubicBezTo>
                  <a:cubicBezTo>
                    <a:pt x="145387" y="24506"/>
                    <a:pt x="145650" y="24509"/>
                    <a:pt x="145887" y="24509"/>
                  </a:cubicBezTo>
                  <a:cubicBezTo>
                    <a:pt x="146596" y="24509"/>
                    <a:pt x="147066" y="24481"/>
                    <a:pt x="147406" y="24481"/>
                  </a:cubicBezTo>
                  <a:cubicBezTo>
                    <a:pt x="147858" y="24481"/>
                    <a:pt x="148078" y="24530"/>
                    <a:pt x="148323" y="24758"/>
                  </a:cubicBezTo>
                  <a:cubicBezTo>
                    <a:pt x="156674" y="32326"/>
                    <a:pt x="163263" y="41329"/>
                    <a:pt x="167928" y="51539"/>
                  </a:cubicBezTo>
                  <a:cubicBezTo>
                    <a:pt x="168254" y="52224"/>
                    <a:pt x="167732" y="52942"/>
                    <a:pt x="167080" y="52942"/>
                  </a:cubicBezTo>
                  <a:lnTo>
                    <a:pt x="19312" y="52942"/>
                  </a:lnTo>
                  <a:cubicBezTo>
                    <a:pt x="18627" y="52942"/>
                    <a:pt x="18137" y="52224"/>
                    <a:pt x="18463" y="51539"/>
                  </a:cubicBezTo>
                  <a:cubicBezTo>
                    <a:pt x="23128" y="41329"/>
                    <a:pt x="29717" y="32326"/>
                    <a:pt x="38068" y="24758"/>
                  </a:cubicBezTo>
                  <a:cubicBezTo>
                    <a:pt x="38326" y="24519"/>
                    <a:pt x="36031" y="24467"/>
                    <a:pt x="54590" y="24467"/>
                  </a:cubicBezTo>
                  <a:close/>
                  <a:moveTo>
                    <a:pt x="168091" y="58977"/>
                  </a:moveTo>
                  <a:cubicBezTo>
                    <a:pt x="171124" y="67491"/>
                    <a:pt x="172658" y="76428"/>
                    <a:pt x="172658" y="85562"/>
                  </a:cubicBezTo>
                  <a:cubicBezTo>
                    <a:pt x="172658" y="129012"/>
                    <a:pt x="137395" y="165024"/>
                    <a:pt x="93196" y="165024"/>
                  </a:cubicBezTo>
                  <a:cubicBezTo>
                    <a:pt x="38296" y="165024"/>
                    <a:pt x="1" y="110451"/>
                    <a:pt x="18300" y="58977"/>
                  </a:cubicBezTo>
                  <a:lnTo>
                    <a:pt x="18300" y="58977"/>
                  </a:lnTo>
                  <a:cubicBezTo>
                    <a:pt x="18724" y="59035"/>
                    <a:pt x="19058" y="59052"/>
                    <a:pt x="19972" y="59052"/>
                  </a:cubicBezTo>
                  <a:cubicBezTo>
                    <a:pt x="21128" y="59052"/>
                    <a:pt x="23210" y="59026"/>
                    <a:pt x="27571" y="59026"/>
                  </a:cubicBezTo>
                  <a:cubicBezTo>
                    <a:pt x="29332" y="59026"/>
                    <a:pt x="31464" y="59030"/>
                    <a:pt x="34056" y="59042"/>
                  </a:cubicBezTo>
                  <a:cubicBezTo>
                    <a:pt x="14810" y="101970"/>
                    <a:pt x="46386" y="150410"/>
                    <a:pt x="93196" y="150410"/>
                  </a:cubicBezTo>
                  <a:cubicBezTo>
                    <a:pt x="111397" y="150410"/>
                    <a:pt x="128882" y="142679"/>
                    <a:pt x="141147" y="129175"/>
                  </a:cubicBezTo>
                  <a:cubicBezTo>
                    <a:pt x="142810" y="127381"/>
                    <a:pt x="141767" y="124445"/>
                    <a:pt x="139353" y="124086"/>
                  </a:cubicBezTo>
                  <a:cubicBezTo>
                    <a:pt x="139219" y="124069"/>
                    <a:pt x="139086" y="124061"/>
                    <a:pt x="138954" y="124061"/>
                  </a:cubicBezTo>
                  <a:cubicBezTo>
                    <a:pt x="138056" y="124061"/>
                    <a:pt x="137214" y="124439"/>
                    <a:pt x="136645" y="125065"/>
                  </a:cubicBezTo>
                  <a:cubicBezTo>
                    <a:pt x="125522" y="137264"/>
                    <a:pt x="109701" y="144278"/>
                    <a:pt x="93196" y="144278"/>
                  </a:cubicBezTo>
                  <a:cubicBezTo>
                    <a:pt x="49942" y="144278"/>
                    <a:pt x="21073" y="98577"/>
                    <a:pt x="40808" y="59042"/>
                  </a:cubicBezTo>
                  <a:lnTo>
                    <a:pt x="145583" y="59042"/>
                  </a:lnTo>
                  <a:cubicBezTo>
                    <a:pt x="155010" y="77961"/>
                    <a:pt x="153510" y="99230"/>
                    <a:pt x="143528" y="115801"/>
                  </a:cubicBezTo>
                  <a:cubicBezTo>
                    <a:pt x="143039" y="116616"/>
                    <a:pt x="142973" y="117562"/>
                    <a:pt x="143267" y="118377"/>
                  </a:cubicBezTo>
                  <a:cubicBezTo>
                    <a:pt x="143734" y="119706"/>
                    <a:pt x="144952" y="120422"/>
                    <a:pt x="146175" y="120422"/>
                  </a:cubicBezTo>
                  <a:cubicBezTo>
                    <a:pt x="147175" y="120422"/>
                    <a:pt x="148178" y="119944"/>
                    <a:pt x="148780" y="118932"/>
                  </a:cubicBezTo>
                  <a:cubicBezTo>
                    <a:pt x="159903" y="100437"/>
                    <a:pt x="160817" y="77961"/>
                    <a:pt x="152335" y="59042"/>
                  </a:cubicBezTo>
                  <a:cubicBezTo>
                    <a:pt x="154825" y="59030"/>
                    <a:pt x="156894" y="59026"/>
                    <a:pt x="158619" y="59026"/>
                  </a:cubicBezTo>
                  <a:cubicBezTo>
                    <a:pt x="162891" y="59026"/>
                    <a:pt x="165055" y="59052"/>
                    <a:pt x="166295" y="59052"/>
                  </a:cubicBezTo>
                  <a:cubicBezTo>
                    <a:pt x="167276" y="59052"/>
                    <a:pt x="167679" y="59035"/>
                    <a:pt x="168091" y="58977"/>
                  </a:cubicBezTo>
                  <a:close/>
                  <a:moveTo>
                    <a:pt x="41982" y="154129"/>
                  </a:moveTo>
                  <a:cubicBezTo>
                    <a:pt x="49811" y="160000"/>
                    <a:pt x="58423" y="164404"/>
                    <a:pt x="67556" y="167275"/>
                  </a:cubicBezTo>
                  <a:cubicBezTo>
                    <a:pt x="68046" y="172135"/>
                    <a:pt x="69872" y="176702"/>
                    <a:pt x="72841" y="180518"/>
                  </a:cubicBezTo>
                  <a:lnTo>
                    <a:pt x="36894" y="180518"/>
                  </a:lnTo>
                  <a:cubicBezTo>
                    <a:pt x="32653" y="175560"/>
                    <a:pt x="27075" y="171613"/>
                    <a:pt x="21269" y="168906"/>
                  </a:cubicBezTo>
                  <a:cubicBezTo>
                    <a:pt x="14908" y="165937"/>
                    <a:pt x="18888" y="154129"/>
                    <a:pt x="28021" y="154129"/>
                  </a:cubicBezTo>
                  <a:close/>
                  <a:moveTo>
                    <a:pt x="74015" y="169004"/>
                  </a:moveTo>
                  <a:lnTo>
                    <a:pt x="74015" y="169004"/>
                  </a:lnTo>
                  <a:cubicBezTo>
                    <a:pt x="80264" y="170431"/>
                    <a:pt x="86737" y="171156"/>
                    <a:pt x="93232" y="171156"/>
                  </a:cubicBezTo>
                  <a:cubicBezTo>
                    <a:pt x="99655" y="171156"/>
                    <a:pt x="106100" y="170447"/>
                    <a:pt x="112376" y="169004"/>
                  </a:cubicBezTo>
                  <a:lnTo>
                    <a:pt x="112376" y="169004"/>
                  </a:lnTo>
                  <a:cubicBezTo>
                    <a:pt x="111365" y="173570"/>
                    <a:pt x="108723" y="177680"/>
                    <a:pt x="104906" y="180518"/>
                  </a:cubicBezTo>
                  <a:lnTo>
                    <a:pt x="81485" y="180518"/>
                  </a:lnTo>
                  <a:cubicBezTo>
                    <a:pt x="77669" y="177680"/>
                    <a:pt x="75026" y="173570"/>
                    <a:pt x="74015" y="169004"/>
                  </a:cubicBezTo>
                  <a:close/>
                  <a:moveTo>
                    <a:pt x="158370" y="154129"/>
                  </a:moveTo>
                  <a:cubicBezTo>
                    <a:pt x="167504" y="154129"/>
                    <a:pt x="171483" y="165937"/>
                    <a:pt x="165122" y="168906"/>
                  </a:cubicBezTo>
                  <a:cubicBezTo>
                    <a:pt x="159349" y="171613"/>
                    <a:pt x="153771" y="175560"/>
                    <a:pt x="149497" y="180518"/>
                  </a:cubicBezTo>
                  <a:lnTo>
                    <a:pt x="113550" y="180518"/>
                  </a:lnTo>
                  <a:cubicBezTo>
                    <a:pt x="116519" y="176702"/>
                    <a:pt x="118345" y="172135"/>
                    <a:pt x="118835" y="167275"/>
                  </a:cubicBezTo>
                  <a:cubicBezTo>
                    <a:pt x="127968" y="164404"/>
                    <a:pt x="136580" y="160000"/>
                    <a:pt x="144409" y="154129"/>
                  </a:cubicBezTo>
                  <a:close/>
                  <a:moveTo>
                    <a:pt x="26488" y="179148"/>
                  </a:moveTo>
                  <a:cubicBezTo>
                    <a:pt x="34676" y="185313"/>
                    <a:pt x="39047" y="193436"/>
                    <a:pt x="39829" y="202635"/>
                  </a:cubicBezTo>
                  <a:lnTo>
                    <a:pt x="18431" y="202635"/>
                  </a:lnTo>
                  <a:cubicBezTo>
                    <a:pt x="19083" y="189195"/>
                    <a:pt x="23944" y="181986"/>
                    <a:pt x="26488" y="179148"/>
                  </a:cubicBezTo>
                  <a:close/>
                  <a:moveTo>
                    <a:pt x="145159" y="186618"/>
                  </a:moveTo>
                  <a:cubicBezTo>
                    <a:pt x="142354" y="191609"/>
                    <a:pt x="140821" y="197024"/>
                    <a:pt x="140429" y="202667"/>
                  </a:cubicBezTo>
                  <a:lnTo>
                    <a:pt x="45962" y="202667"/>
                  </a:lnTo>
                  <a:cubicBezTo>
                    <a:pt x="45538" y="196730"/>
                    <a:pt x="43907" y="191381"/>
                    <a:pt x="41232" y="186618"/>
                  </a:cubicBezTo>
                  <a:close/>
                  <a:moveTo>
                    <a:pt x="159936" y="179116"/>
                  </a:moveTo>
                  <a:cubicBezTo>
                    <a:pt x="162448" y="181921"/>
                    <a:pt x="167308" y="189032"/>
                    <a:pt x="167960" y="202667"/>
                  </a:cubicBezTo>
                  <a:lnTo>
                    <a:pt x="146562" y="202667"/>
                  </a:lnTo>
                  <a:cubicBezTo>
                    <a:pt x="147377" y="192946"/>
                    <a:pt x="152107" y="184987"/>
                    <a:pt x="159936" y="179116"/>
                  </a:cubicBezTo>
                  <a:close/>
                  <a:moveTo>
                    <a:pt x="93102" y="0"/>
                  </a:moveTo>
                  <a:cubicBezTo>
                    <a:pt x="87271" y="0"/>
                    <a:pt x="81380" y="596"/>
                    <a:pt x="75516" y="1827"/>
                  </a:cubicBezTo>
                  <a:cubicBezTo>
                    <a:pt x="73852" y="2186"/>
                    <a:pt x="72808" y="3817"/>
                    <a:pt x="73134" y="5448"/>
                  </a:cubicBezTo>
                  <a:cubicBezTo>
                    <a:pt x="73449" y="6906"/>
                    <a:pt x="74742" y="7888"/>
                    <a:pt x="76155" y="7888"/>
                  </a:cubicBezTo>
                  <a:cubicBezTo>
                    <a:pt x="76353" y="7888"/>
                    <a:pt x="76554" y="7869"/>
                    <a:pt x="76755" y="7829"/>
                  </a:cubicBezTo>
                  <a:cubicBezTo>
                    <a:pt x="82233" y="6673"/>
                    <a:pt x="87735" y="6112"/>
                    <a:pt x="93179" y="6112"/>
                  </a:cubicBezTo>
                  <a:cubicBezTo>
                    <a:pt x="108319" y="6112"/>
                    <a:pt x="123021" y="10447"/>
                    <a:pt x="135569" y="18365"/>
                  </a:cubicBezTo>
                  <a:lnTo>
                    <a:pt x="50790" y="18365"/>
                  </a:lnTo>
                  <a:cubicBezTo>
                    <a:pt x="55454" y="15429"/>
                    <a:pt x="60380" y="12983"/>
                    <a:pt x="65567" y="11058"/>
                  </a:cubicBezTo>
                  <a:cubicBezTo>
                    <a:pt x="67132" y="10471"/>
                    <a:pt x="67948" y="8710"/>
                    <a:pt x="67361" y="7144"/>
                  </a:cubicBezTo>
                  <a:cubicBezTo>
                    <a:pt x="66903" y="5897"/>
                    <a:pt x="65730" y="5127"/>
                    <a:pt x="64493" y="5127"/>
                  </a:cubicBezTo>
                  <a:cubicBezTo>
                    <a:pt x="64145" y="5127"/>
                    <a:pt x="63791" y="5188"/>
                    <a:pt x="63446" y="5317"/>
                  </a:cubicBezTo>
                  <a:cubicBezTo>
                    <a:pt x="55063" y="8449"/>
                    <a:pt x="47267" y="12820"/>
                    <a:pt x="40221" y="18365"/>
                  </a:cubicBezTo>
                  <a:cubicBezTo>
                    <a:pt x="40155" y="18374"/>
                    <a:pt x="40071" y="18377"/>
                    <a:pt x="39973" y="18377"/>
                  </a:cubicBezTo>
                  <a:cubicBezTo>
                    <a:pt x="39741" y="18377"/>
                    <a:pt x="39423" y="18360"/>
                    <a:pt x="39044" y="18360"/>
                  </a:cubicBezTo>
                  <a:cubicBezTo>
                    <a:pt x="37769" y="18360"/>
                    <a:pt x="35791" y="18552"/>
                    <a:pt x="33958" y="20224"/>
                  </a:cubicBezTo>
                  <a:cubicBezTo>
                    <a:pt x="24987" y="28347"/>
                    <a:pt x="17909" y="38035"/>
                    <a:pt x="12885" y="48995"/>
                  </a:cubicBezTo>
                  <a:cubicBezTo>
                    <a:pt x="11939" y="51050"/>
                    <a:pt x="12037" y="53399"/>
                    <a:pt x="13114" y="55356"/>
                  </a:cubicBezTo>
                  <a:cubicBezTo>
                    <a:pt x="9460" y="65011"/>
                    <a:pt x="7601" y="75156"/>
                    <a:pt x="7601" y="85595"/>
                  </a:cubicBezTo>
                  <a:cubicBezTo>
                    <a:pt x="7601" y="110190"/>
                    <a:pt x="18072" y="132404"/>
                    <a:pt x="34741" y="148029"/>
                  </a:cubicBezTo>
                  <a:lnTo>
                    <a:pt x="28021" y="148029"/>
                  </a:lnTo>
                  <a:cubicBezTo>
                    <a:pt x="23780" y="148029"/>
                    <a:pt x="19768" y="149693"/>
                    <a:pt x="16735" y="152694"/>
                  </a:cubicBezTo>
                  <a:cubicBezTo>
                    <a:pt x="10145" y="159315"/>
                    <a:pt x="10308" y="170569"/>
                    <a:pt x="18692" y="174451"/>
                  </a:cubicBezTo>
                  <a:cubicBezTo>
                    <a:pt x="19475" y="174842"/>
                    <a:pt x="20388" y="175267"/>
                    <a:pt x="21301" y="175788"/>
                  </a:cubicBezTo>
                  <a:cubicBezTo>
                    <a:pt x="17681" y="180127"/>
                    <a:pt x="12233" y="189391"/>
                    <a:pt x="12233" y="205701"/>
                  </a:cubicBezTo>
                  <a:cubicBezTo>
                    <a:pt x="12233" y="207397"/>
                    <a:pt x="13603" y="208767"/>
                    <a:pt x="15299" y="208767"/>
                  </a:cubicBezTo>
                  <a:lnTo>
                    <a:pt x="171092" y="208767"/>
                  </a:lnTo>
                  <a:cubicBezTo>
                    <a:pt x="172788" y="208767"/>
                    <a:pt x="174158" y="207397"/>
                    <a:pt x="174158" y="205701"/>
                  </a:cubicBezTo>
                  <a:cubicBezTo>
                    <a:pt x="174158" y="189391"/>
                    <a:pt x="168711" y="180127"/>
                    <a:pt x="165090" y="175788"/>
                  </a:cubicBezTo>
                  <a:cubicBezTo>
                    <a:pt x="167830" y="174288"/>
                    <a:pt x="170374" y="173603"/>
                    <a:pt x="172560" y="170178"/>
                  </a:cubicBezTo>
                  <a:cubicBezTo>
                    <a:pt x="177877" y="161729"/>
                    <a:pt x="170863" y="148029"/>
                    <a:pt x="158370" y="148029"/>
                  </a:cubicBezTo>
                  <a:lnTo>
                    <a:pt x="151650" y="148029"/>
                  </a:lnTo>
                  <a:cubicBezTo>
                    <a:pt x="168319" y="132404"/>
                    <a:pt x="178790" y="110190"/>
                    <a:pt x="178790" y="85562"/>
                  </a:cubicBezTo>
                  <a:cubicBezTo>
                    <a:pt x="178790" y="75156"/>
                    <a:pt x="176931" y="65011"/>
                    <a:pt x="173277" y="55356"/>
                  </a:cubicBezTo>
                  <a:cubicBezTo>
                    <a:pt x="174354" y="53399"/>
                    <a:pt x="174452" y="51050"/>
                    <a:pt x="173506" y="48995"/>
                  </a:cubicBezTo>
                  <a:cubicBezTo>
                    <a:pt x="168482" y="38035"/>
                    <a:pt x="161404" y="28347"/>
                    <a:pt x="152433" y="20224"/>
                  </a:cubicBezTo>
                  <a:cubicBezTo>
                    <a:pt x="150577" y="18552"/>
                    <a:pt x="148608" y="18360"/>
                    <a:pt x="147341" y="18360"/>
                  </a:cubicBezTo>
                  <a:cubicBezTo>
                    <a:pt x="146964" y="18360"/>
                    <a:pt x="146649" y="18377"/>
                    <a:pt x="146417" y="18377"/>
                  </a:cubicBezTo>
                  <a:cubicBezTo>
                    <a:pt x="146320" y="18377"/>
                    <a:pt x="146237" y="18374"/>
                    <a:pt x="146170" y="18365"/>
                  </a:cubicBezTo>
                  <a:cubicBezTo>
                    <a:pt x="131202" y="6581"/>
                    <a:pt x="112476" y="0"/>
                    <a:pt x="9310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 dirty="0"/>
            </a:p>
          </p:txBody>
        </p:sp>
      </p:grpSp>
      <p:grpSp>
        <p:nvGrpSpPr>
          <p:cNvPr id="3048" name="Google Shape;3048;p73"/>
          <p:cNvGrpSpPr/>
          <p:nvPr/>
        </p:nvGrpSpPr>
        <p:grpSpPr>
          <a:xfrm>
            <a:off x="7241340" y="4536436"/>
            <a:ext cx="705009" cy="693897"/>
            <a:chOff x="1166975" y="255875"/>
            <a:chExt cx="5266500" cy="5183500"/>
          </a:xfrm>
          <a:solidFill>
            <a:srgbClr val="FDC3D8"/>
          </a:solidFill>
        </p:grpSpPr>
        <p:sp>
          <p:nvSpPr>
            <p:cNvPr id="3049" name="Google Shape;3049;p73"/>
            <p:cNvSpPr/>
            <p:nvPr/>
          </p:nvSpPr>
          <p:spPr>
            <a:xfrm>
              <a:off x="2869725" y="2152075"/>
              <a:ext cx="153325" cy="317250"/>
            </a:xfrm>
            <a:custGeom>
              <a:avLst/>
              <a:gdLst/>
              <a:ahLst/>
              <a:cxnLst/>
              <a:rect l="l" t="t" r="r" b="b"/>
              <a:pathLst>
                <a:path w="6133" h="12690" extrusionOk="0">
                  <a:moveTo>
                    <a:pt x="3067" y="1"/>
                  </a:moveTo>
                  <a:cubicBezTo>
                    <a:pt x="1370" y="1"/>
                    <a:pt x="0" y="1371"/>
                    <a:pt x="0" y="3067"/>
                  </a:cubicBezTo>
                  <a:lnTo>
                    <a:pt x="0" y="9624"/>
                  </a:lnTo>
                  <a:cubicBezTo>
                    <a:pt x="0" y="11320"/>
                    <a:pt x="1370" y="12690"/>
                    <a:pt x="3067" y="12690"/>
                  </a:cubicBezTo>
                  <a:cubicBezTo>
                    <a:pt x="4763" y="12690"/>
                    <a:pt x="6133" y="11320"/>
                    <a:pt x="6133" y="9624"/>
                  </a:cubicBezTo>
                  <a:lnTo>
                    <a:pt x="6133" y="3067"/>
                  </a:lnTo>
                  <a:cubicBezTo>
                    <a:pt x="6133" y="1371"/>
                    <a:pt x="4763" y="1"/>
                    <a:pt x="30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 dirty="0"/>
            </a:p>
          </p:txBody>
        </p:sp>
        <p:sp>
          <p:nvSpPr>
            <p:cNvPr id="3050" name="Google Shape;3050;p73"/>
            <p:cNvSpPr/>
            <p:nvPr/>
          </p:nvSpPr>
          <p:spPr>
            <a:xfrm>
              <a:off x="4577375" y="2152075"/>
              <a:ext cx="153325" cy="317250"/>
            </a:xfrm>
            <a:custGeom>
              <a:avLst/>
              <a:gdLst/>
              <a:ahLst/>
              <a:cxnLst/>
              <a:rect l="l" t="t" r="r" b="b"/>
              <a:pathLst>
                <a:path w="6133" h="12690" extrusionOk="0">
                  <a:moveTo>
                    <a:pt x="3067" y="1"/>
                  </a:moveTo>
                  <a:cubicBezTo>
                    <a:pt x="1370" y="1"/>
                    <a:pt x="0" y="1371"/>
                    <a:pt x="0" y="3067"/>
                  </a:cubicBezTo>
                  <a:lnTo>
                    <a:pt x="0" y="9624"/>
                  </a:lnTo>
                  <a:cubicBezTo>
                    <a:pt x="0" y="11320"/>
                    <a:pt x="1370" y="12690"/>
                    <a:pt x="3067" y="12690"/>
                  </a:cubicBezTo>
                  <a:cubicBezTo>
                    <a:pt x="4763" y="12690"/>
                    <a:pt x="6133" y="11320"/>
                    <a:pt x="6133" y="9624"/>
                  </a:cubicBezTo>
                  <a:lnTo>
                    <a:pt x="6133" y="3067"/>
                  </a:lnTo>
                  <a:cubicBezTo>
                    <a:pt x="6133" y="1371"/>
                    <a:pt x="4763" y="1"/>
                    <a:pt x="30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 dirty="0"/>
            </a:p>
          </p:txBody>
        </p:sp>
        <p:sp>
          <p:nvSpPr>
            <p:cNvPr id="3051" name="Google Shape;3051;p73"/>
            <p:cNvSpPr/>
            <p:nvPr/>
          </p:nvSpPr>
          <p:spPr>
            <a:xfrm>
              <a:off x="3525375" y="2279225"/>
              <a:ext cx="549675" cy="239050"/>
            </a:xfrm>
            <a:custGeom>
              <a:avLst/>
              <a:gdLst/>
              <a:ahLst/>
              <a:cxnLst/>
              <a:rect l="l" t="t" r="r" b="b"/>
              <a:pathLst>
                <a:path w="21987" h="9562" extrusionOk="0">
                  <a:moveTo>
                    <a:pt x="3424" y="1"/>
                  </a:moveTo>
                  <a:cubicBezTo>
                    <a:pt x="2705" y="1"/>
                    <a:pt x="1983" y="249"/>
                    <a:pt x="1403" y="754"/>
                  </a:cubicBezTo>
                  <a:cubicBezTo>
                    <a:pt x="131" y="1863"/>
                    <a:pt x="1" y="3787"/>
                    <a:pt x="1110" y="5060"/>
                  </a:cubicBezTo>
                  <a:cubicBezTo>
                    <a:pt x="3621" y="7930"/>
                    <a:pt x="7210" y="9561"/>
                    <a:pt x="10994" y="9561"/>
                  </a:cubicBezTo>
                  <a:cubicBezTo>
                    <a:pt x="14777" y="9561"/>
                    <a:pt x="18366" y="7930"/>
                    <a:pt x="20877" y="5060"/>
                  </a:cubicBezTo>
                  <a:cubicBezTo>
                    <a:pt x="21986" y="3787"/>
                    <a:pt x="21856" y="1863"/>
                    <a:pt x="20584" y="754"/>
                  </a:cubicBezTo>
                  <a:cubicBezTo>
                    <a:pt x="20004" y="249"/>
                    <a:pt x="19289" y="1"/>
                    <a:pt x="18578" y="1"/>
                  </a:cubicBezTo>
                  <a:cubicBezTo>
                    <a:pt x="17727" y="1"/>
                    <a:pt x="16882" y="355"/>
                    <a:pt x="16278" y="1047"/>
                  </a:cubicBezTo>
                  <a:cubicBezTo>
                    <a:pt x="14941" y="2580"/>
                    <a:pt x="13016" y="3461"/>
                    <a:pt x="10994" y="3461"/>
                  </a:cubicBezTo>
                  <a:cubicBezTo>
                    <a:pt x="8971" y="3461"/>
                    <a:pt x="7047" y="2580"/>
                    <a:pt x="5742" y="1047"/>
                  </a:cubicBezTo>
                  <a:cubicBezTo>
                    <a:pt x="5138" y="355"/>
                    <a:pt x="4283" y="1"/>
                    <a:pt x="34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 dirty="0"/>
            </a:p>
          </p:txBody>
        </p:sp>
        <p:sp>
          <p:nvSpPr>
            <p:cNvPr id="3052" name="Google Shape;3052;p73"/>
            <p:cNvSpPr/>
            <p:nvPr/>
          </p:nvSpPr>
          <p:spPr>
            <a:xfrm>
              <a:off x="1166975" y="255875"/>
              <a:ext cx="5266500" cy="5183500"/>
            </a:xfrm>
            <a:custGeom>
              <a:avLst/>
              <a:gdLst/>
              <a:ahLst/>
              <a:cxnLst/>
              <a:rect l="l" t="t" r="r" b="b"/>
              <a:pathLst>
                <a:path w="210660" h="207340" extrusionOk="0">
                  <a:moveTo>
                    <a:pt x="146594" y="29170"/>
                  </a:moveTo>
                  <a:cubicBezTo>
                    <a:pt x="148616" y="33737"/>
                    <a:pt x="151911" y="39869"/>
                    <a:pt x="156804" y="45056"/>
                  </a:cubicBezTo>
                  <a:cubicBezTo>
                    <a:pt x="153901" y="45512"/>
                    <a:pt x="150834" y="45741"/>
                    <a:pt x="148127" y="45741"/>
                  </a:cubicBezTo>
                  <a:lnTo>
                    <a:pt x="132110" y="45741"/>
                  </a:lnTo>
                  <a:cubicBezTo>
                    <a:pt x="130414" y="45741"/>
                    <a:pt x="129044" y="47111"/>
                    <a:pt x="129044" y="48807"/>
                  </a:cubicBezTo>
                  <a:cubicBezTo>
                    <a:pt x="129044" y="50471"/>
                    <a:pt x="130414" y="51873"/>
                    <a:pt x="132110" y="51873"/>
                  </a:cubicBezTo>
                  <a:cubicBezTo>
                    <a:pt x="133697" y="51852"/>
                    <a:pt x="135190" y="51845"/>
                    <a:pt x="136605" y="51845"/>
                  </a:cubicBezTo>
                  <a:cubicBezTo>
                    <a:pt x="139814" y="51845"/>
                    <a:pt x="142619" y="51883"/>
                    <a:pt x="145202" y="51883"/>
                  </a:cubicBezTo>
                  <a:cubicBezTo>
                    <a:pt x="151945" y="51883"/>
                    <a:pt x="157175" y="51623"/>
                    <a:pt x="164111" y="49753"/>
                  </a:cubicBezTo>
                  <a:cubicBezTo>
                    <a:pt x="169786" y="48220"/>
                    <a:pt x="175071" y="46002"/>
                    <a:pt x="180062" y="43033"/>
                  </a:cubicBezTo>
                  <a:cubicBezTo>
                    <a:pt x="180167" y="42975"/>
                    <a:pt x="180280" y="42946"/>
                    <a:pt x="180389" y="42946"/>
                  </a:cubicBezTo>
                  <a:cubicBezTo>
                    <a:pt x="180587" y="42946"/>
                    <a:pt x="180772" y="43040"/>
                    <a:pt x="180877" y="43229"/>
                  </a:cubicBezTo>
                  <a:lnTo>
                    <a:pt x="187434" y="54189"/>
                  </a:lnTo>
                  <a:cubicBezTo>
                    <a:pt x="187597" y="54450"/>
                    <a:pt x="187532" y="54842"/>
                    <a:pt x="187238" y="55005"/>
                  </a:cubicBezTo>
                  <a:cubicBezTo>
                    <a:pt x="175788" y="61888"/>
                    <a:pt x="162251" y="65835"/>
                    <a:pt x="148127" y="65835"/>
                  </a:cubicBezTo>
                  <a:lnTo>
                    <a:pt x="62532" y="65835"/>
                  </a:lnTo>
                  <a:cubicBezTo>
                    <a:pt x="49158" y="65835"/>
                    <a:pt x="35556" y="62279"/>
                    <a:pt x="23454" y="55005"/>
                  </a:cubicBezTo>
                  <a:lnTo>
                    <a:pt x="23421" y="55005"/>
                  </a:lnTo>
                  <a:cubicBezTo>
                    <a:pt x="23128" y="54842"/>
                    <a:pt x="23062" y="54450"/>
                    <a:pt x="23225" y="54189"/>
                  </a:cubicBezTo>
                  <a:lnTo>
                    <a:pt x="29782" y="43229"/>
                  </a:lnTo>
                  <a:cubicBezTo>
                    <a:pt x="29887" y="43039"/>
                    <a:pt x="30088" y="42931"/>
                    <a:pt x="30287" y="42931"/>
                  </a:cubicBezTo>
                  <a:cubicBezTo>
                    <a:pt x="30396" y="42931"/>
                    <a:pt x="30505" y="42964"/>
                    <a:pt x="30597" y="43033"/>
                  </a:cubicBezTo>
                  <a:lnTo>
                    <a:pt x="30630" y="43033"/>
                  </a:lnTo>
                  <a:cubicBezTo>
                    <a:pt x="39862" y="48579"/>
                    <a:pt x="50920" y="51841"/>
                    <a:pt x="62467" y="51873"/>
                  </a:cubicBezTo>
                  <a:lnTo>
                    <a:pt x="120074" y="51873"/>
                  </a:lnTo>
                  <a:cubicBezTo>
                    <a:pt x="121737" y="51873"/>
                    <a:pt x="123107" y="50503"/>
                    <a:pt x="123107" y="48807"/>
                  </a:cubicBezTo>
                  <a:cubicBezTo>
                    <a:pt x="123107" y="47111"/>
                    <a:pt x="121737" y="45741"/>
                    <a:pt x="120074" y="45741"/>
                  </a:cubicBezTo>
                  <a:lnTo>
                    <a:pt x="62532" y="45741"/>
                  </a:lnTo>
                  <a:cubicBezTo>
                    <a:pt x="59727" y="45741"/>
                    <a:pt x="56661" y="45512"/>
                    <a:pt x="53855" y="45056"/>
                  </a:cubicBezTo>
                  <a:cubicBezTo>
                    <a:pt x="58748" y="39869"/>
                    <a:pt x="62043" y="33737"/>
                    <a:pt x="64065" y="29170"/>
                  </a:cubicBezTo>
                  <a:cubicBezTo>
                    <a:pt x="67849" y="30246"/>
                    <a:pt x="71796" y="30768"/>
                    <a:pt x="75776" y="30768"/>
                  </a:cubicBezTo>
                  <a:lnTo>
                    <a:pt x="134916" y="30768"/>
                  </a:lnTo>
                  <a:cubicBezTo>
                    <a:pt x="138732" y="30768"/>
                    <a:pt x="142712" y="30279"/>
                    <a:pt x="146594" y="29170"/>
                  </a:cubicBezTo>
                  <a:close/>
                  <a:moveTo>
                    <a:pt x="167079" y="69716"/>
                  </a:moveTo>
                  <a:cubicBezTo>
                    <a:pt x="168873" y="74740"/>
                    <a:pt x="173375" y="85145"/>
                    <a:pt x="181725" y="92354"/>
                  </a:cubicBezTo>
                  <a:cubicBezTo>
                    <a:pt x="175919" y="94246"/>
                    <a:pt x="169950" y="95160"/>
                    <a:pt x="164241" y="95160"/>
                  </a:cubicBezTo>
                  <a:lnTo>
                    <a:pt x="46418" y="95160"/>
                  </a:lnTo>
                  <a:cubicBezTo>
                    <a:pt x="40742" y="95160"/>
                    <a:pt x="34838" y="94279"/>
                    <a:pt x="28934" y="92354"/>
                  </a:cubicBezTo>
                  <a:cubicBezTo>
                    <a:pt x="37285" y="85145"/>
                    <a:pt x="41786" y="74740"/>
                    <a:pt x="43580" y="69716"/>
                  </a:cubicBezTo>
                  <a:cubicBezTo>
                    <a:pt x="43580" y="69716"/>
                    <a:pt x="43613" y="69749"/>
                    <a:pt x="43613" y="69749"/>
                  </a:cubicBezTo>
                  <a:cubicBezTo>
                    <a:pt x="50006" y="71249"/>
                    <a:pt x="56367" y="71934"/>
                    <a:pt x="62532" y="71934"/>
                  </a:cubicBezTo>
                  <a:lnTo>
                    <a:pt x="148127" y="71934"/>
                  </a:lnTo>
                  <a:cubicBezTo>
                    <a:pt x="154292" y="71934"/>
                    <a:pt x="160653" y="71249"/>
                    <a:pt x="167046" y="69749"/>
                  </a:cubicBezTo>
                  <a:cubicBezTo>
                    <a:pt x="167046" y="69749"/>
                    <a:pt x="167079" y="69749"/>
                    <a:pt x="167079" y="69716"/>
                  </a:cubicBezTo>
                  <a:close/>
                  <a:moveTo>
                    <a:pt x="196418" y="92373"/>
                  </a:moveTo>
                  <a:cubicBezTo>
                    <a:pt x="196625" y="92373"/>
                    <a:pt x="196828" y="92474"/>
                    <a:pt x="196959" y="92648"/>
                  </a:cubicBezTo>
                  <a:lnTo>
                    <a:pt x="203515" y="103608"/>
                  </a:lnTo>
                  <a:cubicBezTo>
                    <a:pt x="203678" y="103902"/>
                    <a:pt x="203581" y="104261"/>
                    <a:pt x="203320" y="104424"/>
                  </a:cubicBezTo>
                  <a:cubicBezTo>
                    <a:pt x="191218" y="111665"/>
                    <a:pt x="177550" y="115254"/>
                    <a:pt x="164208" y="115254"/>
                  </a:cubicBezTo>
                  <a:lnTo>
                    <a:pt x="46451" y="115254"/>
                  </a:lnTo>
                  <a:cubicBezTo>
                    <a:pt x="33011" y="115254"/>
                    <a:pt x="19344" y="111633"/>
                    <a:pt x="7372" y="104424"/>
                  </a:cubicBezTo>
                  <a:cubicBezTo>
                    <a:pt x="7079" y="104261"/>
                    <a:pt x="6981" y="103902"/>
                    <a:pt x="7144" y="103608"/>
                  </a:cubicBezTo>
                  <a:lnTo>
                    <a:pt x="13700" y="92648"/>
                  </a:lnTo>
                  <a:cubicBezTo>
                    <a:pt x="13831" y="92474"/>
                    <a:pt x="14034" y="92373"/>
                    <a:pt x="14242" y="92373"/>
                  </a:cubicBezTo>
                  <a:cubicBezTo>
                    <a:pt x="14346" y="92373"/>
                    <a:pt x="14451" y="92398"/>
                    <a:pt x="14548" y="92452"/>
                  </a:cubicBezTo>
                  <a:cubicBezTo>
                    <a:pt x="24171" y="98226"/>
                    <a:pt x="35229" y="101292"/>
                    <a:pt x="46451" y="101292"/>
                  </a:cubicBezTo>
                  <a:lnTo>
                    <a:pt x="164208" y="101292"/>
                  </a:lnTo>
                  <a:cubicBezTo>
                    <a:pt x="175854" y="101292"/>
                    <a:pt x="186879" y="97998"/>
                    <a:pt x="196111" y="92452"/>
                  </a:cubicBezTo>
                  <a:cubicBezTo>
                    <a:pt x="196209" y="92398"/>
                    <a:pt x="196314" y="92373"/>
                    <a:pt x="196418" y="92373"/>
                  </a:cubicBezTo>
                  <a:close/>
                  <a:moveTo>
                    <a:pt x="28640" y="119429"/>
                  </a:moveTo>
                  <a:cubicBezTo>
                    <a:pt x="31576" y="120081"/>
                    <a:pt x="34544" y="120571"/>
                    <a:pt x="37578" y="120897"/>
                  </a:cubicBezTo>
                  <a:cubicBezTo>
                    <a:pt x="38557" y="120995"/>
                    <a:pt x="39568" y="121093"/>
                    <a:pt x="40579" y="121158"/>
                  </a:cubicBezTo>
                  <a:lnTo>
                    <a:pt x="40579" y="155376"/>
                  </a:lnTo>
                  <a:lnTo>
                    <a:pt x="28640" y="155376"/>
                  </a:lnTo>
                  <a:lnTo>
                    <a:pt x="28640" y="119429"/>
                  </a:lnTo>
                  <a:close/>
                  <a:moveTo>
                    <a:pt x="75026" y="121386"/>
                  </a:moveTo>
                  <a:lnTo>
                    <a:pt x="75026" y="155376"/>
                  </a:lnTo>
                  <a:lnTo>
                    <a:pt x="46679" y="155376"/>
                  </a:lnTo>
                  <a:lnTo>
                    <a:pt x="46679" y="121386"/>
                  </a:lnTo>
                  <a:close/>
                  <a:moveTo>
                    <a:pt x="129534" y="121386"/>
                  </a:moveTo>
                  <a:lnTo>
                    <a:pt x="129534" y="155376"/>
                  </a:lnTo>
                  <a:lnTo>
                    <a:pt x="81126" y="155376"/>
                  </a:lnTo>
                  <a:lnTo>
                    <a:pt x="81126" y="121386"/>
                  </a:lnTo>
                  <a:close/>
                  <a:moveTo>
                    <a:pt x="163980" y="121386"/>
                  </a:moveTo>
                  <a:lnTo>
                    <a:pt x="163980" y="155376"/>
                  </a:lnTo>
                  <a:lnTo>
                    <a:pt x="135633" y="155376"/>
                  </a:lnTo>
                  <a:lnTo>
                    <a:pt x="135633" y="121386"/>
                  </a:lnTo>
                  <a:close/>
                  <a:moveTo>
                    <a:pt x="182051" y="119429"/>
                  </a:moveTo>
                  <a:lnTo>
                    <a:pt x="182051" y="155376"/>
                  </a:lnTo>
                  <a:lnTo>
                    <a:pt x="170080" y="155376"/>
                  </a:lnTo>
                  <a:lnTo>
                    <a:pt x="170080" y="121158"/>
                  </a:lnTo>
                  <a:cubicBezTo>
                    <a:pt x="174125" y="120864"/>
                    <a:pt x="178104" y="120277"/>
                    <a:pt x="182051" y="119429"/>
                  </a:cubicBezTo>
                  <a:close/>
                  <a:moveTo>
                    <a:pt x="185085" y="161509"/>
                  </a:moveTo>
                  <a:cubicBezTo>
                    <a:pt x="187140" y="161509"/>
                    <a:pt x="188804" y="163172"/>
                    <a:pt x="188804" y="165227"/>
                  </a:cubicBezTo>
                  <a:lnTo>
                    <a:pt x="188804" y="178308"/>
                  </a:lnTo>
                  <a:lnTo>
                    <a:pt x="21855" y="178308"/>
                  </a:lnTo>
                  <a:lnTo>
                    <a:pt x="21855" y="165227"/>
                  </a:lnTo>
                  <a:cubicBezTo>
                    <a:pt x="21855" y="163172"/>
                    <a:pt x="23519" y="161509"/>
                    <a:pt x="25574" y="161509"/>
                  </a:cubicBezTo>
                  <a:close/>
                  <a:moveTo>
                    <a:pt x="196078" y="184440"/>
                  </a:moveTo>
                  <a:cubicBezTo>
                    <a:pt x="198133" y="184440"/>
                    <a:pt x="199797" y="186104"/>
                    <a:pt x="199797" y="188159"/>
                  </a:cubicBezTo>
                  <a:lnTo>
                    <a:pt x="199797" y="201240"/>
                  </a:lnTo>
                  <a:lnTo>
                    <a:pt x="10862" y="201240"/>
                  </a:lnTo>
                  <a:lnTo>
                    <a:pt x="10862" y="188159"/>
                  </a:lnTo>
                  <a:cubicBezTo>
                    <a:pt x="10862" y="186104"/>
                    <a:pt x="12526" y="184440"/>
                    <a:pt x="14581" y="184440"/>
                  </a:cubicBezTo>
                  <a:close/>
                  <a:moveTo>
                    <a:pt x="58096" y="0"/>
                  </a:moveTo>
                  <a:cubicBezTo>
                    <a:pt x="56340" y="0"/>
                    <a:pt x="54589" y="564"/>
                    <a:pt x="53138" y="1704"/>
                  </a:cubicBezTo>
                  <a:lnTo>
                    <a:pt x="46712" y="6760"/>
                  </a:lnTo>
                  <a:cubicBezTo>
                    <a:pt x="42863" y="9794"/>
                    <a:pt x="42569" y="15535"/>
                    <a:pt x="46125" y="18927"/>
                  </a:cubicBezTo>
                  <a:cubicBezTo>
                    <a:pt x="49713" y="22352"/>
                    <a:pt x="53823" y="25125"/>
                    <a:pt x="58292" y="27082"/>
                  </a:cubicBezTo>
                  <a:cubicBezTo>
                    <a:pt x="56106" y="31975"/>
                    <a:pt x="52355" y="38695"/>
                    <a:pt x="46646" y="43425"/>
                  </a:cubicBezTo>
                  <a:cubicBezTo>
                    <a:pt x="42145" y="42087"/>
                    <a:pt x="37806" y="40228"/>
                    <a:pt x="33762" y="37781"/>
                  </a:cubicBezTo>
                  <a:lnTo>
                    <a:pt x="33729" y="37781"/>
                  </a:lnTo>
                  <a:cubicBezTo>
                    <a:pt x="32653" y="37138"/>
                    <a:pt x="31467" y="36830"/>
                    <a:pt x="30295" y="36830"/>
                  </a:cubicBezTo>
                  <a:cubicBezTo>
                    <a:pt x="28022" y="36830"/>
                    <a:pt x="25800" y="37988"/>
                    <a:pt x="24530" y="40097"/>
                  </a:cubicBezTo>
                  <a:lnTo>
                    <a:pt x="17974" y="51025"/>
                  </a:lnTo>
                  <a:cubicBezTo>
                    <a:pt x="16082" y="54157"/>
                    <a:pt x="17060" y="58299"/>
                    <a:pt x="20257" y="60224"/>
                  </a:cubicBezTo>
                  <a:cubicBezTo>
                    <a:pt x="20257" y="60257"/>
                    <a:pt x="20290" y="60257"/>
                    <a:pt x="20290" y="60257"/>
                  </a:cubicBezTo>
                  <a:cubicBezTo>
                    <a:pt x="25770" y="63551"/>
                    <a:pt x="31609" y="66161"/>
                    <a:pt x="37643" y="68085"/>
                  </a:cubicBezTo>
                  <a:cubicBezTo>
                    <a:pt x="35784" y="73174"/>
                    <a:pt x="30989" y="83841"/>
                    <a:pt x="22345" y="89712"/>
                  </a:cubicBezTo>
                  <a:cubicBezTo>
                    <a:pt x="20746" y="88929"/>
                    <a:pt x="19213" y="88114"/>
                    <a:pt x="17680" y="87201"/>
                  </a:cubicBezTo>
                  <a:cubicBezTo>
                    <a:pt x="16604" y="86557"/>
                    <a:pt x="15414" y="86249"/>
                    <a:pt x="14239" y="86249"/>
                  </a:cubicBezTo>
                  <a:cubicBezTo>
                    <a:pt x="11958" y="86249"/>
                    <a:pt x="9730" y="87407"/>
                    <a:pt x="8481" y="89517"/>
                  </a:cubicBezTo>
                  <a:lnTo>
                    <a:pt x="1892" y="100477"/>
                  </a:lnTo>
                  <a:cubicBezTo>
                    <a:pt x="0" y="103641"/>
                    <a:pt x="1011" y="107784"/>
                    <a:pt x="4208" y="109676"/>
                  </a:cubicBezTo>
                  <a:cubicBezTo>
                    <a:pt x="9982" y="113133"/>
                    <a:pt x="16114" y="115873"/>
                    <a:pt x="22508" y="117798"/>
                  </a:cubicBezTo>
                  <a:lnTo>
                    <a:pt x="22508" y="155865"/>
                  </a:lnTo>
                  <a:cubicBezTo>
                    <a:pt x="18593" y="157170"/>
                    <a:pt x="15723" y="160856"/>
                    <a:pt x="15723" y="165227"/>
                  </a:cubicBezTo>
                  <a:lnTo>
                    <a:pt x="15723" y="178308"/>
                  </a:lnTo>
                  <a:lnTo>
                    <a:pt x="14581" y="178308"/>
                  </a:lnTo>
                  <a:cubicBezTo>
                    <a:pt x="9166" y="178308"/>
                    <a:pt x="4763" y="182711"/>
                    <a:pt x="4763" y="188159"/>
                  </a:cubicBezTo>
                  <a:lnTo>
                    <a:pt x="4763" y="204306"/>
                  </a:lnTo>
                  <a:cubicBezTo>
                    <a:pt x="4763" y="205969"/>
                    <a:pt x="6133" y="207339"/>
                    <a:pt x="7796" y="207339"/>
                  </a:cubicBezTo>
                  <a:lnTo>
                    <a:pt x="202863" y="207339"/>
                  </a:lnTo>
                  <a:cubicBezTo>
                    <a:pt x="204527" y="207339"/>
                    <a:pt x="205897" y="205969"/>
                    <a:pt x="205897" y="204306"/>
                  </a:cubicBezTo>
                  <a:lnTo>
                    <a:pt x="205897" y="188159"/>
                  </a:lnTo>
                  <a:cubicBezTo>
                    <a:pt x="205897" y="182711"/>
                    <a:pt x="201493" y="178308"/>
                    <a:pt x="196078" y="178308"/>
                  </a:cubicBezTo>
                  <a:lnTo>
                    <a:pt x="194936" y="178308"/>
                  </a:lnTo>
                  <a:lnTo>
                    <a:pt x="194936" y="165227"/>
                  </a:lnTo>
                  <a:cubicBezTo>
                    <a:pt x="194936" y="160856"/>
                    <a:pt x="192098" y="157170"/>
                    <a:pt x="188151" y="155865"/>
                  </a:cubicBezTo>
                  <a:lnTo>
                    <a:pt x="188151" y="117798"/>
                  </a:lnTo>
                  <a:cubicBezTo>
                    <a:pt x="194545" y="115873"/>
                    <a:pt x="200677" y="113133"/>
                    <a:pt x="206451" y="109676"/>
                  </a:cubicBezTo>
                  <a:cubicBezTo>
                    <a:pt x="209615" y="107784"/>
                    <a:pt x="210659" y="103641"/>
                    <a:pt x="208767" y="100477"/>
                  </a:cubicBezTo>
                  <a:lnTo>
                    <a:pt x="202178" y="89517"/>
                  </a:lnTo>
                  <a:cubicBezTo>
                    <a:pt x="200926" y="87422"/>
                    <a:pt x="198687" y="86257"/>
                    <a:pt x="196399" y="86257"/>
                  </a:cubicBezTo>
                  <a:cubicBezTo>
                    <a:pt x="195231" y="86257"/>
                    <a:pt x="194049" y="86561"/>
                    <a:pt x="192979" y="87201"/>
                  </a:cubicBezTo>
                  <a:cubicBezTo>
                    <a:pt x="191446" y="88114"/>
                    <a:pt x="189913" y="88929"/>
                    <a:pt x="188315" y="89712"/>
                  </a:cubicBezTo>
                  <a:cubicBezTo>
                    <a:pt x="179703" y="83841"/>
                    <a:pt x="174908" y="73174"/>
                    <a:pt x="173016" y="68085"/>
                  </a:cubicBezTo>
                  <a:cubicBezTo>
                    <a:pt x="179050" y="66161"/>
                    <a:pt x="184889" y="63551"/>
                    <a:pt x="190370" y="60257"/>
                  </a:cubicBezTo>
                  <a:cubicBezTo>
                    <a:pt x="193566" y="58332"/>
                    <a:pt x="194610" y="54222"/>
                    <a:pt x="192686" y="51025"/>
                  </a:cubicBezTo>
                  <a:lnTo>
                    <a:pt x="186129" y="40097"/>
                  </a:lnTo>
                  <a:cubicBezTo>
                    <a:pt x="184859" y="37988"/>
                    <a:pt x="182637" y="36816"/>
                    <a:pt x="180354" y="36816"/>
                  </a:cubicBezTo>
                  <a:cubicBezTo>
                    <a:pt x="179177" y="36816"/>
                    <a:pt x="177985" y="37127"/>
                    <a:pt x="176898" y="37781"/>
                  </a:cubicBezTo>
                  <a:cubicBezTo>
                    <a:pt x="172853" y="40228"/>
                    <a:pt x="168514" y="42120"/>
                    <a:pt x="164013" y="43425"/>
                  </a:cubicBezTo>
                  <a:cubicBezTo>
                    <a:pt x="158304" y="38695"/>
                    <a:pt x="154553" y="31975"/>
                    <a:pt x="152367" y="27082"/>
                  </a:cubicBezTo>
                  <a:cubicBezTo>
                    <a:pt x="156836" y="25125"/>
                    <a:pt x="160946" y="22352"/>
                    <a:pt x="164567" y="18927"/>
                  </a:cubicBezTo>
                  <a:cubicBezTo>
                    <a:pt x="168090" y="15535"/>
                    <a:pt x="167797" y="9794"/>
                    <a:pt x="163947" y="6760"/>
                  </a:cubicBezTo>
                  <a:lnTo>
                    <a:pt x="157521" y="1704"/>
                  </a:lnTo>
                  <a:cubicBezTo>
                    <a:pt x="156070" y="564"/>
                    <a:pt x="154320" y="0"/>
                    <a:pt x="152564" y="0"/>
                  </a:cubicBezTo>
                  <a:cubicBezTo>
                    <a:pt x="150650" y="0"/>
                    <a:pt x="148729" y="671"/>
                    <a:pt x="147181" y="1997"/>
                  </a:cubicBezTo>
                  <a:cubicBezTo>
                    <a:pt x="143821" y="4966"/>
                    <a:pt x="139450" y="6597"/>
                    <a:pt x="134916" y="6597"/>
                  </a:cubicBezTo>
                  <a:lnTo>
                    <a:pt x="99425" y="6597"/>
                  </a:lnTo>
                  <a:cubicBezTo>
                    <a:pt x="97762" y="6597"/>
                    <a:pt x="96392" y="7967"/>
                    <a:pt x="96392" y="9630"/>
                  </a:cubicBezTo>
                  <a:cubicBezTo>
                    <a:pt x="96392" y="11327"/>
                    <a:pt x="97762" y="12697"/>
                    <a:pt x="99425" y="12697"/>
                  </a:cubicBezTo>
                  <a:lnTo>
                    <a:pt x="134916" y="12697"/>
                  </a:lnTo>
                  <a:cubicBezTo>
                    <a:pt x="140918" y="12697"/>
                    <a:pt x="146724" y="10544"/>
                    <a:pt x="151226" y="6629"/>
                  </a:cubicBezTo>
                  <a:cubicBezTo>
                    <a:pt x="151603" y="6286"/>
                    <a:pt x="152081" y="6114"/>
                    <a:pt x="152552" y="6114"/>
                  </a:cubicBezTo>
                  <a:cubicBezTo>
                    <a:pt x="152977" y="6114"/>
                    <a:pt x="153398" y="6253"/>
                    <a:pt x="153737" y="6532"/>
                  </a:cubicBezTo>
                  <a:lnTo>
                    <a:pt x="160164" y="11555"/>
                  </a:lnTo>
                  <a:cubicBezTo>
                    <a:pt x="161110" y="12305"/>
                    <a:pt x="161175" y="13675"/>
                    <a:pt x="160327" y="14491"/>
                  </a:cubicBezTo>
                  <a:cubicBezTo>
                    <a:pt x="153476" y="21080"/>
                    <a:pt x="144408" y="24668"/>
                    <a:pt x="134916" y="24668"/>
                  </a:cubicBezTo>
                  <a:lnTo>
                    <a:pt x="75776" y="24668"/>
                  </a:lnTo>
                  <a:cubicBezTo>
                    <a:pt x="66284" y="24668"/>
                    <a:pt x="57215" y="21080"/>
                    <a:pt x="50332" y="14491"/>
                  </a:cubicBezTo>
                  <a:cubicBezTo>
                    <a:pt x="49484" y="13675"/>
                    <a:pt x="49550" y="12305"/>
                    <a:pt x="50496" y="11555"/>
                  </a:cubicBezTo>
                  <a:lnTo>
                    <a:pt x="56922" y="6532"/>
                  </a:lnTo>
                  <a:cubicBezTo>
                    <a:pt x="57262" y="6253"/>
                    <a:pt x="57682" y="6114"/>
                    <a:pt x="58107" y="6114"/>
                  </a:cubicBezTo>
                  <a:cubicBezTo>
                    <a:pt x="58579" y="6114"/>
                    <a:pt x="59056" y="6286"/>
                    <a:pt x="59433" y="6629"/>
                  </a:cubicBezTo>
                  <a:cubicBezTo>
                    <a:pt x="63968" y="10544"/>
                    <a:pt x="69741" y="12697"/>
                    <a:pt x="75776" y="12697"/>
                  </a:cubicBezTo>
                  <a:lnTo>
                    <a:pt x="87226" y="12697"/>
                  </a:lnTo>
                  <a:cubicBezTo>
                    <a:pt x="88922" y="12697"/>
                    <a:pt x="90292" y="11327"/>
                    <a:pt x="90292" y="9630"/>
                  </a:cubicBezTo>
                  <a:cubicBezTo>
                    <a:pt x="90292" y="7967"/>
                    <a:pt x="88922" y="6597"/>
                    <a:pt x="87226" y="6597"/>
                  </a:cubicBezTo>
                  <a:lnTo>
                    <a:pt x="75776" y="6597"/>
                  </a:lnTo>
                  <a:cubicBezTo>
                    <a:pt x="71209" y="6597"/>
                    <a:pt x="66871" y="4966"/>
                    <a:pt x="63478" y="1997"/>
                  </a:cubicBezTo>
                  <a:cubicBezTo>
                    <a:pt x="61930" y="671"/>
                    <a:pt x="60010" y="0"/>
                    <a:pt x="580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 dirty="0"/>
            </a:p>
          </p:txBody>
        </p:sp>
      </p:grpSp>
      <p:grpSp>
        <p:nvGrpSpPr>
          <p:cNvPr id="3053" name="Google Shape;3053;p73"/>
          <p:cNvGrpSpPr/>
          <p:nvPr/>
        </p:nvGrpSpPr>
        <p:grpSpPr>
          <a:xfrm>
            <a:off x="3274443" y="4534040"/>
            <a:ext cx="595844" cy="698677"/>
            <a:chOff x="1574700" y="238125"/>
            <a:chExt cx="4451025" cy="5219200"/>
          </a:xfrm>
          <a:solidFill>
            <a:srgbClr val="FDC3D8"/>
          </a:solidFill>
        </p:grpSpPr>
        <p:sp>
          <p:nvSpPr>
            <p:cNvPr id="3054" name="Google Shape;3054;p73"/>
            <p:cNvSpPr/>
            <p:nvPr/>
          </p:nvSpPr>
          <p:spPr>
            <a:xfrm>
              <a:off x="2953725" y="2609575"/>
              <a:ext cx="153325" cy="300125"/>
            </a:xfrm>
            <a:custGeom>
              <a:avLst/>
              <a:gdLst/>
              <a:ahLst/>
              <a:cxnLst/>
              <a:rect l="l" t="t" r="r" b="b"/>
              <a:pathLst>
                <a:path w="6133" h="12005" extrusionOk="0">
                  <a:moveTo>
                    <a:pt x="3066" y="1"/>
                  </a:moveTo>
                  <a:cubicBezTo>
                    <a:pt x="1370" y="1"/>
                    <a:pt x="0" y="1371"/>
                    <a:pt x="0" y="3034"/>
                  </a:cubicBezTo>
                  <a:lnTo>
                    <a:pt x="0" y="8971"/>
                  </a:lnTo>
                  <a:cubicBezTo>
                    <a:pt x="0" y="10635"/>
                    <a:pt x="1370" y="12005"/>
                    <a:pt x="3066" y="12005"/>
                  </a:cubicBezTo>
                  <a:cubicBezTo>
                    <a:pt x="4763" y="12005"/>
                    <a:pt x="6133" y="10635"/>
                    <a:pt x="6133" y="8971"/>
                  </a:cubicBezTo>
                  <a:lnTo>
                    <a:pt x="6133" y="3034"/>
                  </a:lnTo>
                  <a:cubicBezTo>
                    <a:pt x="6133" y="1371"/>
                    <a:pt x="4763" y="1"/>
                    <a:pt x="3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 dirty="0"/>
            </a:p>
          </p:txBody>
        </p:sp>
        <p:sp>
          <p:nvSpPr>
            <p:cNvPr id="3055" name="Google Shape;3055;p73"/>
            <p:cNvSpPr/>
            <p:nvPr/>
          </p:nvSpPr>
          <p:spPr>
            <a:xfrm>
              <a:off x="4493375" y="2609575"/>
              <a:ext cx="153325" cy="300125"/>
            </a:xfrm>
            <a:custGeom>
              <a:avLst/>
              <a:gdLst/>
              <a:ahLst/>
              <a:cxnLst/>
              <a:rect l="l" t="t" r="r" b="b"/>
              <a:pathLst>
                <a:path w="6133" h="12005" extrusionOk="0">
                  <a:moveTo>
                    <a:pt x="3067" y="1"/>
                  </a:moveTo>
                  <a:cubicBezTo>
                    <a:pt x="1370" y="1"/>
                    <a:pt x="0" y="1371"/>
                    <a:pt x="0" y="3034"/>
                  </a:cubicBezTo>
                  <a:lnTo>
                    <a:pt x="0" y="8971"/>
                  </a:lnTo>
                  <a:cubicBezTo>
                    <a:pt x="0" y="10635"/>
                    <a:pt x="1370" y="12005"/>
                    <a:pt x="3067" y="12005"/>
                  </a:cubicBezTo>
                  <a:cubicBezTo>
                    <a:pt x="4763" y="12005"/>
                    <a:pt x="6133" y="10635"/>
                    <a:pt x="6133" y="8971"/>
                  </a:cubicBezTo>
                  <a:lnTo>
                    <a:pt x="6133" y="3034"/>
                  </a:lnTo>
                  <a:cubicBezTo>
                    <a:pt x="6133" y="1371"/>
                    <a:pt x="4763" y="1"/>
                    <a:pt x="30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 dirty="0"/>
            </a:p>
          </p:txBody>
        </p:sp>
        <p:sp>
          <p:nvSpPr>
            <p:cNvPr id="3056" name="Google Shape;3056;p73"/>
            <p:cNvSpPr/>
            <p:nvPr/>
          </p:nvSpPr>
          <p:spPr>
            <a:xfrm>
              <a:off x="3511525" y="2753025"/>
              <a:ext cx="577375" cy="245150"/>
            </a:xfrm>
            <a:custGeom>
              <a:avLst/>
              <a:gdLst/>
              <a:ahLst/>
              <a:cxnLst/>
              <a:rect l="l" t="t" r="r" b="b"/>
              <a:pathLst>
                <a:path w="23095" h="9806" extrusionOk="0">
                  <a:moveTo>
                    <a:pt x="3441" y="1"/>
                  </a:moveTo>
                  <a:cubicBezTo>
                    <a:pt x="2730" y="1"/>
                    <a:pt x="2015" y="249"/>
                    <a:pt x="1435" y="754"/>
                  </a:cubicBezTo>
                  <a:cubicBezTo>
                    <a:pt x="131" y="1863"/>
                    <a:pt x="0" y="3788"/>
                    <a:pt x="1109" y="5060"/>
                  </a:cubicBezTo>
                  <a:cubicBezTo>
                    <a:pt x="3866" y="8224"/>
                    <a:pt x="7698" y="9806"/>
                    <a:pt x="11535" y="9806"/>
                  </a:cubicBezTo>
                  <a:cubicBezTo>
                    <a:pt x="15372" y="9806"/>
                    <a:pt x="19213" y="8224"/>
                    <a:pt x="21986" y="5060"/>
                  </a:cubicBezTo>
                  <a:cubicBezTo>
                    <a:pt x="23095" y="3788"/>
                    <a:pt x="22965" y="1863"/>
                    <a:pt x="21660" y="754"/>
                  </a:cubicBezTo>
                  <a:cubicBezTo>
                    <a:pt x="21080" y="249"/>
                    <a:pt x="20365" y="1"/>
                    <a:pt x="19654" y="1"/>
                  </a:cubicBezTo>
                  <a:cubicBezTo>
                    <a:pt x="18803" y="1"/>
                    <a:pt x="17958" y="355"/>
                    <a:pt x="17354" y="1047"/>
                  </a:cubicBezTo>
                  <a:cubicBezTo>
                    <a:pt x="15821" y="2809"/>
                    <a:pt x="13684" y="3690"/>
                    <a:pt x="11548" y="3690"/>
                  </a:cubicBezTo>
                  <a:cubicBezTo>
                    <a:pt x="9411" y="3690"/>
                    <a:pt x="7274" y="2809"/>
                    <a:pt x="5741" y="1047"/>
                  </a:cubicBezTo>
                  <a:cubicBezTo>
                    <a:pt x="5137" y="355"/>
                    <a:pt x="4292" y="1"/>
                    <a:pt x="344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 dirty="0"/>
            </a:p>
          </p:txBody>
        </p:sp>
        <p:sp>
          <p:nvSpPr>
            <p:cNvPr id="3057" name="Google Shape;3057;p73"/>
            <p:cNvSpPr/>
            <p:nvPr/>
          </p:nvSpPr>
          <p:spPr>
            <a:xfrm>
              <a:off x="3691750" y="1546975"/>
              <a:ext cx="269950" cy="269975"/>
            </a:xfrm>
            <a:custGeom>
              <a:avLst/>
              <a:gdLst/>
              <a:ahLst/>
              <a:cxnLst/>
              <a:rect l="l" t="t" r="r" b="b"/>
              <a:pathLst>
                <a:path w="10798" h="10799" extrusionOk="0">
                  <a:moveTo>
                    <a:pt x="5382" y="1"/>
                  </a:moveTo>
                  <a:cubicBezTo>
                    <a:pt x="2414" y="1"/>
                    <a:pt x="0" y="2415"/>
                    <a:pt x="0" y="5416"/>
                  </a:cubicBezTo>
                  <a:cubicBezTo>
                    <a:pt x="0" y="8384"/>
                    <a:pt x="2414" y="10798"/>
                    <a:pt x="5382" y="10798"/>
                  </a:cubicBezTo>
                  <a:cubicBezTo>
                    <a:pt x="8383" y="10798"/>
                    <a:pt x="10797" y="8384"/>
                    <a:pt x="10797" y="5416"/>
                  </a:cubicBezTo>
                  <a:cubicBezTo>
                    <a:pt x="10797" y="2415"/>
                    <a:pt x="8383" y="1"/>
                    <a:pt x="538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 dirty="0"/>
            </a:p>
          </p:txBody>
        </p:sp>
        <p:sp>
          <p:nvSpPr>
            <p:cNvPr id="3058" name="Google Shape;3058;p73"/>
            <p:cNvSpPr/>
            <p:nvPr/>
          </p:nvSpPr>
          <p:spPr>
            <a:xfrm>
              <a:off x="1574700" y="238125"/>
              <a:ext cx="4451025" cy="5219200"/>
            </a:xfrm>
            <a:custGeom>
              <a:avLst/>
              <a:gdLst/>
              <a:ahLst/>
              <a:cxnLst/>
              <a:rect l="l" t="t" r="r" b="b"/>
              <a:pathLst>
                <a:path w="178041" h="208768" extrusionOk="0">
                  <a:moveTo>
                    <a:pt x="90260" y="6100"/>
                  </a:moveTo>
                  <a:cubicBezTo>
                    <a:pt x="102427" y="6100"/>
                    <a:pt x="105918" y="7959"/>
                    <a:pt x="105918" y="14385"/>
                  </a:cubicBezTo>
                  <a:cubicBezTo>
                    <a:pt x="105918" y="16408"/>
                    <a:pt x="105559" y="18365"/>
                    <a:pt x="104809" y="20224"/>
                  </a:cubicBezTo>
                  <a:cubicBezTo>
                    <a:pt x="99826" y="19274"/>
                    <a:pt x="94963" y="18784"/>
                    <a:pt x="90049" y="18784"/>
                  </a:cubicBezTo>
                  <a:cubicBezTo>
                    <a:pt x="85344" y="18784"/>
                    <a:pt x="80593" y="19234"/>
                    <a:pt x="75646" y="20159"/>
                  </a:cubicBezTo>
                  <a:cubicBezTo>
                    <a:pt x="74929" y="18332"/>
                    <a:pt x="74570" y="16375"/>
                    <a:pt x="74570" y="14385"/>
                  </a:cubicBezTo>
                  <a:cubicBezTo>
                    <a:pt x="74570" y="7959"/>
                    <a:pt x="78093" y="6100"/>
                    <a:pt x="90260" y="6100"/>
                  </a:cubicBezTo>
                  <a:close/>
                  <a:moveTo>
                    <a:pt x="90129" y="24974"/>
                  </a:moveTo>
                  <a:cubicBezTo>
                    <a:pt x="107108" y="24974"/>
                    <a:pt x="124146" y="30757"/>
                    <a:pt x="138407" y="42504"/>
                  </a:cubicBezTo>
                  <a:lnTo>
                    <a:pt x="68372" y="42504"/>
                  </a:lnTo>
                  <a:cubicBezTo>
                    <a:pt x="66709" y="42504"/>
                    <a:pt x="65339" y="43874"/>
                    <a:pt x="65339" y="45570"/>
                  </a:cubicBezTo>
                  <a:cubicBezTo>
                    <a:pt x="65339" y="47266"/>
                    <a:pt x="66709" y="48636"/>
                    <a:pt x="68372" y="48636"/>
                  </a:cubicBezTo>
                  <a:lnTo>
                    <a:pt x="145029" y="48636"/>
                  </a:lnTo>
                  <a:cubicBezTo>
                    <a:pt x="150346" y="54116"/>
                    <a:pt x="154750" y="60249"/>
                    <a:pt x="158207" y="66903"/>
                  </a:cubicBezTo>
                  <a:lnTo>
                    <a:pt x="21954" y="66903"/>
                  </a:lnTo>
                  <a:cubicBezTo>
                    <a:pt x="25412" y="60216"/>
                    <a:pt x="29816" y="54084"/>
                    <a:pt x="35100" y="48636"/>
                  </a:cubicBezTo>
                  <a:lnTo>
                    <a:pt x="56205" y="48636"/>
                  </a:lnTo>
                  <a:cubicBezTo>
                    <a:pt x="57901" y="48636"/>
                    <a:pt x="59271" y="47266"/>
                    <a:pt x="59271" y="45570"/>
                  </a:cubicBezTo>
                  <a:cubicBezTo>
                    <a:pt x="59271" y="43874"/>
                    <a:pt x="57901" y="42504"/>
                    <a:pt x="56205" y="42504"/>
                  </a:cubicBezTo>
                  <a:lnTo>
                    <a:pt x="41754" y="42504"/>
                  </a:lnTo>
                  <a:cubicBezTo>
                    <a:pt x="55871" y="30879"/>
                    <a:pt x="72970" y="24974"/>
                    <a:pt x="90129" y="24974"/>
                  </a:cubicBezTo>
                  <a:close/>
                  <a:moveTo>
                    <a:pt x="24564" y="73036"/>
                  </a:moveTo>
                  <a:cubicBezTo>
                    <a:pt x="23031" y="76461"/>
                    <a:pt x="21758" y="79984"/>
                    <a:pt x="20780" y="83605"/>
                  </a:cubicBezTo>
                  <a:cubicBezTo>
                    <a:pt x="20267" y="83567"/>
                    <a:pt x="19752" y="83549"/>
                    <a:pt x="19239" y="83549"/>
                  </a:cubicBezTo>
                  <a:cubicBezTo>
                    <a:pt x="17958" y="83549"/>
                    <a:pt x="16693" y="83665"/>
                    <a:pt x="15528" y="83898"/>
                  </a:cubicBezTo>
                  <a:cubicBezTo>
                    <a:pt x="16474" y="80180"/>
                    <a:pt x="17648" y="76526"/>
                    <a:pt x="19116" y="73036"/>
                  </a:cubicBezTo>
                  <a:close/>
                  <a:moveTo>
                    <a:pt x="161045" y="73036"/>
                  </a:moveTo>
                  <a:cubicBezTo>
                    <a:pt x="162578" y="76722"/>
                    <a:pt x="163818" y="80571"/>
                    <a:pt x="164764" y="84485"/>
                  </a:cubicBezTo>
                  <a:cubicBezTo>
                    <a:pt x="163068" y="83931"/>
                    <a:pt x="161208" y="83605"/>
                    <a:pt x="159349" y="83539"/>
                  </a:cubicBezTo>
                  <a:cubicBezTo>
                    <a:pt x="158370" y="79951"/>
                    <a:pt x="157098" y="76363"/>
                    <a:pt x="155598" y="73036"/>
                  </a:cubicBezTo>
                  <a:close/>
                  <a:moveTo>
                    <a:pt x="160784" y="89802"/>
                  </a:moveTo>
                  <a:cubicBezTo>
                    <a:pt x="167080" y="90748"/>
                    <a:pt x="171940" y="96163"/>
                    <a:pt x="171940" y="102720"/>
                  </a:cubicBezTo>
                  <a:cubicBezTo>
                    <a:pt x="171940" y="109277"/>
                    <a:pt x="167080" y="114724"/>
                    <a:pt x="160784" y="115670"/>
                  </a:cubicBezTo>
                  <a:cubicBezTo>
                    <a:pt x="162252" y="107352"/>
                    <a:pt x="162317" y="98545"/>
                    <a:pt x="160752" y="89802"/>
                  </a:cubicBezTo>
                  <a:close/>
                  <a:moveTo>
                    <a:pt x="19171" y="89670"/>
                  </a:moveTo>
                  <a:cubicBezTo>
                    <a:pt x="19251" y="89670"/>
                    <a:pt x="19330" y="89671"/>
                    <a:pt x="19410" y="89672"/>
                  </a:cubicBezTo>
                  <a:cubicBezTo>
                    <a:pt x="17877" y="98251"/>
                    <a:pt x="17877" y="107189"/>
                    <a:pt x="19410" y="115801"/>
                  </a:cubicBezTo>
                  <a:cubicBezTo>
                    <a:pt x="19331" y="115802"/>
                    <a:pt x="19252" y="115803"/>
                    <a:pt x="19173" y="115803"/>
                  </a:cubicBezTo>
                  <a:cubicBezTo>
                    <a:pt x="12005" y="115803"/>
                    <a:pt x="6101" y="109947"/>
                    <a:pt x="6101" y="102720"/>
                  </a:cubicBezTo>
                  <a:cubicBezTo>
                    <a:pt x="6101" y="95557"/>
                    <a:pt x="11910" y="89670"/>
                    <a:pt x="19171" y="89670"/>
                  </a:cubicBezTo>
                  <a:close/>
                  <a:moveTo>
                    <a:pt x="31414" y="144539"/>
                  </a:moveTo>
                  <a:cubicBezTo>
                    <a:pt x="32784" y="146496"/>
                    <a:pt x="34252" y="148355"/>
                    <a:pt x="35818" y="150182"/>
                  </a:cubicBezTo>
                  <a:cubicBezTo>
                    <a:pt x="31381" y="155923"/>
                    <a:pt x="23194" y="160718"/>
                    <a:pt x="16637" y="163882"/>
                  </a:cubicBezTo>
                  <a:cubicBezTo>
                    <a:pt x="15137" y="161990"/>
                    <a:pt x="13473" y="159479"/>
                    <a:pt x="12266" y="156445"/>
                  </a:cubicBezTo>
                  <a:cubicBezTo>
                    <a:pt x="12038" y="155890"/>
                    <a:pt x="12331" y="155238"/>
                    <a:pt x="12886" y="155010"/>
                  </a:cubicBezTo>
                  <a:cubicBezTo>
                    <a:pt x="17257" y="153150"/>
                    <a:pt x="24955" y="149464"/>
                    <a:pt x="31414" y="144539"/>
                  </a:cubicBezTo>
                  <a:close/>
                  <a:moveTo>
                    <a:pt x="148813" y="73036"/>
                  </a:moveTo>
                  <a:cubicBezTo>
                    <a:pt x="153869" y="83181"/>
                    <a:pt x="156413" y="94793"/>
                    <a:pt x="155663" y="106863"/>
                  </a:cubicBezTo>
                  <a:cubicBezTo>
                    <a:pt x="153467" y="142607"/>
                    <a:pt x="123538" y="169399"/>
                    <a:pt x="90112" y="169399"/>
                  </a:cubicBezTo>
                  <a:cubicBezTo>
                    <a:pt x="84309" y="169399"/>
                    <a:pt x="78401" y="168591"/>
                    <a:pt x="72515" y="166883"/>
                  </a:cubicBezTo>
                  <a:cubicBezTo>
                    <a:pt x="32686" y="155336"/>
                    <a:pt x="12755" y="110288"/>
                    <a:pt x="31316" y="73036"/>
                  </a:cubicBezTo>
                  <a:close/>
                  <a:moveTo>
                    <a:pt x="40026" y="154716"/>
                  </a:moveTo>
                  <a:cubicBezTo>
                    <a:pt x="40580" y="155205"/>
                    <a:pt x="41754" y="156412"/>
                    <a:pt x="43907" y="158272"/>
                  </a:cubicBezTo>
                  <a:cubicBezTo>
                    <a:pt x="41396" y="162643"/>
                    <a:pt x="34350" y="173211"/>
                    <a:pt x="21432" y="181986"/>
                  </a:cubicBezTo>
                  <a:cubicBezTo>
                    <a:pt x="21249" y="182127"/>
                    <a:pt x="21029" y="182195"/>
                    <a:pt x="20810" y="182195"/>
                  </a:cubicBezTo>
                  <a:cubicBezTo>
                    <a:pt x="20521" y="182195"/>
                    <a:pt x="20233" y="182078"/>
                    <a:pt x="20030" y="181856"/>
                  </a:cubicBezTo>
                  <a:cubicBezTo>
                    <a:pt x="18301" y="179964"/>
                    <a:pt x="15887" y="176865"/>
                    <a:pt x="14288" y="172820"/>
                  </a:cubicBezTo>
                  <a:cubicBezTo>
                    <a:pt x="14060" y="172266"/>
                    <a:pt x="14321" y="171646"/>
                    <a:pt x="14876" y="171385"/>
                  </a:cubicBezTo>
                  <a:cubicBezTo>
                    <a:pt x="23422" y="167731"/>
                    <a:pt x="34056" y="161925"/>
                    <a:pt x="40026" y="154716"/>
                  </a:cubicBezTo>
                  <a:close/>
                  <a:moveTo>
                    <a:pt x="78517" y="174549"/>
                  </a:moveTo>
                  <a:cubicBezTo>
                    <a:pt x="82513" y="175234"/>
                    <a:pt x="86305" y="175576"/>
                    <a:pt x="90093" y="175576"/>
                  </a:cubicBezTo>
                  <a:cubicBezTo>
                    <a:pt x="93881" y="175576"/>
                    <a:pt x="97665" y="175234"/>
                    <a:pt x="101644" y="174549"/>
                  </a:cubicBezTo>
                  <a:lnTo>
                    <a:pt x="101644" y="174549"/>
                  </a:lnTo>
                  <a:cubicBezTo>
                    <a:pt x="98578" y="178887"/>
                    <a:pt x="94729" y="183780"/>
                    <a:pt x="90064" y="188869"/>
                  </a:cubicBezTo>
                  <a:cubicBezTo>
                    <a:pt x="85954" y="184367"/>
                    <a:pt x="82170" y="179703"/>
                    <a:pt x="78517" y="174549"/>
                  </a:cubicBezTo>
                  <a:close/>
                  <a:moveTo>
                    <a:pt x="60315" y="168808"/>
                  </a:moveTo>
                  <a:cubicBezTo>
                    <a:pt x="63349" y="170243"/>
                    <a:pt x="66480" y="171450"/>
                    <a:pt x="69677" y="172429"/>
                  </a:cubicBezTo>
                  <a:cubicBezTo>
                    <a:pt x="74505" y="179899"/>
                    <a:pt x="80181" y="187140"/>
                    <a:pt x="85856" y="193305"/>
                  </a:cubicBezTo>
                  <a:cubicBezTo>
                    <a:pt x="83801" y="195393"/>
                    <a:pt x="81714" y="197383"/>
                    <a:pt x="79496" y="199373"/>
                  </a:cubicBezTo>
                  <a:cubicBezTo>
                    <a:pt x="71504" y="190728"/>
                    <a:pt x="64197" y="180910"/>
                    <a:pt x="58195" y="170439"/>
                  </a:cubicBezTo>
                  <a:cubicBezTo>
                    <a:pt x="58912" y="169721"/>
                    <a:pt x="59532" y="169167"/>
                    <a:pt x="59956" y="168808"/>
                  </a:cubicBezTo>
                  <a:close/>
                  <a:moveTo>
                    <a:pt x="54019" y="175430"/>
                  </a:moveTo>
                  <a:cubicBezTo>
                    <a:pt x="59761" y="185183"/>
                    <a:pt x="66806" y="194545"/>
                    <a:pt x="74211" y="202635"/>
                  </a:cubicBezTo>
                  <a:lnTo>
                    <a:pt x="45310" y="202635"/>
                  </a:lnTo>
                  <a:cubicBezTo>
                    <a:pt x="45897" y="189717"/>
                    <a:pt x="50236" y="180845"/>
                    <a:pt x="54019" y="175430"/>
                  </a:cubicBezTo>
                  <a:close/>
                  <a:moveTo>
                    <a:pt x="118672" y="169362"/>
                  </a:moveTo>
                  <a:cubicBezTo>
                    <a:pt x="119324" y="169949"/>
                    <a:pt x="120205" y="170765"/>
                    <a:pt x="121151" y="171841"/>
                  </a:cubicBezTo>
                  <a:cubicBezTo>
                    <a:pt x="119520" y="174647"/>
                    <a:pt x="117726" y="177485"/>
                    <a:pt x="116095" y="179899"/>
                  </a:cubicBezTo>
                  <a:cubicBezTo>
                    <a:pt x="114790" y="181823"/>
                    <a:pt x="116062" y="184433"/>
                    <a:pt x="118346" y="184661"/>
                  </a:cubicBezTo>
                  <a:cubicBezTo>
                    <a:pt x="118436" y="184669"/>
                    <a:pt x="118527" y="184673"/>
                    <a:pt x="118617" y="184673"/>
                  </a:cubicBezTo>
                  <a:cubicBezTo>
                    <a:pt x="119600" y="184673"/>
                    <a:pt x="120554" y="184190"/>
                    <a:pt x="121151" y="183324"/>
                  </a:cubicBezTo>
                  <a:cubicBezTo>
                    <a:pt x="122586" y="181203"/>
                    <a:pt x="124054" y="178887"/>
                    <a:pt x="125131" y="177093"/>
                  </a:cubicBezTo>
                  <a:cubicBezTo>
                    <a:pt x="128752" y="182769"/>
                    <a:pt x="132209" y="191120"/>
                    <a:pt x="132731" y="202635"/>
                  </a:cubicBezTo>
                  <a:lnTo>
                    <a:pt x="105950" y="202635"/>
                  </a:lnTo>
                  <a:cubicBezTo>
                    <a:pt x="108527" y="199829"/>
                    <a:pt x="111398" y="196469"/>
                    <a:pt x="113877" y="193338"/>
                  </a:cubicBezTo>
                  <a:cubicBezTo>
                    <a:pt x="114921" y="192001"/>
                    <a:pt x="114692" y="190076"/>
                    <a:pt x="113355" y="189032"/>
                  </a:cubicBezTo>
                  <a:cubicBezTo>
                    <a:pt x="112791" y="188592"/>
                    <a:pt x="112123" y="188378"/>
                    <a:pt x="111460" y="188378"/>
                  </a:cubicBezTo>
                  <a:cubicBezTo>
                    <a:pt x="110551" y="188378"/>
                    <a:pt x="109653" y="188781"/>
                    <a:pt x="109049" y="189554"/>
                  </a:cubicBezTo>
                  <a:cubicBezTo>
                    <a:pt x="105624" y="193892"/>
                    <a:pt x="101775" y="198296"/>
                    <a:pt x="97567" y="202635"/>
                  </a:cubicBezTo>
                  <a:lnTo>
                    <a:pt x="85008" y="202635"/>
                  </a:lnTo>
                  <a:cubicBezTo>
                    <a:pt x="95218" y="193240"/>
                    <a:pt x="103700" y="182965"/>
                    <a:pt x="110484" y="172429"/>
                  </a:cubicBezTo>
                  <a:cubicBezTo>
                    <a:pt x="113257" y="171580"/>
                    <a:pt x="116030" y="170537"/>
                    <a:pt x="118672" y="169362"/>
                  </a:cubicBezTo>
                  <a:close/>
                  <a:moveTo>
                    <a:pt x="90260" y="0"/>
                  </a:moveTo>
                  <a:cubicBezTo>
                    <a:pt x="84258" y="0"/>
                    <a:pt x="79496" y="359"/>
                    <a:pt x="75744" y="2055"/>
                  </a:cubicBezTo>
                  <a:cubicBezTo>
                    <a:pt x="70884" y="4273"/>
                    <a:pt x="68437" y="8416"/>
                    <a:pt x="68437" y="14385"/>
                  </a:cubicBezTo>
                  <a:cubicBezTo>
                    <a:pt x="68437" y="16832"/>
                    <a:pt x="68861" y="19213"/>
                    <a:pt x="69644" y="21496"/>
                  </a:cubicBezTo>
                  <a:cubicBezTo>
                    <a:pt x="39569" y="29423"/>
                    <a:pt x="14941" y="54182"/>
                    <a:pt x="8678" y="86704"/>
                  </a:cubicBezTo>
                  <a:cubicBezTo>
                    <a:pt x="3459" y="90129"/>
                    <a:pt x="1" y="96033"/>
                    <a:pt x="1" y="102720"/>
                  </a:cubicBezTo>
                  <a:cubicBezTo>
                    <a:pt x="1" y="113271"/>
                    <a:pt x="8593" y="121904"/>
                    <a:pt x="19147" y="121904"/>
                  </a:cubicBezTo>
                  <a:cubicBezTo>
                    <a:pt x="19686" y="121904"/>
                    <a:pt x="20231" y="121881"/>
                    <a:pt x="20780" y="121835"/>
                  </a:cubicBezTo>
                  <a:cubicBezTo>
                    <a:pt x="22411" y="128000"/>
                    <a:pt x="24890" y="133872"/>
                    <a:pt x="28087" y="139385"/>
                  </a:cubicBezTo>
                  <a:cubicBezTo>
                    <a:pt x="22117" y="144049"/>
                    <a:pt x="14647" y="147605"/>
                    <a:pt x="10472" y="149399"/>
                  </a:cubicBezTo>
                  <a:cubicBezTo>
                    <a:pt x="6851" y="150932"/>
                    <a:pt x="5122" y="155042"/>
                    <a:pt x="6590" y="158728"/>
                  </a:cubicBezTo>
                  <a:cubicBezTo>
                    <a:pt x="7830" y="161827"/>
                    <a:pt x="9461" y="164502"/>
                    <a:pt x="11026" y="166590"/>
                  </a:cubicBezTo>
                  <a:cubicBezTo>
                    <a:pt x="8417" y="168514"/>
                    <a:pt x="7340" y="171939"/>
                    <a:pt x="8613" y="175103"/>
                  </a:cubicBezTo>
                  <a:cubicBezTo>
                    <a:pt x="10537" y="179964"/>
                    <a:pt x="13440" y="183715"/>
                    <a:pt x="15528" y="185966"/>
                  </a:cubicBezTo>
                  <a:cubicBezTo>
                    <a:pt x="16936" y="187506"/>
                    <a:pt x="18886" y="188293"/>
                    <a:pt x="20844" y="188293"/>
                  </a:cubicBezTo>
                  <a:cubicBezTo>
                    <a:pt x="22244" y="188293"/>
                    <a:pt x="23647" y="187891"/>
                    <a:pt x="24857" y="187075"/>
                  </a:cubicBezTo>
                  <a:cubicBezTo>
                    <a:pt x="38166" y="178039"/>
                    <a:pt x="45636" y="167373"/>
                    <a:pt x="48768" y="162088"/>
                  </a:cubicBezTo>
                  <a:cubicBezTo>
                    <a:pt x="50562" y="163360"/>
                    <a:pt x="52421" y="164567"/>
                    <a:pt x="54313" y="165676"/>
                  </a:cubicBezTo>
                  <a:cubicBezTo>
                    <a:pt x="53661" y="166296"/>
                    <a:pt x="52943" y="167079"/>
                    <a:pt x="52128" y="167960"/>
                  </a:cubicBezTo>
                  <a:cubicBezTo>
                    <a:pt x="47267" y="173472"/>
                    <a:pt x="39112" y="185672"/>
                    <a:pt x="39112" y="205701"/>
                  </a:cubicBezTo>
                  <a:cubicBezTo>
                    <a:pt x="39112" y="207397"/>
                    <a:pt x="40482" y="208767"/>
                    <a:pt x="42178" y="208767"/>
                  </a:cubicBezTo>
                  <a:lnTo>
                    <a:pt x="135863" y="208767"/>
                  </a:lnTo>
                  <a:cubicBezTo>
                    <a:pt x="137559" y="208767"/>
                    <a:pt x="138929" y="207397"/>
                    <a:pt x="138929" y="205701"/>
                  </a:cubicBezTo>
                  <a:cubicBezTo>
                    <a:pt x="138929" y="188641"/>
                    <a:pt x="132992" y="175136"/>
                    <a:pt x="124478" y="166459"/>
                  </a:cubicBezTo>
                  <a:cubicBezTo>
                    <a:pt x="140919" y="157260"/>
                    <a:pt x="154065" y="141472"/>
                    <a:pt x="159382" y="121900"/>
                  </a:cubicBezTo>
                  <a:cubicBezTo>
                    <a:pt x="169722" y="121639"/>
                    <a:pt x="178040" y="113126"/>
                    <a:pt x="178040" y="102720"/>
                  </a:cubicBezTo>
                  <a:cubicBezTo>
                    <a:pt x="178040" y="97142"/>
                    <a:pt x="175659" y="92118"/>
                    <a:pt x="171842" y="88628"/>
                  </a:cubicBezTo>
                  <a:cubicBezTo>
                    <a:pt x="169004" y="71959"/>
                    <a:pt x="161274" y="56367"/>
                    <a:pt x="148813" y="43743"/>
                  </a:cubicBezTo>
                  <a:lnTo>
                    <a:pt x="148487" y="43417"/>
                  </a:lnTo>
                  <a:cubicBezTo>
                    <a:pt x="137918" y="32816"/>
                    <a:pt x="124968" y="25346"/>
                    <a:pt x="110811" y="21594"/>
                  </a:cubicBezTo>
                  <a:cubicBezTo>
                    <a:pt x="111626" y="19278"/>
                    <a:pt x="112050" y="16864"/>
                    <a:pt x="112050" y="14385"/>
                  </a:cubicBezTo>
                  <a:cubicBezTo>
                    <a:pt x="112050" y="8416"/>
                    <a:pt x="109604" y="4273"/>
                    <a:pt x="104776" y="2055"/>
                  </a:cubicBezTo>
                  <a:cubicBezTo>
                    <a:pt x="100992" y="359"/>
                    <a:pt x="96230" y="0"/>
                    <a:pt x="9026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 dirty="0"/>
            </a:p>
          </p:txBody>
        </p:sp>
      </p:grpSp>
      <p:grpSp>
        <p:nvGrpSpPr>
          <p:cNvPr id="3059" name="Google Shape;3059;p73"/>
          <p:cNvGrpSpPr/>
          <p:nvPr/>
        </p:nvGrpSpPr>
        <p:grpSpPr>
          <a:xfrm>
            <a:off x="8255673" y="2509943"/>
            <a:ext cx="721601" cy="690776"/>
            <a:chOff x="1085425" y="267775"/>
            <a:chExt cx="5390450" cy="5160175"/>
          </a:xfrm>
          <a:solidFill>
            <a:srgbClr val="FDC3D8"/>
          </a:solidFill>
        </p:grpSpPr>
        <p:sp>
          <p:nvSpPr>
            <p:cNvPr id="3060" name="Google Shape;3060;p73"/>
            <p:cNvSpPr/>
            <p:nvPr/>
          </p:nvSpPr>
          <p:spPr>
            <a:xfrm>
              <a:off x="3192650" y="2373900"/>
              <a:ext cx="1215125" cy="1215125"/>
            </a:xfrm>
            <a:custGeom>
              <a:avLst/>
              <a:gdLst/>
              <a:ahLst/>
              <a:cxnLst/>
              <a:rect l="l" t="t" r="r" b="b"/>
              <a:pathLst>
                <a:path w="48605" h="48605" extrusionOk="0">
                  <a:moveTo>
                    <a:pt x="24303" y="6100"/>
                  </a:moveTo>
                  <a:cubicBezTo>
                    <a:pt x="34349" y="6100"/>
                    <a:pt x="42504" y="14288"/>
                    <a:pt x="42504" y="24302"/>
                  </a:cubicBezTo>
                  <a:cubicBezTo>
                    <a:pt x="42504" y="34349"/>
                    <a:pt x="34349" y="42504"/>
                    <a:pt x="24303" y="42504"/>
                  </a:cubicBezTo>
                  <a:cubicBezTo>
                    <a:pt x="14288" y="42504"/>
                    <a:pt x="6101" y="34349"/>
                    <a:pt x="6101" y="24302"/>
                  </a:cubicBezTo>
                  <a:cubicBezTo>
                    <a:pt x="6101" y="14288"/>
                    <a:pt x="14288" y="6100"/>
                    <a:pt x="24303" y="6100"/>
                  </a:cubicBezTo>
                  <a:close/>
                  <a:moveTo>
                    <a:pt x="24303" y="0"/>
                  </a:moveTo>
                  <a:cubicBezTo>
                    <a:pt x="10896" y="0"/>
                    <a:pt x="1" y="10895"/>
                    <a:pt x="1" y="24302"/>
                  </a:cubicBezTo>
                  <a:cubicBezTo>
                    <a:pt x="1" y="37709"/>
                    <a:pt x="10896" y="48604"/>
                    <a:pt x="24303" y="48604"/>
                  </a:cubicBezTo>
                  <a:cubicBezTo>
                    <a:pt x="37709" y="48604"/>
                    <a:pt x="48604" y="37709"/>
                    <a:pt x="48604" y="24302"/>
                  </a:cubicBezTo>
                  <a:cubicBezTo>
                    <a:pt x="48604" y="10895"/>
                    <a:pt x="37709" y="0"/>
                    <a:pt x="2430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 dirty="0"/>
            </a:p>
          </p:txBody>
        </p:sp>
        <p:sp>
          <p:nvSpPr>
            <p:cNvPr id="3061" name="Google Shape;3061;p73"/>
            <p:cNvSpPr/>
            <p:nvPr/>
          </p:nvSpPr>
          <p:spPr>
            <a:xfrm>
              <a:off x="3089100" y="885625"/>
              <a:ext cx="152500" cy="274850"/>
            </a:xfrm>
            <a:custGeom>
              <a:avLst/>
              <a:gdLst/>
              <a:ahLst/>
              <a:cxnLst/>
              <a:rect l="l" t="t" r="r" b="b"/>
              <a:pathLst>
                <a:path w="6100" h="10994" extrusionOk="0">
                  <a:moveTo>
                    <a:pt x="3066" y="0"/>
                  </a:moveTo>
                  <a:cubicBezTo>
                    <a:pt x="1370" y="0"/>
                    <a:pt x="0" y="1370"/>
                    <a:pt x="0" y="3066"/>
                  </a:cubicBezTo>
                  <a:lnTo>
                    <a:pt x="0" y="7959"/>
                  </a:lnTo>
                  <a:cubicBezTo>
                    <a:pt x="0" y="9623"/>
                    <a:pt x="1370" y="10993"/>
                    <a:pt x="3066" y="10993"/>
                  </a:cubicBezTo>
                  <a:cubicBezTo>
                    <a:pt x="4730" y="10993"/>
                    <a:pt x="6100" y="9623"/>
                    <a:pt x="6100" y="7959"/>
                  </a:cubicBezTo>
                  <a:lnTo>
                    <a:pt x="6100" y="3066"/>
                  </a:lnTo>
                  <a:cubicBezTo>
                    <a:pt x="6100" y="1370"/>
                    <a:pt x="4730" y="0"/>
                    <a:pt x="3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 dirty="0"/>
            </a:p>
          </p:txBody>
        </p:sp>
        <p:sp>
          <p:nvSpPr>
            <p:cNvPr id="3062" name="Google Shape;3062;p73"/>
            <p:cNvSpPr/>
            <p:nvPr/>
          </p:nvSpPr>
          <p:spPr>
            <a:xfrm>
              <a:off x="4358825" y="885625"/>
              <a:ext cx="152525" cy="274850"/>
            </a:xfrm>
            <a:custGeom>
              <a:avLst/>
              <a:gdLst/>
              <a:ahLst/>
              <a:cxnLst/>
              <a:rect l="l" t="t" r="r" b="b"/>
              <a:pathLst>
                <a:path w="6101" h="10994" extrusionOk="0">
                  <a:moveTo>
                    <a:pt x="3034" y="0"/>
                  </a:moveTo>
                  <a:cubicBezTo>
                    <a:pt x="1370" y="0"/>
                    <a:pt x="0" y="1370"/>
                    <a:pt x="0" y="3066"/>
                  </a:cubicBezTo>
                  <a:lnTo>
                    <a:pt x="0" y="7959"/>
                  </a:lnTo>
                  <a:cubicBezTo>
                    <a:pt x="0" y="9623"/>
                    <a:pt x="1370" y="10993"/>
                    <a:pt x="3034" y="10993"/>
                  </a:cubicBezTo>
                  <a:cubicBezTo>
                    <a:pt x="4730" y="10993"/>
                    <a:pt x="6100" y="9623"/>
                    <a:pt x="6100" y="7959"/>
                  </a:cubicBezTo>
                  <a:lnTo>
                    <a:pt x="6100" y="3066"/>
                  </a:lnTo>
                  <a:cubicBezTo>
                    <a:pt x="6100" y="1370"/>
                    <a:pt x="4730" y="0"/>
                    <a:pt x="303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 dirty="0"/>
            </a:p>
          </p:txBody>
        </p:sp>
        <p:sp>
          <p:nvSpPr>
            <p:cNvPr id="3063" name="Google Shape;3063;p73"/>
            <p:cNvSpPr/>
            <p:nvPr/>
          </p:nvSpPr>
          <p:spPr>
            <a:xfrm>
              <a:off x="3547400" y="1004275"/>
              <a:ext cx="505625" cy="228975"/>
            </a:xfrm>
            <a:custGeom>
              <a:avLst/>
              <a:gdLst/>
              <a:ahLst/>
              <a:cxnLst/>
              <a:rect l="l" t="t" r="r" b="b"/>
              <a:pathLst>
                <a:path w="20225" h="9159" extrusionOk="0">
                  <a:moveTo>
                    <a:pt x="16829" y="0"/>
                  </a:moveTo>
                  <a:cubicBezTo>
                    <a:pt x="15974" y="0"/>
                    <a:pt x="15123" y="364"/>
                    <a:pt x="14516" y="1061"/>
                  </a:cubicBezTo>
                  <a:cubicBezTo>
                    <a:pt x="13342" y="2382"/>
                    <a:pt x="11727" y="3042"/>
                    <a:pt x="10113" y="3042"/>
                  </a:cubicBezTo>
                  <a:cubicBezTo>
                    <a:pt x="8498" y="3042"/>
                    <a:pt x="6883" y="2382"/>
                    <a:pt x="5709" y="1061"/>
                  </a:cubicBezTo>
                  <a:cubicBezTo>
                    <a:pt x="5105" y="368"/>
                    <a:pt x="4260" y="14"/>
                    <a:pt x="3409" y="14"/>
                  </a:cubicBezTo>
                  <a:cubicBezTo>
                    <a:pt x="2698" y="14"/>
                    <a:pt x="1983" y="262"/>
                    <a:pt x="1403" y="767"/>
                  </a:cubicBezTo>
                  <a:cubicBezTo>
                    <a:pt x="131" y="1876"/>
                    <a:pt x="0" y="3801"/>
                    <a:pt x="1109" y="5073"/>
                  </a:cubicBezTo>
                  <a:cubicBezTo>
                    <a:pt x="3491" y="7797"/>
                    <a:pt x="6802" y="9158"/>
                    <a:pt x="10113" y="9158"/>
                  </a:cubicBezTo>
                  <a:cubicBezTo>
                    <a:pt x="13423" y="9158"/>
                    <a:pt x="16734" y="7797"/>
                    <a:pt x="19116" y="5073"/>
                  </a:cubicBezTo>
                  <a:cubicBezTo>
                    <a:pt x="20225" y="3801"/>
                    <a:pt x="20094" y="1876"/>
                    <a:pt x="18822" y="767"/>
                  </a:cubicBezTo>
                  <a:cubicBezTo>
                    <a:pt x="18246" y="250"/>
                    <a:pt x="17536" y="0"/>
                    <a:pt x="168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 dirty="0"/>
            </a:p>
          </p:txBody>
        </p:sp>
        <p:sp>
          <p:nvSpPr>
            <p:cNvPr id="3064" name="Google Shape;3064;p73"/>
            <p:cNvSpPr/>
            <p:nvPr/>
          </p:nvSpPr>
          <p:spPr>
            <a:xfrm>
              <a:off x="1085425" y="267775"/>
              <a:ext cx="5390450" cy="5160175"/>
            </a:xfrm>
            <a:custGeom>
              <a:avLst/>
              <a:gdLst/>
              <a:ahLst/>
              <a:cxnLst/>
              <a:rect l="l" t="t" r="r" b="b"/>
              <a:pathLst>
                <a:path w="215618" h="206407" extrusionOk="0">
                  <a:moveTo>
                    <a:pt x="108577" y="6117"/>
                  </a:moveTo>
                  <a:cubicBezTo>
                    <a:pt x="114095" y="6117"/>
                    <a:pt x="119614" y="8449"/>
                    <a:pt x="123499" y="13102"/>
                  </a:cubicBezTo>
                  <a:cubicBezTo>
                    <a:pt x="125006" y="14889"/>
                    <a:pt x="127173" y="15877"/>
                    <a:pt x="129436" y="15877"/>
                  </a:cubicBezTo>
                  <a:cubicBezTo>
                    <a:pt x="130063" y="15877"/>
                    <a:pt x="130698" y="15802"/>
                    <a:pt x="131328" y="15646"/>
                  </a:cubicBezTo>
                  <a:cubicBezTo>
                    <a:pt x="132831" y="15287"/>
                    <a:pt x="134354" y="15109"/>
                    <a:pt x="135868" y="15109"/>
                  </a:cubicBezTo>
                  <a:cubicBezTo>
                    <a:pt x="141088" y="15109"/>
                    <a:pt x="146200" y="17225"/>
                    <a:pt x="150019" y="21322"/>
                  </a:cubicBezTo>
                  <a:cubicBezTo>
                    <a:pt x="155780" y="27571"/>
                    <a:pt x="155338" y="34990"/>
                    <a:pt x="155336" y="34990"/>
                  </a:cubicBezTo>
                  <a:cubicBezTo>
                    <a:pt x="155336" y="34990"/>
                    <a:pt x="155336" y="34990"/>
                    <a:pt x="155336" y="34989"/>
                  </a:cubicBezTo>
                  <a:cubicBezTo>
                    <a:pt x="155336" y="47613"/>
                    <a:pt x="151258" y="59911"/>
                    <a:pt x="143136" y="69860"/>
                  </a:cubicBezTo>
                  <a:cubicBezTo>
                    <a:pt x="138450" y="66408"/>
                    <a:pt x="133627" y="66131"/>
                    <a:pt x="132165" y="66131"/>
                  </a:cubicBezTo>
                  <a:cubicBezTo>
                    <a:pt x="131886" y="66131"/>
                    <a:pt x="131729" y="66141"/>
                    <a:pt x="131719" y="66141"/>
                  </a:cubicBezTo>
                  <a:cubicBezTo>
                    <a:pt x="127935" y="66141"/>
                    <a:pt x="124641" y="64608"/>
                    <a:pt x="122259" y="62227"/>
                  </a:cubicBezTo>
                  <a:cubicBezTo>
                    <a:pt x="118508" y="58443"/>
                    <a:pt x="113566" y="56543"/>
                    <a:pt x="108612" y="56543"/>
                  </a:cubicBezTo>
                  <a:cubicBezTo>
                    <a:pt x="103658" y="56543"/>
                    <a:pt x="98691" y="58443"/>
                    <a:pt x="94891" y="62260"/>
                  </a:cubicBezTo>
                  <a:cubicBezTo>
                    <a:pt x="92510" y="64674"/>
                    <a:pt x="89118" y="66141"/>
                    <a:pt x="85529" y="66141"/>
                  </a:cubicBezTo>
                  <a:cubicBezTo>
                    <a:pt x="85477" y="66141"/>
                    <a:pt x="85426" y="66141"/>
                    <a:pt x="85374" y="66141"/>
                  </a:cubicBezTo>
                  <a:cubicBezTo>
                    <a:pt x="81381" y="66141"/>
                    <a:pt x="77396" y="67381"/>
                    <a:pt x="74047" y="69860"/>
                  </a:cubicBezTo>
                  <a:cubicBezTo>
                    <a:pt x="70981" y="66076"/>
                    <a:pt x="68437" y="61933"/>
                    <a:pt x="66512" y="57530"/>
                  </a:cubicBezTo>
                  <a:cubicBezTo>
                    <a:pt x="66028" y="56392"/>
                    <a:pt x="64898" y="55704"/>
                    <a:pt x="63720" y="55704"/>
                  </a:cubicBezTo>
                  <a:cubicBezTo>
                    <a:pt x="63311" y="55704"/>
                    <a:pt x="62895" y="55787"/>
                    <a:pt x="62500" y="55964"/>
                  </a:cubicBezTo>
                  <a:cubicBezTo>
                    <a:pt x="60967" y="56649"/>
                    <a:pt x="60249" y="58443"/>
                    <a:pt x="60934" y="60009"/>
                  </a:cubicBezTo>
                  <a:cubicBezTo>
                    <a:pt x="63087" y="64902"/>
                    <a:pt x="66088" y="69860"/>
                    <a:pt x="69741" y="74264"/>
                  </a:cubicBezTo>
                  <a:cubicBezTo>
                    <a:pt x="67327" y="77624"/>
                    <a:pt x="66153" y="81571"/>
                    <a:pt x="66186" y="85485"/>
                  </a:cubicBezTo>
                  <a:cubicBezTo>
                    <a:pt x="66186" y="88910"/>
                    <a:pt x="64816" y="92335"/>
                    <a:pt x="62271" y="94880"/>
                  </a:cubicBezTo>
                  <a:cubicBezTo>
                    <a:pt x="54769" y="102317"/>
                    <a:pt x="54606" y="114582"/>
                    <a:pt x="62271" y="122248"/>
                  </a:cubicBezTo>
                  <a:cubicBezTo>
                    <a:pt x="63022" y="122965"/>
                    <a:pt x="63674" y="123781"/>
                    <a:pt x="64196" y="124661"/>
                  </a:cubicBezTo>
                  <a:cubicBezTo>
                    <a:pt x="58063" y="127206"/>
                    <a:pt x="51409" y="128576"/>
                    <a:pt x="44657" y="128674"/>
                  </a:cubicBezTo>
                  <a:cubicBezTo>
                    <a:pt x="44430" y="128677"/>
                    <a:pt x="44205" y="128678"/>
                    <a:pt x="43981" y="128678"/>
                  </a:cubicBezTo>
                  <a:cubicBezTo>
                    <a:pt x="32181" y="128678"/>
                    <a:pt x="22938" y="124563"/>
                    <a:pt x="22899" y="124563"/>
                  </a:cubicBezTo>
                  <a:cubicBezTo>
                    <a:pt x="22899" y="124563"/>
                    <a:pt x="22899" y="124563"/>
                    <a:pt x="22899" y="124564"/>
                  </a:cubicBezTo>
                  <a:cubicBezTo>
                    <a:pt x="11156" y="119899"/>
                    <a:pt x="6491" y="105546"/>
                    <a:pt x="13929" y="95108"/>
                  </a:cubicBezTo>
                  <a:cubicBezTo>
                    <a:pt x="15658" y="92661"/>
                    <a:pt x="15853" y="89530"/>
                    <a:pt x="14451" y="86888"/>
                  </a:cubicBezTo>
                  <a:cubicBezTo>
                    <a:pt x="8677" y="76221"/>
                    <a:pt x="13994" y="62945"/>
                    <a:pt x="25541" y="59193"/>
                  </a:cubicBezTo>
                  <a:cubicBezTo>
                    <a:pt x="28379" y="58280"/>
                    <a:pt x="30402" y="55866"/>
                    <a:pt x="30826" y="52898"/>
                  </a:cubicBezTo>
                  <a:cubicBezTo>
                    <a:pt x="32240" y="43051"/>
                    <a:pt x="40664" y="36311"/>
                    <a:pt x="50081" y="36311"/>
                  </a:cubicBezTo>
                  <a:cubicBezTo>
                    <a:pt x="51957" y="36311"/>
                    <a:pt x="53873" y="36579"/>
                    <a:pt x="55780" y="37142"/>
                  </a:cubicBezTo>
                  <a:cubicBezTo>
                    <a:pt x="55910" y="40372"/>
                    <a:pt x="56269" y="43536"/>
                    <a:pt x="56791" y="46406"/>
                  </a:cubicBezTo>
                  <a:cubicBezTo>
                    <a:pt x="57052" y="47776"/>
                    <a:pt x="57117" y="48755"/>
                    <a:pt x="58129" y="49603"/>
                  </a:cubicBezTo>
                  <a:cubicBezTo>
                    <a:pt x="58715" y="50067"/>
                    <a:pt x="59382" y="50275"/>
                    <a:pt x="60032" y="50275"/>
                  </a:cubicBezTo>
                  <a:cubicBezTo>
                    <a:pt x="61624" y="50275"/>
                    <a:pt x="63119" y="49028"/>
                    <a:pt x="63119" y="47222"/>
                  </a:cubicBezTo>
                  <a:cubicBezTo>
                    <a:pt x="63119" y="46309"/>
                    <a:pt x="61913" y="42264"/>
                    <a:pt x="61847" y="35120"/>
                  </a:cubicBezTo>
                  <a:cubicBezTo>
                    <a:pt x="62131" y="23037"/>
                    <a:pt x="71220" y="15097"/>
                    <a:pt x="81286" y="15097"/>
                  </a:cubicBezTo>
                  <a:cubicBezTo>
                    <a:pt x="82796" y="15097"/>
                    <a:pt x="84328" y="15276"/>
                    <a:pt x="85856" y="15646"/>
                  </a:cubicBezTo>
                  <a:cubicBezTo>
                    <a:pt x="86485" y="15802"/>
                    <a:pt x="87120" y="15877"/>
                    <a:pt x="87747" y="15877"/>
                  </a:cubicBezTo>
                  <a:cubicBezTo>
                    <a:pt x="90010" y="15877"/>
                    <a:pt x="92177" y="14889"/>
                    <a:pt x="93684" y="13102"/>
                  </a:cubicBezTo>
                  <a:cubicBezTo>
                    <a:pt x="97563" y="8441"/>
                    <a:pt x="103069" y="6117"/>
                    <a:pt x="108577" y="6117"/>
                  </a:cubicBezTo>
                  <a:close/>
                  <a:moveTo>
                    <a:pt x="108599" y="62663"/>
                  </a:moveTo>
                  <a:cubicBezTo>
                    <a:pt x="111978" y="62663"/>
                    <a:pt x="115364" y="63960"/>
                    <a:pt x="117953" y="66565"/>
                  </a:cubicBezTo>
                  <a:cubicBezTo>
                    <a:pt x="119226" y="67838"/>
                    <a:pt x="120726" y="68947"/>
                    <a:pt x="122227" y="69795"/>
                  </a:cubicBezTo>
                  <a:cubicBezTo>
                    <a:pt x="129860" y="74035"/>
                    <a:pt x="133285" y="70480"/>
                    <a:pt x="139222" y="74590"/>
                  </a:cubicBezTo>
                  <a:cubicBezTo>
                    <a:pt x="142712" y="77004"/>
                    <a:pt x="144897" y="81016"/>
                    <a:pt x="144897" y="85452"/>
                  </a:cubicBezTo>
                  <a:cubicBezTo>
                    <a:pt x="144897" y="90476"/>
                    <a:pt x="146887" y="95532"/>
                    <a:pt x="150606" y="99218"/>
                  </a:cubicBezTo>
                  <a:cubicBezTo>
                    <a:pt x="154683" y="103263"/>
                    <a:pt x="155532" y="109330"/>
                    <a:pt x="153216" y="114190"/>
                  </a:cubicBezTo>
                  <a:cubicBezTo>
                    <a:pt x="151487" y="117877"/>
                    <a:pt x="149464" y="118137"/>
                    <a:pt x="147181" y="122541"/>
                  </a:cubicBezTo>
                  <a:cubicBezTo>
                    <a:pt x="145615" y="125412"/>
                    <a:pt x="144897" y="128543"/>
                    <a:pt x="144897" y="131642"/>
                  </a:cubicBezTo>
                  <a:cubicBezTo>
                    <a:pt x="144930" y="139026"/>
                    <a:pt x="138896" y="144853"/>
                    <a:pt x="131746" y="144853"/>
                  </a:cubicBezTo>
                  <a:cubicBezTo>
                    <a:pt x="131726" y="144853"/>
                    <a:pt x="131706" y="144853"/>
                    <a:pt x="131686" y="144853"/>
                  </a:cubicBezTo>
                  <a:cubicBezTo>
                    <a:pt x="126565" y="144853"/>
                    <a:pt x="121542" y="146908"/>
                    <a:pt x="117921" y="150562"/>
                  </a:cubicBezTo>
                  <a:cubicBezTo>
                    <a:pt x="115372" y="153143"/>
                    <a:pt x="111990" y="154439"/>
                    <a:pt x="108596" y="154439"/>
                  </a:cubicBezTo>
                  <a:cubicBezTo>
                    <a:pt x="105213" y="154439"/>
                    <a:pt x="101819" y="153151"/>
                    <a:pt x="99230" y="150562"/>
                  </a:cubicBezTo>
                  <a:cubicBezTo>
                    <a:pt x="99230" y="150562"/>
                    <a:pt x="99230" y="150562"/>
                    <a:pt x="99230" y="150529"/>
                  </a:cubicBezTo>
                  <a:cubicBezTo>
                    <a:pt x="93920" y="145191"/>
                    <a:pt x="87425" y="144845"/>
                    <a:pt x="85852" y="144845"/>
                  </a:cubicBezTo>
                  <a:cubicBezTo>
                    <a:pt x="85618" y="144845"/>
                    <a:pt x="85492" y="144853"/>
                    <a:pt x="85497" y="144853"/>
                  </a:cubicBezTo>
                  <a:cubicBezTo>
                    <a:pt x="85477" y="144853"/>
                    <a:pt x="85457" y="144853"/>
                    <a:pt x="85437" y="144853"/>
                  </a:cubicBezTo>
                  <a:cubicBezTo>
                    <a:pt x="78125" y="144853"/>
                    <a:pt x="72253" y="138897"/>
                    <a:pt x="72286" y="131642"/>
                  </a:cubicBezTo>
                  <a:cubicBezTo>
                    <a:pt x="72286" y="127238"/>
                    <a:pt x="70818" y="123128"/>
                    <a:pt x="68241" y="119768"/>
                  </a:cubicBezTo>
                  <a:cubicBezTo>
                    <a:pt x="66903" y="118040"/>
                    <a:pt x="66349" y="117811"/>
                    <a:pt x="65305" y="116409"/>
                  </a:cubicBezTo>
                  <a:cubicBezTo>
                    <a:pt x="61488" y="111320"/>
                    <a:pt x="61815" y="103948"/>
                    <a:pt x="66610" y="99185"/>
                  </a:cubicBezTo>
                  <a:cubicBezTo>
                    <a:pt x="72697" y="93131"/>
                    <a:pt x="72287" y="85452"/>
                    <a:pt x="72286" y="85452"/>
                  </a:cubicBezTo>
                  <a:lnTo>
                    <a:pt x="72286" y="85452"/>
                  </a:lnTo>
                  <a:cubicBezTo>
                    <a:pt x="72286" y="85452"/>
                    <a:pt x="72286" y="85452"/>
                    <a:pt x="72286" y="85452"/>
                  </a:cubicBezTo>
                  <a:cubicBezTo>
                    <a:pt x="72286" y="78101"/>
                    <a:pt x="78222" y="72241"/>
                    <a:pt x="85437" y="72241"/>
                  </a:cubicBezTo>
                  <a:cubicBezTo>
                    <a:pt x="85457" y="72241"/>
                    <a:pt x="85477" y="72241"/>
                    <a:pt x="85497" y="72241"/>
                  </a:cubicBezTo>
                  <a:cubicBezTo>
                    <a:pt x="85536" y="72242"/>
                    <a:pt x="85576" y="72242"/>
                    <a:pt x="85615" y="72242"/>
                  </a:cubicBezTo>
                  <a:cubicBezTo>
                    <a:pt x="90631" y="72242"/>
                    <a:pt x="95605" y="70190"/>
                    <a:pt x="99262" y="66565"/>
                  </a:cubicBezTo>
                  <a:cubicBezTo>
                    <a:pt x="101827" y="63968"/>
                    <a:pt x="105210" y="62663"/>
                    <a:pt x="108599" y="62663"/>
                  </a:cubicBezTo>
                  <a:close/>
                  <a:moveTo>
                    <a:pt x="167068" y="36327"/>
                  </a:moveTo>
                  <a:cubicBezTo>
                    <a:pt x="174546" y="36327"/>
                    <a:pt x="181592" y="40522"/>
                    <a:pt x="184824" y="47613"/>
                  </a:cubicBezTo>
                  <a:cubicBezTo>
                    <a:pt x="185574" y="49310"/>
                    <a:pt x="186096" y="51104"/>
                    <a:pt x="186357" y="52898"/>
                  </a:cubicBezTo>
                  <a:cubicBezTo>
                    <a:pt x="186781" y="55866"/>
                    <a:pt x="188804" y="58280"/>
                    <a:pt x="191642" y="59193"/>
                  </a:cubicBezTo>
                  <a:cubicBezTo>
                    <a:pt x="197154" y="60987"/>
                    <a:pt x="201526" y="65098"/>
                    <a:pt x="203678" y="70447"/>
                  </a:cubicBezTo>
                  <a:cubicBezTo>
                    <a:pt x="205831" y="75830"/>
                    <a:pt x="205505" y="81799"/>
                    <a:pt x="202732" y="86888"/>
                  </a:cubicBezTo>
                  <a:cubicBezTo>
                    <a:pt x="201330" y="89530"/>
                    <a:pt x="201526" y="92661"/>
                    <a:pt x="203287" y="95108"/>
                  </a:cubicBezTo>
                  <a:cubicBezTo>
                    <a:pt x="204331" y="96608"/>
                    <a:pt x="205179" y="98239"/>
                    <a:pt x="205799" y="100001"/>
                  </a:cubicBezTo>
                  <a:cubicBezTo>
                    <a:pt x="207462" y="104763"/>
                    <a:pt x="207169" y="109950"/>
                    <a:pt x="204951" y="114549"/>
                  </a:cubicBezTo>
                  <a:cubicBezTo>
                    <a:pt x="201322" y="122227"/>
                    <a:pt x="194316" y="124564"/>
                    <a:pt x="194284" y="124564"/>
                  </a:cubicBezTo>
                  <a:cubicBezTo>
                    <a:pt x="194283" y="124564"/>
                    <a:pt x="194283" y="124564"/>
                    <a:pt x="194284" y="124564"/>
                  </a:cubicBezTo>
                  <a:lnTo>
                    <a:pt x="194284" y="124564"/>
                  </a:lnTo>
                  <a:cubicBezTo>
                    <a:pt x="188412" y="126912"/>
                    <a:pt x="181432" y="128478"/>
                    <a:pt x="174549" y="128641"/>
                  </a:cubicBezTo>
                  <a:cubicBezTo>
                    <a:pt x="171841" y="128706"/>
                    <a:pt x="170537" y="132034"/>
                    <a:pt x="172494" y="133893"/>
                  </a:cubicBezTo>
                  <a:cubicBezTo>
                    <a:pt x="173048" y="134447"/>
                    <a:pt x="173831" y="134774"/>
                    <a:pt x="174614" y="134774"/>
                  </a:cubicBezTo>
                  <a:cubicBezTo>
                    <a:pt x="179768" y="134774"/>
                    <a:pt x="187564" y="133501"/>
                    <a:pt x="194512" y="131022"/>
                  </a:cubicBezTo>
                  <a:lnTo>
                    <a:pt x="194512" y="131022"/>
                  </a:lnTo>
                  <a:cubicBezTo>
                    <a:pt x="201950" y="140449"/>
                    <a:pt x="199471" y="154085"/>
                    <a:pt x="189163" y="160054"/>
                  </a:cubicBezTo>
                  <a:cubicBezTo>
                    <a:pt x="186586" y="161555"/>
                    <a:pt x="185085" y="164327"/>
                    <a:pt x="185281" y="167296"/>
                  </a:cubicBezTo>
                  <a:cubicBezTo>
                    <a:pt x="185672" y="173069"/>
                    <a:pt x="183487" y="178680"/>
                    <a:pt x="179311" y="182660"/>
                  </a:cubicBezTo>
                  <a:cubicBezTo>
                    <a:pt x="175672" y="186129"/>
                    <a:pt x="170891" y="188036"/>
                    <a:pt x="165922" y="188036"/>
                  </a:cubicBezTo>
                  <a:cubicBezTo>
                    <a:pt x="165191" y="188036"/>
                    <a:pt x="164455" y="187995"/>
                    <a:pt x="163719" y="187911"/>
                  </a:cubicBezTo>
                  <a:cubicBezTo>
                    <a:pt x="163405" y="187873"/>
                    <a:pt x="163093" y="187855"/>
                    <a:pt x="162784" y="187855"/>
                  </a:cubicBezTo>
                  <a:cubicBezTo>
                    <a:pt x="160164" y="187855"/>
                    <a:pt x="157740" y="189188"/>
                    <a:pt x="156282" y="191434"/>
                  </a:cubicBezTo>
                  <a:cubicBezTo>
                    <a:pt x="155303" y="193000"/>
                    <a:pt x="154064" y="194403"/>
                    <a:pt x="152694" y="195610"/>
                  </a:cubicBezTo>
                  <a:cubicBezTo>
                    <a:pt x="149055" y="198758"/>
                    <a:pt x="144577" y="200277"/>
                    <a:pt x="140105" y="200277"/>
                  </a:cubicBezTo>
                  <a:cubicBezTo>
                    <a:pt x="134755" y="200277"/>
                    <a:pt x="129412" y="198104"/>
                    <a:pt x="125521" y="193946"/>
                  </a:cubicBezTo>
                  <a:cubicBezTo>
                    <a:pt x="118671" y="186639"/>
                    <a:pt x="114039" y="178321"/>
                    <a:pt x="111756" y="169155"/>
                  </a:cubicBezTo>
                  <a:cubicBezTo>
                    <a:pt x="112473" y="165893"/>
                    <a:pt x="112865" y="162827"/>
                    <a:pt x="113028" y="160021"/>
                  </a:cubicBezTo>
                  <a:cubicBezTo>
                    <a:pt x="116681" y="159173"/>
                    <a:pt x="119845" y="157314"/>
                    <a:pt x="122292" y="154867"/>
                  </a:cubicBezTo>
                  <a:cubicBezTo>
                    <a:pt x="124673" y="152454"/>
                    <a:pt x="128000" y="150986"/>
                    <a:pt x="131719" y="150986"/>
                  </a:cubicBezTo>
                  <a:cubicBezTo>
                    <a:pt x="142418" y="150986"/>
                    <a:pt x="151030" y="142309"/>
                    <a:pt x="151030" y="131609"/>
                  </a:cubicBezTo>
                  <a:cubicBezTo>
                    <a:pt x="150997" y="131251"/>
                    <a:pt x="151030" y="130892"/>
                    <a:pt x="151063" y="130500"/>
                  </a:cubicBezTo>
                  <a:cubicBezTo>
                    <a:pt x="154488" y="131870"/>
                    <a:pt x="158206" y="132947"/>
                    <a:pt x="161860" y="133665"/>
                  </a:cubicBezTo>
                  <a:cubicBezTo>
                    <a:pt x="162060" y="133704"/>
                    <a:pt x="162260" y="133723"/>
                    <a:pt x="162456" y="133723"/>
                  </a:cubicBezTo>
                  <a:cubicBezTo>
                    <a:pt x="163890" y="133723"/>
                    <a:pt x="165161" y="132714"/>
                    <a:pt x="165448" y="131251"/>
                  </a:cubicBezTo>
                  <a:cubicBezTo>
                    <a:pt x="165774" y="129587"/>
                    <a:pt x="164698" y="127989"/>
                    <a:pt x="163034" y="127662"/>
                  </a:cubicBezTo>
                  <a:cubicBezTo>
                    <a:pt x="159576" y="126977"/>
                    <a:pt x="156053" y="125934"/>
                    <a:pt x="152987" y="124661"/>
                  </a:cubicBezTo>
                  <a:cubicBezTo>
                    <a:pt x="153574" y="123683"/>
                    <a:pt x="154390" y="122737"/>
                    <a:pt x="154912" y="122215"/>
                  </a:cubicBezTo>
                  <a:cubicBezTo>
                    <a:pt x="162545" y="114647"/>
                    <a:pt x="162447" y="102382"/>
                    <a:pt x="154912" y="94880"/>
                  </a:cubicBezTo>
                  <a:cubicBezTo>
                    <a:pt x="154847" y="94782"/>
                    <a:pt x="151585" y="91878"/>
                    <a:pt x="151063" y="86790"/>
                  </a:cubicBezTo>
                  <a:cubicBezTo>
                    <a:pt x="150900" y="85094"/>
                    <a:pt x="151454" y="79842"/>
                    <a:pt x="147442" y="74264"/>
                  </a:cubicBezTo>
                  <a:cubicBezTo>
                    <a:pt x="155793" y="64282"/>
                    <a:pt x="160849" y="51658"/>
                    <a:pt x="161403" y="37142"/>
                  </a:cubicBezTo>
                  <a:cubicBezTo>
                    <a:pt x="163283" y="36592"/>
                    <a:pt x="165189" y="36327"/>
                    <a:pt x="167068" y="36327"/>
                  </a:cubicBezTo>
                  <a:close/>
                  <a:moveTo>
                    <a:pt x="66121" y="130500"/>
                  </a:moveTo>
                  <a:lnTo>
                    <a:pt x="66121" y="130500"/>
                  </a:lnTo>
                  <a:cubicBezTo>
                    <a:pt x="66284" y="132523"/>
                    <a:pt x="65729" y="139243"/>
                    <a:pt x="71829" y="145310"/>
                  </a:cubicBezTo>
                  <a:cubicBezTo>
                    <a:pt x="75385" y="148865"/>
                    <a:pt x="80180" y="150986"/>
                    <a:pt x="85562" y="150986"/>
                  </a:cubicBezTo>
                  <a:cubicBezTo>
                    <a:pt x="86019" y="150986"/>
                    <a:pt x="86475" y="150986"/>
                    <a:pt x="86867" y="151051"/>
                  </a:cubicBezTo>
                  <a:cubicBezTo>
                    <a:pt x="92184" y="151573"/>
                    <a:pt x="94663" y="154770"/>
                    <a:pt x="96229" y="156074"/>
                  </a:cubicBezTo>
                  <a:cubicBezTo>
                    <a:pt x="99197" y="158553"/>
                    <a:pt x="102850" y="160119"/>
                    <a:pt x="106863" y="160478"/>
                  </a:cubicBezTo>
                  <a:cubicBezTo>
                    <a:pt x="105852" y="172841"/>
                    <a:pt x="100730" y="184291"/>
                    <a:pt x="91694" y="193946"/>
                  </a:cubicBezTo>
                  <a:cubicBezTo>
                    <a:pt x="88172" y="197697"/>
                    <a:pt x="83442" y="199915"/>
                    <a:pt x="78320" y="200242"/>
                  </a:cubicBezTo>
                  <a:cubicBezTo>
                    <a:pt x="77900" y="200269"/>
                    <a:pt x="77481" y="200282"/>
                    <a:pt x="77064" y="200282"/>
                  </a:cubicBezTo>
                  <a:cubicBezTo>
                    <a:pt x="72426" y="200282"/>
                    <a:pt x="67994" y="198632"/>
                    <a:pt x="64522" y="195610"/>
                  </a:cubicBezTo>
                  <a:cubicBezTo>
                    <a:pt x="63119" y="194403"/>
                    <a:pt x="61880" y="193000"/>
                    <a:pt x="60901" y="191434"/>
                  </a:cubicBezTo>
                  <a:cubicBezTo>
                    <a:pt x="59469" y="189213"/>
                    <a:pt x="57042" y="187856"/>
                    <a:pt x="54393" y="187856"/>
                  </a:cubicBezTo>
                  <a:cubicBezTo>
                    <a:pt x="54086" y="187856"/>
                    <a:pt x="53776" y="187874"/>
                    <a:pt x="53464" y="187911"/>
                  </a:cubicBezTo>
                  <a:cubicBezTo>
                    <a:pt x="52728" y="187995"/>
                    <a:pt x="51993" y="188036"/>
                    <a:pt x="51261" y="188036"/>
                  </a:cubicBezTo>
                  <a:cubicBezTo>
                    <a:pt x="46292" y="188036"/>
                    <a:pt x="41512" y="186129"/>
                    <a:pt x="37872" y="182660"/>
                  </a:cubicBezTo>
                  <a:cubicBezTo>
                    <a:pt x="33696" y="178680"/>
                    <a:pt x="31511" y="173069"/>
                    <a:pt x="31902" y="167296"/>
                  </a:cubicBezTo>
                  <a:cubicBezTo>
                    <a:pt x="32098" y="164327"/>
                    <a:pt x="30597" y="161555"/>
                    <a:pt x="28021" y="160054"/>
                  </a:cubicBezTo>
                  <a:cubicBezTo>
                    <a:pt x="26422" y="159141"/>
                    <a:pt x="24954" y="157999"/>
                    <a:pt x="23682" y="156662"/>
                  </a:cubicBezTo>
                  <a:cubicBezTo>
                    <a:pt x="16930" y="149583"/>
                    <a:pt x="16636" y="138688"/>
                    <a:pt x="22671" y="131022"/>
                  </a:cubicBezTo>
                  <a:lnTo>
                    <a:pt x="22671" y="131022"/>
                  </a:lnTo>
                  <a:cubicBezTo>
                    <a:pt x="29826" y="133583"/>
                    <a:pt x="36996" y="134808"/>
                    <a:pt x="43980" y="134808"/>
                  </a:cubicBezTo>
                  <a:cubicBezTo>
                    <a:pt x="51675" y="134808"/>
                    <a:pt x="59144" y="133322"/>
                    <a:pt x="66121" y="130500"/>
                  </a:cubicBezTo>
                  <a:close/>
                  <a:moveTo>
                    <a:pt x="108606" y="1"/>
                  </a:moveTo>
                  <a:cubicBezTo>
                    <a:pt x="101351" y="1"/>
                    <a:pt x="94095" y="3067"/>
                    <a:pt x="88987" y="9187"/>
                  </a:cubicBezTo>
                  <a:cubicBezTo>
                    <a:pt x="88661" y="9563"/>
                    <a:pt x="88220" y="9765"/>
                    <a:pt x="87738" y="9765"/>
                  </a:cubicBezTo>
                  <a:cubicBezTo>
                    <a:pt x="87592" y="9765"/>
                    <a:pt x="87442" y="9747"/>
                    <a:pt x="87291" y="9709"/>
                  </a:cubicBezTo>
                  <a:cubicBezTo>
                    <a:pt x="85307" y="9230"/>
                    <a:pt x="83292" y="8992"/>
                    <a:pt x="81286" y="8992"/>
                  </a:cubicBezTo>
                  <a:cubicBezTo>
                    <a:pt x="74420" y="8992"/>
                    <a:pt x="67669" y="11776"/>
                    <a:pt x="62695" y="17179"/>
                  </a:cubicBezTo>
                  <a:cubicBezTo>
                    <a:pt x="59107" y="21028"/>
                    <a:pt x="56856" y="25791"/>
                    <a:pt x="56074" y="30912"/>
                  </a:cubicBezTo>
                  <a:cubicBezTo>
                    <a:pt x="54051" y="30438"/>
                    <a:pt x="52034" y="30211"/>
                    <a:pt x="50055" y="30211"/>
                  </a:cubicBezTo>
                  <a:cubicBezTo>
                    <a:pt x="37604" y="30211"/>
                    <a:pt x="26616" y="39187"/>
                    <a:pt x="24759" y="52050"/>
                  </a:cubicBezTo>
                  <a:cubicBezTo>
                    <a:pt x="24661" y="52669"/>
                    <a:pt x="24237" y="53191"/>
                    <a:pt x="23649" y="53387"/>
                  </a:cubicBezTo>
                  <a:cubicBezTo>
                    <a:pt x="8449" y="58345"/>
                    <a:pt x="1501" y="75764"/>
                    <a:pt x="9036" y="89791"/>
                  </a:cubicBezTo>
                  <a:cubicBezTo>
                    <a:pt x="9362" y="90345"/>
                    <a:pt x="9297" y="91030"/>
                    <a:pt x="8938" y="91552"/>
                  </a:cubicBezTo>
                  <a:cubicBezTo>
                    <a:pt x="0" y="104078"/>
                    <a:pt x="4306" y="120943"/>
                    <a:pt x="16995" y="128445"/>
                  </a:cubicBezTo>
                  <a:cubicBezTo>
                    <a:pt x="10014" y="138394"/>
                    <a:pt x="10732" y="151964"/>
                    <a:pt x="19278" y="160869"/>
                  </a:cubicBezTo>
                  <a:cubicBezTo>
                    <a:pt x="20942" y="162631"/>
                    <a:pt x="22867" y="164131"/>
                    <a:pt x="24954" y="165338"/>
                  </a:cubicBezTo>
                  <a:cubicBezTo>
                    <a:pt x="25509" y="165665"/>
                    <a:pt x="25835" y="166252"/>
                    <a:pt x="25802" y="166904"/>
                  </a:cubicBezTo>
                  <a:cubicBezTo>
                    <a:pt x="25280" y="174472"/>
                    <a:pt x="28151" y="181844"/>
                    <a:pt x="33631" y="187096"/>
                  </a:cubicBezTo>
                  <a:cubicBezTo>
                    <a:pt x="38439" y="191648"/>
                    <a:pt x="44736" y="194141"/>
                    <a:pt x="51289" y="194141"/>
                  </a:cubicBezTo>
                  <a:cubicBezTo>
                    <a:pt x="52249" y="194141"/>
                    <a:pt x="53214" y="194087"/>
                    <a:pt x="54182" y="193979"/>
                  </a:cubicBezTo>
                  <a:cubicBezTo>
                    <a:pt x="54239" y="193973"/>
                    <a:pt x="54296" y="193970"/>
                    <a:pt x="54353" y="193970"/>
                  </a:cubicBezTo>
                  <a:cubicBezTo>
                    <a:pt x="54908" y="193970"/>
                    <a:pt x="55422" y="194255"/>
                    <a:pt x="55747" y="194729"/>
                  </a:cubicBezTo>
                  <a:cubicBezTo>
                    <a:pt x="57052" y="196784"/>
                    <a:pt x="58651" y="198611"/>
                    <a:pt x="60510" y="200209"/>
                  </a:cubicBezTo>
                  <a:cubicBezTo>
                    <a:pt x="65143" y="204274"/>
                    <a:pt x="70981" y="206395"/>
                    <a:pt x="77046" y="206395"/>
                  </a:cubicBezTo>
                  <a:cubicBezTo>
                    <a:pt x="77600" y="206395"/>
                    <a:pt x="78155" y="206377"/>
                    <a:pt x="78712" y="206342"/>
                  </a:cubicBezTo>
                  <a:cubicBezTo>
                    <a:pt x="85366" y="205918"/>
                    <a:pt x="91564" y="203014"/>
                    <a:pt x="96131" y="198154"/>
                  </a:cubicBezTo>
                  <a:cubicBezTo>
                    <a:pt x="102068" y="191826"/>
                    <a:pt x="106015" y="185302"/>
                    <a:pt x="108592" y="179071"/>
                  </a:cubicBezTo>
                  <a:cubicBezTo>
                    <a:pt x="111462" y="185987"/>
                    <a:pt x="115637" y="192348"/>
                    <a:pt x="121052" y="198154"/>
                  </a:cubicBezTo>
                  <a:cubicBezTo>
                    <a:pt x="126011" y="203406"/>
                    <a:pt x="132861" y="206407"/>
                    <a:pt x="140102" y="206407"/>
                  </a:cubicBezTo>
                  <a:cubicBezTo>
                    <a:pt x="146235" y="206407"/>
                    <a:pt x="152074" y="204221"/>
                    <a:pt x="156706" y="200209"/>
                  </a:cubicBezTo>
                  <a:cubicBezTo>
                    <a:pt x="158533" y="198611"/>
                    <a:pt x="160131" y="196784"/>
                    <a:pt x="161436" y="194729"/>
                  </a:cubicBezTo>
                  <a:cubicBezTo>
                    <a:pt x="161761" y="194255"/>
                    <a:pt x="162275" y="193970"/>
                    <a:pt x="162831" y="193970"/>
                  </a:cubicBezTo>
                  <a:cubicBezTo>
                    <a:pt x="162887" y="193970"/>
                    <a:pt x="162944" y="193973"/>
                    <a:pt x="163002" y="193979"/>
                  </a:cubicBezTo>
                  <a:cubicBezTo>
                    <a:pt x="163969" y="194087"/>
                    <a:pt x="164934" y="194141"/>
                    <a:pt x="165894" y="194141"/>
                  </a:cubicBezTo>
                  <a:cubicBezTo>
                    <a:pt x="172447" y="194141"/>
                    <a:pt x="178744" y="191648"/>
                    <a:pt x="183552" y="187096"/>
                  </a:cubicBezTo>
                  <a:cubicBezTo>
                    <a:pt x="189032" y="181844"/>
                    <a:pt x="191903" y="174472"/>
                    <a:pt x="191381" y="166904"/>
                  </a:cubicBezTo>
                  <a:cubicBezTo>
                    <a:pt x="191348" y="166252"/>
                    <a:pt x="191674" y="165665"/>
                    <a:pt x="192229" y="165338"/>
                  </a:cubicBezTo>
                  <a:cubicBezTo>
                    <a:pt x="194317" y="164131"/>
                    <a:pt x="196241" y="162631"/>
                    <a:pt x="197937" y="160869"/>
                  </a:cubicBezTo>
                  <a:cubicBezTo>
                    <a:pt x="206451" y="151964"/>
                    <a:pt x="207169" y="138394"/>
                    <a:pt x="200188" y="128445"/>
                  </a:cubicBezTo>
                  <a:cubicBezTo>
                    <a:pt x="210561" y="122313"/>
                    <a:pt x="215617" y="109656"/>
                    <a:pt x="211572" y="97978"/>
                  </a:cubicBezTo>
                  <a:cubicBezTo>
                    <a:pt x="210790" y="95695"/>
                    <a:pt x="209648" y="93509"/>
                    <a:pt x="208245" y="91552"/>
                  </a:cubicBezTo>
                  <a:cubicBezTo>
                    <a:pt x="207886" y="91030"/>
                    <a:pt x="207821" y="90345"/>
                    <a:pt x="208115" y="89791"/>
                  </a:cubicBezTo>
                  <a:cubicBezTo>
                    <a:pt x="211736" y="83104"/>
                    <a:pt x="212192" y="75242"/>
                    <a:pt x="209354" y="68164"/>
                  </a:cubicBezTo>
                  <a:cubicBezTo>
                    <a:pt x="206549" y="61118"/>
                    <a:pt x="200775" y="55736"/>
                    <a:pt x="193534" y="53387"/>
                  </a:cubicBezTo>
                  <a:cubicBezTo>
                    <a:pt x="192947" y="53191"/>
                    <a:pt x="192522" y="52669"/>
                    <a:pt x="192425" y="52050"/>
                  </a:cubicBezTo>
                  <a:cubicBezTo>
                    <a:pt x="192066" y="49636"/>
                    <a:pt x="191381" y="47287"/>
                    <a:pt x="190370" y="45069"/>
                  </a:cubicBezTo>
                  <a:cubicBezTo>
                    <a:pt x="186138" y="35738"/>
                    <a:pt x="176899" y="30219"/>
                    <a:pt x="167097" y="30219"/>
                  </a:cubicBezTo>
                  <a:cubicBezTo>
                    <a:pt x="165112" y="30219"/>
                    <a:pt x="163104" y="30445"/>
                    <a:pt x="161110" y="30912"/>
                  </a:cubicBezTo>
                  <a:cubicBezTo>
                    <a:pt x="159168" y="18223"/>
                    <a:pt x="148346" y="8981"/>
                    <a:pt x="135926" y="8981"/>
                  </a:cubicBezTo>
                  <a:cubicBezTo>
                    <a:pt x="133945" y="8981"/>
                    <a:pt x="131924" y="9216"/>
                    <a:pt x="129892" y="9709"/>
                  </a:cubicBezTo>
                  <a:cubicBezTo>
                    <a:pt x="129741" y="9747"/>
                    <a:pt x="129591" y="9765"/>
                    <a:pt x="129445" y="9765"/>
                  </a:cubicBezTo>
                  <a:cubicBezTo>
                    <a:pt x="128963" y="9765"/>
                    <a:pt x="128522" y="9563"/>
                    <a:pt x="128196" y="9187"/>
                  </a:cubicBezTo>
                  <a:cubicBezTo>
                    <a:pt x="123094" y="3059"/>
                    <a:pt x="115851" y="1"/>
                    <a:pt x="10860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 dirty="0"/>
            </a:p>
          </p:txBody>
        </p:sp>
      </p:grpSp>
      <p:grpSp>
        <p:nvGrpSpPr>
          <p:cNvPr id="3065" name="Google Shape;3065;p73"/>
          <p:cNvGrpSpPr/>
          <p:nvPr/>
        </p:nvGrpSpPr>
        <p:grpSpPr>
          <a:xfrm>
            <a:off x="7244504" y="2514895"/>
            <a:ext cx="698677" cy="680909"/>
            <a:chOff x="1190625" y="304775"/>
            <a:chExt cx="5219200" cy="5086475"/>
          </a:xfrm>
          <a:solidFill>
            <a:srgbClr val="FDC3D8"/>
          </a:solidFill>
        </p:grpSpPr>
        <p:sp>
          <p:nvSpPr>
            <p:cNvPr id="3066" name="Google Shape;3066;p73"/>
            <p:cNvSpPr/>
            <p:nvPr/>
          </p:nvSpPr>
          <p:spPr>
            <a:xfrm>
              <a:off x="3305200" y="1123750"/>
              <a:ext cx="153325" cy="233250"/>
            </a:xfrm>
            <a:custGeom>
              <a:avLst/>
              <a:gdLst/>
              <a:ahLst/>
              <a:cxnLst/>
              <a:rect l="l" t="t" r="r" b="b"/>
              <a:pathLst>
                <a:path w="6133" h="9330" extrusionOk="0">
                  <a:moveTo>
                    <a:pt x="3067" y="0"/>
                  </a:moveTo>
                  <a:cubicBezTo>
                    <a:pt x="1370" y="0"/>
                    <a:pt x="0" y="1370"/>
                    <a:pt x="0" y="3066"/>
                  </a:cubicBezTo>
                  <a:lnTo>
                    <a:pt x="0" y="6263"/>
                  </a:lnTo>
                  <a:cubicBezTo>
                    <a:pt x="0" y="7959"/>
                    <a:pt x="1370" y="9329"/>
                    <a:pt x="3067" y="9329"/>
                  </a:cubicBezTo>
                  <a:cubicBezTo>
                    <a:pt x="4763" y="9329"/>
                    <a:pt x="6133" y="7959"/>
                    <a:pt x="6133" y="6263"/>
                  </a:cubicBezTo>
                  <a:lnTo>
                    <a:pt x="6133" y="3066"/>
                  </a:lnTo>
                  <a:cubicBezTo>
                    <a:pt x="6133" y="1370"/>
                    <a:pt x="4763" y="0"/>
                    <a:pt x="30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 dirty="0"/>
            </a:p>
          </p:txBody>
        </p:sp>
        <p:sp>
          <p:nvSpPr>
            <p:cNvPr id="3067" name="Google Shape;3067;p73"/>
            <p:cNvSpPr/>
            <p:nvPr/>
          </p:nvSpPr>
          <p:spPr>
            <a:xfrm>
              <a:off x="4141900" y="1123750"/>
              <a:ext cx="153325" cy="233250"/>
            </a:xfrm>
            <a:custGeom>
              <a:avLst/>
              <a:gdLst/>
              <a:ahLst/>
              <a:cxnLst/>
              <a:rect l="l" t="t" r="r" b="b"/>
              <a:pathLst>
                <a:path w="6133" h="9330" extrusionOk="0">
                  <a:moveTo>
                    <a:pt x="3067" y="0"/>
                  </a:moveTo>
                  <a:cubicBezTo>
                    <a:pt x="1370" y="0"/>
                    <a:pt x="0" y="1370"/>
                    <a:pt x="0" y="3066"/>
                  </a:cubicBezTo>
                  <a:lnTo>
                    <a:pt x="0" y="6263"/>
                  </a:lnTo>
                  <a:cubicBezTo>
                    <a:pt x="0" y="7959"/>
                    <a:pt x="1370" y="9329"/>
                    <a:pt x="3067" y="9329"/>
                  </a:cubicBezTo>
                  <a:cubicBezTo>
                    <a:pt x="4763" y="9329"/>
                    <a:pt x="6133" y="7959"/>
                    <a:pt x="6133" y="6263"/>
                  </a:cubicBezTo>
                  <a:lnTo>
                    <a:pt x="6133" y="3066"/>
                  </a:lnTo>
                  <a:cubicBezTo>
                    <a:pt x="6133" y="1370"/>
                    <a:pt x="4763" y="0"/>
                    <a:pt x="30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 dirty="0"/>
            </a:p>
          </p:txBody>
        </p:sp>
        <p:sp>
          <p:nvSpPr>
            <p:cNvPr id="3068" name="Google Shape;3068;p73"/>
            <p:cNvSpPr/>
            <p:nvPr/>
          </p:nvSpPr>
          <p:spPr>
            <a:xfrm>
              <a:off x="3604475" y="1201950"/>
              <a:ext cx="391475" cy="202950"/>
            </a:xfrm>
            <a:custGeom>
              <a:avLst/>
              <a:gdLst/>
              <a:ahLst/>
              <a:cxnLst/>
              <a:rect l="l" t="t" r="r" b="b"/>
              <a:pathLst>
                <a:path w="15659" h="8118" extrusionOk="0">
                  <a:moveTo>
                    <a:pt x="3410" y="1"/>
                  </a:moveTo>
                  <a:cubicBezTo>
                    <a:pt x="2698" y="1"/>
                    <a:pt x="1983" y="249"/>
                    <a:pt x="1403" y="754"/>
                  </a:cubicBezTo>
                  <a:cubicBezTo>
                    <a:pt x="131" y="1863"/>
                    <a:pt x="1" y="3788"/>
                    <a:pt x="1110" y="5060"/>
                  </a:cubicBezTo>
                  <a:cubicBezTo>
                    <a:pt x="2888" y="7099"/>
                    <a:pt x="5359" y="8118"/>
                    <a:pt x="7830" y="8118"/>
                  </a:cubicBezTo>
                  <a:cubicBezTo>
                    <a:pt x="10301" y="8118"/>
                    <a:pt x="12771" y="7099"/>
                    <a:pt x="14549" y="5060"/>
                  </a:cubicBezTo>
                  <a:cubicBezTo>
                    <a:pt x="15658" y="3788"/>
                    <a:pt x="15528" y="1863"/>
                    <a:pt x="14256" y="754"/>
                  </a:cubicBezTo>
                  <a:cubicBezTo>
                    <a:pt x="13676" y="249"/>
                    <a:pt x="12961" y="1"/>
                    <a:pt x="12250" y="1"/>
                  </a:cubicBezTo>
                  <a:cubicBezTo>
                    <a:pt x="11399" y="1"/>
                    <a:pt x="10554" y="355"/>
                    <a:pt x="9950" y="1048"/>
                  </a:cubicBezTo>
                  <a:cubicBezTo>
                    <a:pt x="9379" y="1684"/>
                    <a:pt x="8604" y="2002"/>
                    <a:pt x="7830" y="2002"/>
                  </a:cubicBezTo>
                  <a:cubicBezTo>
                    <a:pt x="7055" y="2002"/>
                    <a:pt x="6280" y="1684"/>
                    <a:pt x="5709" y="1048"/>
                  </a:cubicBezTo>
                  <a:cubicBezTo>
                    <a:pt x="5105" y="355"/>
                    <a:pt x="4260" y="1"/>
                    <a:pt x="341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 dirty="0"/>
            </a:p>
          </p:txBody>
        </p:sp>
        <p:sp>
          <p:nvSpPr>
            <p:cNvPr id="3069" name="Google Shape;3069;p73"/>
            <p:cNvSpPr/>
            <p:nvPr/>
          </p:nvSpPr>
          <p:spPr>
            <a:xfrm>
              <a:off x="1190625" y="304775"/>
              <a:ext cx="5219200" cy="5086475"/>
            </a:xfrm>
            <a:custGeom>
              <a:avLst/>
              <a:gdLst/>
              <a:ahLst/>
              <a:cxnLst/>
              <a:rect l="l" t="t" r="r" b="b"/>
              <a:pathLst>
                <a:path w="208768" h="203459" extrusionOk="0">
                  <a:moveTo>
                    <a:pt x="104384" y="6101"/>
                  </a:moveTo>
                  <a:cubicBezTo>
                    <a:pt x="104620" y="6101"/>
                    <a:pt x="104857" y="6158"/>
                    <a:pt x="105069" y="6272"/>
                  </a:cubicBezTo>
                  <a:cubicBezTo>
                    <a:pt x="131001" y="20788"/>
                    <a:pt x="140592" y="52723"/>
                    <a:pt x="127968" y="78884"/>
                  </a:cubicBezTo>
                  <a:cubicBezTo>
                    <a:pt x="123270" y="72360"/>
                    <a:pt x="117073" y="66521"/>
                    <a:pt x="109701" y="62084"/>
                  </a:cubicBezTo>
                  <a:cubicBezTo>
                    <a:pt x="107874" y="60975"/>
                    <a:pt x="106602" y="60160"/>
                    <a:pt x="104384" y="60160"/>
                  </a:cubicBezTo>
                  <a:cubicBezTo>
                    <a:pt x="104318" y="60192"/>
                    <a:pt x="102589" y="60062"/>
                    <a:pt x="100698" y="61106"/>
                  </a:cubicBezTo>
                  <a:cubicBezTo>
                    <a:pt x="92836" y="65510"/>
                    <a:pt x="85986" y="71675"/>
                    <a:pt x="80799" y="78884"/>
                  </a:cubicBezTo>
                  <a:cubicBezTo>
                    <a:pt x="67947" y="52266"/>
                    <a:pt x="78255" y="20527"/>
                    <a:pt x="103699" y="6272"/>
                  </a:cubicBezTo>
                  <a:cubicBezTo>
                    <a:pt x="103911" y="6158"/>
                    <a:pt x="104147" y="6101"/>
                    <a:pt x="104384" y="6101"/>
                  </a:cubicBezTo>
                  <a:close/>
                  <a:moveTo>
                    <a:pt x="150500" y="35640"/>
                  </a:moveTo>
                  <a:cubicBezTo>
                    <a:pt x="150799" y="35640"/>
                    <a:pt x="151105" y="35735"/>
                    <a:pt x="151356" y="35923"/>
                  </a:cubicBezTo>
                  <a:cubicBezTo>
                    <a:pt x="163752" y="45579"/>
                    <a:pt x="171417" y="59736"/>
                    <a:pt x="172657" y="75198"/>
                  </a:cubicBezTo>
                  <a:cubicBezTo>
                    <a:pt x="171176" y="75085"/>
                    <a:pt x="169685" y="75028"/>
                    <a:pt x="168187" y="75028"/>
                  </a:cubicBezTo>
                  <a:cubicBezTo>
                    <a:pt x="155862" y="75028"/>
                    <a:pt x="143129" y="78850"/>
                    <a:pt x="132600" y="86354"/>
                  </a:cubicBezTo>
                  <a:cubicBezTo>
                    <a:pt x="132339" y="85832"/>
                    <a:pt x="132045" y="85342"/>
                    <a:pt x="131784" y="84820"/>
                  </a:cubicBezTo>
                  <a:cubicBezTo>
                    <a:pt x="139189" y="71609"/>
                    <a:pt x="141309" y="56213"/>
                    <a:pt x="138276" y="41827"/>
                  </a:cubicBezTo>
                  <a:cubicBezTo>
                    <a:pt x="141929" y="39348"/>
                    <a:pt x="145876" y="37293"/>
                    <a:pt x="150019" y="35728"/>
                  </a:cubicBezTo>
                  <a:cubicBezTo>
                    <a:pt x="150170" y="35669"/>
                    <a:pt x="150334" y="35640"/>
                    <a:pt x="150500" y="35640"/>
                  </a:cubicBezTo>
                  <a:close/>
                  <a:moveTo>
                    <a:pt x="104406" y="66274"/>
                  </a:moveTo>
                  <a:cubicBezTo>
                    <a:pt x="104918" y="66274"/>
                    <a:pt x="105377" y="66595"/>
                    <a:pt x="106667" y="67369"/>
                  </a:cubicBezTo>
                  <a:cubicBezTo>
                    <a:pt x="124804" y="78329"/>
                    <a:pt x="135633" y="99043"/>
                    <a:pt x="133154" y="121224"/>
                  </a:cubicBezTo>
                  <a:cubicBezTo>
                    <a:pt x="131067" y="121746"/>
                    <a:pt x="128881" y="122529"/>
                    <a:pt x="127283" y="123181"/>
                  </a:cubicBezTo>
                  <a:cubicBezTo>
                    <a:pt x="123336" y="113950"/>
                    <a:pt x="116486" y="106415"/>
                    <a:pt x="108200" y="101554"/>
                  </a:cubicBezTo>
                  <a:cubicBezTo>
                    <a:pt x="107026" y="100869"/>
                    <a:pt x="105705" y="100527"/>
                    <a:pt x="104384" y="100527"/>
                  </a:cubicBezTo>
                  <a:cubicBezTo>
                    <a:pt x="103062" y="100527"/>
                    <a:pt x="101741" y="100869"/>
                    <a:pt x="100567" y="101554"/>
                  </a:cubicBezTo>
                  <a:cubicBezTo>
                    <a:pt x="92249" y="106415"/>
                    <a:pt x="85431" y="113950"/>
                    <a:pt x="81484" y="123181"/>
                  </a:cubicBezTo>
                  <a:cubicBezTo>
                    <a:pt x="79658" y="122431"/>
                    <a:pt x="77766" y="121779"/>
                    <a:pt x="75613" y="121224"/>
                  </a:cubicBezTo>
                  <a:cubicBezTo>
                    <a:pt x="72905" y="100282"/>
                    <a:pt x="83474" y="77775"/>
                    <a:pt x="103699" y="66455"/>
                  </a:cubicBezTo>
                  <a:cubicBezTo>
                    <a:pt x="103960" y="66292"/>
                    <a:pt x="104123" y="66292"/>
                    <a:pt x="104188" y="66292"/>
                  </a:cubicBezTo>
                  <a:cubicBezTo>
                    <a:pt x="104263" y="66281"/>
                    <a:pt x="104335" y="66274"/>
                    <a:pt x="104406" y="66274"/>
                  </a:cubicBezTo>
                  <a:close/>
                  <a:moveTo>
                    <a:pt x="40541" y="81168"/>
                  </a:moveTo>
                  <a:cubicBezTo>
                    <a:pt x="52146" y="81168"/>
                    <a:pt x="63806" y="84785"/>
                    <a:pt x="73558" y="91997"/>
                  </a:cubicBezTo>
                  <a:cubicBezTo>
                    <a:pt x="69970" y="100902"/>
                    <a:pt x="68567" y="110525"/>
                    <a:pt x="69382" y="120180"/>
                  </a:cubicBezTo>
                  <a:cubicBezTo>
                    <a:pt x="68160" y="120060"/>
                    <a:pt x="66914" y="120002"/>
                    <a:pt x="65659" y="120002"/>
                  </a:cubicBezTo>
                  <a:cubicBezTo>
                    <a:pt x="62826" y="120002"/>
                    <a:pt x="59950" y="120300"/>
                    <a:pt x="57215" y="120865"/>
                  </a:cubicBezTo>
                  <a:cubicBezTo>
                    <a:pt x="54475" y="121420"/>
                    <a:pt x="52322" y="123442"/>
                    <a:pt x="51507" y="126117"/>
                  </a:cubicBezTo>
                  <a:cubicBezTo>
                    <a:pt x="51017" y="127781"/>
                    <a:pt x="50593" y="129608"/>
                    <a:pt x="50300" y="131434"/>
                  </a:cubicBezTo>
                  <a:cubicBezTo>
                    <a:pt x="47649" y="130832"/>
                    <a:pt x="44935" y="130535"/>
                    <a:pt x="42219" y="130535"/>
                  </a:cubicBezTo>
                  <a:cubicBezTo>
                    <a:pt x="39054" y="130535"/>
                    <a:pt x="35888" y="130938"/>
                    <a:pt x="32816" y="131728"/>
                  </a:cubicBezTo>
                  <a:cubicBezTo>
                    <a:pt x="23030" y="118093"/>
                    <a:pt x="19898" y="100478"/>
                    <a:pt x="24498" y="84201"/>
                  </a:cubicBezTo>
                  <a:cubicBezTo>
                    <a:pt x="24628" y="83744"/>
                    <a:pt x="24987" y="83385"/>
                    <a:pt x="25476" y="83255"/>
                  </a:cubicBezTo>
                  <a:cubicBezTo>
                    <a:pt x="30377" y="81863"/>
                    <a:pt x="35454" y="81168"/>
                    <a:pt x="40541" y="81168"/>
                  </a:cubicBezTo>
                  <a:close/>
                  <a:moveTo>
                    <a:pt x="42184" y="136653"/>
                  </a:moveTo>
                  <a:cubicBezTo>
                    <a:pt x="44719" y="136653"/>
                    <a:pt x="47281" y="136962"/>
                    <a:pt x="49811" y="137599"/>
                  </a:cubicBezTo>
                  <a:cubicBezTo>
                    <a:pt x="49680" y="150941"/>
                    <a:pt x="56008" y="163141"/>
                    <a:pt x="66479" y="170872"/>
                  </a:cubicBezTo>
                  <a:cubicBezTo>
                    <a:pt x="63604" y="171742"/>
                    <a:pt x="60690" y="172155"/>
                    <a:pt x="57817" y="172155"/>
                  </a:cubicBezTo>
                  <a:cubicBezTo>
                    <a:pt x="41848" y="172155"/>
                    <a:pt x="27110" y="159400"/>
                    <a:pt x="26944" y="141514"/>
                  </a:cubicBezTo>
                  <a:cubicBezTo>
                    <a:pt x="26911" y="140992"/>
                    <a:pt x="27205" y="140470"/>
                    <a:pt x="27662" y="140242"/>
                  </a:cubicBezTo>
                  <a:cubicBezTo>
                    <a:pt x="32067" y="137908"/>
                    <a:pt x="37071" y="136653"/>
                    <a:pt x="42184" y="136653"/>
                  </a:cubicBezTo>
                  <a:close/>
                  <a:moveTo>
                    <a:pt x="166552" y="136660"/>
                  </a:moveTo>
                  <a:cubicBezTo>
                    <a:pt x="171805" y="136660"/>
                    <a:pt x="176815" y="137986"/>
                    <a:pt x="181105" y="140242"/>
                  </a:cubicBezTo>
                  <a:cubicBezTo>
                    <a:pt x="181562" y="140470"/>
                    <a:pt x="181856" y="140992"/>
                    <a:pt x="181823" y="141514"/>
                  </a:cubicBezTo>
                  <a:cubicBezTo>
                    <a:pt x="181685" y="159197"/>
                    <a:pt x="167155" y="172161"/>
                    <a:pt x="151021" y="172161"/>
                  </a:cubicBezTo>
                  <a:cubicBezTo>
                    <a:pt x="148137" y="172161"/>
                    <a:pt x="145201" y="171747"/>
                    <a:pt x="142288" y="170872"/>
                  </a:cubicBezTo>
                  <a:cubicBezTo>
                    <a:pt x="152433" y="163402"/>
                    <a:pt x="159087" y="151300"/>
                    <a:pt x="158957" y="137599"/>
                  </a:cubicBezTo>
                  <a:cubicBezTo>
                    <a:pt x="161509" y="136959"/>
                    <a:pt x="164058" y="136660"/>
                    <a:pt x="166552" y="136660"/>
                  </a:cubicBezTo>
                  <a:close/>
                  <a:moveTo>
                    <a:pt x="65536" y="126123"/>
                  </a:moveTo>
                  <a:cubicBezTo>
                    <a:pt x="70379" y="126123"/>
                    <a:pt x="75157" y="127110"/>
                    <a:pt x="79462" y="128955"/>
                  </a:cubicBezTo>
                  <a:cubicBezTo>
                    <a:pt x="75319" y="144026"/>
                    <a:pt x="79038" y="160760"/>
                    <a:pt x="90422" y="172731"/>
                  </a:cubicBezTo>
                  <a:cubicBezTo>
                    <a:pt x="67230" y="172470"/>
                    <a:pt x="50757" y="150093"/>
                    <a:pt x="57378" y="127846"/>
                  </a:cubicBezTo>
                  <a:cubicBezTo>
                    <a:pt x="57541" y="127357"/>
                    <a:pt x="57966" y="126965"/>
                    <a:pt x="58487" y="126835"/>
                  </a:cubicBezTo>
                  <a:cubicBezTo>
                    <a:pt x="60821" y="126355"/>
                    <a:pt x="63186" y="126123"/>
                    <a:pt x="65536" y="126123"/>
                  </a:cubicBezTo>
                  <a:close/>
                  <a:moveTo>
                    <a:pt x="143243" y="126116"/>
                  </a:moveTo>
                  <a:cubicBezTo>
                    <a:pt x="145640" y="126116"/>
                    <a:pt x="147999" y="126362"/>
                    <a:pt x="150280" y="126835"/>
                  </a:cubicBezTo>
                  <a:cubicBezTo>
                    <a:pt x="151176" y="127027"/>
                    <a:pt x="151413" y="127880"/>
                    <a:pt x="151390" y="127880"/>
                  </a:cubicBezTo>
                  <a:cubicBezTo>
                    <a:pt x="151390" y="127880"/>
                    <a:pt x="151389" y="127879"/>
                    <a:pt x="151389" y="127879"/>
                  </a:cubicBezTo>
                  <a:lnTo>
                    <a:pt x="151389" y="127879"/>
                  </a:lnTo>
                  <a:cubicBezTo>
                    <a:pt x="157945" y="149864"/>
                    <a:pt x="141799" y="172470"/>
                    <a:pt x="118345" y="172731"/>
                  </a:cubicBezTo>
                  <a:cubicBezTo>
                    <a:pt x="129827" y="160694"/>
                    <a:pt x="133415" y="143895"/>
                    <a:pt x="129305" y="128988"/>
                  </a:cubicBezTo>
                  <a:cubicBezTo>
                    <a:pt x="131752" y="127911"/>
                    <a:pt x="134035" y="127259"/>
                    <a:pt x="136482" y="126770"/>
                  </a:cubicBezTo>
                  <a:cubicBezTo>
                    <a:pt x="138746" y="126329"/>
                    <a:pt x="141011" y="126116"/>
                    <a:pt x="143243" y="126116"/>
                  </a:cubicBezTo>
                  <a:close/>
                  <a:moveTo>
                    <a:pt x="104371" y="106643"/>
                  </a:moveTo>
                  <a:cubicBezTo>
                    <a:pt x="104620" y="106643"/>
                    <a:pt x="104873" y="106708"/>
                    <a:pt x="105101" y="106839"/>
                  </a:cubicBezTo>
                  <a:cubicBezTo>
                    <a:pt x="130969" y="122464"/>
                    <a:pt x="131458" y="158280"/>
                    <a:pt x="106341" y="174721"/>
                  </a:cubicBezTo>
                  <a:cubicBezTo>
                    <a:pt x="105741" y="175100"/>
                    <a:pt x="105064" y="175280"/>
                    <a:pt x="104396" y="175280"/>
                  </a:cubicBezTo>
                  <a:cubicBezTo>
                    <a:pt x="103685" y="175280"/>
                    <a:pt x="102983" y="175075"/>
                    <a:pt x="102394" y="174688"/>
                  </a:cubicBezTo>
                  <a:cubicBezTo>
                    <a:pt x="77309" y="158770"/>
                    <a:pt x="77896" y="121877"/>
                    <a:pt x="103666" y="106839"/>
                  </a:cubicBezTo>
                  <a:cubicBezTo>
                    <a:pt x="103878" y="106708"/>
                    <a:pt x="104123" y="106643"/>
                    <a:pt x="104371" y="106643"/>
                  </a:cubicBezTo>
                  <a:close/>
                  <a:moveTo>
                    <a:pt x="176310" y="168197"/>
                  </a:moveTo>
                  <a:cubicBezTo>
                    <a:pt x="197089" y="172568"/>
                    <a:pt x="202667" y="177591"/>
                    <a:pt x="202667" y="179679"/>
                  </a:cubicBezTo>
                  <a:cubicBezTo>
                    <a:pt x="202667" y="181767"/>
                    <a:pt x="196959" y="186921"/>
                    <a:pt x="175430" y="191324"/>
                  </a:cubicBezTo>
                  <a:cubicBezTo>
                    <a:pt x="156477" y="195206"/>
                    <a:pt x="131262" y="197326"/>
                    <a:pt x="104384" y="197326"/>
                  </a:cubicBezTo>
                  <a:cubicBezTo>
                    <a:pt x="77505" y="197326"/>
                    <a:pt x="52290" y="195206"/>
                    <a:pt x="33338" y="191324"/>
                  </a:cubicBezTo>
                  <a:cubicBezTo>
                    <a:pt x="11808" y="186921"/>
                    <a:pt x="6133" y="181767"/>
                    <a:pt x="6133" y="179679"/>
                  </a:cubicBezTo>
                  <a:cubicBezTo>
                    <a:pt x="6133" y="177591"/>
                    <a:pt x="11678" y="172568"/>
                    <a:pt x="32457" y="168197"/>
                  </a:cubicBezTo>
                  <a:cubicBezTo>
                    <a:pt x="39507" y="174809"/>
                    <a:pt x="48571" y="178260"/>
                    <a:pt x="57782" y="178260"/>
                  </a:cubicBezTo>
                  <a:cubicBezTo>
                    <a:pt x="62975" y="178260"/>
                    <a:pt x="68215" y="177163"/>
                    <a:pt x="73166" y="174917"/>
                  </a:cubicBezTo>
                  <a:cubicBezTo>
                    <a:pt x="78803" y="177615"/>
                    <a:pt x="84796" y="178872"/>
                    <a:pt x="90711" y="178872"/>
                  </a:cubicBezTo>
                  <a:cubicBezTo>
                    <a:pt x="92806" y="178872"/>
                    <a:pt x="94890" y="178714"/>
                    <a:pt x="96946" y="178407"/>
                  </a:cubicBezTo>
                  <a:cubicBezTo>
                    <a:pt x="99393" y="180136"/>
                    <a:pt x="101252" y="181375"/>
                    <a:pt x="104384" y="181375"/>
                  </a:cubicBezTo>
                  <a:cubicBezTo>
                    <a:pt x="107450" y="181375"/>
                    <a:pt x="109309" y="180201"/>
                    <a:pt x="111821" y="178407"/>
                  </a:cubicBezTo>
                  <a:cubicBezTo>
                    <a:pt x="113877" y="178721"/>
                    <a:pt x="115959" y="178881"/>
                    <a:pt x="118049" y="178881"/>
                  </a:cubicBezTo>
                  <a:cubicBezTo>
                    <a:pt x="123984" y="178881"/>
                    <a:pt x="129980" y="177594"/>
                    <a:pt x="135601" y="174917"/>
                  </a:cubicBezTo>
                  <a:cubicBezTo>
                    <a:pt x="140568" y="177166"/>
                    <a:pt x="145806" y="178258"/>
                    <a:pt x="150985" y="178258"/>
                  </a:cubicBezTo>
                  <a:cubicBezTo>
                    <a:pt x="160227" y="178258"/>
                    <a:pt x="169287" y="174781"/>
                    <a:pt x="176310" y="168197"/>
                  </a:cubicBezTo>
                  <a:close/>
                  <a:moveTo>
                    <a:pt x="104388" y="1"/>
                  </a:moveTo>
                  <a:cubicBezTo>
                    <a:pt x="103120" y="1"/>
                    <a:pt x="101856" y="319"/>
                    <a:pt x="100730" y="955"/>
                  </a:cubicBezTo>
                  <a:cubicBezTo>
                    <a:pt x="86997" y="8620"/>
                    <a:pt x="76950" y="21114"/>
                    <a:pt x="72188" y="35630"/>
                  </a:cubicBezTo>
                  <a:cubicBezTo>
                    <a:pt x="68632" y="33379"/>
                    <a:pt x="64848" y="31487"/>
                    <a:pt x="60934" y="30019"/>
                  </a:cubicBezTo>
                  <a:cubicBezTo>
                    <a:pt x="60077" y="29699"/>
                    <a:pt x="59179" y="29543"/>
                    <a:pt x="58287" y="29543"/>
                  </a:cubicBezTo>
                  <a:cubicBezTo>
                    <a:pt x="56632" y="29543"/>
                    <a:pt x="54995" y="30079"/>
                    <a:pt x="53660" y="31096"/>
                  </a:cubicBezTo>
                  <a:cubicBezTo>
                    <a:pt x="47723" y="35728"/>
                    <a:pt x="42699" y="41371"/>
                    <a:pt x="38752" y="47830"/>
                  </a:cubicBezTo>
                  <a:cubicBezTo>
                    <a:pt x="37872" y="49265"/>
                    <a:pt x="38328" y="51157"/>
                    <a:pt x="39796" y="52038"/>
                  </a:cubicBezTo>
                  <a:cubicBezTo>
                    <a:pt x="40290" y="52340"/>
                    <a:pt x="40837" y="52485"/>
                    <a:pt x="41378" y="52485"/>
                  </a:cubicBezTo>
                  <a:cubicBezTo>
                    <a:pt x="42412" y="52485"/>
                    <a:pt x="43426" y="51957"/>
                    <a:pt x="44004" y="50994"/>
                  </a:cubicBezTo>
                  <a:cubicBezTo>
                    <a:pt x="47527" y="45187"/>
                    <a:pt x="52061" y="40099"/>
                    <a:pt x="57411" y="35923"/>
                  </a:cubicBezTo>
                  <a:cubicBezTo>
                    <a:pt x="57663" y="35735"/>
                    <a:pt x="57968" y="35640"/>
                    <a:pt x="58267" y="35640"/>
                  </a:cubicBezTo>
                  <a:cubicBezTo>
                    <a:pt x="58433" y="35640"/>
                    <a:pt x="58597" y="35669"/>
                    <a:pt x="58748" y="35728"/>
                  </a:cubicBezTo>
                  <a:cubicBezTo>
                    <a:pt x="62891" y="37293"/>
                    <a:pt x="66838" y="39348"/>
                    <a:pt x="70492" y="41827"/>
                  </a:cubicBezTo>
                  <a:cubicBezTo>
                    <a:pt x="67393" y="56409"/>
                    <a:pt x="69676" y="71838"/>
                    <a:pt x="76983" y="84820"/>
                  </a:cubicBezTo>
                  <a:cubicBezTo>
                    <a:pt x="76722" y="85342"/>
                    <a:pt x="76428" y="85832"/>
                    <a:pt x="76167" y="86354"/>
                  </a:cubicBezTo>
                  <a:cubicBezTo>
                    <a:pt x="65436" y="78755"/>
                    <a:pt x="52796" y="75024"/>
                    <a:pt x="40633" y="75024"/>
                  </a:cubicBezTo>
                  <a:cubicBezTo>
                    <a:pt x="39116" y="75024"/>
                    <a:pt x="37607" y="75082"/>
                    <a:pt x="36110" y="75198"/>
                  </a:cubicBezTo>
                  <a:cubicBezTo>
                    <a:pt x="36502" y="70533"/>
                    <a:pt x="37480" y="65901"/>
                    <a:pt x="39046" y="61465"/>
                  </a:cubicBezTo>
                  <a:cubicBezTo>
                    <a:pt x="39601" y="59866"/>
                    <a:pt x="38752" y="58105"/>
                    <a:pt x="37187" y="57550"/>
                  </a:cubicBezTo>
                  <a:cubicBezTo>
                    <a:pt x="36855" y="57435"/>
                    <a:pt x="36516" y="57380"/>
                    <a:pt x="36182" y="57380"/>
                  </a:cubicBezTo>
                  <a:cubicBezTo>
                    <a:pt x="34909" y="57380"/>
                    <a:pt x="33712" y="58176"/>
                    <a:pt x="33272" y="59442"/>
                  </a:cubicBezTo>
                  <a:cubicBezTo>
                    <a:pt x="31380" y="64792"/>
                    <a:pt x="30271" y="70337"/>
                    <a:pt x="29912" y="75980"/>
                  </a:cubicBezTo>
                  <a:cubicBezTo>
                    <a:pt x="27857" y="76339"/>
                    <a:pt x="25835" y="76796"/>
                    <a:pt x="23813" y="77351"/>
                  </a:cubicBezTo>
                  <a:cubicBezTo>
                    <a:pt x="21301" y="78068"/>
                    <a:pt x="19311" y="80058"/>
                    <a:pt x="18626" y="82537"/>
                  </a:cubicBezTo>
                  <a:cubicBezTo>
                    <a:pt x="13668" y="100054"/>
                    <a:pt x="16767" y="118908"/>
                    <a:pt x="26846" y="133848"/>
                  </a:cubicBezTo>
                  <a:cubicBezTo>
                    <a:pt x="26161" y="134142"/>
                    <a:pt x="25476" y="134468"/>
                    <a:pt x="24824" y="134827"/>
                  </a:cubicBezTo>
                  <a:cubicBezTo>
                    <a:pt x="22312" y="136164"/>
                    <a:pt x="20779" y="138741"/>
                    <a:pt x="20811" y="141579"/>
                  </a:cubicBezTo>
                  <a:cubicBezTo>
                    <a:pt x="20877" y="149440"/>
                    <a:pt x="23388" y="156845"/>
                    <a:pt x="27825" y="162978"/>
                  </a:cubicBezTo>
                  <a:cubicBezTo>
                    <a:pt x="9134" y="167251"/>
                    <a:pt x="0" y="172731"/>
                    <a:pt x="0" y="179679"/>
                  </a:cubicBezTo>
                  <a:cubicBezTo>
                    <a:pt x="0" y="187116"/>
                    <a:pt x="10504" y="192890"/>
                    <a:pt x="32131" y="197326"/>
                  </a:cubicBezTo>
                  <a:cubicBezTo>
                    <a:pt x="51442" y="201273"/>
                    <a:pt x="77113" y="203459"/>
                    <a:pt x="104384" y="203459"/>
                  </a:cubicBezTo>
                  <a:cubicBezTo>
                    <a:pt x="131654" y="203459"/>
                    <a:pt x="157326" y="201273"/>
                    <a:pt x="176637" y="197326"/>
                  </a:cubicBezTo>
                  <a:cubicBezTo>
                    <a:pt x="198264" y="192890"/>
                    <a:pt x="208767" y="187116"/>
                    <a:pt x="208767" y="179679"/>
                  </a:cubicBezTo>
                  <a:cubicBezTo>
                    <a:pt x="208767" y="172731"/>
                    <a:pt x="199634" y="167251"/>
                    <a:pt x="180942" y="162978"/>
                  </a:cubicBezTo>
                  <a:cubicBezTo>
                    <a:pt x="185379" y="156845"/>
                    <a:pt x="187890" y="149440"/>
                    <a:pt x="187956" y="141579"/>
                  </a:cubicBezTo>
                  <a:cubicBezTo>
                    <a:pt x="187988" y="138741"/>
                    <a:pt x="186455" y="136164"/>
                    <a:pt x="183943" y="134827"/>
                  </a:cubicBezTo>
                  <a:cubicBezTo>
                    <a:pt x="183291" y="134468"/>
                    <a:pt x="182606" y="134142"/>
                    <a:pt x="181921" y="133848"/>
                  </a:cubicBezTo>
                  <a:cubicBezTo>
                    <a:pt x="184270" y="130358"/>
                    <a:pt x="186259" y="126672"/>
                    <a:pt x="187858" y="122790"/>
                  </a:cubicBezTo>
                  <a:cubicBezTo>
                    <a:pt x="188510" y="121224"/>
                    <a:pt x="187760" y="119430"/>
                    <a:pt x="186194" y="118810"/>
                  </a:cubicBezTo>
                  <a:cubicBezTo>
                    <a:pt x="185810" y="118650"/>
                    <a:pt x="185413" y="118575"/>
                    <a:pt x="185022" y="118575"/>
                  </a:cubicBezTo>
                  <a:cubicBezTo>
                    <a:pt x="183817" y="118575"/>
                    <a:pt x="182674" y="119292"/>
                    <a:pt x="182182" y="120474"/>
                  </a:cubicBezTo>
                  <a:cubicBezTo>
                    <a:pt x="180551" y="124454"/>
                    <a:pt x="178463" y="128238"/>
                    <a:pt x="175952" y="131728"/>
                  </a:cubicBezTo>
                  <a:cubicBezTo>
                    <a:pt x="172879" y="130938"/>
                    <a:pt x="169713" y="130535"/>
                    <a:pt x="166548" y="130535"/>
                  </a:cubicBezTo>
                  <a:cubicBezTo>
                    <a:pt x="163833" y="130535"/>
                    <a:pt x="161119" y="130832"/>
                    <a:pt x="158467" y="131434"/>
                  </a:cubicBezTo>
                  <a:cubicBezTo>
                    <a:pt x="158206" y="129869"/>
                    <a:pt x="157554" y="126867"/>
                    <a:pt x="157097" y="125628"/>
                  </a:cubicBezTo>
                  <a:cubicBezTo>
                    <a:pt x="156184" y="123181"/>
                    <a:pt x="154096" y="121387"/>
                    <a:pt x="151552" y="120865"/>
                  </a:cubicBezTo>
                  <a:cubicBezTo>
                    <a:pt x="148885" y="120300"/>
                    <a:pt x="146045" y="120002"/>
                    <a:pt x="143185" y="120002"/>
                  </a:cubicBezTo>
                  <a:cubicBezTo>
                    <a:pt x="141918" y="120002"/>
                    <a:pt x="140647" y="120060"/>
                    <a:pt x="139385" y="120180"/>
                  </a:cubicBezTo>
                  <a:cubicBezTo>
                    <a:pt x="140168" y="110949"/>
                    <a:pt x="138928" y="101228"/>
                    <a:pt x="135209" y="91997"/>
                  </a:cubicBezTo>
                  <a:cubicBezTo>
                    <a:pt x="144792" y="84930"/>
                    <a:pt x="156410" y="81166"/>
                    <a:pt x="168221" y="81166"/>
                  </a:cubicBezTo>
                  <a:cubicBezTo>
                    <a:pt x="173257" y="81166"/>
                    <a:pt x="178328" y="81851"/>
                    <a:pt x="183291" y="83255"/>
                  </a:cubicBezTo>
                  <a:cubicBezTo>
                    <a:pt x="183780" y="83385"/>
                    <a:pt x="184139" y="83744"/>
                    <a:pt x="184270" y="84201"/>
                  </a:cubicBezTo>
                  <a:cubicBezTo>
                    <a:pt x="186586" y="92356"/>
                    <a:pt x="186977" y="101098"/>
                    <a:pt x="185444" y="109448"/>
                  </a:cubicBezTo>
                  <a:cubicBezTo>
                    <a:pt x="185118" y="111112"/>
                    <a:pt x="186227" y="112710"/>
                    <a:pt x="187890" y="113037"/>
                  </a:cubicBezTo>
                  <a:cubicBezTo>
                    <a:pt x="188070" y="113068"/>
                    <a:pt x="188250" y="113084"/>
                    <a:pt x="188427" y="113084"/>
                  </a:cubicBezTo>
                  <a:cubicBezTo>
                    <a:pt x="189885" y="113084"/>
                    <a:pt x="191184" y="112041"/>
                    <a:pt x="191446" y="110558"/>
                  </a:cubicBezTo>
                  <a:cubicBezTo>
                    <a:pt x="193142" y="101294"/>
                    <a:pt x="192718" y="91605"/>
                    <a:pt x="190141" y="82537"/>
                  </a:cubicBezTo>
                  <a:cubicBezTo>
                    <a:pt x="189456" y="80058"/>
                    <a:pt x="187466" y="78068"/>
                    <a:pt x="184955" y="77351"/>
                  </a:cubicBezTo>
                  <a:cubicBezTo>
                    <a:pt x="182932" y="76796"/>
                    <a:pt x="180877" y="76339"/>
                    <a:pt x="178855" y="75980"/>
                  </a:cubicBezTo>
                  <a:cubicBezTo>
                    <a:pt x="177778" y="58301"/>
                    <a:pt x="169199" y="42056"/>
                    <a:pt x="155107" y="31096"/>
                  </a:cubicBezTo>
                  <a:cubicBezTo>
                    <a:pt x="153773" y="30079"/>
                    <a:pt x="152135" y="29543"/>
                    <a:pt x="150481" y="29543"/>
                  </a:cubicBezTo>
                  <a:cubicBezTo>
                    <a:pt x="149588" y="29543"/>
                    <a:pt x="148691" y="29699"/>
                    <a:pt x="147833" y="30019"/>
                  </a:cubicBezTo>
                  <a:cubicBezTo>
                    <a:pt x="143919" y="31487"/>
                    <a:pt x="140135" y="33379"/>
                    <a:pt x="136579" y="35630"/>
                  </a:cubicBezTo>
                  <a:cubicBezTo>
                    <a:pt x="131817" y="21114"/>
                    <a:pt x="121770" y="8620"/>
                    <a:pt x="108070" y="955"/>
                  </a:cubicBezTo>
                  <a:cubicBezTo>
                    <a:pt x="106928" y="319"/>
                    <a:pt x="105656" y="1"/>
                    <a:pt x="10438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 dirty="0"/>
            </a:p>
          </p:txBody>
        </p:sp>
      </p:grpSp>
      <p:grpSp>
        <p:nvGrpSpPr>
          <p:cNvPr id="3070" name="Google Shape;3070;p73"/>
          <p:cNvGrpSpPr/>
          <p:nvPr/>
        </p:nvGrpSpPr>
        <p:grpSpPr>
          <a:xfrm>
            <a:off x="6217645" y="2536214"/>
            <a:ext cx="714396" cy="638196"/>
            <a:chOff x="1131900" y="464025"/>
            <a:chExt cx="5336625" cy="4767400"/>
          </a:xfrm>
          <a:solidFill>
            <a:srgbClr val="FDC3D8"/>
          </a:solidFill>
        </p:grpSpPr>
        <p:sp>
          <p:nvSpPr>
            <p:cNvPr id="3071" name="Google Shape;3071;p73"/>
            <p:cNvSpPr/>
            <p:nvPr/>
          </p:nvSpPr>
          <p:spPr>
            <a:xfrm>
              <a:off x="2784900" y="3668900"/>
              <a:ext cx="152525" cy="333575"/>
            </a:xfrm>
            <a:custGeom>
              <a:avLst/>
              <a:gdLst/>
              <a:ahLst/>
              <a:cxnLst/>
              <a:rect l="l" t="t" r="r" b="b"/>
              <a:pathLst>
                <a:path w="6101" h="13343" extrusionOk="0">
                  <a:moveTo>
                    <a:pt x="3034" y="1"/>
                  </a:moveTo>
                  <a:cubicBezTo>
                    <a:pt x="1371" y="1"/>
                    <a:pt x="1" y="1371"/>
                    <a:pt x="1" y="3067"/>
                  </a:cubicBezTo>
                  <a:lnTo>
                    <a:pt x="1" y="10276"/>
                  </a:lnTo>
                  <a:cubicBezTo>
                    <a:pt x="1" y="11972"/>
                    <a:pt x="1371" y="13342"/>
                    <a:pt x="3034" y="13342"/>
                  </a:cubicBezTo>
                  <a:cubicBezTo>
                    <a:pt x="4731" y="13342"/>
                    <a:pt x="6101" y="11972"/>
                    <a:pt x="6101" y="10276"/>
                  </a:cubicBezTo>
                  <a:lnTo>
                    <a:pt x="6101" y="3067"/>
                  </a:lnTo>
                  <a:cubicBezTo>
                    <a:pt x="6101" y="1371"/>
                    <a:pt x="4731" y="1"/>
                    <a:pt x="303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 dirty="0"/>
            </a:p>
          </p:txBody>
        </p:sp>
        <p:sp>
          <p:nvSpPr>
            <p:cNvPr id="3072" name="Google Shape;3072;p73"/>
            <p:cNvSpPr/>
            <p:nvPr/>
          </p:nvSpPr>
          <p:spPr>
            <a:xfrm>
              <a:off x="4660550" y="3668900"/>
              <a:ext cx="152525" cy="333575"/>
            </a:xfrm>
            <a:custGeom>
              <a:avLst/>
              <a:gdLst/>
              <a:ahLst/>
              <a:cxnLst/>
              <a:rect l="l" t="t" r="r" b="b"/>
              <a:pathLst>
                <a:path w="6101" h="13343" extrusionOk="0">
                  <a:moveTo>
                    <a:pt x="3034" y="1"/>
                  </a:moveTo>
                  <a:cubicBezTo>
                    <a:pt x="1371" y="1"/>
                    <a:pt x="1" y="1371"/>
                    <a:pt x="1" y="3067"/>
                  </a:cubicBezTo>
                  <a:lnTo>
                    <a:pt x="1" y="10276"/>
                  </a:lnTo>
                  <a:cubicBezTo>
                    <a:pt x="1" y="11972"/>
                    <a:pt x="1371" y="13342"/>
                    <a:pt x="3034" y="13342"/>
                  </a:cubicBezTo>
                  <a:cubicBezTo>
                    <a:pt x="4730" y="13342"/>
                    <a:pt x="6100" y="11972"/>
                    <a:pt x="6100" y="10276"/>
                  </a:cubicBezTo>
                  <a:lnTo>
                    <a:pt x="6100" y="3067"/>
                  </a:lnTo>
                  <a:cubicBezTo>
                    <a:pt x="6100" y="1371"/>
                    <a:pt x="4730" y="1"/>
                    <a:pt x="303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 dirty="0"/>
            </a:p>
          </p:txBody>
        </p:sp>
        <p:sp>
          <p:nvSpPr>
            <p:cNvPr id="3073" name="Google Shape;3073;p73"/>
            <p:cNvSpPr/>
            <p:nvPr/>
          </p:nvSpPr>
          <p:spPr>
            <a:xfrm>
              <a:off x="3291325" y="3956775"/>
              <a:ext cx="1021025" cy="370250"/>
            </a:xfrm>
            <a:custGeom>
              <a:avLst/>
              <a:gdLst/>
              <a:ahLst/>
              <a:cxnLst/>
              <a:rect l="l" t="t" r="r" b="b"/>
              <a:pathLst>
                <a:path w="40841" h="14810" extrusionOk="0">
                  <a:moveTo>
                    <a:pt x="3034" y="1"/>
                  </a:moveTo>
                  <a:cubicBezTo>
                    <a:pt x="1371" y="1"/>
                    <a:pt x="1" y="1371"/>
                    <a:pt x="1" y="3067"/>
                  </a:cubicBezTo>
                  <a:cubicBezTo>
                    <a:pt x="1" y="9526"/>
                    <a:pt x="5253" y="14810"/>
                    <a:pt x="11744" y="14810"/>
                  </a:cubicBezTo>
                  <a:cubicBezTo>
                    <a:pt x="15169" y="14810"/>
                    <a:pt x="18268" y="13309"/>
                    <a:pt x="20421" y="10961"/>
                  </a:cubicBezTo>
                  <a:cubicBezTo>
                    <a:pt x="22574" y="13309"/>
                    <a:pt x="25673" y="14810"/>
                    <a:pt x="29098" y="14810"/>
                  </a:cubicBezTo>
                  <a:cubicBezTo>
                    <a:pt x="35556" y="14810"/>
                    <a:pt x="40841" y="9526"/>
                    <a:pt x="40841" y="3067"/>
                  </a:cubicBezTo>
                  <a:cubicBezTo>
                    <a:pt x="40841" y="1371"/>
                    <a:pt x="39471" y="1"/>
                    <a:pt x="37775" y="1"/>
                  </a:cubicBezTo>
                  <a:cubicBezTo>
                    <a:pt x="36078" y="1"/>
                    <a:pt x="34708" y="1371"/>
                    <a:pt x="34708" y="3067"/>
                  </a:cubicBezTo>
                  <a:cubicBezTo>
                    <a:pt x="34708" y="6166"/>
                    <a:pt x="32197" y="8677"/>
                    <a:pt x="29098" y="8677"/>
                  </a:cubicBezTo>
                  <a:cubicBezTo>
                    <a:pt x="25999" y="8677"/>
                    <a:pt x="23487" y="6166"/>
                    <a:pt x="23487" y="3067"/>
                  </a:cubicBezTo>
                  <a:cubicBezTo>
                    <a:pt x="23487" y="1371"/>
                    <a:pt x="22117" y="1"/>
                    <a:pt x="20421" y="1"/>
                  </a:cubicBezTo>
                  <a:cubicBezTo>
                    <a:pt x="18725" y="1"/>
                    <a:pt x="17355" y="1371"/>
                    <a:pt x="17355" y="3067"/>
                  </a:cubicBezTo>
                  <a:cubicBezTo>
                    <a:pt x="17355" y="6166"/>
                    <a:pt x="14843" y="8677"/>
                    <a:pt x="11744" y="8677"/>
                  </a:cubicBezTo>
                  <a:cubicBezTo>
                    <a:pt x="8612" y="8677"/>
                    <a:pt x="6101" y="6166"/>
                    <a:pt x="6101" y="3067"/>
                  </a:cubicBezTo>
                  <a:cubicBezTo>
                    <a:pt x="6101" y="1371"/>
                    <a:pt x="4731" y="1"/>
                    <a:pt x="303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 dirty="0"/>
            </a:p>
          </p:txBody>
        </p:sp>
        <p:sp>
          <p:nvSpPr>
            <p:cNvPr id="3074" name="Google Shape;3074;p73"/>
            <p:cNvSpPr/>
            <p:nvPr/>
          </p:nvSpPr>
          <p:spPr>
            <a:xfrm>
              <a:off x="1131900" y="464025"/>
              <a:ext cx="5336625" cy="4767400"/>
            </a:xfrm>
            <a:custGeom>
              <a:avLst/>
              <a:gdLst/>
              <a:ahLst/>
              <a:cxnLst/>
              <a:rect l="l" t="t" r="r" b="b"/>
              <a:pathLst>
                <a:path w="213465" h="190696" extrusionOk="0">
                  <a:moveTo>
                    <a:pt x="123754" y="6102"/>
                  </a:moveTo>
                  <a:cubicBezTo>
                    <a:pt x="127601" y="6102"/>
                    <a:pt x="131419" y="7580"/>
                    <a:pt x="134296" y="10438"/>
                  </a:cubicBezTo>
                  <a:lnTo>
                    <a:pt x="135862" y="12004"/>
                  </a:lnTo>
                  <a:cubicBezTo>
                    <a:pt x="138272" y="14414"/>
                    <a:pt x="141476" y="15685"/>
                    <a:pt x="144744" y="15685"/>
                  </a:cubicBezTo>
                  <a:cubicBezTo>
                    <a:pt x="146297" y="15685"/>
                    <a:pt x="147864" y="15398"/>
                    <a:pt x="149367" y="14809"/>
                  </a:cubicBezTo>
                  <a:lnTo>
                    <a:pt x="150965" y="14157"/>
                  </a:lnTo>
                  <a:cubicBezTo>
                    <a:pt x="152776" y="13438"/>
                    <a:pt x="154647" y="13094"/>
                    <a:pt x="156489" y="13094"/>
                  </a:cubicBezTo>
                  <a:cubicBezTo>
                    <a:pt x="161581" y="13094"/>
                    <a:pt x="166453" y="15723"/>
                    <a:pt x="169232" y="20322"/>
                  </a:cubicBezTo>
                  <a:lnTo>
                    <a:pt x="170341" y="22149"/>
                  </a:lnTo>
                  <a:cubicBezTo>
                    <a:pt x="172662" y="26027"/>
                    <a:pt x="176813" y="28247"/>
                    <a:pt x="181026" y="28247"/>
                  </a:cubicBezTo>
                  <a:cubicBezTo>
                    <a:pt x="181314" y="28247"/>
                    <a:pt x="181601" y="28237"/>
                    <a:pt x="181889" y="28216"/>
                  </a:cubicBezTo>
                  <a:cubicBezTo>
                    <a:pt x="182201" y="28197"/>
                    <a:pt x="182512" y="28188"/>
                    <a:pt x="182820" y="28188"/>
                  </a:cubicBezTo>
                  <a:cubicBezTo>
                    <a:pt x="190475" y="28188"/>
                    <a:pt x="196923" y="33944"/>
                    <a:pt x="197644" y="41721"/>
                  </a:cubicBezTo>
                  <a:lnTo>
                    <a:pt x="198133" y="47103"/>
                  </a:lnTo>
                  <a:cubicBezTo>
                    <a:pt x="198231" y="47918"/>
                    <a:pt x="198655" y="48701"/>
                    <a:pt x="199308" y="49223"/>
                  </a:cubicBezTo>
                  <a:cubicBezTo>
                    <a:pt x="206876" y="55193"/>
                    <a:pt x="206908" y="66675"/>
                    <a:pt x="199308" y="72677"/>
                  </a:cubicBezTo>
                  <a:cubicBezTo>
                    <a:pt x="198655" y="73166"/>
                    <a:pt x="198231" y="73949"/>
                    <a:pt x="198133" y="74797"/>
                  </a:cubicBezTo>
                  <a:cubicBezTo>
                    <a:pt x="197579" y="79266"/>
                    <a:pt x="198133" y="83898"/>
                    <a:pt x="194089" y="88563"/>
                  </a:cubicBezTo>
                  <a:cubicBezTo>
                    <a:pt x="191446" y="91629"/>
                    <a:pt x="187565" y="93586"/>
                    <a:pt x="183194" y="93684"/>
                  </a:cubicBezTo>
                  <a:cubicBezTo>
                    <a:pt x="183163" y="93685"/>
                    <a:pt x="183132" y="93685"/>
                    <a:pt x="183099" y="93685"/>
                  </a:cubicBezTo>
                  <a:cubicBezTo>
                    <a:pt x="182708" y="93685"/>
                    <a:pt x="182106" y="93638"/>
                    <a:pt x="181352" y="93638"/>
                  </a:cubicBezTo>
                  <a:cubicBezTo>
                    <a:pt x="179321" y="93638"/>
                    <a:pt x="176192" y="93978"/>
                    <a:pt x="173147" y="96489"/>
                  </a:cubicBezTo>
                  <a:cubicBezTo>
                    <a:pt x="170570" y="98577"/>
                    <a:pt x="170015" y="100567"/>
                    <a:pt x="168482" y="102687"/>
                  </a:cubicBezTo>
                  <a:cubicBezTo>
                    <a:pt x="165634" y="106586"/>
                    <a:pt x="161165" y="108780"/>
                    <a:pt x="156510" y="108780"/>
                  </a:cubicBezTo>
                  <a:cubicBezTo>
                    <a:pt x="154661" y="108780"/>
                    <a:pt x="152783" y="108434"/>
                    <a:pt x="150965" y="107710"/>
                  </a:cubicBezTo>
                  <a:lnTo>
                    <a:pt x="149367" y="107091"/>
                  </a:lnTo>
                  <a:cubicBezTo>
                    <a:pt x="147860" y="106490"/>
                    <a:pt x="146289" y="106199"/>
                    <a:pt x="144733" y="106199"/>
                  </a:cubicBezTo>
                  <a:cubicBezTo>
                    <a:pt x="141469" y="106199"/>
                    <a:pt x="138269" y="107478"/>
                    <a:pt x="135862" y="109863"/>
                  </a:cubicBezTo>
                  <a:cubicBezTo>
                    <a:pt x="134753" y="110875"/>
                    <a:pt x="133383" y="112767"/>
                    <a:pt x="130349" y="114234"/>
                  </a:cubicBezTo>
                  <a:cubicBezTo>
                    <a:pt x="128277" y="115249"/>
                    <a:pt x="125998" y="115768"/>
                    <a:pt x="123711" y="115768"/>
                  </a:cubicBezTo>
                  <a:cubicBezTo>
                    <a:pt x="120851" y="115768"/>
                    <a:pt x="117976" y="114956"/>
                    <a:pt x="115475" y="113288"/>
                  </a:cubicBezTo>
                  <a:cubicBezTo>
                    <a:pt x="114522" y="112769"/>
                    <a:pt x="111599" y="109973"/>
                    <a:pt x="106799" y="109973"/>
                  </a:cubicBezTo>
                  <a:cubicBezTo>
                    <a:pt x="106178" y="109973"/>
                    <a:pt x="105525" y="110020"/>
                    <a:pt x="104841" y="110124"/>
                  </a:cubicBezTo>
                  <a:cubicBezTo>
                    <a:pt x="101089" y="110679"/>
                    <a:pt x="99100" y="112636"/>
                    <a:pt x="97990" y="113288"/>
                  </a:cubicBezTo>
                  <a:cubicBezTo>
                    <a:pt x="95473" y="114955"/>
                    <a:pt x="92588" y="115770"/>
                    <a:pt x="89722" y="115770"/>
                  </a:cubicBezTo>
                  <a:cubicBezTo>
                    <a:pt x="87538" y="115770"/>
                    <a:pt x="85366" y="115296"/>
                    <a:pt x="83377" y="114365"/>
                  </a:cubicBezTo>
                  <a:cubicBezTo>
                    <a:pt x="80115" y="112832"/>
                    <a:pt x="78614" y="110744"/>
                    <a:pt x="77603" y="109863"/>
                  </a:cubicBezTo>
                  <a:cubicBezTo>
                    <a:pt x="75196" y="107478"/>
                    <a:pt x="71996" y="106199"/>
                    <a:pt x="68732" y="106199"/>
                  </a:cubicBezTo>
                  <a:cubicBezTo>
                    <a:pt x="67176" y="106199"/>
                    <a:pt x="65605" y="106490"/>
                    <a:pt x="64098" y="107091"/>
                  </a:cubicBezTo>
                  <a:lnTo>
                    <a:pt x="62500" y="107710"/>
                  </a:lnTo>
                  <a:cubicBezTo>
                    <a:pt x="60689" y="108430"/>
                    <a:pt x="58818" y="108774"/>
                    <a:pt x="56976" y="108774"/>
                  </a:cubicBezTo>
                  <a:cubicBezTo>
                    <a:pt x="51884" y="108774"/>
                    <a:pt x="47012" y="106145"/>
                    <a:pt x="44233" y="101545"/>
                  </a:cubicBezTo>
                  <a:lnTo>
                    <a:pt x="43156" y="99719"/>
                  </a:lnTo>
                  <a:cubicBezTo>
                    <a:pt x="40766" y="95764"/>
                    <a:pt x="36560" y="93625"/>
                    <a:pt x="32380" y="93625"/>
                  </a:cubicBezTo>
                  <a:cubicBezTo>
                    <a:pt x="32112" y="93625"/>
                    <a:pt x="31844" y="93634"/>
                    <a:pt x="31576" y="93651"/>
                  </a:cubicBezTo>
                  <a:cubicBezTo>
                    <a:pt x="31246" y="93672"/>
                    <a:pt x="30917" y="93683"/>
                    <a:pt x="30592" y="93683"/>
                  </a:cubicBezTo>
                  <a:cubicBezTo>
                    <a:pt x="22846" y="93683"/>
                    <a:pt x="16510" y="87816"/>
                    <a:pt x="15821" y="80147"/>
                  </a:cubicBezTo>
                  <a:lnTo>
                    <a:pt x="15332" y="74797"/>
                  </a:lnTo>
                  <a:cubicBezTo>
                    <a:pt x="15234" y="73949"/>
                    <a:pt x="14810" y="73166"/>
                    <a:pt x="14157" y="72677"/>
                  </a:cubicBezTo>
                  <a:cubicBezTo>
                    <a:pt x="6590" y="66707"/>
                    <a:pt x="6557" y="55193"/>
                    <a:pt x="14157" y="49223"/>
                  </a:cubicBezTo>
                  <a:cubicBezTo>
                    <a:pt x="14810" y="48701"/>
                    <a:pt x="15234" y="47918"/>
                    <a:pt x="15332" y="47103"/>
                  </a:cubicBezTo>
                  <a:lnTo>
                    <a:pt x="15821" y="41721"/>
                  </a:lnTo>
                  <a:cubicBezTo>
                    <a:pt x="16542" y="33944"/>
                    <a:pt x="22960" y="28188"/>
                    <a:pt x="30670" y="28188"/>
                  </a:cubicBezTo>
                  <a:cubicBezTo>
                    <a:pt x="30981" y="28188"/>
                    <a:pt x="31294" y="28197"/>
                    <a:pt x="31609" y="28216"/>
                  </a:cubicBezTo>
                  <a:cubicBezTo>
                    <a:pt x="31876" y="28233"/>
                    <a:pt x="32142" y="28241"/>
                    <a:pt x="32406" y="28241"/>
                  </a:cubicBezTo>
                  <a:cubicBezTo>
                    <a:pt x="36800" y="28241"/>
                    <a:pt x="40849" y="25964"/>
                    <a:pt x="43156" y="22149"/>
                  </a:cubicBezTo>
                  <a:lnTo>
                    <a:pt x="44233" y="20322"/>
                  </a:lnTo>
                  <a:cubicBezTo>
                    <a:pt x="47014" y="15719"/>
                    <a:pt x="51890" y="13108"/>
                    <a:pt x="56987" y="13108"/>
                  </a:cubicBezTo>
                  <a:cubicBezTo>
                    <a:pt x="58825" y="13108"/>
                    <a:pt x="60692" y="13448"/>
                    <a:pt x="62500" y="14157"/>
                  </a:cubicBezTo>
                  <a:lnTo>
                    <a:pt x="64098" y="14809"/>
                  </a:lnTo>
                  <a:cubicBezTo>
                    <a:pt x="65601" y="15398"/>
                    <a:pt x="67169" y="15685"/>
                    <a:pt x="68722" y="15685"/>
                  </a:cubicBezTo>
                  <a:cubicBezTo>
                    <a:pt x="71989" y="15685"/>
                    <a:pt x="75193" y="14414"/>
                    <a:pt x="77603" y="12004"/>
                  </a:cubicBezTo>
                  <a:lnTo>
                    <a:pt x="79169" y="10438"/>
                  </a:lnTo>
                  <a:cubicBezTo>
                    <a:pt x="82046" y="7580"/>
                    <a:pt x="85864" y="6102"/>
                    <a:pt x="89711" y="6102"/>
                  </a:cubicBezTo>
                  <a:cubicBezTo>
                    <a:pt x="92581" y="6102"/>
                    <a:pt x="95467" y="6925"/>
                    <a:pt x="97990" y="8611"/>
                  </a:cubicBezTo>
                  <a:lnTo>
                    <a:pt x="99752" y="9786"/>
                  </a:lnTo>
                  <a:cubicBezTo>
                    <a:pt x="101872" y="11205"/>
                    <a:pt x="104302" y="11914"/>
                    <a:pt x="106733" y="11914"/>
                  </a:cubicBezTo>
                  <a:cubicBezTo>
                    <a:pt x="109163" y="11914"/>
                    <a:pt x="111593" y="11205"/>
                    <a:pt x="113713" y="9786"/>
                  </a:cubicBezTo>
                  <a:lnTo>
                    <a:pt x="115475" y="8611"/>
                  </a:lnTo>
                  <a:cubicBezTo>
                    <a:pt x="117998" y="6925"/>
                    <a:pt x="120884" y="6102"/>
                    <a:pt x="123754" y="6102"/>
                  </a:cubicBezTo>
                  <a:close/>
                  <a:moveTo>
                    <a:pt x="89742" y="1"/>
                  </a:moveTo>
                  <a:cubicBezTo>
                    <a:pt x="84315" y="1"/>
                    <a:pt x="78919" y="2081"/>
                    <a:pt x="74863" y="6100"/>
                  </a:cubicBezTo>
                  <a:lnTo>
                    <a:pt x="73297" y="7698"/>
                  </a:lnTo>
                  <a:cubicBezTo>
                    <a:pt x="72063" y="8910"/>
                    <a:pt x="70427" y="9556"/>
                    <a:pt x="68751" y="9556"/>
                  </a:cubicBezTo>
                  <a:cubicBezTo>
                    <a:pt x="67946" y="9556"/>
                    <a:pt x="67132" y="9407"/>
                    <a:pt x="66349" y="9101"/>
                  </a:cubicBezTo>
                  <a:lnTo>
                    <a:pt x="64751" y="8481"/>
                  </a:lnTo>
                  <a:cubicBezTo>
                    <a:pt x="62206" y="7468"/>
                    <a:pt x="59574" y="6984"/>
                    <a:pt x="56980" y="6984"/>
                  </a:cubicBezTo>
                  <a:cubicBezTo>
                    <a:pt x="49799" y="6984"/>
                    <a:pt x="42911" y="10696"/>
                    <a:pt x="38981" y="17190"/>
                  </a:cubicBezTo>
                  <a:lnTo>
                    <a:pt x="37905" y="18984"/>
                  </a:lnTo>
                  <a:cubicBezTo>
                    <a:pt x="36728" y="20967"/>
                    <a:pt x="34609" y="22126"/>
                    <a:pt x="32332" y="22126"/>
                  </a:cubicBezTo>
                  <a:cubicBezTo>
                    <a:pt x="32211" y="22126"/>
                    <a:pt x="32089" y="22123"/>
                    <a:pt x="31968" y="22116"/>
                  </a:cubicBezTo>
                  <a:cubicBezTo>
                    <a:pt x="31510" y="22087"/>
                    <a:pt x="31055" y="22073"/>
                    <a:pt x="30603" y="22073"/>
                  </a:cubicBezTo>
                  <a:cubicBezTo>
                    <a:pt x="19783" y="22073"/>
                    <a:pt x="10754" y="30207"/>
                    <a:pt x="9721" y="41166"/>
                  </a:cubicBezTo>
                  <a:lnTo>
                    <a:pt x="9330" y="45276"/>
                  </a:lnTo>
                  <a:cubicBezTo>
                    <a:pt x="33" y="53627"/>
                    <a:pt x="0" y="68273"/>
                    <a:pt x="9330" y="76591"/>
                  </a:cubicBezTo>
                  <a:lnTo>
                    <a:pt x="9721" y="80603"/>
                  </a:lnTo>
                  <a:lnTo>
                    <a:pt x="9721" y="135600"/>
                  </a:lnTo>
                  <a:cubicBezTo>
                    <a:pt x="9721" y="151910"/>
                    <a:pt x="18594" y="166687"/>
                    <a:pt x="32881" y="174157"/>
                  </a:cubicBezTo>
                  <a:cubicBezTo>
                    <a:pt x="53334" y="184824"/>
                    <a:pt x="79560" y="190695"/>
                    <a:pt x="106733" y="190695"/>
                  </a:cubicBezTo>
                  <a:cubicBezTo>
                    <a:pt x="122521" y="190695"/>
                    <a:pt x="137787" y="188771"/>
                    <a:pt x="152139" y="184987"/>
                  </a:cubicBezTo>
                  <a:cubicBezTo>
                    <a:pt x="153770" y="184563"/>
                    <a:pt x="154749" y="182867"/>
                    <a:pt x="154325" y="181236"/>
                  </a:cubicBezTo>
                  <a:cubicBezTo>
                    <a:pt x="153944" y="179877"/>
                    <a:pt x="152726" y="178970"/>
                    <a:pt x="151386" y="178970"/>
                  </a:cubicBezTo>
                  <a:cubicBezTo>
                    <a:pt x="151118" y="178970"/>
                    <a:pt x="150845" y="179007"/>
                    <a:pt x="150574" y="179083"/>
                  </a:cubicBezTo>
                  <a:cubicBezTo>
                    <a:pt x="136743" y="182736"/>
                    <a:pt x="121999" y="184596"/>
                    <a:pt x="106733" y="184596"/>
                  </a:cubicBezTo>
                  <a:cubicBezTo>
                    <a:pt x="80539" y="184596"/>
                    <a:pt x="55291" y="178952"/>
                    <a:pt x="35719" y="168710"/>
                  </a:cubicBezTo>
                  <a:cubicBezTo>
                    <a:pt x="23454" y="162316"/>
                    <a:pt x="15821" y="149627"/>
                    <a:pt x="15821" y="135600"/>
                  </a:cubicBezTo>
                  <a:lnTo>
                    <a:pt x="15821" y="93749"/>
                  </a:lnTo>
                  <a:cubicBezTo>
                    <a:pt x="17028" y="94924"/>
                    <a:pt x="18528" y="96098"/>
                    <a:pt x="20159" y="97044"/>
                  </a:cubicBezTo>
                  <a:cubicBezTo>
                    <a:pt x="24344" y="99450"/>
                    <a:pt x="28556" y="99839"/>
                    <a:pt x="30672" y="99839"/>
                  </a:cubicBezTo>
                  <a:cubicBezTo>
                    <a:pt x="31684" y="99839"/>
                    <a:pt x="32217" y="99750"/>
                    <a:pt x="32037" y="99750"/>
                  </a:cubicBezTo>
                  <a:cubicBezTo>
                    <a:pt x="32027" y="99750"/>
                    <a:pt x="32015" y="99751"/>
                    <a:pt x="32000" y="99751"/>
                  </a:cubicBezTo>
                  <a:cubicBezTo>
                    <a:pt x="32111" y="99746"/>
                    <a:pt x="32222" y="99743"/>
                    <a:pt x="32332" y="99743"/>
                  </a:cubicBezTo>
                  <a:cubicBezTo>
                    <a:pt x="34206" y="99743"/>
                    <a:pt x="36022" y="100525"/>
                    <a:pt x="37285" y="102035"/>
                  </a:cubicBezTo>
                  <a:cubicBezTo>
                    <a:pt x="37839" y="102687"/>
                    <a:pt x="37905" y="102915"/>
                    <a:pt x="38981" y="104709"/>
                  </a:cubicBezTo>
                  <a:cubicBezTo>
                    <a:pt x="42913" y="111207"/>
                    <a:pt x="49805" y="114902"/>
                    <a:pt x="56990" y="114902"/>
                  </a:cubicBezTo>
                  <a:cubicBezTo>
                    <a:pt x="59581" y="114902"/>
                    <a:pt x="62209" y="114422"/>
                    <a:pt x="64751" y="113419"/>
                  </a:cubicBezTo>
                  <a:lnTo>
                    <a:pt x="66349" y="112767"/>
                  </a:lnTo>
                  <a:cubicBezTo>
                    <a:pt x="67226" y="112420"/>
                    <a:pt x="68036" y="112275"/>
                    <a:pt x="68781" y="112275"/>
                  </a:cubicBezTo>
                  <a:cubicBezTo>
                    <a:pt x="72167" y="112275"/>
                    <a:pt x="74195" y="115260"/>
                    <a:pt x="74863" y="115768"/>
                  </a:cubicBezTo>
                  <a:cubicBezTo>
                    <a:pt x="78920" y="119806"/>
                    <a:pt x="84316" y="121883"/>
                    <a:pt x="89743" y="121883"/>
                  </a:cubicBezTo>
                  <a:cubicBezTo>
                    <a:pt x="93786" y="121883"/>
                    <a:pt x="97846" y="120731"/>
                    <a:pt x="101383" y="118377"/>
                  </a:cubicBezTo>
                  <a:cubicBezTo>
                    <a:pt x="103242" y="117138"/>
                    <a:pt x="104384" y="116094"/>
                    <a:pt x="106733" y="116094"/>
                  </a:cubicBezTo>
                  <a:cubicBezTo>
                    <a:pt x="109244" y="116094"/>
                    <a:pt x="110549" y="117399"/>
                    <a:pt x="112082" y="118377"/>
                  </a:cubicBezTo>
                  <a:cubicBezTo>
                    <a:pt x="115566" y="120692"/>
                    <a:pt x="119624" y="121888"/>
                    <a:pt x="123722" y="121888"/>
                  </a:cubicBezTo>
                  <a:cubicBezTo>
                    <a:pt x="125803" y="121888"/>
                    <a:pt x="127894" y="121580"/>
                    <a:pt x="129925" y="120954"/>
                  </a:cubicBezTo>
                  <a:cubicBezTo>
                    <a:pt x="135112" y="119388"/>
                    <a:pt x="137754" y="116583"/>
                    <a:pt x="140168" y="114202"/>
                  </a:cubicBezTo>
                  <a:cubicBezTo>
                    <a:pt x="141404" y="112965"/>
                    <a:pt x="143044" y="112312"/>
                    <a:pt x="144723" y="112312"/>
                  </a:cubicBezTo>
                  <a:cubicBezTo>
                    <a:pt x="145525" y="112312"/>
                    <a:pt x="146336" y="112461"/>
                    <a:pt x="147116" y="112767"/>
                  </a:cubicBezTo>
                  <a:lnTo>
                    <a:pt x="148714" y="113419"/>
                  </a:lnTo>
                  <a:cubicBezTo>
                    <a:pt x="151253" y="114423"/>
                    <a:pt x="153879" y="114904"/>
                    <a:pt x="156466" y="114904"/>
                  </a:cubicBezTo>
                  <a:cubicBezTo>
                    <a:pt x="163121" y="114904"/>
                    <a:pt x="169522" y="111726"/>
                    <a:pt x="173538" y="106112"/>
                  </a:cubicBezTo>
                  <a:cubicBezTo>
                    <a:pt x="174354" y="104970"/>
                    <a:pt x="174615" y="104449"/>
                    <a:pt x="175560" y="102883"/>
                  </a:cubicBezTo>
                  <a:cubicBezTo>
                    <a:pt x="176724" y="100924"/>
                    <a:pt x="178806" y="99769"/>
                    <a:pt x="181053" y="99769"/>
                  </a:cubicBezTo>
                  <a:cubicBezTo>
                    <a:pt x="181201" y="99769"/>
                    <a:pt x="181349" y="99774"/>
                    <a:pt x="181497" y="99784"/>
                  </a:cubicBezTo>
                  <a:cubicBezTo>
                    <a:pt x="181929" y="99810"/>
                    <a:pt x="182361" y="99823"/>
                    <a:pt x="182791" y="99823"/>
                  </a:cubicBezTo>
                  <a:cubicBezTo>
                    <a:pt x="188284" y="99823"/>
                    <a:pt x="193651" y="97712"/>
                    <a:pt x="197644" y="93749"/>
                  </a:cubicBezTo>
                  <a:lnTo>
                    <a:pt x="197644" y="135600"/>
                  </a:lnTo>
                  <a:cubicBezTo>
                    <a:pt x="197644" y="149627"/>
                    <a:pt x="190011" y="162316"/>
                    <a:pt x="177746" y="168710"/>
                  </a:cubicBezTo>
                  <a:cubicBezTo>
                    <a:pt x="173016" y="171189"/>
                    <a:pt x="167927" y="173407"/>
                    <a:pt x="162545" y="175331"/>
                  </a:cubicBezTo>
                  <a:cubicBezTo>
                    <a:pt x="160947" y="175919"/>
                    <a:pt x="160131" y="177680"/>
                    <a:pt x="160718" y="179246"/>
                  </a:cubicBezTo>
                  <a:cubicBezTo>
                    <a:pt x="161155" y="180505"/>
                    <a:pt x="162342" y="181279"/>
                    <a:pt x="163607" y="181279"/>
                  </a:cubicBezTo>
                  <a:cubicBezTo>
                    <a:pt x="163948" y="181279"/>
                    <a:pt x="164294" y="181223"/>
                    <a:pt x="164633" y="181105"/>
                  </a:cubicBezTo>
                  <a:cubicBezTo>
                    <a:pt x="170243" y="179083"/>
                    <a:pt x="175626" y="176734"/>
                    <a:pt x="180584" y="174157"/>
                  </a:cubicBezTo>
                  <a:cubicBezTo>
                    <a:pt x="194871" y="166687"/>
                    <a:pt x="203744" y="151910"/>
                    <a:pt x="203744" y="135600"/>
                  </a:cubicBezTo>
                  <a:lnTo>
                    <a:pt x="203744" y="80603"/>
                  </a:lnTo>
                  <a:lnTo>
                    <a:pt x="204135" y="76591"/>
                  </a:lnTo>
                  <a:cubicBezTo>
                    <a:pt x="213432" y="68273"/>
                    <a:pt x="213465" y="53627"/>
                    <a:pt x="204135" y="45276"/>
                  </a:cubicBezTo>
                  <a:lnTo>
                    <a:pt x="203744" y="41166"/>
                  </a:lnTo>
                  <a:cubicBezTo>
                    <a:pt x="202688" y="29955"/>
                    <a:pt x="193295" y="22055"/>
                    <a:pt x="183051" y="22055"/>
                  </a:cubicBezTo>
                  <a:cubicBezTo>
                    <a:pt x="182535" y="22055"/>
                    <a:pt x="182017" y="22075"/>
                    <a:pt x="181497" y="22116"/>
                  </a:cubicBezTo>
                  <a:cubicBezTo>
                    <a:pt x="181376" y="22123"/>
                    <a:pt x="181254" y="22126"/>
                    <a:pt x="181133" y="22126"/>
                  </a:cubicBezTo>
                  <a:cubicBezTo>
                    <a:pt x="178856" y="22126"/>
                    <a:pt x="176738" y="20969"/>
                    <a:pt x="175560" y="19017"/>
                  </a:cubicBezTo>
                  <a:lnTo>
                    <a:pt x="174484" y="17190"/>
                  </a:lnTo>
                  <a:cubicBezTo>
                    <a:pt x="170554" y="10696"/>
                    <a:pt x="163666" y="6984"/>
                    <a:pt x="156486" y="6984"/>
                  </a:cubicBezTo>
                  <a:cubicBezTo>
                    <a:pt x="153892" y="6984"/>
                    <a:pt x="151259" y="7468"/>
                    <a:pt x="148714" y="8481"/>
                  </a:cubicBezTo>
                  <a:lnTo>
                    <a:pt x="147116" y="9101"/>
                  </a:lnTo>
                  <a:cubicBezTo>
                    <a:pt x="146333" y="9407"/>
                    <a:pt x="145519" y="9556"/>
                    <a:pt x="144714" y="9556"/>
                  </a:cubicBezTo>
                  <a:cubicBezTo>
                    <a:pt x="143038" y="9556"/>
                    <a:pt x="141402" y="8910"/>
                    <a:pt x="140168" y="7698"/>
                  </a:cubicBezTo>
                  <a:lnTo>
                    <a:pt x="138602" y="6100"/>
                  </a:lnTo>
                  <a:cubicBezTo>
                    <a:pt x="134546" y="2081"/>
                    <a:pt x="129150" y="1"/>
                    <a:pt x="123723" y="1"/>
                  </a:cubicBezTo>
                  <a:cubicBezTo>
                    <a:pt x="119680" y="1"/>
                    <a:pt x="115620" y="1155"/>
                    <a:pt x="112082" y="3523"/>
                  </a:cubicBezTo>
                  <a:lnTo>
                    <a:pt x="110321" y="4697"/>
                  </a:lnTo>
                  <a:cubicBezTo>
                    <a:pt x="109228" y="5431"/>
                    <a:pt x="107980" y="5798"/>
                    <a:pt x="106733" y="5798"/>
                  </a:cubicBezTo>
                  <a:cubicBezTo>
                    <a:pt x="105485" y="5798"/>
                    <a:pt x="104237" y="5431"/>
                    <a:pt x="103144" y="4697"/>
                  </a:cubicBezTo>
                  <a:lnTo>
                    <a:pt x="101383" y="3523"/>
                  </a:lnTo>
                  <a:cubicBezTo>
                    <a:pt x="97846" y="1155"/>
                    <a:pt x="93785" y="1"/>
                    <a:pt x="8974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 dirty="0"/>
            </a:p>
          </p:txBody>
        </p:sp>
        <p:sp>
          <p:nvSpPr>
            <p:cNvPr id="3075" name="Google Shape;3075;p73"/>
            <p:cNvSpPr/>
            <p:nvPr/>
          </p:nvSpPr>
          <p:spPr>
            <a:xfrm>
              <a:off x="2328225" y="1158750"/>
              <a:ext cx="2943975" cy="1388975"/>
            </a:xfrm>
            <a:custGeom>
              <a:avLst/>
              <a:gdLst/>
              <a:ahLst/>
              <a:cxnLst/>
              <a:rect l="l" t="t" r="r" b="b"/>
              <a:pathLst>
                <a:path w="117759" h="55559" extrusionOk="0">
                  <a:moveTo>
                    <a:pt x="22381" y="23325"/>
                  </a:moveTo>
                  <a:cubicBezTo>
                    <a:pt x="26901" y="23325"/>
                    <a:pt x="30399" y="24265"/>
                    <a:pt x="34056" y="25773"/>
                  </a:cubicBezTo>
                  <a:cubicBezTo>
                    <a:pt x="41950" y="29002"/>
                    <a:pt x="48898" y="33927"/>
                    <a:pt x="54802" y="40158"/>
                  </a:cubicBezTo>
                  <a:cubicBezTo>
                    <a:pt x="52486" y="42996"/>
                    <a:pt x="50170" y="46323"/>
                    <a:pt x="48474" y="49063"/>
                  </a:cubicBezTo>
                  <a:cubicBezTo>
                    <a:pt x="34513" y="48085"/>
                    <a:pt x="21660" y="45181"/>
                    <a:pt x="11189" y="40647"/>
                  </a:cubicBezTo>
                  <a:lnTo>
                    <a:pt x="10961" y="40549"/>
                  </a:lnTo>
                  <a:cubicBezTo>
                    <a:pt x="7405" y="38984"/>
                    <a:pt x="6133" y="35722"/>
                    <a:pt x="6133" y="33145"/>
                  </a:cubicBezTo>
                  <a:cubicBezTo>
                    <a:pt x="6133" y="30600"/>
                    <a:pt x="7405" y="27306"/>
                    <a:pt x="10961" y="25740"/>
                  </a:cubicBezTo>
                  <a:lnTo>
                    <a:pt x="11320" y="25609"/>
                  </a:lnTo>
                  <a:cubicBezTo>
                    <a:pt x="14941" y="24044"/>
                    <a:pt x="18300" y="23424"/>
                    <a:pt x="22150" y="23326"/>
                  </a:cubicBezTo>
                  <a:cubicBezTo>
                    <a:pt x="22227" y="23325"/>
                    <a:pt x="22304" y="23325"/>
                    <a:pt x="22381" y="23325"/>
                  </a:cubicBezTo>
                  <a:close/>
                  <a:moveTo>
                    <a:pt x="95365" y="23311"/>
                  </a:moveTo>
                  <a:cubicBezTo>
                    <a:pt x="99111" y="23311"/>
                    <a:pt x="102864" y="24064"/>
                    <a:pt x="106439" y="25609"/>
                  </a:cubicBezTo>
                  <a:lnTo>
                    <a:pt x="106798" y="25740"/>
                  </a:lnTo>
                  <a:cubicBezTo>
                    <a:pt x="110354" y="27306"/>
                    <a:pt x="111626" y="30600"/>
                    <a:pt x="111626" y="33145"/>
                  </a:cubicBezTo>
                  <a:cubicBezTo>
                    <a:pt x="111626" y="35722"/>
                    <a:pt x="110354" y="38984"/>
                    <a:pt x="106798" y="40549"/>
                  </a:cubicBezTo>
                  <a:cubicBezTo>
                    <a:pt x="106484" y="40644"/>
                    <a:pt x="88819" y="49428"/>
                    <a:pt x="58997" y="49428"/>
                  </a:cubicBezTo>
                  <a:cubicBezTo>
                    <a:pt x="57866" y="49428"/>
                    <a:pt x="56718" y="49416"/>
                    <a:pt x="55552" y="49389"/>
                  </a:cubicBezTo>
                  <a:cubicBezTo>
                    <a:pt x="64197" y="36635"/>
                    <a:pt x="75679" y="28317"/>
                    <a:pt x="86313" y="24794"/>
                  </a:cubicBezTo>
                  <a:cubicBezTo>
                    <a:pt x="89258" y="23812"/>
                    <a:pt x="92309" y="23311"/>
                    <a:pt x="95365" y="23311"/>
                  </a:cubicBezTo>
                  <a:close/>
                  <a:moveTo>
                    <a:pt x="58850" y="1"/>
                  </a:moveTo>
                  <a:cubicBezTo>
                    <a:pt x="54727" y="1"/>
                    <a:pt x="50603" y="445"/>
                    <a:pt x="46615" y="1340"/>
                  </a:cubicBezTo>
                  <a:cubicBezTo>
                    <a:pt x="44951" y="1699"/>
                    <a:pt x="43940" y="3330"/>
                    <a:pt x="44298" y="4994"/>
                  </a:cubicBezTo>
                  <a:cubicBezTo>
                    <a:pt x="44610" y="6408"/>
                    <a:pt x="45877" y="7380"/>
                    <a:pt x="47293" y="7380"/>
                  </a:cubicBezTo>
                  <a:cubicBezTo>
                    <a:pt x="47510" y="7380"/>
                    <a:pt x="47731" y="7357"/>
                    <a:pt x="47952" y="7310"/>
                  </a:cubicBezTo>
                  <a:cubicBezTo>
                    <a:pt x="51505" y="6513"/>
                    <a:pt x="55202" y="6113"/>
                    <a:pt x="58908" y="6113"/>
                  </a:cubicBezTo>
                  <a:cubicBezTo>
                    <a:pt x="70377" y="6113"/>
                    <a:pt x="81932" y="9942"/>
                    <a:pt x="89575" y="17683"/>
                  </a:cubicBezTo>
                  <a:cubicBezTo>
                    <a:pt x="78582" y="19542"/>
                    <a:pt x="66741" y="27404"/>
                    <a:pt x="58880" y="35591"/>
                  </a:cubicBezTo>
                  <a:cubicBezTo>
                    <a:pt x="48963" y="25283"/>
                    <a:pt x="36731" y="19118"/>
                    <a:pt x="28217" y="17683"/>
                  </a:cubicBezTo>
                  <a:cubicBezTo>
                    <a:pt x="30761" y="15106"/>
                    <a:pt x="33893" y="12855"/>
                    <a:pt x="37448" y="11028"/>
                  </a:cubicBezTo>
                  <a:cubicBezTo>
                    <a:pt x="38949" y="10278"/>
                    <a:pt x="39569" y="8419"/>
                    <a:pt x="38786" y="6918"/>
                  </a:cubicBezTo>
                  <a:cubicBezTo>
                    <a:pt x="38256" y="5859"/>
                    <a:pt x="37174" y="5255"/>
                    <a:pt x="36056" y="5255"/>
                  </a:cubicBezTo>
                  <a:cubicBezTo>
                    <a:pt x="35590" y="5255"/>
                    <a:pt x="35117" y="5360"/>
                    <a:pt x="34676" y="5581"/>
                  </a:cubicBezTo>
                  <a:cubicBezTo>
                    <a:pt x="28869" y="8549"/>
                    <a:pt x="24009" y="12561"/>
                    <a:pt x="20519" y="17226"/>
                  </a:cubicBezTo>
                  <a:cubicBezTo>
                    <a:pt x="13799" y="17618"/>
                    <a:pt x="8678" y="20097"/>
                    <a:pt x="8514" y="20162"/>
                  </a:cubicBezTo>
                  <a:cubicBezTo>
                    <a:pt x="3263" y="22445"/>
                    <a:pt x="1" y="27436"/>
                    <a:pt x="1" y="33145"/>
                  </a:cubicBezTo>
                  <a:cubicBezTo>
                    <a:pt x="1" y="43061"/>
                    <a:pt x="8743" y="46258"/>
                    <a:pt x="8775" y="46290"/>
                  </a:cubicBezTo>
                  <a:cubicBezTo>
                    <a:pt x="23111" y="52492"/>
                    <a:pt x="40969" y="55559"/>
                    <a:pt x="58791" y="55559"/>
                  </a:cubicBezTo>
                  <a:cubicBezTo>
                    <a:pt x="76778" y="55559"/>
                    <a:pt x="94729" y="52435"/>
                    <a:pt x="108984" y="46258"/>
                  </a:cubicBezTo>
                  <a:lnTo>
                    <a:pt x="109245" y="46160"/>
                  </a:lnTo>
                  <a:cubicBezTo>
                    <a:pt x="114496" y="43877"/>
                    <a:pt x="117758" y="38886"/>
                    <a:pt x="117758" y="33145"/>
                  </a:cubicBezTo>
                  <a:cubicBezTo>
                    <a:pt x="117758" y="27436"/>
                    <a:pt x="114496" y="22445"/>
                    <a:pt x="109245" y="20162"/>
                  </a:cubicBezTo>
                  <a:cubicBezTo>
                    <a:pt x="109245" y="20162"/>
                    <a:pt x="109245" y="20129"/>
                    <a:pt x="109245" y="20129"/>
                  </a:cubicBezTo>
                  <a:lnTo>
                    <a:pt x="108886" y="19966"/>
                  </a:lnTo>
                  <a:cubicBezTo>
                    <a:pt x="105135" y="18368"/>
                    <a:pt x="101220" y="17454"/>
                    <a:pt x="97241" y="17259"/>
                  </a:cubicBezTo>
                  <a:cubicBezTo>
                    <a:pt x="88776" y="5853"/>
                    <a:pt x="73815" y="1"/>
                    <a:pt x="5885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 dirty="0"/>
            </a:p>
          </p:txBody>
        </p:sp>
      </p:grpSp>
      <p:grpSp>
        <p:nvGrpSpPr>
          <p:cNvPr id="3076" name="Google Shape;3076;p73"/>
          <p:cNvGrpSpPr/>
          <p:nvPr/>
        </p:nvGrpSpPr>
        <p:grpSpPr>
          <a:xfrm>
            <a:off x="4217829" y="2505974"/>
            <a:ext cx="704571" cy="698677"/>
            <a:chOff x="1168600" y="238125"/>
            <a:chExt cx="5263225" cy="5219200"/>
          </a:xfrm>
          <a:solidFill>
            <a:srgbClr val="FDC3D8"/>
          </a:solidFill>
        </p:grpSpPr>
        <p:sp>
          <p:nvSpPr>
            <p:cNvPr id="3077" name="Google Shape;3077;p73"/>
            <p:cNvSpPr/>
            <p:nvPr/>
          </p:nvSpPr>
          <p:spPr>
            <a:xfrm>
              <a:off x="2770225" y="499075"/>
              <a:ext cx="153350" cy="336000"/>
            </a:xfrm>
            <a:custGeom>
              <a:avLst/>
              <a:gdLst/>
              <a:ahLst/>
              <a:cxnLst/>
              <a:rect l="l" t="t" r="r" b="b"/>
              <a:pathLst>
                <a:path w="6134" h="13440" extrusionOk="0">
                  <a:moveTo>
                    <a:pt x="3067" y="0"/>
                  </a:moveTo>
                  <a:cubicBezTo>
                    <a:pt x="1371" y="0"/>
                    <a:pt x="1" y="1370"/>
                    <a:pt x="1" y="3067"/>
                  </a:cubicBezTo>
                  <a:lnTo>
                    <a:pt x="1" y="10373"/>
                  </a:lnTo>
                  <a:cubicBezTo>
                    <a:pt x="1" y="12070"/>
                    <a:pt x="1371" y="13440"/>
                    <a:pt x="3067" y="13440"/>
                  </a:cubicBezTo>
                  <a:cubicBezTo>
                    <a:pt x="4763" y="13440"/>
                    <a:pt x="6133" y="12070"/>
                    <a:pt x="6133" y="10373"/>
                  </a:cubicBezTo>
                  <a:lnTo>
                    <a:pt x="6133" y="3067"/>
                  </a:lnTo>
                  <a:cubicBezTo>
                    <a:pt x="6133" y="1370"/>
                    <a:pt x="4763" y="0"/>
                    <a:pt x="30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 dirty="0"/>
            </a:p>
          </p:txBody>
        </p:sp>
        <p:sp>
          <p:nvSpPr>
            <p:cNvPr id="3078" name="Google Shape;3078;p73"/>
            <p:cNvSpPr/>
            <p:nvPr/>
          </p:nvSpPr>
          <p:spPr>
            <a:xfrm>
              <a:off x="4676850" y="499075"/>
              <a:ext cx="153350" cy="336000"/>
            </a:xfrm>
            <a:custGeom>
              <a:avLst/>
              <a:gdLst/>
              <a:ahLst/>
              <a:cxnLst/>
              <a:rect l="l" t="t" r="r" b="b"/>
              <a:pathLst>
                <a:path w="6134" h="13440" extrusionOk="0">
                  <a:moveTo>
                    <a:pt x="3067" y="0"/>
                  </a:moveTo>
                  <a:cubicBezTo>
                    <a:pt x="1371" y="0"/>
                    <a:pt x="1" y="1370"/>
                    <a:pt x="1" y="3067"/>
                  </a:cubicBezTo>
                  <a:lnTo>
                    <a:pt x="1" y="10373"/>
                  </a:lnTo>
                  <a:cubicBezTo>
                    <a:pt x="1" y="12070"/>
                    <a:pt x="1371" y="13440"/>
                    <a:pt x="3067" y="13440"/>
                  </a:cubicBezTo>
                  <a:cubicBezTo>
                    <a:pt x="4763" y="13440"/>
                    <a:pt x="6133" y="12070"/>
                    <a:pt x="6133" y="10373"/>
                  </a:cubicBezTo>
                  <a:lnTo>
                    <a:pt x="6133" y="3067"/>
                  </a:lnTo>
                  <a:cubicBezTo>
                    <a:pt x="6133" y="1370"/>
                    <a:pt x="4763" y="0"/>
                    <a:pt x="30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 dirty="0"/>
            </a:p>
          </p:txBody>
        </p:sp>
        <p:sp>
          <p:nvSpPr>
            <p:cNvPr id="3079" name="Google Shape;3079;p73"/>
            <p:cNvSpPr/>
            <p:nvPr/>
          </p:nvSpPr>
          <p:spPr>
            <a:xfrm>
              <a:off x="3494400" y="663400"/>
              <a:ext cx="611650" cy="253425"/>
            </a:xfrm>
            <a:custGeom>
              <a:avLst/>
              <a:gdLst/>
              <a:ahLst/>
              <a:cxnLst/>
              <a:rect l="l" t="t" r="r" b="b"/>
              <a:pathLst>
                <a:path w="24466" h="10137" extrusionOk="0">
                  <a:moveTo>
                    <a:pt x="3396" y="0"/>
                  </a:moveTo>
                  <a:cubicBezTo>
                    <a:pt x="2689" y="0"/>
                    <a:pt x="1979" y="250"/>
                    <a:pt x="1403" y="767"/>
                  </a:cubicBezTo>
                  <a:cubicBezTo>
                    <a:pt x="131" y="1876"/>
                    <a:pt x="0" y="3800"/>
                    <a:pt x="1109" y="5073"/>
                  </a:cubicBezTo>
                  <a:cubicBezTo>
                    <a:pt x="4045" y="8449"/>
                    <a:pt x="8139" y="10137"/>
                    <a:pt x="12233" y="10137"/>
                  </a:cubicBezTo>
                  <a:cubicBezTo>
                    <a:pt x="16326" y="10137"/>
                    <a:pt x="20420" y="8449"/>
                    <a:pt x="23356" y="5073"/>
                  </a:cubicBezTo>
                  <a:cubicBezTo>
                    <a:pt x="24465" y="3800"/>
                    <a:pt x="24335" y="1876"/>
                    <a:pt x="23062" y="767"/>
                  </a:cubicBezTo>
                  <a:cubicBezTo>
                    <a:pt x="22483" y="262"/>
                    <a:pt x="21768" y="14"/>
                    <a:pt x="21056" y="14"/>
                  </a:cubicBezTo>
                  <a:cubicBezTo>
                    <a:pt x="20206" y="14"/>
                    <a:pt x="19360" y="368"/>
                    <a:pt x="18757" y="1060"/>
                  </a:cubicBezTo>
                  <a:cubicBezTo>
                    <a:pt x="17028" y="3034"/>
                    <a:pt x="14630" y="4021"/>
                    <a:pt x="12233" y="4021"/>
                  </a:cubicBezTo>
                  <a:cubicBezTo>
                    <a:pt x="9835" y="4021"/>
                    <a:pt x="7437" y="3034"/>
                    <a:pt x="5709" y="1060"/>
                  </a:cubicBezTo>
                  <a:cubicBezTo>
                    <a:pt x="5102" y="364"/>
                    <a:pt x="4251" y="0"/>
                    <a:pt x="33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 dirty="0"/>
            </a:p>
          </p:txBody>
        </p:sp>
        <p:sp>
          <p:nvSpPr>
            <p:cNvPr id="3080" name="Google Shape;3080;p73"/>
            <p:cNvSpPr/>
            <p:nvPr/>
          </p:nvSpPr>
          <p:spPr>
            <a:xfrm>
              <a:off x="3100500" y="1988975"/>
              <a:ext cx="1399425" cy="1398600"/>
            </a:xfrm>
            <a:custGeom>
              <a:avLst/>
              <a:gdLst/>
              <a:ahLst/>
              <a:cxnLst/>
              <a:rect l="l" t="t" r="r" b="b"/>
              <a:pathLst>
                <a:path w="55977" h="55944" extrusionOk="0">
                  <a:moveTo>
                    <a:pt x="27989" y="6133"/>
                  </a:moveTo>
                  <a:cubicBezTo>
                    <a:pt x="34154" y="6133"/>
                    <a:pt x="39732" y="8678"/>
                    <a:pt x="43711" y="12820"/>
                  </a:cubicBezTo>
                  <a:cubicBezTo>
                    <a:pt x="42700" y="12592"/>
                    <a:pt x="41558" y="12462"/>
                    <a:pt x="40449" y="12462"/>
                  </a:cubicBezTo>
                  <a:cubicBezTo>
                    <a:pt x="31903" y="12462"/>
                    <a:pt x="24922" y="19442"/>
                    <a:pt x="24922" y="27989"/>
                  </a:cubicBezTo>
                  <a:cubicBezTo>
                    <a:pt x="24922" y="33175"/>
                    <a:pt x="20714" y="37383"/>
                    <a:pt x="15528" y="37383"/>
                  </a:cubicBezTo>
                  <a:cubicBezTo>
                    <a:pt x="10341" y="37383"/>
                    <a:pt x="6133" y="33175"/>
                    <a:pt x="6133" y="27989"/>
                  </a:cubicBezTo>
                  <a:cubicBezTo>
                    <a:pt x="6133" y="27956"/>
                    <a:pt x="6133" y="27923"/>
                    <a:pt x="6133" y="27923"/>
                  </a:cubicBezTo>
                  <a:cubicBezTo>
                    <a:pt x="6166" y="15887"/>
                    <a:pt x="15952" y="6133"/>
                    <a:pt x="27989" y="6133"/>
                  </a:cubicBezTo>
                  <a:close/>
                  <a:moveTo>
                    <a:pt x="40449" y="18594"/>
                  </a:moveTo>
                  <a:cubicBezTo>
                    <a:pt x="45636" y="18594"/>
                    <a:pt x="49844" y="22802"/>
                    <a:pt x="49844" y="27989"/>
                  </a:cubicBezTo>
                  <a:cubicBezTo>
                    <a:pt x="49844" y="28021"/>
                    <a:pt x="49844" y="28021"/>
                    <a:pt x="49844" y="28054"/>
                  </a:cubicBezTo>
                  <a:cubicBezTo>
                    <a:pt x="49811" y="40058"/>
                    <a:pt x="40025" y="49844"/>
                    <a:pt x="27989" y="49844"/>
                  </a:cubicBezTo>
                  <a:cubicBezTo>
                    <a:pt x="21823" y="49844"/>
                    <a:pt x="16245" y="47267"/>
                    <a:pt x="12266" y="43157"/>
                  </a:cubicBezTo>
                  <a:lnTo>
                    <a:pt x="12266" y="43157"/>
                  </a:lnTo>
                  <a:cubicBezTo>
                    <a:pt x="13244" y="43353"/>
                    <a:pt x="14419" y="43483"/>
                    <a:pt x="15528" y="43483"/>
                  </a:cubicBezTo>
                  <a:cubicBezTo>
                    <a:pt x="24074" y="43483"/>
                    <a:pt x="31055" y="36535"/>
                    <a:pt x="31055" y="27989"/>
                  </a:cubicBezTo>
                  <a:cubicBezTo>
                    <a:pt x="31055" y="22802"/>
                    <a:pt x="35263" y="18594"/>
                    <a:pt x="40449" y="18594"/>
                  </a:cubicBezTo>
                  <a:close/>
                  <a:moveTo>
                    <a:pt x="27989" y="1"/>
                  </a:moveTo>
                  <a:cubicBezTo>
                    <a:pt x="12559" y="1"/>
                    <a:pt x="1" y="12559"/>
                    <a:pt x="1" y="27989"/>
                  </a:cubicBezTo>
                  <a:cubicBezTo>
                    <a:pt x="1" y="28021"/>
                    <a:pt x="1" y="28054"/>
                    <a:pt x="33" y="28054"/>
                  </a:cubicBezTo>
                  <a:cubicBezTo>
                    <a:pt x="33" y="28119"/>
                    <a:pt x="33" y="28184"/>
                    <a:pt x="33" y="28250"/>
                  </a:cubicBezTo>
                  <a:cubicBezTo>
                    <a:pt x="164" y="43548"/>
                    <a:pt x="12657" y="55944"/>
                    <a:pt x="27989" y="55944"/>
                  </a:cubicBezTo>
                  <a:cubicBezTo>
                    <a:pt x="43418" y="55944"/>
                    <a:pt x="55944" y="43418"/>
                    <a:pt x="55976" y="27989"/>
                  </a:cubicBezTo>
                  <a:cubicBezTo>
                    <a:pt x="55976" y="27956"/>
                    <a:pt x="55976" y="27923"/>
                    <a:pt x="55944" y="27891"/>
                  </a:cubicBezTo>
                  <a:cubicBezTo>
                    <a:pt x="55944" y="27826"/>
                    <a:pt x="55944" y="27793"/>
                    <a:pt x="55944" y="27728"/>
                  </a:cubicBezTo>
                  <a:cubicBezTo>
                    <a:pt x="55813" y="12429"/>
                    <a:pt x="43320" y="1"/>
                    <a:pt x="279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 dirty="0"/>
            </a:p>
          </p:txBody>
        </p:sp>
        <p:sp>
          <p:nvSpPr>
            <p:cNvPr id="3081" name="Google Shape;3081;p73"/>
            <p:cNvSpPr/>
            <p:nvPr/>
          </p:nvSpPr>
          <p:spPr>
            <a:xfrm>
              <a:off x="1168600" y="238125"/>
              <a:ext cx="5263225" cy="5219200"/>
            </a:xfrm>
            <a:custGeom>
              <a:avLst/>
              <a:gdLst/>
              <a:ahLst/>
              <a:cxnLst/>
              <a:rect l="l" t="t" r="r" b="b"/>
              <a:pathLst>
                <a:path w="210529" h="208768" extrusionOk="0">
                  <a:moveTo>
                    <a:pt x="196829" y="6100"/>
                  </a:moveTo>
                  <a:cubicBezTo>
                    <a:pt x="200547" y="6100"/>
                    <a:pt x="202896" y="10112"/>
                    <a:pt x="201036" y="13342"/>
                  </a:cubicBezTo>
                  <a:lnTo>
                    <a:pt x="190892" y="31087"/>
                  </a:lnTo>
                  <a:lnTo>
                    <a:pt x="19637" y="31087"/>
                  </a:lnTo>
                  <a:lnTo>
                    <a:pt x="9493" y="13342"/>
                  </a:lnTo>
                  <a:cubicBezTo>
                    <a:pt x="7633" y="10145"/>
                    <a:pt x="9982" y="6100"/>
                    <a:pt x="13701" y="6100"/>
                  </a:cubicBezTo>
                  <a:close/>
                  <a:moveTo>
                    <a:pt x="108331" y="37219"/>
                  </a:moveTo>
                  <a:lnTo>
                    <a:pt x="108331" y="52583"/>
                  </a:lnTo>
                  <a:cubicBezTo>
                    <a:pt x="107401" y="52518"/>
                    <a:pt x="106382" y="52485"/>
                    <a:pt x="105338" y="52485"/>
                  </a:cubicBezTo>
                  <a:cubicBezTo>
                    <a:pt x="104294" y="52485"/>
                    <a:pt x="103226" y="52518"/>
                    <a:pt x="102198" y="52583"/>
                  </a:cubicBezTo>
                  <a:lnTo>
                    <a:pt x="102198" y="37219"/>
                  </a:lnTo>
                  <a:close/>
                  <a:moveTo>
                    <a:pt x="105265" y="58585"/>
                  </a:moveTo>
                  <a:cubicBezTo>
                    <a:pt x="107124" y="58585"/>
                    <a:pt x="108983" y="58716"/>
                    <a:pt x="110843" y="58977"/>
                  </a:cubicBezTo>
                  <a:cubicBezTo>
                    <a:pt x="130414" y="61717"/>
                    <a:pt x="145517" y="78549"/>
                    <a:pt x="145517" y="98871"/>
                  </a:cubicBezTo>
                  <a:cubicBezTo>
                    <a:pt x="145517" y="121052"/>
                    <a:pt x="127479" y="139124"/>
                    <a:pt x="105265" y="139124"/>
                  </a:cubicBezTo>
                  <a:cubicBezTo>
                    <a:pt x="83050" y="139124"/>
                    <a:pt x="65012" y="121052"/>
                    <a:pt x="65012" y="98871"/>
                  </a:cubicBezTo>
                  <a:cubicBezTo>
                    <a:pt x="65012" y="78549"/>
                    <a:pt x="80115" y="61717"/>
                    <a:pt x="99687" y="58977"/>
                  </a:cubicBezTo>
                  <a:cubicBezTo>
                    <a:pt x="101546" y="58716"/>
                    <a:pt x="103405" y="58585"/>
                    <a:pt x="105265" y="58585"/>
                  </a:cubicBezTo>
                  <a:close/>
                  <a:moveTo>
                    <a:pt x="169493" y="159576"/>
                  </a:moveTo>
                  <a:lnTo>
                    <a:pt x="169493" y="171907"/>
                  </a:lnTo>
                  <a:lnTo>
                    <a:pt x="41036" y="171907"/>
                  </a:lnTo>
                  <a:lnTo>
                    <a:pt x="41036" y="159576"/>
                  </a:lnTo>
                  <a:close/>
                  <a:moveTo>
                    <a:pt x="189587" y="37219"/>
                  </a:moveTo>
                  <a:lnTo>
                    <a:pt x="189587" y="184987"/>
                  </a:lnTo>
                  <a:lnTo>
                    <a:pt x="175626" y="184987"/>
                  </a:lnTo>
                  <a:lnTo>
                    <a:pt x="175626" y="72449"/>
                  </a:lnTo>
                  <a:cubicBezTo>
                    <a:pt x="175626" y="70785"/>
                    <a:pt x="174256" y="69415"/>
                    <a:pt x="172559" y="69415"/>
                  </a:cubicBezTo>
                  <a:cubicBezTo>
                    <a:pt x="170863" y="69415"/>
                    <a:pt x="169493" y="70785"/>
                    <a:pt x="169493" y="72449"/>
                  </a:cubicBezTo>
                  <a:lnTo>
                    <a:pt x="169493" y="153476"/>
                  </a:lnTo>
                  <a:lnTo>
                    <a:pt x="41036" y="153476"/>
                  </a:lnTo>
                  <a:lnTo>
                    <a:pt x="41036" y="37219"/>
                  </a:lnTo>
                  <a:lnTo>
                    <a:pt x="96098" y="37219"/>
                  </a:lnTo>
                  <a:lnTo>
                    <a:pt x="96098" y="53399"/>
                  </a:lnTo>
                  <a:cubicBezTo>
                    <a:pt x="74895" y="57672"/>
                    <a:pt x="58879" y="76428"/>
                    <a:pt x="58879" y="98871"/>
                  </a:cubicBezTo>
                  <a:cubicBezTo>
                    <a:pt x="58879" y="124445"/>
                    <a:pt x="79691" y="145256"/>
                    <a:pt x="105265" y="145256"/>
                  </a:cubicBezTo>
                  <a:cubicBezTo>
                    <a:pt x="130839" y="145256"/>
                    <a:pt x="151650" y="124445"/>
                    <a:pt x="151650" y="98871"/>
                  </a:cubicBezTo>
                  <a:cubicBezTo>
                    <a:pt x="151650" y="76428"/>
                    <a:pt x="135634" y="57672"/>
                    <a:pt x="114431" y="53399"/>
                  </a:cubicBezTo>
                  <a:lnTo>
                    <a:pt x="114431" y="37219"/>
                  </a:lnTo>
                  <a:lnTo>
                    <a:pt x="169493" y="37219"/>
                  </a:lnTo>
                  <a:lnTo>
                    <a:pt x="169493" y="60216"/>
                  </a:lnTo>
                  <a:cubicBezTo>
                    <a:pt x="169493" y="61913"/>
                    <a:pt x="170863" y="63283"/>
                    <a:pt x="172559" y="63283"/>
                  </a:cubicBezTo>
                  <a:cubicBezTo>
                    <a:pt x="174256" y="63283"/>
                    <a:pt x="175626" y="61913"/>
                    <a:pt x="175626" y="60216"/>
                  </a:cubicBezTo>
                  <a:lnTo>
                    <a:pt x="175626" y="37219"/>
                  </a:lnTo>
                  <a:close/>
                  <a:moveTo>
                    <a:pt x="41917" y="191120"/>
                  </a:moveTo>
                  <a:cubicBezTo>
                    <a:pt x="43385" y="191120"/>
                    <a:pt x="44624" y="192327"/>
                    <a:pt x="44624" y="193827"/>
                  </a:cubicBezTo>
                  <a:lnTo>
                    <a:pt x="44624" y="199960"/>
                  </a:lnTo>
                  <a:cubicBezTo>
                    <a:pt x="44624" y="201428"/>
                    <a:pt x="43385" y="202635"/>
                    <a:pt x="41917" y="202635"/>
                  </a:cubicBezTo>
                  <a:lnTo>
                    <a:pt x="13929" y="202635"/>
                  </a:lnTo>
                  <a:cubicBezTo>
                    <a:pt x="12428" y="202635"/>
                    <a:pt x="11221" y="201428"/>
                    <a:pt x="11221" y="199960"/>
                  </a:cubicBezTo>
                  <a:lnTo>
                    <a:pt x="11221" y="193827"/>
                  </a:lnTo>
                  <a:cubicBezTo>
                    <a:pt x="11221" y="192327"/>
                    <a:pt x="12428" y="191120"/>
                    <a:pt x="13929" y="191120"/>
                  </a:cubicBezTo>
                  <a:close/>
                  <a:moveTo>
                    <a:pt x="196600" y="191120"/>
                  </a:moveTo>
                  <a:cubicBezTo>
                    <a:pt x="198101" y="191120"/>
                    <a:pt x="199308" y="192327"/>
                    <a:pt x="199308" y="193827"/>
                  </a:cubicBezTo>
                  <a:lnTo>
                    <a:pt x="199308" y="199960"/>
                  </a:lnTo>
                  <a:cubicBezTo>
                    <a:pt x="199308" y="201428"/>
                    <a:pt x="198101" y="202635"/>
                    <a:pt x="196600" y="202635"/>
                  </a:cubicBezTo>
                  <a:lnTo>
                    <a:pt x="168612" y="202635"/>
                  </a:lnTo>
                  <a:cubicBezTo>
                    <a:pt x="167144" y="202635"/>
                    <a:pt x="165905" y="201428"/>
                    <a:pt x="165905" y="199960"/>
                  </a:cubicBezTo>
                  <a:lnTo>
                    <a:pt x="165905" y="193827"/>
                  </a:lnTo>
                  <a:cubicBezTo>
                    <a:pt x="165905" y="192327"/>
                    <a:pt x="167144" y="191120"/>
                    <a:pt x="168612" y="191120"/>
                  </a:cubicBezTo>
                  <a:close/>
                  <a:moveTo>
                    <a:pt x="13701" y="0"/>
                  </a:moveTo>
                  <a:cubicBezTo>
                    <a:pt x="5285" y="0"/>
                    <a:pt x="0" y="9101"/>
                    <a:pt x="4176" y="16408"/>
                  </a:cubicBezTo>
                  <a:lnTo>
                    <a:pt x="14810" y="34968"/>
                  </a:lnTo>
                  <a:lnTo>
                    <a:pt x="14810" y="149823"/>
                  </a:lnTo>
                  <a:cubicBezTo>
                    <a:pt x="14810" y="151519"/>
                    <a:pt x="16180" y="152889"/>
                    <a:pt x="17876" y="152889"/>
                  </a:cubicBezTo>
                  <a:cubicBezTo>
                    <a:pt x="19572" y="152889"/>
                    <a:pt x="20942" y="151519"/>
                    <a:pt x="20942" y="149823"/>
                  </a:cubicBezTo>
                  <a:lnTo>
                    <a:pt x="20942" y="37219"/>
                  </a:lnTo>
                  <a:lnTo>
                    <a:pt x="34904" y="37219"/>
                  </a:lnTo>
                  <a:lnTo>
                    <a:pt x="34904" y="184987"/>
                  </a:lnTo>
                  <a:lnTo>
                    <a:pt x="20942" y="184987"/>
                  </a:lnTo>
                  <a:lnTo>
                    <a:pt x="20942" y="162055"/>
                  </a:lnTo>
                  <a:cubicBezTo>
                    <a:pt x="20942" y="160392"/>
                    <a:pt x="19572" y="159022"/>
                    <a:pt x="17876" y="159022"/>
                  </a:cubicBezTo>
                  <a:cubicBezTo>
                    <a:pt x="16180" y="159022"/>
                    <a:pt x="14810" y="160392"/>
                    <a:pt x="14810" y="162055"/>
                  </a:cubicBezTo>
                  <a:lnTo>
                    <a:pt x="14810" y="184987"/>
                  </a:lnTo>
                  <a:lnTo>
                    <a:pt x="13929" y="184987"/>
                  </a:lnTo>
                  <a:cubicBezTo>
                    <a:pt x="9069" y="184987"/>
                    <a:pt x="5122" y="188967"/>
                    <a:pt x="5122" y="193827"/>
                  </a:cubicBezTo>
                  <a:lnTo>
                    <a:pt x="5122" y="199960"/>
                  </a:lnTo>
                  <a:cubicBezTo>
                    <a:pt x="5122" y="204820"/>
                    <a:pt x="9069" y="208767"/>
                    <a:pt x="13929" y="208767"/>
                  </a:cubicBezTo>
                  <a:lnTo>
                    <a:pt x="41917" y="208767"/>
                  </a:lnTo>
                  <a:cubicBezTo>
                    <a:pt x="46777" y="208767"/>
                    <a:pt x="50724" y="204820"/>
                    <a:pt x="50724" y="199960"/>
                  </a:cubicBezTo>
                  <a:lnTo>
                    <a:pt x="50724" y="193827"/>
                  </a:lnTo>
                  <a:cubicBezTo>
                    <a:pt x="50724" y="188967"/>
                    <a:pt x="46777" y="184987"/>
                    <a:pt x="41917" y="184987"/>
                  </a:cubicBezTo>
                  <a:lnTo>
                    <a:pt x="41036" y="184987"/>
                  </a:lnTo>
                  <a:lnTo>
                    <a:pt x="41036" y="178039"/>
                  </a:lnTo>
                  <a:lnTo>
                    <a:pt x="169493" y="178039"/>
                  </a:lnTo>
                  <a:lnTo>
                    <a:pt x="169493" y="184987"/>
                  </a:lnTo>
                  <a:lnTo>
                    <a:pt x="168612" y="184987"/>
                  </a:lnTo>
                  <a:cubicBezTo>
                    <a:pt x="163752" y="184987"/>
                    <a:pt x="159805" y="188967"/>
                    <a:pt x="159805" y="193827"/>
                  </a:cubicBezTo>
                  <a:lnTo>
                    <a:pt x="159805" y="199960"/>
                  </a:lnTo>
                  <a:cubicBezTo>
                    <a:pt x="159805" y="204820"/>
                    <a:pt x="163752" y="208767"/>
                    <a:pt x="168612" y="208767"/>
                  </a:cubicBezTo>
                  <a:lnTo>
                    <a:pt x="196600" y="208767"/>
                  </a:lnTo>
                  <a:cubicBezTo>
                    <a:pt x="201461" y="208767"/>
                    <a:pt x="205408" y="204820"/>
                    <a:pt x="205408" y="199960"/>
                  </a:cubicBezTo>
                  <a:lnTo>
                    <a:pt x="205408" y="193827"/>
                  </a:lnTo>
                  <a:cubicBezTo>
                    <a:pt x="205408" y="188967"/>
                    <a:pt x="201461" y="184987"/>
                    <a:pt x="196600" y="184987"/>
                  </a:cubicBezTo>
                  <a:lnTo>
                    <a:pt x="195719" y="184987"/>
                  </a:lnTo>
                  <a:lnTo>
                    <a:pt x="195719" y="34968"/>
                  </a:lnTo>
                  <a:lnTo>
                    <a:pt x="206354" y="16408"/>
                  </a:lnTo>
                  <a:cubicBezTo>
                    <a:pt x="210529" y="9101"/>
                    <a:pt x="205277" y="0"/>
                    <a:pt x="1968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 dirty="0"/>
            </a:p>
          </p:txBody>
        </p:sp>
      </p:grpSp>
      <p:grpSp>
        <p:nvGrpSpPr>
          <p:cNvPr id="3082" name="Google Shape;3082;p73"/>
          <p:cNvGrpSpPr/>
          <p:nvPr/>
        </p:nvGrpSpPr>
        <p:grpSpPr>
          <a:xfrm>
            <a:off x="5234892" y="2505943"/>
            <a:ext cx="670293" cy="698707"/>
            <a:chOff x="1303975" y="237900"/>
            <a:chExt cx="5007175" cy="5219425"/>
          </a:xfrm>
          <a:solidFill>
            <a:srgbClr val="FDC3D8"/>
          </a:solidFill>
        </p:grpSpPr>
        <p:sp>
          <p:nvSpPr>
            <p:cNvPr id="3083" name="Google Shape;3083;p73"/>
            <p:cNvSpPr/>
            <p:nvPr/>
          </p:nvSpPr>
          <p:spPr>
            <a:xfrm>
              <a:off x="2789800" y="3744750"/>
              <a:ext cx="152525" cy="329475"/>
            </a:xfrm>
            <a:custGeom>
              <a:avLst/>
              <a:gdLst/>
              <a:ahLst/>
              <a:cxnLst/>
              <a:rect l="l" t="t" r="r" b="b"/>
              <a:pathLst>
                <a:path w="6101" h="13179" extrusionOk="0">
                  <a:moveTo>
                    <a:pt x="3067" y="0"/>
                  </a:moveTo>
                  <a:cubicBezTo>
                    <a:pt x="1371" y="0"/>
                    <a:pt x="1" y="1370"/>
                    <a:pt x="1" y="3067"/>
                  </a:cubicBezTo>
                  <a:lnTo>
                    <a:pt x="1" y="10145"/>
                  </a:lnTo>
                  <a:cubicBezTo>
                    <a:pt x="1" y="11841"/>
                    <a:pt x="1371" y="13179"/>
                    <a:pt x="3067" y="13179"/>
                  </a:cubicBezTo>
                  <a:cubicBezTo>
                    <a:pt x="4730" y="13179"/>
                    <a:pt x="6100" y="11841"/>
                    <a:pt x="6100" y="10145"/>
                  </a:cubicBezTo>
                  <a:lnTo>
                    <a:pt x="6100" y="3067"/>
                  </a:lnTo>
                  <a:cubicBezTo>
                    <a:pt x="6100" y="1370"/>
                    <a:pt x="4730" y="0"/>
                    <a:pt x="30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 dirty="0"/>
            </a:p>
          </p:txBody>
        </p:sp>
        <p:sp>
          <p:nvSpPr>
            <p:cNvPr id="3084" name="Google Shape;3084;p73"/>
            <p:cNvSpPr/>
            <p:nvPr/>
          </p:nvSpPr>
          <p:spPr>
            <a:xfrm>
              <a:off x="4628750" y="3744750"/>
              <a:ext cx="153325" cy="329475"/>
            </a:xfrm>
            <a:custGeom>
              <a:avLst/>
              <a:gdLst/>
              <a:ahLst/>
              <a:cxnLst/>
              <a:rect l="l" t="t" r="r" b="b"/>
              <a:pathLst>
                <a:path w="6133" h="13179" extrusionOk="0">
                  <a:moveTo>
                    <a:pt x="3067" y="0"/>
                  </a:moveTo>
                  <a:cubicBezTo>
                    <a:pt x="1370" y="0"/>
                    <a:pt x="0" y="1370"/>
                    <a:pt x="0" y="3067"/>
                  </a:cubicBezTo>
                  <a:lnTo>
                    <a:pt x="0" y="10145"/>
                  </a:lnTo>
                  <a:cubicBezTo>
                    <a:pt x="0" y="11841"/>
                    <a:pt x="1370" y="13179"/>
                    <a:pt x="3067" y="13179"/>
                  </a:cubicBezTo>
                  <a:cubicBezTo>
                    <a:pt x="4763" y="13179"/>
                    <a:pt x="6133" y="11841"/>
                    <a:pt x="6133" y="10145"/>
                  </a:cubicBezTo>
                  <a:lnTo>
                    <a:pt x="6133" y="3067"/>
                  </a:lnTo>
                  <a:cubicBezTo>
                    <a:pt x="6133" y="1370"/>
                    <a:pt x="4763" y="0"/>
                    <a:pt x="30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 dirty="0"/>
            </a:p>
          </p:txBody>
        </p:sp>
        <p:sp>
          <p:nvSpPr>
            <p:cNvPr id="3085" name="Google Shape;3085;p73"/>
            <p:cNvSpPr/>
            <p:nvPr/>
          </p:nvSpPr>
          <p:spPr>
            <a:xfrm>
              <a:off x="3457700" y="3916750"/>
              <a:ext cx="655675" cy="263200"/>
            </a:xfrm>
            <a:custGeom>
              <a:avLst/>
              <a:gdLst/>
              <a:ahLst/>
              <a:cxnLst/>
              <a:rect l="l" t="t" r="r" b="b"/>
              <a:pathLst>
                <a:path w="26227" h="10528" extrusionOk="0">
                  <a:moveTo>
                    <a:pt x="3423" y="0"/>
                  </a:moveTo>
                  <a:cubicBezTo>
                    <a:pt x="2704" y="0"/>
                    <a:pt x="1982" y="248"/>
                    <a:pt x="1403" y="753"/>
                  </a:cubicBezTo>
                  <a:cubicBezTo>
                    <a:pt x="131" y="1863"/>
                    <a:pt x="0" y="3787"/>
                    <a:pt x="1109" y="5059"/>
                  </a:cubicBezTo>
                  <a:cubicBezTo>
                    <a:pt x="4293" y="8700"/>
                    <a:pt x="8711" y="10527"/>
                    <a:pt x="13128" y="10527"/>
                  </a:cubicBezTo>
                  <a:cubicBezTo>
                    <a:pt x="17535" y="10527"/>
                    <a:pt x="21941" y="8709"/>
                    <a:pt x="25118" y="5059"/>
                  </a:cubicBezTo>
                  <a:cubicBezTo>
                    <a:pt x="26227" y="3787"/>
                    <a:pt x="26096" y="1863"/>
                    <a:pt x="24824" y="753"/>
                  </a:cubicBezTo>
                  <a:cubicBezTo>
                    <a:pt x="24244" y="248"/>
                    <a:pt x="23529" y="0"/>
                    <a:pt x="22818" y="0"/>
                  </a:cubicBezTo>
                  <a:cubicBezTo>
                    <a:pt x="21967" y="0"/>
                    <a:pt x="21122" y="354"/>
                    <a:pt x="20518" y="1047"/>
                  </a:cubicBezTo>
                  <a:cubicBezTo>
                    <a:pt x="18557" y="3286"/>
                    <a:pt x="15835" y="4411"/>
                    <a:pt x="13115" y="4411"/>
                  </a:cubicBezTo>
                  <a:cubicBezTo>
                    <a:pt x="10404" y="4411"/>
                    <a:pt x="7695" y="3294"/>
                    <a:pt x="5741" y="1047"/>
                  </a:cubicBezTo>
                  <a:cubicBezTo>
                    <a:pt x="5137" y="354"/>
                    <a:pt x="4282" y="0"/>
                    <a:pt x="34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 dirty="0"/>
            </a:p>
          </p:txBody>
        </p:sp>
        <p:sp>
          <p:nvSpPr>
            <p:cNvPr id="3086" name="Google Shape;3086;p73"/>
            <p:cNvSpPr/>
            <p:nvPr/>
          </p:nvSpPr>
          <p:spPr>
            <a:xfrm>
              <a:off x="1303975" y="237900"/>
              <a:ext cx="5007175" cy="5219425"/>
            </a:xfrm>
            <a:custGeom>
              <a:avLst/>
              <a:gdLst/>
              <a:ahLst/>
              <a:cxnLst/>
              <a:rect l="l" t="t" r="r" b="b"/>
              <a:pathLst>
                <a:path w="200287" h="208777" extrusionOk="0">
                  <a:moveTo>
                    <a:pt x="151126" y="6137"/>
                  </a:moveTo>
                  <a:cubicBezTo>
                    <a:pt x="151246" y="6137"/>
                    <a:pt x="151368" y="6159"/>
                    <a:pt x="151487" y="6207"/>
                  </a:cubicBezTo>
                  <a:lnTo>
                    <a:pt x="155630" y="7936"/>
                  </a:lnTo>
                  <a:cubicBezTo>
                    <a:pt x="156119" y="8131"/>
                    <a:pt x="156347" y="8686"/>
                    <a:pt x="156151" y="9175"/>
                  </a:cubicBezTo>
                  <a:lnTo>
                    <a:pt x="133089" y="64955"/>
                  </a:lnTo>
                  <a:cubicBezTo>
                    <a:pt x="131328" y="63716"/>
                    <a:pt x="129338" y="62835"/>
                    <a:pt x="127250" y="62378"/>
                  </a:cubicBezTo>
                  <a:lnTo>
                    <a:pt x="150247" y="6729"/>
                  </a:lnTo>
                  <a:cubicBezTo>
                    <a:pt x="150396" y="6358"/>
                    <a:pt x="150750" y="6137"/>
                    <a:pt x="151126" y="6137"/>
                  </a:cubicBezTo>
                  <a:close/>
                  <a:moveTo>
                    <a:pt x="99261" y="61522"/>
                  </a:moveTo>
                  <a:cubicBezTo>
                    <a:pt x="101714" y="61522"/>
                    <a:pt x="104180" y="62468"/>
                    <a:pt x="106080" y="64401"/>
                  </a:cubicBezTo>
                  <a:cubicBezTo>
                    <a:pt x="109061" y="67406"/>
                    <a:pt x="113102" y="69038"/>
                    <a:pt x="117246" y="69038"/>
                  </a:cubicBezTo>
                  <a:cubicBezTo>
                    <a:pt x="118635" y="69038"/>
                    <a:pt x="120036" y="68855"/>
                    <a:pt x="121411" y="68478"/>
                  </a:cubicBezTo>
                  <a:cubicBezTo>
                    <a:pt x="122244" y="68252"/>
                    <a:pt x="123083" y="68143"/>
                    <a:pt x="123911" y="68143"/>
                  </a:cubicBezTo>
                  <a:cubicBezTo>
                    <a:pt x="127493" y="68143"/>
                    <a:pt x="130853" y="70171"/>
                    <a:pt x="132469" y="73404"/>
                  </a:cubicBezTo>
                  <a:cubicBezTo>
                    <a:pt x="130722" y="72631"/>
                    <a:pt x="128875" y="72258"/>
                    <a:pt x="127046" y="72258"/>
                  </a:cubicBezTo>
                  <a:cubicBezTo>
                    <a:pt x="122391" y="72258"/>
                    <a:pt x="117850" y="74677"/>
                    <a:pt x="115344" y="79080"/>
                  </a:cubicBezTo>
                  <a:cubicBezTo>
                    <a:pt x="114039" y="81363"/>
                    <a:pt x="111593" y="82798"/>
                    <a:pt x="108918" y="82798"/>
                  </a:cubicBezTo>
                  <a:cubicBezTo>
                    <a:pt x="105069" y="82798"/>
                    <a:pt x="101709" y="84299"/>
                    <a:pt x="99262" y="86745"/>
                  </a:cubicBezTo>
                  <a:cubicBezTo>
                    <a:pt x="95675" y="83130"/>
                    <a:pt x="91352" y="82780"/>
                    <a:pt x="90076" y="82780"/>
                  </a:cubicBezTo>
                  <a:cubicBezTo>
                    <a:pt x="89832" y="82780"/>
                    <a:pt x="89700" y="82793"/>
                    <a:pt x="89705" y="82798"/>
                  </a:cubicBezTo>
                  <a:cubicBezTo>
                    <a:pt x="86834" y="82798"/>
                    <a:pt x="84453" y="81265"/>
                    <a:pt x="83213" y="79080"/>
                  </a:cubicBezTo>
                  <a:cubicBezTo>
                    <a:pt x="80707" y="74677"/>
                    <a:pt x="76133" y="72258"/>
                    <a:pt x="71471" y="72258"/>
                  </a:cubicBezTo>
                  <a:cubicBezTo>
                    <a:pt x="69639" y="72258"/>
                    <a:pt x="67794" y="72631"/>
                    <a:pt x="66055" y="73404"/>
                  </a:cubicBezTo>
                  <a:cubicBezTo>
                    <a:pt x="66801" y="71940"/>
                    <a:pt x="71258" y="68256"/>
                    <a:pt x="75450" y="68256"/>
                  </a:cubicBezTo>
                  <a:cubicBezTo>
                    <a:pt x="76024" y="68256"/>
                    <a:pt x="76592" y="68325"/>
                    <a:pt x="77146" y="68478"/>
                  </a:cubicBezTo>
                  <a:cubicBezTo>
                    <a:pt x="78520" y="68854"/>
                    <a:pt x="79916" y="69038"/>
                    <a:pt x="81301" y="69038"/>
                  </a:cubicBezTo>
                  <a:cubicBezTo>
                    <a:pt x="85439" y="69038"/>
                    <a:pt x="89471" y="67399"/>
                    <a:pt x="92477" y="64368"/>
                  </a:cubicBezTo>
                  <a:cubicBezTo>
                    <a:pt x="94328" y="62484"/>
                    <a:pt x="96788" y="61522"/>
                    <a:pt x="99261" y="61522"/>
                  </a:cubicBezTo>
                  <a:close/>
                  <a:moveTo>
                    <a:pt x="71494" y="78366"/>
                  </a:moveTo>
                  <a:cubicBezTo>
                    <a:pt x="74041" y="78366"/>
                    <a:pt x="76523" y="79693"/>
                    <a:pt x="77896" y="82113"/>
                  </a:cubicBezTo>
                  <a:cubicBezTo>
                    <a:pt x="80295" y="86295"/>
                    <a:pt x="84788" y="88898"/>
                    <a:pt x="89615" y="88898"/>
                  </a:cubicBezTo>
                  <a:cubicBezTo>
                    <a:pt x="89645" y="88898"/>
                    <a:pt x="89675" y="88898"/>
                    <a:pt x="89705" y="88898"/>
                  </a:cubicBezTo>
                  <a:cubicBezTo>
                    <a:pt x="91858" y="88898"/>
                    <a:pt x="93945" y="89844"/>
                    <a:pt x="95381" y="91540"/>
                  </a:cubicBezTo>
                  <a:cubicBezTo>
                    <a:pt x="97990" y="94704"/>
                    <a:pt x="96327" y="96596"/>
                    <a:pt x="97860" y="100902"/>
                  </a:cubicBezTo>
                  <a:lnTo>
                    <a:pt x="24106" y="100902"/>
                  </a:lnTo>
                  <a:cubicBezTo>
                    <a:pt x="24628" y="99434"/>
                    <a:pt x="24889" y="97869"/>
                    <a:pt x="24889" y="96270"/>
                  </a:cubicBezTo>
                  <a:cubicBezTo>
                    <a:pt x="24857" y="92356"/>
                    <a:pt x="27923" y="88898"/>
                    <a:pt x="32359" y="88898"/>
                  </a:cubicBezTo>
                  <a:cubicBezTo>
                    <a:pt x="37187" y="88898"/>
                    <a:pt x="41688" y="86289"/>
                    <a:pt x="44070" y="82081"/>
                  </a:cubicBezTo>
                  <a:cubicBezTo>
                    <a:pt x="45424" y="79699"/>
                    <a:pt x="47905" y="78371"/>
                    <a:pt x="50464" y="78371"/>
                  </a:cubicBezTo>
                  <a:cubicBezTo>
                    <a:pt x="51726" y="78371"/>
                    <a:pt x="53007" y="78694"/>
                    <a:pt x="54182" y="79373"/>
                  </a:cubicBezTo>
                  <a:cubicBezTo>
                    <a:pt x="56267" y="80604"/>
                    <a:pt x="58624" y="81233"/>
                    <a:pt x="60993" y="81233"/>
                  </a:cubicBezTo>
                  <a:cubicBezTo>
                    <a:pt x="63330" y="81233"/>
                    <a:pt x="65678" y="80621"/>
                    <a:pt x="67784" y="79373"/>
                  </a:cubicBezTo>
                  <a:cubicBezTo>
                    <a:pt x="68952" y="78692"/>
                    <a:pt x="70231" y="78366"/>
                    <a:pt x="71494" y="78366"/>
                  </a:cubicBezTo>
                  <a:close/>
                  <a:moveTo>
                    <a:pt x="127095" y="78369"/>
                  </a:moveTo>
                  <a:cubicBezTo>
                    <a:pt x="127408" y="78369"/>
                    <a:pt x="127721" y="78388"/>
                    <a:pt x="128033" y="78427"/>
                  </a:cubicBezTo>
                  <a:cubicBezTo>
                    <a:pt x="131034" y="78851"/>
                    <a:pt x="132013" y="81004"/>
                    <a:pt x="137004" y="81232"/>
                  </a:cubicBezTo>
                  <a:cubicBezTo>
                    <a:pt x="137175" y="81239"/>
                    <a:pt x="137346" y="81242"/>
                    <a:pt x="137518" y="81242"/>
                  </a:cubicBezTo>
                  <a:cubicBezTo>
                    <a:pt x="139865" y="81242"/>
                    <a:pt x="142248" y="80619"/>
                    <a:pt x="144376" y="79373"/>
                  </a:cubicBezTo>
                  <a:cubicBezTo>
                    <a:pt x="145525" y="78700"/>
                    <a:pt x="146802" y="78374"/>
                    <a:pt x="148070" y="78374"/>
                  </a:cubicBezTo>
                  <a:cubicBezTo>
                    <a:pt x="149932" y="78374"/>
                    <a:pt x="151772" y="79078"/>
                    <a:pt x="153150" y="80417"/>
                  </a:cubicBezTo>
                  <a:cubicBezTo>
                    <a:pt x="154002" y="81206"/>
                    <a:pt x="154488" y="82116"/>
                    <a:pt x="154489" y="82116"/>
                  </a:cubicBezTo>
                  <a:cubicBezTo>
                    <a:pt x="154489" y="82116"/>
                    <a:pt x="154489" y="82115"/>
                    <a:pt x="154488" y="82113"/>
                  </a:cubicBezTo>
                  <a:lnTo>
                    <a:pt x="154488" y="82113"/>
                  </a:lnTo>
                  <a:cubicBezTo>
                    <a:pt x="156869" y="86256"/>
                    <a:pt x="161338" y="88898"/>
                    <a:pt x="166198" y="88898"/>
                  </a:cubicBezTo>
                  <a:cubicBezTo>
                    <a:pt x="170635" y="88898"/>
                    <a:pt x="173701" y="92421"/>
                    <a:pt x="173668" y="96270"/>
                  </a:cubicBezTo>
                  <a:cubicBezTo>
                    <a:pt x="173636" y="97542"/>
                    <a:pt x="173897" y="99304"/>
                    <a:pt x="174451" y="100902"/>
                  </a:cubicBezTo>
                  <a:lnTo>
                    <a:pt x="104743" y="100902"/>
                  </a:lnTo>
                  <a:cubicBezTo>
                    <a:pt x="104221" y="100185"/>
                    <a:pt x="103797" y="99434"/>
                    <a:pt x="103503" y="98423"/>
                  </a:cubicBezTo>
                  <a:cubicBezTo>
                    <a:pt x="102883" y="96303"/>
                    <a:pt x="103568" y="95389"/>
                    <a:pt x="102622" y="92291"/>
                  </a:cubicBezTo>
                  <a:cubicBezTo>
                    <a:pt x="103927" y="90268"/>
                    <a:pt x="106145" y="88898"/>
                    <a:pt x="108951" y="88898"/>
                  </a:cubicBezTo>
                  <a:cubicBezTo>
                    <a:pt x="113778" y="88898"/>
                    <a:pt x="118247" y="86289"/>
                    <a:pt x="120661" y="82081"/>
                  </a:cubicBezTo>
                  <a:cubicBezTo>
                    <a:pt x="122027" y="79668"/>
                    <a:pt x="124534" y="78369"/>
                    <a:pt x="127095" y="78369"/>
                  </a:cubicBezTo>
                  <a:close/>
                  <a:moveTo>
                    <a:pt x="182671" y="107002"/>
                  </a:moveTo>
                  <a:cubicBezTo>
                    <a:pt x="184335" y="107002"/>
                    <a:pt x="185901" y="107720"/>
                    <a:pt x="186977" y="108959"/>
                  </a:cubicBezTo>
                  <a:cubicBezTo>
                    <a:pt x="188086" y="110199"/>
                    <a:pt x="188576" y="111830"/>
                    <a:pt x="188380" y="113461"/>
                  </a:cubicBezTo>
                  <a:cubicBezTo>
                    <a:pt x="187891" y="117147"/>
                    <a:pt x="187140" y="120768"/>
                    <a:pt x="186096" y="124291"/>
                  </a:cubicBezTo>
                  <a:lnTo>
                    <a:pt x="8775" y="124291"/>
                  </a:lnTo>
                  <a:cubicBezTo>
                    <a:pt x="7764" y="120768"/>
                    <a:pt x="6981" y="117147"/>
                    <a:pt x="6524" y="113461"/>
                  </a:cubicBezTo>
                  <a:cubicBezTo>
                    <a:pt x="6067" y="109971"/>
                    <a:pt x="8808" y="107002"/>
                    <a:pt x="12200" y="107002"/>
                  </a:cubicBezTo>
                  <a:close/>
                  <a:moveTo>
                    <a:pt x="141505" y="180364"/>
                  </a:moveTo>
                  <a:lnTo>
                    <a:pt x="141505" y="194097"/>
                  </a:lnTo>
                  <a:cubicBezTo>
                    <a:pt x="141505" y="198827"/>
                    <a:pt x="137689" y="202676"/>
                    <a:pt x="132959" y="202676"/>
                  </a:cubicBezTo>
                  <a:lnTo>
                    <a:pt x="61913" y="202676"/>
                  </a:lnTo>
                  <a:cubicBezTo>
                    <a:pt x="57183" y="202676"/>
                    <a:pt x="53366" y="198827"/>
                    <a:pt x="53366" y="194097"/>
                  </a:cubicBezTo>
                  <a:lnTo>
                    <a:pt x="53366" y="180364"/>
                  </a:lnTo>
                  <a:close/>
                  <a:moveTo>
                    <a:pt x="151144" y="1"/>
                  </a:moveTo>
                  <a:cubicBezTo>
                    <a:pt x="150223" y="1"/>
                    <a:pt x="149301" y="188"/>
                    <a:pt x="148421" y="564"/>
                  </a:cubicBezTo>
                  <a:cubicBezTo>
                    <a:pt x="146692" y="1281"/>
                    <a:pt x="145322" y="2619"/>
                    <a:pt x="144604" y="4380"/>
                  </a:cubicBezTo>
                  <a:lnTo>
                    <a:pt x="120628" y="62378"/>
                  </a:lnTo>
                  <a:cubicBezTo>
                    <a:pt x="120335" y="62443"/>
                    <a:pt x="120041" y="62509"/>
                    <a:pt x="119780" y="62574"/>
                  </a:cubicBezTo>
                  <a:cubicBezTo>
                    <a:pt x="118945" y="62803"/>
                    <a:pt x="118093" y="62915"/>
                    <a:pt x="117246" y="62915"/>
                  </a:cubicBezTo>
                  <a:cubicBezTo>
                    <a:pt x="114723" y="62915"/>
                    <a:pt x="112250" y="61919"/>
                    <a:pt x="110418" y="60062"/>
                  </a:cubicBezTo>
                  <a:cubicBezTo>
                    <a:pt x="107450" y="57061"/>
                    <a:pt x="103503" y="55398"/>
                    <a:pt x="99262" y="55398"/>
                  </a:cubicBezTo>
                  <a:cubicBezTo>
                    <a:pt x="95054" y="55398"/>
                    <a:pt x="91107" y="57061"/>
                    <a:pt x="88106" y="60095"/>
                  </a:cubicBezTo>
                  <a:cubicBezTo>
                    <a:pt x="86276" y="61925"/>
                    <a:pt x="83824" y="62916"/>
                    <a:pt x="81298" y="62916"/>
                  </a:cubicBezTo>
                  <a:cubicBezTo>
                    <a:pt x="80448" y="62916"/>
                    <a:pt x="79590" y="62804"/>
                    <a:pt x="78745" y="62574"/>
                  </a:cubicBezTo>
                  <a:cubicBezTo>
                    <a:pt x="77356" y="62192"/>
                    <a:pt x="75959" y="62009"/>
                    <a:pt x="74586" y="62009"/>
                  </a:cubicBezTo>
                  <a:cubicBezTo>
                    <a:pt x="67640" y="62009"/>
                    <a:pt x="61286" y="66676"/>
                    <a:pt x="59434" y="73730"/>
                  </a:cubicBezTo>
                  <a:cubicBezTo>
                    <a:pt x="59336" y="74121"/>
                    <a:pt x="59205" y="74513"/>
                    <a:pt x="59075" y="74872"/>
                  </a:cubicBezTo>
                  <a:cubicBezTo>
                    <a:pt x="58455" y="74708"/>
                    <a:pt x="57835" y="74448"/>
                    <a:pt x="57248" y="74121"/>
                  </a:cubicBezTo>
                  <a:cubicBezTo>
                    <a:pt x="55106" y="72855"/>
                    <a:pt x="52759" y="72253"/>
                    <a:pt x="50443" y="72253"/>
                  </a:cubicBezTo>
                  <a:cubicBezTo>
                    <a:pt x="45777" y="72253"/>
                    <a:pt x="41238" y="74698"/>
                    <a:pt x="38753" y="79080"/>
                  </a:cubicBezTo>
                  <a:cubicBezTo>
                    <a:pt x="37480" y="81298"/>
                    <a:pt x="35132" y="82766"/>
                    <a:pt x="32229" y="82766"/>
                  </a:cubicBezTo>
                  <a:cubicBezTo>
                    <a:pt x="24791" y="82766"/>
                    <a:pt x="18724" y="88800"/>
                    <a:pt x="18757" y="96335"/>
                  </a:cubicBezTo>
                  <a:cubicBezTo>
                    <a:pt x="18757" y="97999"/>
                    <a:pt x="18202" y="99597"/>
                    <a:pt x="17191" y="100870"/>
                  </a:cubicBezTo>
                  <a:lnTo>
                    <a:pt x="12200" y="100870"/>
                  </a:lnTo>
                  <a:cubicBezTo>
                    <a:pt x="8808" y="100870"/>
                    <a:pt x="5546" y="102370"/>
                    <a:pt x="3295" y="104914"/>
                  </a:cubicBezTo>
                  <a:cubicBezTo>
                    <a:pt x="1044" y="107491"/>
                    <a:pt x="0" y="110884"/>
                    <a:pt x="457" y="114244"/>
                  </a:cubicBezTo>
                  <a:cubicBezTo>
                    <a:pt x="2479" y="129803"/>
                    <a:pt x="9068" y="143830"/>
                    <a:pt x="19181" y="155899"/>
                  </a:cubicBezTo>
                  <a:cubicBezTo>
                    <a:pt x="19800" y="156628"/>
                    <a:pt x="20673" y="157000"/>
                    <a:pt x="21544" y="157000"/>
                  </a:cubicBezTo>
                  <a:cubicBezTo>
                    <a:pt x="22235" y="157000"/>
                    <a:pt x="22924" y="156766"/>
                    <a:pt x="23486" y="156291"/>
                  </a:cubicBezTo>
                  <a:cubicBezTo>
                    <a:pt x="24791" y="155182"/>
                    <a:pt x="24954" y="153257"/>
                    <a:pt x="23878" y="151985"/>
                  </a:cubicBezTo>
                  <a:cubicBezTo>
                    <a:pt x="18235" y="145265"/>
                    <a:pt x="13896" y="138024"/>
                    <a:pt x="10895" y="130423"/>
                  </a:cubicBezTo>
                  <a:lnTo>
                    <a:pt x="183976" y="130423"/>
                  </a:lnTo>
                  <a:cubicBezTo>
                    <a:pt x="173212" y="157693"/>
                    <a:pt x="148029" y="172014"/>
                    <a:pt x="143821" y="174264"/>
                  </a:cubicBezTo>
                  <a:lnTo>
                    <a:pt x="51050" y="174264"/>
                  </a:lnTo>
                  <a:cubicBezTo>
                    <a:pt x="48799" y="173057"/>
                    <a:pt x="40710" y="168523"/>
                    <a:pt x="32065" y="160531"/>
                  </a:cubicBezTo>
                  <a:cubicBezTo>
                    <a:pt x="31475" y="159988"/>
                    <a:pt x="30730" y="159718"/>
                    <a:pt x="29984" y="159718"/>
                  </a:cubicBezTo>
                  <a:cubicBezTo>
                    <a:pt x="29164" y="159718"/>
                    <a:pt x="28342" y="160045"/>
                    <a:pt x="27727" y="160694"/>
                  </a:cubicBezTo>
                  <a:cubicBezTo>
                    <a:pt x="26585" y="161934"/>
                    <a:pt x="26683" y="163891"/>
                    <a:pt x="27923" y="165033"/>
                  </a:cubicBezTo>
                  <a:cubicBezTo>
                    <a:pt x="36208" y="172699"/>
                    <a:pt x="43907" y="177331"/>
                    <a:pt x="47234" y="179157"/>
                  </a:cubicBezTo>
                  <a:lnTo>
                    <a:pt x="47234" y="194097"/>
                  </a:lnTo>
                  <a:cubicBezTo>
                    <a:pt x="47234" y="202187"/>
                    <a:pt x="53823" y="208776"/>
                    <a:pt x="61913" y="208776"/>
                  </a:cubicBezTo>
                  <a:lnTo>
                    <a:pt x="132959" y="208776"/>
                  </a:lnTo>
                  <a:cubicBezTo>
                    <a:pt x="141048" y="208776"/>
                    <a:pt x="147638" y="202187"/>
                    <a:pt x="147638" y="194097"/>
                  </a:cubicBezTo>
                  <a:lnTo>
                    <a:pt x="147638" y="179157"/>
                  </a:lnTo>
                  <a:cubicBezTo>
                    <a:pt x="150606" y="177526"/>
                    <a:pt x="157032" y="173677"/>
                    <a:pt x="164274" y="167414"/>
                  </a:cubicBezTo>
                  <a:cubicBezTo>
                    <a:pt x="180584" y="153355"/>
                    <a:pt x="187956" y="138382"/>
                    <a:pt x="191250" y="128303"/>
                  </a:cubicBezTo>
                  <a:cubicBezTo>
                    <a:pt x="192751" y="123769"/>
                    <a:pt x="193795" y="119039"/>
                    <a:pt x="194415" y="114244"/>
                  </a:cubicBezTo>
                  <a:cubicBezTo>
                    <a:pt x="194871" y="110884"/>
                    <a:pt x="193827" y="107491"/>
                    <a:pt x="191577" y="104914"/>
                  </a:cubicBezTo>
                  <a:cubicBezTo>
                    <a:pt x="189326" y="102370"/>
                    <a:pt x="186064" y="100870"/>
                    <a:pt x="182671" y="100870"/>
                  </a:cubicBezTo>
                  <a:lnTo>
                    <a:pt x="181334" y="100870"/>
                  </a:lnTo>
                  <a:cubicBezTo>
                    <a:pt x="180323" y="99597"/>
                    <a:pt x="179768" y="97999"/>
                    <a:pt x="179768" y="96335"/>
                  </a:cubicBezTo>
                  <a:cubicBezTo>
                    <a:pt x="179833" y="88866"/>
                    <a:pt x="173831" y="82798"/>
                    <a:pt x="166296" y="82798"/>
                  </a:cubicBezTo>
                  <a:cubicBezTo>
                    <a:pt x="164991" y="82798"/>
                    <a:pt x="163850" y="82505"/>
                    <a:pt x="162708" y="81885"/>
                  </a:cubicBezTo>
                  <a:lnTo>
                    <a:pt x="174288" y="65608"/>
                  </a:lnTo>
                  <a:cubicBezTo>
                    <a:pt x="175267" y="64238"/>
                    <a:pt x="174940" y="62313"/>
                    <a:pt x="173570" y="61334"/>
                  </a:cubicBezTo>
                  <a:cubicBezTo>
                    <a:pt x="173036" y="60952"/>
                    <a:pt x="172417" y="60769"/>
                    <a:pt x="171802" y="60769"/>
                  </a:cubicBezTo>
                  <a:cubicBezTo>
                    <a:pt x="170842" y="60769"/>
                    <a:pt x="169894" y="61217"/>
                    <a:pt x="169297" y="62052"/>
                  </a:cubicBezTo>
                  <a:lnTo>
                    <a:pt x="158533" y="77220"/>
                  </a:lnTo>
                  <a:cubicBezTo>
                    <a:pt x="157163" y="75524"/>
                    <a:pt x="155434" y="74219"/>
                    <a:pt x="153411" y="73371"/>
                  </a:cubicBezTo>
                  <a:lnTo>
                    <a:pt x="187858" y="24963"/>
                  </a:lnTo>
                  <a:cubicBezTo>
                    <a:pt x="188055" y="24688"/>
                    <a:pt x="188347" y="24543"/>
                    <a:pt x="188640" y="24543"/>
                  </a:cubicBezTo>
                  <a:cubicBezTo>
                    <a:pt x="188833" y="24543"/>
                    <a:pt x="189027" y="24605"/>
                    <a:pt x="189195" y="24735"/>
                  </a:cubicBezTo>
                  <a:lnTo>
                    <a:pt x="192849" y="27344"/>
                  </a:lnTo>
                  <a:cubicBezTo>
                    <a:pt x="193273" y="27638"/>
                    <a:pt x="193371" y="28225"/>
                    <a:pt x="193077" y="28682"/>
                  </a:cubicBezTo>
                  <a:lnTo>
                    <a:pt x="176343" y="52168"/>
                  </a:lnTo>
                  <a:cubicBezTo>
                    <a:pt x="175365" y="53538"/>
                    <a:pt x="175691" y="55430"/>
                    <a:pt x="177061" y="56409"/>
                  </a:cubicBezTo>
                  <a:cubicBezTo>
                    <a:pt x="177601" y="56795"/>
                    <a:pt x="178228" y="56983"/>
                    <a:pt x="178849" y="56983"/>
                  </a:cubicBezTo>
                  <a:cubicBezTo>
                    <a:pt x="179802" y="56983"/>
                    <a:pt x="180742" y="56540"/>
                    <a:pt x="181334" y="55691"/>
                  </a:cubicBezTo>
                  <a:lnTo>
                    <a:pt x="198035" y="32205"/>
                  </a:lnTo>
                  <a:cubicBezTo>
                    <a:pt x="200286" y="29041"/>
                    <a:pt x="199568" y="24637"/>
                    <a:pt x="196404" y="22354"/>
                  </a:cubicBezTo>
                  <a:lnTo>
                    <a:pt x="192784" y="19744"/>
                  </a:lnTo>
                  <a:cubicBezTo>
                    <a:pt x="191533" y="18851"/>
                    <a:pt x="190093" y="18422"/>
                    <a:pt x="188668" y="18422"/>
                  </a:cubicBezTo>
                  <a:cubicBezTo>
                    <a:pt x="186451" y="18422"/>
                    <a:pt x="184270" y="19461"/>
                    <a:pt x="182900" y="21408"/>
                  </a:cubicBezTo>
                  <a:lnTo>
                    <a:pt x="146659" y="72327"/>
                  </a:lnTo>
                  <a:cubicBezTo>
                    <a:pt x="142777" y="72751"/>
                    <a:pt x="141538" y="74317"/>
                    <a:pt x="139483" y="74872"/>
                  </a:cubicBezTo>
                  <a:cubicBezTo>
                    <a:pt x="138928" y="73502"/>
                    <a:pt x="138896" y="72295"/>
                    <a:pt x="137623" y="70011"/>
                  </a:cubicBezTo>
                  <a:lnTo>
                    <a:pt x="161795" y="11524"/>
                  </a:lnTo>
                  <a:cubicBezTo>
                    <a:pt x="163263" y="7936"/>
                    <a:pt x="161566" y="3793"/>
                    <a:pt x="157978" y="2292"/>
                  </a:cubicBezTo>
                  <a:lnTo>
                    <a:pt x="153868" y="564"/>
                  </a:lnTo>
                  <a:cubicBezTo>
                    <a:pt x="152987" y="188"/>
                    <a:pt x="152066" y="1"/>
                    <a:pt x="15114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 dirty="0"/>
            </a:p>
          </p:txBody>
        </p:sp>
      </p:grpSp>
      <p:grpSp>
        <p:nvGrpSpPr>
          <p:cNvPr id="3087" name="Google Shape;3087;p73"/>
          <p:cNvGrpSpPr/>
          <p:nvPr/>
        </p:nvGrpSpPr>
        <p:grpSpPr>
          <a:xfrm>
            <a:off x="3262259" y="3531851"/>
            <a:ext cx="569304" cy="688239"/>
            <a:chOff x="1641575" y="238125"/>
            <a:chExt cx="4317275" cy="5219200"/>
          </a:xfrm>
          <a:solidFill>
            <a:srgbClr val="FDC3D8"/>
          </a:solidFill>
        </p:grpSpPr>
        <p:sp>
          <p:nvSpPr>
            <p:cNvPr id="3088" name="Google Shape;3088;p73"/>
            <p:cNvSpPr/>
            <p:nvPr/>
          </p:nvSpPr>
          <p:spPr>
            <a:xfrm>
              <a:off x="2160250" y="1166975"/>
              <a:ext cx="3279950" cy="2864025"/>
            </a:xfrm>
            <a:custGeom>
              <a:avLst/>
              <a:gdLst/>
              <a:ahLst/>
              <a:cxnLst/>
              <a:rect l="l" t="t" r="r" b="b"/>
              <a:pathLst>
                <a:path w="131198" h="114561" extrusionOk="0">
                  <a:moveTo>
                    <a:pt x="65599" y="0"/>
                  </a:moveTo>
                  <a:cubicBezTo>
                    <a:pt x="46157" y="0"/>
                    <a:pt x="30728" y="3523"/>
                    <a:pt x="19735" y="10471"/>
                  </a:cubicBezTo>
                  <a:cubicBezTo>
                    <a:pt x="6622" y="18724"/>
                    <a:pt x="0" y="31674"/>
                    <a:pt x="0" y="48930"/>
                  </a:cubicBezTo>
                  <a:cubicBezTo>
                    <a:pt x="0" y="85105"/>
                    <a:pt x="29423" y="114561"/>
                    <a:pt x="65599" y="114561"/>
                  </a:cubicBezTo>
                  <a:cubicBezTo>
                    <a:pt x="81289" y="114561"/>
                    <a:pt x="96457" y="108918"/>
                    <a:pt x="108331" y="98708"/>
                  </a:cubicBezTo>
                  <a:cubicBezTo>
                    <a:pt x="109603" y="97631"/>
                    <a:pt x="109766" y="95707"/>
                    <a:pt x="108657" y="94402"/>
                  </a:cubicBezTo>
                  <a:cubicBezTo>
                    <a:pt x="108045" y="93701"/>
                    <a:pt x="107186" y="93336"/>
                    <a:pt x="106325" y="93336"/>
                  </a:cubicBezTo>
                  <a:cubicBezTo>
                    <a:pt x="105624" y="93336"/>
                    <a:pt x="104922" y="93578"/>
                    <a:pt x="104351" y="94076"/>
                  </a:cubicBezTo>
                  <a:cubicBezTo>
                    <a:pt x="93586" y="103340"/>
                    <a:pt x="79821" y="108428"/>
                    <a:pt x="65599" y="108428"/>
                  </a:cubicBezTo>
                  <a:cubicBezTo>
                    <a:pt x="32783" y="108428"/>
                    <a:pt x="6100" y="81745"/>
                    <a:pt x="6100" y="48930"/>
                  </a:cubicBezTo>
                  <a:cubicBezTo>
                    <a:pt x="6100" y="33925"/>
                    <a:pt x="11776" y="22703"/>
                    <a:pt x="22997" y="15625"/>
                  </a:cubicBezTo>
                  <a:cubicBezTo>
                    <a:pt x="32979" y="9329"/>
                    <a:pt x="47331" y="6100"/>
                    <a:pt x="65599" y="6100"/>
                  </a:cubicBezTo>
                  <a:cubicBezTo>
                    <a:pt x="83866" y="6100"/>
                    <a:pt x="98218" y="9329"/>
                    <a:pt x="108200" y="15625"/>
                  </a:cubicBezTo>
                  <a:cubicBezTo>
                    <a:pt x="119421" y="22703"/>
                    <a:pt x="125097" y="33925"/>
                    <a:pt x="125097" y="48930"/>
                  </a:cubicBezTo>
                  <a:cubicBezTo>
                    <a:pt x="125097" y="62500"/>
                    <a:pt x="120661" y="75254"/>
                    <a:pt x="112278" y="85856"/>
                  </a:cubicBezTo>
                  <a:cubicBezTo>
                    <a:pt x="111234" y="87160"/>
                    <a:pt x="111429" y="89085"/>
                    <a:pt x="112767" y="90129"/>
                  </a:cubicBezTo>
                  <a:cubicBezTo>
                    <a:pt x="113340" y="90576"/>
                    <a:pt x="114020" y="90795"/>
                    <a:pt x="114693" y="90795"/>
                  </a:cubicBezTo>
                  <a:cubicBezTo>
                    <a:pt x="115591" y="90795"/>
                    <a:pt x="116476" y="90404"/>
                    <a:pt x="117073" y="89639"/>
                  </a:cubicBezTo>
                  <a:cubicBezTo>
                    <a:pt x="126304" y="77962"/>
                    <a:pt x="131197" y="63870"/>
                    <a:pt x="131197" y="48930"/>
                  </a:cubicBezTo>
                  <a:cubicBezTo>
                    <a:pt x="131197" y="31674"/>
                    <a:pt x="124575" y="18724"/>
                    <a:pt x="111462" y="10471"/>
                  </a:cubicBezTo>
                  <a:cubicBezTo>
                    <a:pt x="100469" y="3523"/>
                    <a:pt x="85040" y="0"/>
                    <a:pt x="6559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 dirty="0"/>
            </a:p>
          </p:txBody>
        </p:sp>
        <p:sp>
          <p:nvSpPr>
            <p:cNvPr id="3089" name="Google Shape;3089;p73"/>
            <p:cNvSpPr/>
            <p:nvPr/>
          </p:nvSpPr>
          <p:spPr>
            <a:xfrm>
              <a:off x="2988775" y="2196125"/>
              <a:ext cx="152525" cy="294425"/>
            </a:xfrm>
            <a:custGeom>
              <a:avLst/>
              <a:gdLst/>
              <a:ahLst/>
              <a:cxnLst/>
              <a:rect l="l" t="t" r="r" b="b"/>
              <a:pathLst>
                <a:path w="6101" h="11777" extrusionOk="0">
                  <a:moveTo>
                    <a:pt x="3034" y="0"/>
                  </a:moveTo>
                  <a:cubicBezTo>
                    <a:pt x="1338" y="0"/>
                    <a:pt x="1" y="1370"/>
                    <a:pt x="1" y="3067"/>
                  </a:cubicBezTo>
                  <a:lnTo>
                    <a:pt x="1" y="8710"/>
                  </a:lnTo>
                  <a:cubicBezTo>
                    <a:pt x="1" y="10406"/>
                    <a:pt x="1338" y="11776"/>
                    <a:pt x="3034" y="11776"/>
                  </a:cubicBezTo>
                  <a:cubicBezTo>
                    <a:pt x="4731" y="11776"/>
                    <a:pt x="6101" y="10406"/>
                    <a:pt x="6101" y="8710"/>
                  </a:cubicBezTo>
                  <a:lnTo>
                    <a:pt x="6101" y="3067"/>
                  </a:lnTo>
                  <a:cubicBezTo>
                    <a:pt x="6101" y="1370"/>
                    <a:pt x="4731" y="0"/>
                    <a:pt x="303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 dirty="0"/>
            </a:p>
          </p:txBody>
        </p:sp>
        <p:sp>
          <p:nvSpPr>
            <p:cNvPr id="3090" name="Google Shape;3090;p73"/>
            <p:cNvSpPr/>
            <p:nvPr/>
          </p:nvSpPr>
          <p:spPr>
            <a:xfrm>
              <a:off x="4457500" y="2196125"/>
              <a:ext cx="152525" cy="294425"/>
            </a:xfrm>
            <a:custGeom>
              <a:avLst/>
              <a:gdLst/>
              <a:ahLst/>
              <a:cxnLst/>
              <a:rect l="l" t="t" r="r" b="b"/>
              <a:pathLst>
                <a:path w="6101" h="11777" extrusionOk="0">
                  <a:moveTo>
                    <a:pt x="3034" y="0"/>
                  </a:moveTo>
                  <a:cubicBezTo>
                    <a:pt x="1338" y="0"/>
                    <a:pt x="0" y="1370"/>
                    <a:pt x="0" y="3067"/>
                  </a:cubicBezTo>
                  <a:lnTo>
                    <a:pt x="0" y="8710"/>
                  </a:lnTo>
                  <a:cubicBezTo>
                    <a:pt x="0" y="10406"/>
                    <a:pt x="1338" y="11776"/>
                    <a:pt x="3034" y="11776"/>
                  </a:cubicBezTo>
                  <a:cubicBezTo>
                    <a:pt x="4730" y="11776"/>
                    <a:pt x="6100" y="10406"/>
                    <a:pt x="6100" y="8710"/>
                  </a:cubicBezTo>
                  <a:lnTo>
                    <a:pt x="6100" y="3067"/>
                  </a:lnTo>
                  <a:cubicBezTo>
                    <a:pt x="6100" y="1370"/>
                    <a:pt x="4730" y="0"/>
                    <a:pt x="303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 dirty="0"/>
            </a:p>
          </p:txBody>
        </p:sp>
        <p:sp>
          <p:nvSpPr>
            <p:cNvPr id="3091" name="Google Shape;3091;p73"/>
            <p:cNvSpPr/>
            <p:nvPr/>
          </p:nvSpPr>
          <p:spPr>
            <a:xfrm>
              <a:off x="3385125" y="2650350"/>
              <a:ext cx="832625" cy="322975"/>
            </a:xfrm>
            <a:custGeom>
              <a:avLst/>
              <a:gdLst/>
              <a:ahLst/>
              <a:cxnLst/>
              <a:rect l="l" t="t" r="r" b="b"/>
              <a:pathLst>
                <a:path w="33305" h="12919" extrusionOk="0">
                  <a:moveTo>
                    <a:pt x="3034" y="1"/>
                  </a:moveTo>
                  <a:cubicBezTo>
                    <a:pt x="1370" y="1"/>
                    <a:pt x="0" y="1371"/>
                    <a:pt x="0" y="3067"/>
                  </a:cubicBezTo>
                  <a:cubicBezTo>
                    <a:pt x="0" y="8514"/>
                    <a:pt x="4404" y="12918"/>
                    <a:pt x="9851" y="12918"/>
                  </a:cubicBezTo>
                  <a:cubicBezTo>
                    <a:pt x="12493" y="12918"/>
                    <a:pt x="14875" y="11874"/>
                    <a:pt x="16636" y="10211"/>
                  </a:cubicBezTo>
                  <a:cubicBezTo>
                    <a:pt x="18430" y="11874"/>
                    <a:pt x="20812" y="12918"/>
                    <a:pt x="23454" y="12918"/>
                  </a:cubicBezTo>
                  <a:cubicBezTo>
                    <a:pt x="28869" y="12918"/>
                    <a:pt x="33305" y="8514"/>
                    <a:pt x="33305" y="3067"/>
                  </a:cubicBezTo>
                  <a:cubicBezTo>
                    <a:pt x="33305" y="1371"/>
                    <a:pt x="31935" y="1"/>
                    <a:pt x="30239" y="1"/>
                  </a:cubicBezTo>
                  <a:cubicBezTo>
                    <a:pt x="28575" y="1"/>
                    <a:pt x="27205" y="1371"/>
                    <a:pt x="27205" y="3067"/>
                  </a:cubicBezTo>
                  <a:cubicBezTo>
                    <a:pt x="27205" y="5122"/>
                    <a:pt x="25509" y="6818"/>
                    <a:pt x="23454" y="6818"/>
                  </a:cubicBezTo>
                  <a:cubicBezTo>
                    <a:pt x="21399" y="6818"/>
                    <a:pt x="19702" y="5122"/>
                    <a:pt x="19702" y="3067"/>
                  </a:cubicBezTo>
                  <a:cubicBezTo>
                    <a:pt x="19702" y="1371"/>
                    <a:pt x="18332" y="1"/>
                    <a:pt x="16636" y="1"/>
                  </a:cubicBezTo>
                  <a:cubicBezTo>
                    <a:pt x="14973" y="1"/>
                    <a:pt x="13603" y="1371"/>
                    <a:pt x="13603" y="3067"/>
                  </a:cubicBezTo>
                  <a:cubicBezTo>
                    <a:pt x="13603" y="5122"/>
                    <a:pt x="11906" y="6818"/>
                    <a:pt x="9851" y="6818"/>
                  </a:cubicBezTo>
                  <a:cubicBezTo>
                    <a:pt x="7796" y="6818"/>
                    <a:pt x="6100" y="5122"/>
                    <a:pt x="6100" y="3067"/>
                  </a:cubicBezTo>
                  <a:cubicBezTo>
                    <a:pt x="6100" y="1371"/>
                    <a:pt x="4730" y="1"/>
                    <a:pt x="303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 dirty="0"/>
            </a:p>
          </p:txBody>
        </p:sp>
        <p:sp>
          <p:nvSpPr>
            <p:cNvPr id="3092" name="Google Shape;3092;p73"/>
            <p:cNvSpPr/>
            <p:nvPr/>
          </p:nvSpPr>
          <p:spPr>
            <a:xfrm>
              <a:off x="3631400" y="2420575"/>
              <a:ext cx="340075" cy="145800"/>
            </a:xfrm>
            <a:custGeom>
              <a:avLst/>
              <a:gdLst/>
              <a:ahLst/>
              <a:cxnLst/>
              <a:rect l="l" t="t" r="r" b="b"/>
              <a:pathLst>
                <a:path w="13603" h="5832" extrusionOk="0">
                  <a:moveTo>
                    <a:pt x="6801" y="1"/>
                  </a:moveTo>
                  <a:cubicBezTo>
                    <a:pt x="3401" y="1"/>
                    <a:pt x="0" y="564"/>
                    <a:pt x="0" y="1689"/>
                  </a:cubicBezTo>
                  <a:cubicBezTo>
                    <a:pt x="0" y="3972"/>
                    <a:pt x="3034" y="5832"/>
                    <a:pt x="6785" y="5832"/>
                  </a:cubicBezTo>
                  <a:cubicBezTo>
                    <a:pt x="10569" y="5832"/>
                    <a:pt x="13603" y="3972"/>
                    <a:pt x="13603" y="1689"/>
                  </a:cubicBezTo>
                  <a:cubicBezTo>
                    <a:pt x="13603" y="564"/>
                    <a:pt x="10202" y="1"/>
                    <a:pt x="680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 dirty="0"/>
            </a:p>
          </p:txBody>
        </p:sp>
        <p:sp>
          <p:nvSpPr>
            <p:cNvPr id="3093" name="Google Shape;3093;p73"/>
            <p:cNvSpPr/>
            <p:nvPr/>
          </p:nvSpPr>
          <p:spPr>
            <a:xfrm>
              <a:off x="1641575" y="238125"/>
              <a:ext cx="4317275" cy="5219200"/>
            </a:xfrm>
            <a:custGeom>
              <a:avLst/>
              <a:gdLst/>
              <a:ahLst/>
              <a:cxnLst/>
              <a:rect l="l" t="t" r="r" b="b"/>
              <a:pathLst>
                <a:path w="172691" h="208768" extrusionOk="0">
                  <a:moveTo>
                    <a:pt x="27173" y="6785"/>
                  </a:moveTo>
                  <a:cubicBezTo>
                    <a:pt x="32621" y="6785"/>
                    <a:pt x="37742" y="8840"/>
                    <a:pt x="41624" y="12526"/>
                  </a:cubicBezTo>
                  <a:cubicBezTo>
                    <a:pt x="29620" y="19833"/>
                    <a:pt x="19410" y="30010"/>
                    <a:pt x="12070" y="42536"/>
                  </a:cubicBezTo>
                  <a:cubicBezTo>
                    <a:pt x="8286" y="38622"/>
                    <a:pt x="6101" y="33338"/>
                    <a:pt x="6101" y="27857"/>
                  </a:cubicBezTo>
                  <a:cubicBezTo>
                    <a:pt x="6101" y="16245"/>
                    <a:pt x="15560" y="6785"/>
                    <a:pt x="27173" y="6785"/>
                  </a:cubicBezTo>
                  <a:close/>
                  <a:moveTo>
                    <a:pt x="145518" y="6785"/>
                  </a:moveTo>
                  <a:cubicBezTo>
                    <a:pt x="157131" y="6785"/>
                    <a:pt x="166590" y="16245"/>
                    <a:pt x="166590" y="27857"/>
                  </a:cubicBezTo>
                  <a:cubicBezTo>
                    <a:pt x="166590" y="33338"/>
                    <a:pt x="164405" y="38622"/>
                    <a:pt x="160621" y="42536"/>
                  </a:cubicBezTo>
                  <a:cubicBezTo>
                    <a:pt x="153379" y="30206"/>
                    <a:pt x="143267" y="19931"/>
                    <a:pt x="131067" y="12526"/>
                  </a:cubicBezTo>
                  <a:cubicBezTo>
                    <a:pt x="134949" y="8840"/>
                    <a:pt x="140070" y="6785"/>
                    <a:pt x="145518" y="6785"/>
                  </a:cubicBezTo>
                  <a:close/>
                  <a:moveTo>
                    <a:pt x="102132" y="162471"/>
                  </a:moveTo>
                  <a:cubicBezTo>
                    <a:pt x="103422" y="162471"/>
                    <a:pt x="104658" y="163250"/>
                    <a:pt x="105135" y="164567"/>
                  </a:cubicBezTo>
                  <a:cubicBezTo>
                    <a:pt x="107516" y="171320"/>
                    <a:pt x="108560" y="181269"/>
                    <a:pt x="108168" y="183454"/>
                  </a:cubicBezTo>
                  <a:cubicBezTo>
                    <a:pt x="107842" y="185052"/>
                    <a:pt x="106537" y="186194"/>
                    <a:pt x="105135" y="186194"/>
                  </a:cubicBezTo>
                  <a:cubicBezTo>
                    <a:pt x="105095" y="186196"/>
                    <a:pt x="105055" y="186196"/>
                    <a:pt x="105015" y="186196"/>
                  </a:cubicBezTo>
                  <a:cubicBezTo>
                    <a:pt x="103244" y="186196"/>
                    <a:pt x="101840" y="184785"/>
                    <a:pt x="101840" y="183030"/>
                  </a:cubicBezTo>
                  <a:cubicBezTo>
                    <a:pt x="101840" y="173114"/>
                    <a:pt x="98937" y="166818"/>
                    <a:pt x="98937" y="165644"/>
                  </a:cubicBezTo>
                  <a:cubicBezTo>
                    <a:pt x="98937" y="164535"/>
                    <a:pt x="99524" y="163523"/>
                    <a:pt x="100470" y="162936"/>
                  </a:cubicBezTo>
                  <a:cubicBezTo>
                    <a:pt x="100995" y="162619"/>
                    <a:pt x="101569" y="162471"/>
                    <a:pt x="102132" y="162471"/>
                  </a:cubicBezTo>
                  <a:close/>
                  <a:moveTo>
                    <a:pt x="70581" y="162449"/>
                  </a:moveTo>
                  <a:cubicBezTo>
                    <a:pt x="72680" y="162449"/>
                    <a:pt x="74312" y="164573"/>
                    <a:pt x="73559" y="166720"/>
                  </a:cubicBezTo>
                  <a:cubicBezTo>
                    <a:pt x="73559" y="166720"/>
                    <a:pt x="73559" y="166720"/>
                    <a:pt x="73559" y="166753"/>
                  </a:cubicBezTo>
                  <a:cubicBezTo>
                    <a:pt x="71830" y="171646"/>
                    <a:pt x="70851" y="177322"/>
                    <a:pt x="70851" y="183030"/>
                  </a:cubicBezTo>
                  <a:cubicBezTo>
                    <a:pt x="70851" y="184816"/>
                    <a:pt x="69417" y="186196"/>
                    <a:pt x="67646" y="186196"/>
                  </a:cubicBezTo>
                  <a:cubicBezTo>
                    <a:pt x="67606" y="186196"/>
                    <a:pt x="67565" y="186196"/>
                    <a:pt x="67524" y="186194"/>
                  </a:cubicBezTo>
                  <a:cubicBezTo>
                    <a:pt x="66056" y="186162"/>
                    <a:pt x="64816" y="184955"/>
                    <a:pt x="64523" y="183454"/>
                  </a:cubicBezTo>
                  <a:cubicBezTo>
                    <a:pt x="64229" y="181888"/>
                    <a:pt x="64653" y="172885"/>
                    <a:pt x="67557" y="164600"/>
                  </a:cubicBezTo>
                  <a:cubicBezTo>
                    <a:pt x="67557" y="164600"/>
                    <a:pt x="67557" y="164600"/>
                    <a:pt x="67557" y="164567"/>
                  </a:cubicBezTo>
                  <a:cubicBezTo>
                    <a:pt x="68093" y="163116"/>
                    <a:pt x="69423" y="162641"/>
                    <a:pt x="69480" y="162641"/>
                  </a:cubicBezTo>
                  <a:cubicBezTo>
                    <a:pt x="69482" y="162641"/>
                    <a:pt x="69482" y="162642"/>
                    <a:pt x="69481" y="162643"/>
                  </a:cubicBezTo>
                  <a:cubicBezTo>
                    <a:pt x="69855" y="162510"/>
                    <a:pt x="70224" y="162449"/>
                    <a:pt x="70581" y="162449"/>
                  </a:cubicBezTo>
                  <a:close/>
                  <a:moveTo>
                    <a:pt x="125033" y="163034"/>
                  </a:moveTo>
                  <a:cubicBezTo>
                    <a:pt x="126827" y="164306"/>
                    <a:pt x="130285" y="167112"/>
                    <a:pt x="133710" y="171809"/>
                  </a:cubicBezTo>
                  <a:cubicBezTo>
                    <a:pt x="139810" y="180160"/>
                    <a:pt x="143137" y="190533"/>
                    <a:pt x="143593" y="202667"/>
                  </a:cubicBezTo>
                  <a:lnTo>
                    <a:pt x="129567" y="202667"/>
                  </a:lnTo>
                  <a:lnTo>
                    <a:pt x="129567" y="188478"/>
                  </a:lnTo>
                  <a:cubicBezTo>
                    <a:pt x="129567" y="186781"/>
                    <a:pt x="128197" y="185411"/>
                    <a:pt x="126501" y="185411"/>
                  </a:cubicBezTo>
                  <a:cubicBezTo>
                    <a:pt x="124804" y="185411"/>
                    <a:pt x="123434" y="186781"/>
                    <a:pt x="123434" y="188478"/>
                  </a:cubicBezTo>
                  <a:lnTo>
                    <a:pt x="123434" y="202667"/>
                  </a:lnTo>
                  <a:lnTo>
                    <a:pt x="49257" y="202667"/>
                  </a:lnTo>
                  <a:lnTo>
                    <a:pt x="49257" y="188478"/>
                  </a:lnTo>
                  <a:cubicBezTo>
                    <a:pt x="49257" y="186781"/>
                    <a:pt x="47887" y="185411"/>
                    <a:pt x="46191" y="185411"/>
                  </a:cubicBezTo>
                  <a:cubicBezTo>
                    <a:pt x="44494" y="185411"/>
                    <a:pt x="43124" y="186781"/>
                    <a:pt x="43124" y="188478"/>
                  </a:cubicBezTo>
                  <a:lnTo>
                    <a:pt x="43124" y="202667"/>
                  </a:lnTo>
                  <a:lnTo>
                    <a:pt x="29098" y="202667"/>
                  </a:lnTo>
                  <a:cubicBezTo>
                    <a:pt x="29554" y="190533"/>
                    <a:pt x="32882" y="180160"/>
                    <a:pt x="38982" y="171809"/>
                  </a:cubicBezTo>
                  <a:cubicBezTo>
                    <a:pt x="42407" y="167112"/>
                    <a:pt x="45864" y="164306"/>
                    <a:pt x="47658" y="163034"/>
                  </a:cubicBezTo>
                  <a:cubicBezTo>
                    <a:pt x="51671" y="165057"/>
                    <a:pt x="55976" y="166785"/>
                    <a:pt x="60152" y="168123"/>
                  </a:cubicBezTo>
                  <a:cubicBezTo>
                    <a:pt x="59238" y="171841"/>
                    <a:pt x="57836" y="180942"/>
                    <a:pt x="58521" y="184661"/>
                  </a:cubicBezTo>
                  <a:cubicBezTo>
                    <a:pt x="59336" y="188902"/>
                    <a:pt x="62892" y="192131"/>
                    <a:pt x="67296" y="192327"/>
                  </a:cubicBezTo>
                  <a:cubicBezTo>
                    <a:pt x="67414" y="192331"/>
                    <a:pt x="67532" y="192333"/>
                    <a:pt x="67650" y="192333"/>
                  </a:cubicBezTo>
                  <a:cubicBezTo>
                    <a:pt x="72775" y="192333"/>
                    <a:pt x="76984" y="188196"/>
                    <a:pt x="76984" y="183030"/>
                  </a:cubicBezTo>
                  <a:cubicBezTo>
                    <a:pt x="76984" y="179083"/>
                    <a:pt x="77506" y="175267"/>
                    <a:pt x="78386" y="171841"/>
                  </a:cubicBezTo>
                  <a:cubicBezTo>
                    <a:pt x="80947" y="172070"/>
                    <a:pt x="83606" y="172184"/>
                    <a:pt x="86280" y="172184"/>
                  </a:cubicBezTo>
                  <a:cubicBezTo>
                    <a:pt x="88955" y="172184"/>
                    <a:pt x="91646" y="172070"/>
                    <a:pt x="94272" y="171841"/>
                  </a:cubicBezTo>
                  <a:cubicBezTo>
                    <a:pt x="95251" y="175462"/>
                    <a:pt x="95707" y="179344"/>
                    <a:pt x="95707" y="183030"/>
                  </a:cubicBezTo>
                  <a:cubicBezTo>
                    <a:pt x="95707" y="188072"/>
                    <a:pt x="99797" y="192333"/>
                    <a:pt x="105043" y="192333"/>
                  </a:cubicBezTo>
                  <a:cubicBezTo>
                    <a:pt x="105160" y="192333"/>
                    <a:pt x="105278" y="192331"/>
                    <a:pt x="105396" y="192327"/>
                  </a:cubicBezTo>
                  <a:cubicBezTo>
                    <a:pt x="109799" y="192131"/>
                    <a:pt x="113355" y="188902"/>
                    <a:pt x="114170" y="184661"/>
                  </a:cubicBezTo>
                  <a:cubicBezTo>
                    <a:pt x="114888" y="180845"/>
                    <a:pt x="113485" y="171907"/>
                    <a:pt x="112539" y="168123"/>
                  </a:cubicBezTo>
                  <a:cubicBezTo>
                    <a:pt x="116813" y="166753"/>
                    <a:pt x="121053" y="165024"/>
                    <a:pt x="125033" y="163034"/>
                  </a:cubicBezTo>
                  <a:close/>
                  <a:moveTo>
                    <a:pt x="86346" y="0"/>
                  </a:moveTo>
                  <a:cubicBezTo>
                    <a:pt x="72515" y="0"/>
                    <a:pt x="59173" y="3229"/>
                    <a:pt x="47136" y="9427"/>
                  </a:cubicBezTo>
                  <a:cubicBezTo>
                    <a:pt x="41983" y="3817"/>
                    <a:pt x="34871" y="652"/>
                    <a:pt x="27173" y="652"/>
                  </a:cubicBezTo>
                  <a:cubicBezTo>
                    <a:pt x="12168" y="652"/>
                    <a:pt x="1" y="12852"/>
                    <a:pt x="1" y="27857"/>
                  </a:cubicBezTo>
                  <a:cubicBezTo>
                    <a:pt x="1" y="35588"/>
                    <a:pt x="3361" y="42993"/>
                    <a:pt x="9069" y="48114"/>
                  </a:cubicBezTo>
                  <a:cubicBezTo>
                    <a:pt x="6916" y="52518"/>
                    <a:pt x="5122" y="57117"/>
                    <a:pt x="3719" y="61815"/>
                  </a:cubicBezTo>
                  <a:cubicBezTo>
                    <a:pt x="3263" y="63446"/>
                    <a:pt x="4176" y="65142"/>
                    <a:pt x="5807" y="65599"/>
                  </a:cubicBezTo>
                  <a:cubicBezTo>
                    <a:pt x="6099" y="65688"/>
                    <a:pt x="6395" y="65730"/>
                    <a:pt x="6687" y="65730"/>
                  </a:cubicBezTo>
                  <a:cubicBezTo>
                    <a:pt x="7994" y="65730"/>
                    <a:pt x="9218" y="64877"/>
                    <a:pt x="9591" y="63543"/>
                  </a:cubicBezTo>
                  <a:cubicBezTo>
                    <a:pt x="19247" y="30597"/>
                    <a:pt x="49746" y="6133"/>
                    <a:pt x="86346" y="6133"/>
                  </a:cubicBezTo>
                  <a:cubicBezTo>
                    <a:pt x="130448" y="6133"/>
                    <a:pt x="166329" y="41982"/>
                    <a:pt x="166329" y="86084"/>
                  </a:cubicBezTo>
                  <a:cubicBezTo>
                    <a:pt x="166329" y="103894"/>
                    <a:pt x="160588" y="120726"/>
                    <a:pt x="149791" y="134818"/>
                  </a:cubicBezTo>
                  <a:cubicBezTo>
                    <a:pt x="140168" y="147279"/>
                    <a:pt x="126566" y="157195"/>
                    <a:pt x="110778" y="162251"/>
                  </a:cubicBezTo>
                  <a:cubicBezTo>
                    <a:pt x="109198" y="158178"/>
                    <a:pt x="105780" y="156358"/>
                    <a:pt x="102347" y="156358"/>
                  </a:cubicBezTo>
                  <a:cubicBezTo>
                    <a:pt x="97560" y="156358"/>
                    <a:pt x="92742" y="159898"/>
                    <a:pt x="92837" y="165807"/>
                  </a:cubicBezTo>
                  <a:cubicBezTo>
                    <a:pt x="90650" y="165974"/>
                    <a:pt x="88513" y="166064"/>
                    <a:pt x="86328" y="166064"/>
                  </a:cubicBezTo>
                  <a:cubicBezTo>
                    <a:pt x="84244" y="166064"/>
                    <a:pt x="82115" y="165982"/>
                    <a:pt x="79854" y="165807"/>
                  </a:cubicBezTo>
                  <a:cubicBezTo>
                    <a:pt x="79919" y="162577"/>
                    <a:pt x="78223" y="159413"/>
                    <a:pt x="75385" y="157684"/>
                  </a:cubicBezTo>
                  <a:cubicBezTo>
                    <a:pt x="73863" y="156769"/>
                    <a:pt x="72206" y="156342"/>
                    <a:pt x="70582" y="156342"/>
                  </a:cubicBezTo>
                  <a:cubicBezTo>
                    <a:pt x="66880" y="156342"/>
                    <a:pt x="63341" y="158556"/>
                    <a:pt x="61913" y="162251"/>
                  </a:cubicBezTo>
                  <a:cubicBezTo>
                    <a:pt x="59826" y="161599"/>
                    <a:pt x="58097" y="160979"/>
                    <a:pt x="55944" y="160066"/>
                  </a:cubicBezTo>
                  <a:cubicBezTo>
                    <a:pt x="42994" y="154749"/>
                    <a:pt x="31512" y="145974"/>
                    <a:pt x="22900" y="134818"/>
                  </a:cubicBezTo>
                  <a:cubicBezTo>
                    <a:pt x="12103" y="120726"/>
                    <a:pt x="6362" y="103894"/>
                    <a:pt x="6362" y="86084"/>
                  </a:cubicBezTo>
                  <a:cubicBezTo>
                    <a:pt x="6362" y="82430"/>
                    <a:pt x="6623" y="78712"/>
                    <a:pt x="7145" y="75026"/>
                  </a:cubicBezTo>
                  <a:cubicBezTo>
                    <a:pt x="7373" y="73362"/>
                    <a:pt x="6199" y="71829"/>
                    <a:pt x="4535" y="71601"/>
                  </a:cubicBezTo>
                  <a:cubicBezTo>
                    <a:pt x="4390" y="71581"/>
                    <a:pt x="4246" y="71572"/>
                    <a:pt x="4104" y="71572"/>
                  </a:cubicBezTo>
                  <a:cubicBezTo>
                    <a:pt x="2586" y="71572"/>
                    <a:pt x="1286" y="72659"/>
                    <a:pt x="1077" y="74210"/>
                  </a:cubicBezTo>
                  <a:cubicBezTo>
                    <a:pt x="523" y="78157"/>
                    <a:pt x="262" y="82137"/>
                    <a:pt x="262" y="86084"/>
                  </a:cubicBezTo>
                  <a:cubicBezTo>
                    <a:pt x="262" y="105264"/>
                    <a:pt x="6394" y="123401"/>
                    <a:pt x="18072" y="138537"/>
                  </a:cubicBezTo>
                  <a:cubicBezTo>
                    <a:pt x="24596" y="147050"/>
                    <a:pt x="32751" y="154259"/>
                    <a:pt x="41852" y="159805"/>
                  </a:cubicBezTo>
                  <a:cubicBezTo>
                    <a:pt x="39732" y="161566"/>
                    <a:pt x="36992" y="164241"/>
                    <a:pt x="34284" y="167894"/>
                  </a:cubicBezTo>
                  <a:cubicBezTo>
                    <a:pt x="24890" y="180551"/>
                    <a:pt x="22933" y="195458"/>
                    <a:pt x="22933" y="205701"/>
                  </a:cubicBezTo>
                  <a:cubicBezTo>
                    <a:pt x="22933" y="207397"/>
                    <a:pt x="24303" y="208767"/>
                    <a:pt x="25966" y="208767"/>
                  </a:cubicBezTo>
                  <a:lnTo>
                    <a:pt x="146725" y="208767"/>
                  </a:lnTo>
                  <a:cubicBezTo>
                    <a:pt x="148389" y="208767"/>
                    <a:pt x="149759" y="207397"/>
                    <a:pt x="149759" y="205701"/>
                  </a:cubicBezTo>
                  <a:cubicBezTo>
                    <a:pt x="149759" y="187108"/>
                    <a:pt x="143593" y="174875"/>
                    <a:pt x="138407" y="167894"/>
                  </a:cubicBezTo>
                  <a:cubicBezTo>
                    <a:pt x="135699" y="164241"/>
                    <a:pt x="132959" y="161566"/>
                    <a:pt x="130839" y="159805"/>
                  </a:cubicBezTo>
                  <a:cubicBezTo>
                    <a:pt x="139940" y="154259"/>
                    <a:pt x="148095" y="147050"/>
                    <a:pt x="154619" y="138537"/>
                  </a:cubicBezTo>
                  <a:cubicBezTo>
                    <a:pt x="166297" y="123401"/>
                    <a:pt x="172429" y="105264"/>
                    <a:pt x="172429" y="86084"/>
                  </a:cubicBezTo>
                  <a:cubicBezTo>
                    <a:pt x="172429" y="72481"/>
                    <a:pt x="169265" y="59596"/>
                    <a:pt x="163589" y="48147"/>
                  </a:cubicBezTo>
                  <a:cubicBezTo>
                    <a:pt x="169331" y="42993"/>
                    <a:pt x="172690" y="35588"/>
                    <a:pt x="172690" y="27857"/>
                  </a:cubicBezTo>
                  <a:cubicBezTo>
                    <a:pt x="172690" y="12852"/>
                    <a:pt x="160523" y="652"/>
                    <a:pt x="145518" y="652"/>
                  </a:cubicBezTo>
                  <a:cubicBezTo>
                    <a:pt x="137820" y="652"/>
                    <a:pt x="130676" y="3849"/>
                    <a:pt x="125522" y="9460"/>
                  </a:cubicBezTo>
                  <a:cubicBezTo>
                    <a:pt x="113779" y="3392"/>
                    <a:pt x="100437" y="0"/>
                    <a:pt x="8634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 dirty="0"/>
            </a:p>
          </p:txBody>
        </p:sp>
      </p:grpSp>
      <p:grpSp>
        <p:nvGrpSpPr>
          <p:cNvPr id="3094" name="Google Shape;3094;p73"/>
          <p:cNvGrpSpPr/>
          <p:nvPr/>
        </p:nvGrpSpPr>
        <p:grpSpPr>
          <a:xfrm>
            <a:off x="5217603" y="4539122"/>
            <a:ext cx="704372" cy="688153"/>
            <a:chOff x="1098450" y="238525"/>
            <a:chExt cx="5341550" cy="5218550"/>
          </a:xfrm>
          <a:solidFill>
            <a:srgbClr val="FDC3D8"/>
          </a:solidFill>
        </p:grpSpPr>
        <p:sp>
          <p:nvSpPr>
            <p:cNvPr id="3095" name="Google Shape;3095;p73"/>
            <p:cNvSpPr/>
            <p:nvPr/>
          </p:nvSpPr>
          <p:spPr>
            <a:xfrm>
              <a:off x="2797950" y="2615275"/>
              <a:ext cx="278925" cy="245500"/>
            </a:xfrm>
            <a:custGeom>
              <a:avLst/>
              <a:gdLst/>
              <a:ahLst/>
              <a:cxnLst/>
              <a:rect l="l" t="t" r="r" b="b"/>
              <a:pathLst>
                <a:path w="11157" h="9820" extrusionOk="0">
                  <a:moveTo>
                    <a:pt x="7813" y="1"/>
                  </a:moveTo>
                  <a:cubicBezTo>
                    <a:pt x="7030" y="1"/>
                    <a:pt x="6247" y="294"/>
                    <a:pt x="5644" y="882"/>
                  </a:cubicBezTo>
                  <a:lnTo>
                    <a:pt x="1925" y="4600"/>
                  </a:lnTo>
                  <a:cubicBezTo>
                    <a:pt x="1" y="6525"/>
                    <a:pt x="1403" y="9819"/>
                    <a:pt x="4111" y="9819"/>
                  </a:cubicBezTo>
                  <a:cubicBezTo>
                    <a:pt x="4894" y="9819"/>
                    <a:pt x="5677" y="9526"/>
                    <a:pt x="6264" y="8906"/>
                  </a:cubicBezTo>
                  <a:lnTo>
                    <a:pt x="9982" y="5220"/>
                  </a:lnTo>
                  <a:cubicBezTo>
                    <a:pt x="11157" y="4013"/>
                    <a:pt x="11157" y="2089"/>
                    <a:pt x="9982" y="882"/>
                  </a:cubicBezTo>
                  <a:cubicBezTo>
                    <a:pt x="9379" y="294"/>
                    <a:pt x="8596" y="1"/>
                    <a:pt x="781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 dirty="0"/>
            </a:p>
          </p:txBody>
        </p:sp>
        <p:sp>
          <p:nvSpPr>
            <p:cNvPr id="3096" name="Google Shape;3096;p73"/>
            <p:cNvSpPr/>
            <p:nvPr/>
          </p:nvSpPr>
          <p:spPr>
            <a:xfrm>
              <a:off x="3761050" y="3578600"/>
              <a:ext cx="278925" cy="245275"/>
            </a:xfrm>
            <a:custGeom>
              <a:avLst/>
              <a:gdLst/>
              <a:ahLst/>
              <a:cxnLst/>
              <a:rect l="l" t="t" r="r" b="b"/>
              <a:pathLst>
                <a:path w="11157" h="9811" extrusionOk="0">
                  <a:moveTo>
                    <a:pt x="7813" y="0"/>
                  </a:moveTo>
                  <a:cubicBezTo>
                    <a:pt x="7030" y="0"/>
                    <a:pt x="6248" y="302"/>
                    <a:pt x="5644" y="905"/>
                  </a:cubicBezTo>
                  <a:lnTo>
                    <a:pt x="1958" y="4591"/>
                  </a:lnTo>
                  <a:cubicBezTo>
                    <a:pt x="1" y="6516"/>
                    <a:pt x="1403" y="9811"/>
                    <a:pt x="4111" y="9811"/>
                  </a:cubicBezTo>
                  <a:cubicBezTo>
                    <a:pt x="4894" y="9811"/>
                    <a:pt x="5677" y="9517"/>
                    <a:pt x="6264" y="8930"/>
                  </a:cubicBezTo>
                  <a:lnTo>
                    <a:pt x="9982" y="5211"/>
                  </a:lnTo>
                  <a:cubicBezTo>
                    <a:pt x="11157" y="4037"/>
                    <a:pt x="11157" y="2080"/>
                    <a:pt x="9982" y="905"/>
                  </a:cubicBezTo>
                  <a:cubicBezTo>
                    <a:pt x="9379" y="302"/>
                    <a:pt x="8596" y="0"/>
                    <a:pt x="78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 dirty="0"/>
            </a:p>
          </p:txBody>
        </p:sp>
        <p:sp>
          <p:nvSpPr>
            <p:cNvPr id="3097" name="Google Shape;3097;p73"/>
            <p:cNvSpPr/>
            <p:nvPr/>
          </p:nvSpPr>
          <p:spPr>
            <a:xfrm>
              <a:off x="3168700" y="3059600"/>
              <a:ext cx="421950" cy="407850"/>
            </a:xfrm>
            <a:custGeom>
              <a:avLst/>
              <a:gdLst/>
              <a:ahLst/>
              <a:cxnLst/>
              <a:rect l="l" t="t" r="r" b="b"/>
              <a:pathLst>
                <a:path w="16878" h="16314" extrusionOk="0">
                  <a:moveTo>
                    <a:pt x="3584" y="0"/>
                  </a:moveTo>
                  <a:cubicBezTo>
                    <a:pt x="1996" y="0"/>
                    <a:pt x="628" y="1240"/>
                    <a:pt x="502" y="2844"/>
                  </a:cubicBezTo>
                  <a:cubicBezTo>
                    <a:pt x="0" y="10151"/>
                    <a:pt x="5831" y="16313"/>
                    <a:pt x="13065" y="16313"/>
                  </a:cubicBezTo>
                  <a:cubicBezTo>
                    <a:pt x="13355" y="16313"/>
                    <a:pt x="13647" y="16303"/>
                    <a:pt x="13941" y="16283"/>
                  </a:cubicBezTo>
                  <a:cubicBezTo>
                    <a:pt x="15605" y="16153"/>
                    <a:pt x="16877" y="14685"/>
                    <a:pt x="16779" y="13021"/>
                  </a:cubicBezTo>
                  <a:cubicBezTo>
                    <a:pt x="16655" y="11405"/>
                    <a:pt x="15346" y="10174"/>
                    <a:pt x="13756" y="10174"/>
                  </a:cubicBezTo>
                  <a:cubicBezTo>
                    <a:pt x="13677" y="10174"/>
                    <a:pt x="13598" y="10177"/>
                    <a:pt x="13517" y="10183"/>
                  </a:cubicBezTo>
                  <a:cubicBezTo>
                    <a:pt x="13369" y="10193"/>
                    <a:pt x="13221" y="10198"/>
                    <a:pt x="13075" y="10198"/>
                  </a:cubicBezTo>
                  <a:cubicBezTo>
                    <a:pt x="9361" y="10198"/>
                    <a:pt x="6352" y="7065"/>
                    <a:pt x="6635" y="3268"/>
                  </a:cubicBezTo>
                  <a:cubicBezTo>
                    <a:pt x="6732" y="1571"/>
                    <a:pt x="5460" y="136"/>
                    <a:pt x="3764" y="6"/>
                  </a:cubicBezTo>
                  <a:cubicBezTo>
                    <a:pt x="3704" y="2"/>
                    <a:pt x="3644" y="0"/>
                    <a:pt x="35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 dirty="0"/>
            </a:p>
          </p:txBody>
        </p:sp>
        <p:sp>
          <p:nvSpPr>
            <p:cNvPr id="3098" name="Google Shape;3098;p73"/>
            <p:cNvSpPr/>
            <p:nvPr/>
          </p:nvSpPr>
          <p:spPr>
            <a:xfrm>
              <a:off x="1098450" y="238525"/>
              <a:ext cx="5341550" cy="5218550"/>
            </a:xfrm>
            <a:custGeom>
              <a:avLst/>
              <a:gdLst/>
              <a:ahLst/>
              <a:cxnLst/>
              <a:rect l="l" t="t" r="r" b="b"/>
              <a:pathLst>
                <a:path w="213662" h="208742" extrusionOk="0">
                  <a:moveTo>
                    <a:pt x="187647" y="6092"/>
                  </a:moveTo>
                  <a:cubicBezTo>
                    <a:pt x="189294" y="6092"/>
                    <a:pt x="190941" y="6720"/>
                    <a:pt x="192197" y="7976"/>
                  </a:cubicBezTo>
                  <a:lnTo>
                    <a:pt x="204462" y="20241"/>
                  </a:lnTo>
                  <a:cubicBezTo>
                    <a:pt x="206974" y="22753"/>
                    <a:pt x="206974" y="26830"/>
                    <a:pt x="204462" y="29342"/>
                  </a:cubicBezTo>
                  <a:lnTo>
                    <a:pt x="191871" y="41933"/>
                  </a:lnTo>
                  <a:lnTo>
                    <a:pt x="170505" y="20567"/>
                  </a:lnTo>
                  <a:lnTo>
                    <a:pt x="183096" y="7976"/>
                  </a:lnTo>
                  <a:cubicBezTo>
                    <a:pt x="184352" y="6720"/>
                    <a:pt x="185999" y="6092"/>
                    <a:pt x="187647" y="6092"/>
                  </a:cubicBezTo>
                  <a:close/>
                  <a:moveTo>
                    <a:pt x="159675" y="21676"/>
                  </a:moveTo>
                  <a:cubicBezTo>
                    <a:pt x="161437" y="21676"/>
                    <a:pt x="163100" y="22263"/>
                    <a:pt x="164503" y="23307"/>
                  </a:cubicBezTo>
                  <a:cubicBezTo>
                    <a:pt x="165253" y="23894"/>
                    <a:pt x="188544" y="47185"/>
                    <a:pt x="189131" y="47935"/>
                  </a:cubicBezTo>
                  <a:cubicBezTo>
                    <a:pt x="190175" y="49338"/>
                    <a:pt x="190762" y="51001"/>
                    <a:pt x="190762" y="52763"/>
                  </a:cubicBezTo>
                  <a:cubicBezTo>
                    <a:pt x="190762" y="57199"/>
                    <a:pt x="187174" y="60820"/>
                    <a:pt x="182737" y="60820"/>
                  </a:cubicBezTo>
                  <a:cubicBezTo>
                    <a:pt x="179084" y="60820"/>
                    <a:pt x="177094" y="58471"/>
                    <a:pt x="177062" y="58439"/>
                  </a:cubicBezTo>
                  <a:cubicBezTo>
                    <a:pt x="171810" y="53220"/>
                    <a:pt x="157979" y="39389"/>
                    <a:pt x="153999" y="35377"/>
                  </a:cubicBezTo>
                  <a:cubicBezTo>
                    <a:pt x="148878" y="30288"/>
                    <a:pt x="152597" y="21676"/>
                    <a:pt x="159675" y="21676"/>
                  </a:cubicBezTo>
                  <a:close/>
                  <a:moveTo>
                    <a:pt x="124348" y="154798"/>
                  </a:moveTo>
                  <a:lnTo>
                    <a:pt x="112279" y="168335"/>
                  </a:lnTo>
                  <a:lnTo>
                    <a:pt x="72743" y="168335"/>
                  </a:lnTo>
                  <a:lnTo>
                    <a:pt x="59239" y="154798"/>
                  </a:lnTo>
                  <a:close/>
                  <a:moveTo>
                    <a:pt x="106831" y="174435"/>
                  </a:moveTo>
                  <a:lnTo>
                    <a:pt x="93653" y="189212"/>
                  </a:lnTo>
                  <a:lnTo>
                    <a:pt x="78876" y="174435"/>
                  </a:lnTo>
                  <a:close/>
                  <a:moveTo>
                    <a:pt x="18660" y="122863"/>
                  </a:moveTo>
                  <a:lnTo>
                    <a:pt x="89575" y="193811"/>
                  </a:lnTo>
                  <a:lnTo>
                    <a:pt x="89510" y="193844"/>
                  </a:lnTo>
                  <a:cubicBezTo>
                    <a:pt x="84326" y="199671"/>
                    <a:pt x="77136" y="202631"/>
                    <a:pt x="69924" y="202631"/>
                  </a:cubicBezTo>
                  <a:cubicBezTo>
                    <a:pt x="63248" y="202631"/>
                    <a:pt x="56553" y="200096"/>
                    <a:pt x="51410" y="194953"/>
                  </a:cubicBezTo>
                  <a:lnTo>
                    <a:pt x="17485" y="161028"/>
                  </a:lnTo>
                  <a:cubicBezTo>
                    <a:pt x="12331" y="155874"/>
                    <a:pt x="9624" y="149024"/>
                    <a:pt x="9820" y="141750"/>
                  </a:cubicBezTo>
                  <a:cubicBezTo>
                    <a:pt x="10178" y="129517"/>
                    <a:pt x="18431" y="123124"/>
                    <a:pt x="18660" y="122863"/>
                  </a:cubicBezTo>
                  <a:close/>
                  <a:moveTo>
                    <a:pt x="187647" y="0"/>
                  </a:moveTo>
                  <a:cubicBezTo>
                    <a:pt x="184442" y="0"/>
                    <a:pt x="181237" y="1224"/>
                    <a:pt x="178790" y="3670"/>
                  </a:cubicBezTo>
                  <a:lnTo>
                    <a:pt x="165579" y="16848"/>
                  </a:lnTo>
                  <a:cubicBezTo>
                    <a:pt x="163718" y="15994"/>
                    <a:pt x="161702" y="15564"/>
                    <a:pt x="159681" y="15564"/>
                  </a:cubicBezTo>
                  <a:cubicBezTo>
                    <a:pt x="156069" y="15564"/>
                    <a:pt x="152443" y="16937"/>
                    <a:pt x="149661" y="19719"/>
                  </a:cubicBezTo>
                  <a:cubicBezTo>
                    <a:pt x="145029" y="24351"/>
                    <a:pt x="144279" y="31462"/>
                    <a:pt x="147475" y="36877"/>
                  </a:cubicBezTo>
                  <a:lnTo>
                    <a:pt x="123565" y="53644"/>
                  </a:lnTo>
                  <a:cubicBezTo>
                    <a:pt x="119830" y="56246"/>
                    <a:pt x="115319" y="57641"/>
                    <a:pt x="110761" y="57641"/>
                  </a:cubicBezTo>
                  <a:cubicBezTo>
                    <a:pt x="110462" y="57641"/>
                    <a:pt x="110164" y="57635"/>
                    <a:pt x="109865" y="57623"/>
                  </a:cubicBezTo>
                  <a:lnTo>
                    <a:pt x="98056" y="57069"/>
                  </a:lnTo>
                  <a:cubicBezTo>
                    <a:pt x="97488" y="57043"/>
                    <a:pt x="96929" y="57031"/>
                    <a:pt x="96379" y="57031"/>
                  </a:cubicBezTo>
                  <a:cubicBezTo>
                    <a:pt x="80121" y="57031"/>
                    <a:pt x="71637" y="67873"/>
                    <a:pt x="69807" y="69040"/>
                  </a:cubicBezTo>
                  <a:cubicBezTo>
                    <a:pt x="61489" y="76478"/>
                    <a:pt x="45571" y="90667"/>
                    <a:pt x="40352" y="95332"/>
                  </a:cubicBezTo>
                  <a:cubicBezTo>
                    <a:pt x="39080" y="96441"/>
                    <a:pt x="38982" y="98398"/>
                    <a:pt x="40091" y="99638"/>
                  </a:cubicBezTo>
                  <a:cubicBezTo>
                    <a:pt x="40687" y="100322"/>
                    <a:pt x="41529" y="100666"/>
                    <a:pt x="42372" y="100666"/>
                  </a:cubicBezTo>
                  <a:cubicBezTo>
                    <a:pt x="43097" y="100666"/>
                    <a:pt x="43823" y="100411"/>
                    <a:pt x="44397" y="99899"/>
                  </a:cubicBezTo>
                  <a:lnTo>
                    <a:pt x="71732" y="75532"/>
                  </a:lnTo>
                  <a:lnTo>
                    <a:pt x="136907" y="140706"/>
                  </a:lnTo>
                  <a:lnTo>
                    <a:pt x="129795" y="148698"/>
                  </a:lnTo>
                  <a:lnTo>
                    <a:pt x="53106" y="148698"/>
                  </a:lnTo>
                  <a:cubicBezTo>
                    <a:pt x="50105" y="145697"/>
                    <a:pt x="26162" y="121721"/>
                    <a:pt x="23226" y="118786"/>
                  </a:cubicBezTo>
                  <a:lnTo>
                    <a:pt x="35263" y="108054"/>
                  </a:lnTo>
                  <a:cubicBezTo>
                    <a:pt x="36535" y="106912"/>
                    <a:pt x="36633" y="104987"/>
                    <a:pt x="35524" y="103748"/>
                  </a:cubicBezTo>
                  <a:cubicBezTo>
                    <a:pt x="34910" y="103064"/>
                    <a:pt x="34070" y="102719"/>
                    <a:pt x="33227" y="102719"/>
                  </a:cubicBezTo>
                  <a:cubicBezTo>
                    <a:pt x="32501" y="102719"/>
                    <a:pt x="31774" y="102974"/>
                    <a:pt x="31186" y="103487"/>
                  </a:cubicBezTo>
                  <a:cubicBezTo>
                    <a:pt x="31153" y="103519"/>
                    <a:pt x="14488" y="118362"/>
                    <a:pt x="14517" y="118362"/>
                  </a:cubicBezTo>
                  <a:cubicBezTo>
                    <a:pt x="14517" y="118362"/>
                    <a:pt x="14517" y="118362"/>
                    <a:pt x="14517" y="118361"/>
                  </a:cubicBezTo>
                  <a:lnTo>
                    <a:pt x="14517" y="118361"/>
                  </a:lnTo>
                  <a:cubicBezTo>
                    <a:pt x="621" y="130757"/>
                    <a:pt x="1" y="152188"/>
                    <a:pt x="13179" y="165334"/>
                  </a:cubicBezTo>
                  <a:lnTo>
                    <a:pt x="47104" y="199259"/>
                  </a:lnTo>
                  <a:cubicBezTo>
                    <a:pt x="53427" y="205582"/>
                    <a:pt x="61710" y="208742"/>
                    <a:pt x="69983" y="208742"/>
                  </a:cubicBezTo>
                  <a:cubicBezTo>
                    <a:pt x="78825" y="208742"/>
                    <a:pt x="87656" y="205134"/>
                    <a:pt x="94077" y="197921"/>
                  </a:cubicBezTo>
                  <a:cubicBezTo>
                    <a:pt x="94109" y="197889"/>
                    <a:pt x="96070" y="195703"/>
                    <a:pt x="96067" y="195703"/>
                  </a:cubicBezTo>
                  <a:lnTo>
                    <a:pt x="96067" y="195703"/>
                  </a:lnTo>
                  <a:cubicBezTo>
                    <a:pt x="96067" y="195703"/>
                    <a:pt x="96067" y="195703"/>
                    <a:pt x="96066" y="195703"/>
                  </a:cubicBezTo>
                  <a:cubicBezTo>
                    <a:pt x="96098" y="195672"/>
                    <a:pt x="143541" y="142467"/>
                    <a:pt x="143544" y="142467"/>
                  </a:cubicBezTo>
                  <a:lnTo>
                    <a:pt x="143544" y="142467"/>
                  </a:lnTo>
                  <a:cubicBezTo>
                    <a:pt x="143544" y="142467"/>
                    <a:pt x="143496" y="142520"/>
                    <a:pt x="143398" y="142631"/>
                  </a:cubicBezTo>
                  <a:cubicBezTo>
                    <a:pt x="145322" y="140478"/>
                    <a:pt x="144670" y="141195"/>
                    <a:pt x="146595" y="139010"/>
                  </a:cubicBezTo>
                  <a:cubicBezTo>
                    <a:pt x="152662" y="132225"/>
                    <a:pt x="155793" y="123483"/>
                    <a:pt x="155369" y="114382"/>
                  </a:cubicBezTo>
                  <a:lnTo>
                    <a:pt x="155076" y="108217"/>
                  </a:lnTo>
                  <a:cubicBezTo>
                    <a:pt x="155013" y="106611"/>
                    <a:pt x="153673" y="105308"/>
                    <a:pt x="152054" y="105308"/>
                  </a:cubicBezTo>
                  <a:cubicBezTo>
                    <a:pt x="151996" y="105308"/>
                    <a:pt x="151938" y="105310"/>
                    <a:pt x="151879" y="105314"/>
                  </a:cubicBezTo>
                  <a:cubicBezTo>
                    <a:pt x="150215" y="105379"/>
                    <a:pt x="148911" y="106814"/>
                    <a:pt x="148976" y="108510"/>
                  </a:cubicBezTo>
                  <a:lnTo>
                    <a:pt x="149269" y="114643"/>
                  </a:lnTo>
                  <a:cubicBezTo>
                    <a:pt x="149857" y="128050"/>
                    <a:pt x="141343" y="135552"/>
                    <a:pt x="140984" y="136139"/>
                  </a:cubicBezTo>
                  <a:lnTo>
                    <a:pt x="76299" y="71454"/>
                  </a:lnTo>
                  <a:cubicBezTo>
                    <a:pt x="76865" y="71108"/>
                    <a:pt x="83870" y="63169"/>
                    <a:pt x="96406" y="63169"/>
                  </a:cubicBezTo>
                  <a:cubicBezTo>
                    <a:pt x="96862" y="63169"/>
                    <a:pt x="97325" y="63180"/>
                    <a:pt x="97795" y="63201"/>
                  </a:cubicBezTo>
                  <a:lnTo>
                    <a:pt x="109571" y="63723"/>
                  </a:lnTo>
                  <a:cubicBezTo>
                    <a:pt x="110003" y="63744"/>
                    <a:pt x="110435" y="63754"/>
                    <a:pt x="110867" y="63754"/>
                  </a:cubicBezTo>
                  <a:cubicBezTo>
                    <a:pt x="116632" y="63754"/>
                    <a:pt x="122354" y="61942"/>
                    <a:pt x="127088" y="58635"/>
                  </a:cubicBezTo>
                  <a:lnTo>
                    <a:pt x="151488" y="41542"/>
                  </a:lnTo>
                  <a:cubicBezTo>
                    <a:pt x="156805" y="46826"/>
                    <a:pt x="167863" y="57917"/>
                    <a:pt x="170896" y="60951"/>
                  </a:cubicBezTo>
                  <a:lnTo>
                    <a:pt x="153804" y="85383"/>
                  </a:lnTo>
                  <a:cubicBezTo>
                    <a:pt x="151651" y="88416"/>
                    <a:pt x="150150" y="91842"/>
                    <a:pt x="149367" y="95495"/>
                  </a:cubicBezTo>
                  <a:cubicBezTo>
                    <a:pt x="149008" y="97159"/>
                    <a:pt x="150020" y="98790"/>
                    <a:pt x="151683" y="99148"/>
                  </a:cubicBezTo>
                  <a:cubicBezTo>
                    <a:pt x="151904" y="99196"/>
                    <a:pt x="152125" y="99219"/>
                    <a:pt x="152342" y="99219"/>
                  </a:cubicBezTo>
                  <a:cubicBezTo>
                    <a:pt x="153758" y="99219"/>
                    <a:pt x="155026" y="98242"/>
                    <a:pt x="155337" y="96800"/>
                  </a:cubicBezTo>
                  <a:cubicBezTo>
                    <a:pt x="155957" y="93929"/>
                    <a:pt x="157131" y="91287"/>
                    <a:pt x="158827" y="88873"/>
                  </a:cubicBezTo>
                  <a:lnTo>
                    <a:pt x="175561" y="64963"/>
                  </a:lnTo>
                  <a:cubicBezTo>
                    <a:pt x="177861" y="66324"/>
                    <a:pt x="180307" y="66943"/>
                    <a:pt x="182691" y="66943"/>
                  </a:cubicBezTo>
                  <a:cubicBezTo>
                    <a:pt x="190076" y="66943"/>
                    <a:pt x="196862" y="61000"/>
                    <a:pt x="196862" y="52763"/>
                  </a:cubicBezTo>
                  <a:cubicBezTo>
                    <a:pt x="196862" y="50708"/>
                    <a:pt x="196438" y="48685"/>
                    <a:pt x="195590" y="46859"/>
                  </a:cubicBezTo>
                  <a:lnTo>
                    <a:pt x="208801" y="33648"/>
                  </a:lnTo>
                  <a:cubicBezTo>
                    <a:pt x="213661" y="28787"/>
                    <a:pt x="213661" y="20828"/>
                    <a:pt x="208801" y="15935"/>
                  </a:cubicBezTo>
                  <a:lnTo>
                    <a:pt x="196503" y="3670"/>
                  </a:lnTo>
                  <a:cubicBezTo>
                    <a:pt x="194057" y="1224"/>
                    <a:pt x="190852" y="0"/>
                    <a:pt x="18764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 dirty="0"/>
            </a:p>
          </p:txBody>
        </p:sp>
      </p:grpSp>
      <p:grpSp>
        <p:nvGrpSpPr>
          <p:cNvPr id="3099" name="Google Shape;3099;p73"/>
          <p:cNvGrpSpPr/>
          <p:nvPr/>
        </p:nvGrpSpPr>
        <p:grpSpPr>
          <a:xfrm>
            <a:off x="4302415" y="4539093"/>
            <a:ext cx="436927" cy="688212"/>
            <a:chOff x="2148000" y="238300"/>
            <a:chExt cx="3313400" cy="5219000"/>
          </a:xfrm>
          <a:solidFill>
            <a:srgbClr val="FDC3D8"/>
          </a:solidFill>
        </p:grpSpPr>
        <p:sp>
          <p:nvSpPr>
            <p:cNvPr id="3100" name="Google Shape;3100;p73"/>
            <p:cNvSpPr/>
            <p:nvPr/>
          </p:nvSpPr>
          <p:spPr>
            <a:xfrm>
              <a:off x="2148000" y="238300"/>
              <a:ext cx="3313400" cy="5219000"/>
            </a:xfrm>
            <a:custGeom>
              <a:avLst/>
              <a:gdLst/>
              <a:ahLst/>
              <a:cxnLst/>
              <a:rect l="l" t="t" r="r" b="b"/>
              <a:pathLst>
                <a:path w="132536" h="208760" extrusionOk="0">
                  <a:moveTo>
                    <a:pt x="80474" y="6223"/>
                  </a:moveTo>
                  <a:lnTo>
                    <a:pt x="89151" y="25697"/>
                  </a:lnTo>
                  <a:cubicBezTo>
                    <a:pt x="91010" y="29873"/>
                    <a:pt x="92380" y="30884"/>
                    <a:pt x="106994" y="51728"/>
                  </a:cubicBezTo>
                  <a:cubicBezTo>
                    <a:pt x="108560" y="53881"/>
                    <a:pt x="108560" y="54501"/>
                    <a:pt x="118215" y="74105"/>
                  </a:cubicBezTo>
                  <a:cubicBezTo>
                    <a:pt x="119389" y="76487"/>
                    <a:pt x="120009" y="79194"/>
                    <a:pt x="120042" y="81836"/>
                  </a:cubicBezTo>
                  <a:cubicBezTo>
                    <a:pt x="120303" y="107410"/>
                    <a:pt x="120792" y="94362"/>
                    <a:pt x="118280" y="118175"/>
                  </a:cubicBezTo>
                  <a:cubicBezTo>
                    <a:pt x="117922" y="121567"/>
                    <a:pt x="119977" y="124731"/>
                    <a:pt x="123206" y="125710"/>
                  </a:cubicBezTo>
                  <a:lnTo>
                    <a:pt x="125000" y="126264"/>
                  </a:lnTo>
                  <a:cubicBezTo>
                    <a:pt x="125489" y="126428"/>
                    <a:pt x="125783" y="126950"/>
                    <a:pt x="125620" y="127439"/>
                  </a:cubicBezTo>
                  <a:lnTo>
                    <a:pt x="120531" y="146065"/>
                  </a:lnTo>
                  <a:cubicBezTo>
                    <a:pt x="119911" y="148218"/>
                    <a:pt x="119650" y="148218"/>
                    <a:pt x="112311" y="163255"/>
                  </a:cubicBezTo>
                  <a:cubicBezTo>
                    <a:pt x="111659" y="164625"/>
                    <a:pt x="110484" y="165702"/>
                    <a:pt x="109049" y="166256"/>
                  </a:cubicBezTo>
                  <a:lnTo>
                    <a:pt x="104025" y="168246"/>
                  </a:lnTo>
                  <a:cubicBezTo>
                    <a:pt x="103291" y="168538"/>
                    <a:pt x="102522" y="168681"/>
                    <a:pt x="101756" y="168681"/>
                  </a:cubicBezTo>
                  <a:cubicBezTo>
                    <a:pt x="100551" y="168681"/>
                    <a:pt x="99354" y="168325"/>
                    <a:pt x="98317" y="167626"/>
                  </a:cubicBezTo>
                  <a:lnTo>
                    <a:pt x="95805" y="165963"/>
                  </a:lnTo>
                  <a:cubicBezTo>
                    <a:pt x="94769" y="165268"/>
                    <a:pt x="93617" y="164947"/>
                    <a:pt x="92487" y="164947"/>
                  </a:cubicBezTo>
                  <a:cubicBezTo>
                    <a:pt x="89954" y="164947"/>
                    <a:pt x="87526" y="166563"/>
                    <a:pt x="86737" y="169225"/>
                  </a:cubicBezTo>
                  <a:lnTo>
                    <a:pt x="85106" y="174705"/>
                  </a:lnTo>
                  <a:lnTo>
                    <a:pt x="76527" y="176466"/>
                  </a:lnTo>
                  <a:cubicBezTo>
                    <a:pt x="76472" y="176477"/>
                    <a:pt x="76417" y="176483"/>
                    <a:pt x="76362" y="176483"/>
                  </a:cubicBezTo>
                  <a:cubicBezTo>
                    <a:pt x="76095" y="176483"/>
                    <a:pt x="75847" y="176352"/>
                    <a:pt x="75711" y="176108"/>
                  </a:cubicBezTo>
                  <a:lnTo>
                    <a:pt x="74178" y="173368"/>
                  </a:lnTo>
                  <a:cubicBezTo>
                    <a:pt x="72950" y="171132"/>
                    <a:pt x="70593" y="169840"/>
                    <a:pt x="68152" y="169840"/>
                  </a:cubicBezTo>
                  <a:cubicBezTo>
                    <a:pt x="67352" y="169840"/>
                    <a:pt x="66543" y="169979"/>
                    <a:pt x="65762" y="170269"/>
                  </a:cubicBezTo>
                  <a:lnTo>
                    <a:pt x="55618" y="174053"/>
                  </a:lnTo>
                  <a:cubicBezTo>
                    <a:pt x="53334" y="174933"/>
                    <a:pt x="52584" y="175586"/>
                    <a:pt x="42276" y="181294"/>
                  </a:cubicBezTo>
                  <a:cubicBezTo>
                    <a:pt x="36829" y="184328"/>
                    <a:pt x="35230" y="188503"/>
                    <a:pt x="32099" y="192483"/>
                  </a:cubicBezTo>
                  <a:cubicBezTo>
                    <a:pt x="31542" y="193282"/>
                    <a:pt x="30643" y="193721"/>
                    <a:pt x="29710" y="193721"/>
                  </a:cubicBezTo>
                  <a:cubicBezTo>
                    <a:pt x="29386" y="193721"/>
                    <a:pt x="29058" y="193669"/>
                    <a:pt x="28739" y="193559"/>
                  </a:cubicBezTo>
                  <a:lnTo>
                    <a:pt x="26749" y="192842"/>
                  </a:lnTo>
                  <a:cubicBezTo>
                    <a:pt x="25967" y="192567"/>
                    <a:pt x="25162" y="192435"/>
                    <a:pt x="24366" y="192435"/>
                  </a:cubicBezTo>
                  <a:cubicBezTo>
                    <a:pt x="22040" y="192435"/>
                    <a:pt x="19792" y="193565"/>
                    <a:pt x="18431" y="195582"/>
                  </a:cubicBezTo>
                  <a:lnTo>
                    <a:pt x="13995" y="202204"/>
                  </a:lnTo>
                  <a:cubicBezTo>
                    <a:pt x="13791" y="202502"/>
                    <a:pt x="13466" y="202649"/>
                    <a:pt x="13141" y="202649"/>
                  </a:cubicBezTo>
                  <a:cubicBezTo>
                    <a:pt x="12789" y="202649"/>
                    <a:pt x="12436" y="202477"/>
                    <a:pt x="12233" y="202138"/>
                  </a:cubicBezTo>
                  <a:lnTo>
                    <a:pt x="6655" y="192613"/>
                  </a:lnTo>
                  <a:cubicBezTo>
                    <a:pt x="6459" y="192254"/>
                    <a:pt x="6459" y="191863"/>
                    <a:pt x="6688" y="191537"/>
                  </a:cubicBezTo>
                  <a:lnTo>
                    <a:pt x="9460" y="187198"/>
                  </a:lnTo>
                  <a:cubicBezTo>
                    <a:pt x="11450" y="184132"/>
                    <a:pt x="12070" y="180348"/>
                    <a:pt x="11189" y="176793"/>
                  </a:cubicBezTo>
                  <a:lnTo>
                    <a:pt x="8841" y="167366"/>
                  </a:lnTo>
                  <a:cubicBezTo>
                    <a:pt x="8286" y="165180"/>
                    <a:pt x="8808" y="164854"/>
                    <a:pt x="10341" y="150697"/>
                  </a:cubicBezTo>
                  <a:cubicBezTo>
                    <a:pt x="10570" y="148772"/>
                    <a:pt x="11581" y="147011"/>
                    <a:pt x="13147" y="145836"/>
                  </a:cubicBezTo>
                  <a:lnTo>
                    <a:pt x="18431" y="141857"/>
                  </a:lnTo>
                  <a:cubicBezTo>
                    <a:pt x="20486" y="140324"/>
                    <a:pt x="20616" y="138986"/>
                    <a:pt x="24400" y="132723"/>
                  </a:cubicBezTo>
                  <a:cubicBezTo>
                    <a:pt x="26619" y="128874"/>
                    <a:pt x="25085" y="123916"/>
                    <a:pt x="21041" y="122024"/>
                  </a:cubicBezTo>
                  <a:lnTo>
                    <a:pt x="17354" y="120295"/>
                  </a:lnTo>
                  <a:cubicBezTo>
                    <a:pt x="16930" y="120099"/>
                    <a:pt x="16637" y="119708"/>
                    <a:pt x="16539" y="119284"/>
                  </a:cubicBezTo>
                  <a:lnTo>
                    <a:pt x="9754" y="91687"/>
                  </a:lnTo>
                  <a:cubicBezTo>
                    <a:pt x="9330" y="89926"/>
                    <a:pt x="10211" y="88132"/>
                    <a:pt x="11874" y="87382"/>
                  </a:cubicBezTo>
                  <a:lnTo>
                    <a:pt x="14288" y="86305"/>
                  </a:lnTo>
                  <a:cubicBezTo>
                    <a:pt x="14416" y="86252"/>
                    <a:pt x="14550" y="86227"/>
                    <a:pt x="14684" y="86227"/>
                  </a:cubicBezTo>
                  <a:cubicBezTo>
                    <a:pt x="14960" y="86227"/>
                    <a:pt x="15232" y="86336"/>
                    <a:pt x="15430" y="86534"/>
                  </a:cubicBezTo>
                  <a:lnTo>
                    <a:pt x="17420" y="88425"/>
                  </a:lnTo>
                  <a:cubicBezTo>
                    <a:pt x="18764" y="89715"/>
                    <a:pt x="20523" y="90427"/>
                    <a:pt x="22368" y="90427"/>
                  </a:cubicBezTo>
                  <a:cubicBezTo>
                    <a:pt x="22717" y="90427"/>
                    <a:pt x="23069" y="90402"/>
                    <a:pt x="23422" y="90350"/>
                  </a:cubicBezTo>
                  <a:cubicBezTo>
                    <a:pt x="27858" y="89698"/>
                    <a:pt x="29000" y="85783"/>
                    <a:pt x="29587" y="85066"/>
                  </a:cubicBezTo>
                  <a:cubicBezTo>
                    <a:pt x="31153" y="82326"/>
                    <a:pt x="30729" y="78933"/>
                    <a:pt x="28576" y="76650"/>
                  </a:cubicBezTo>
                  <a:cubicBezTo>
                    <a:pt x="9234" y="56019"/>
                    <a:pt x="8848" y="55643"/>
                    <a:pt x="8869" y="55643"/>
                  </a:cubicBezTo>
                  <a:cubicBezTo>
                    <a:pt x="8870" y="55643"/>
                    <a:pt x="8871" y="55643"/>
                    <a:pt x="8872" y="55643"/>
                  </a:cubicBezTo>
                  <a:cubicBezTo>
                    <a:pt x="8873" y="55643"/>
                    <a:pt x="8873" y="55643"/>
                    <a:pt x="8873" y="55642"/>
                  </a:cubicBezTo>
                  <a:lnTo>
                    <a:pt x="10961" y="49119"/>
                  </a:lnTo>
                  <a:cubicBezTo>
                    <a:pt x="10961" y="49119"/>
                    <a:pt x="10994" y="49086"/>
                    <a:pt x="10994" y="49086"/>
                  </a:cubicBezTo>
                  <a:lnTo>
                    <a:pt x="16050" y="50913"/>
                  </a:lnTo>
                  <a:cubicBezTo>
                    <a:pt x="16717" y="51158"/>
                    <a:pt x="17383" y="51271"/>
                    <a:pt x="18027" y="51271"/>
                  </a:cubicBezTo>
                  <a:cubicBezTo>
                    <a:pt x="21669" y="51271"/>
                    <a:pt x="24636" y="47659"/>
                    <a:pt x="23389" y="43834"/>
                  </a:cubicBezTo>
                  <a:lnTo>
                    <a:pt x="21823" y="39039"/>
                  </a:lnTo>
                  <a:cubicBezTo>
                    <a:pt x="21073" y="36723"/>
                    <a:pt x="21693" y="34113"/>
                    <a:pt x="23454" y="32417"/>
                  </a:cubicBezTo>
                  <a:lnTo>
                    <a:pt x="34480" y="21750"/>
                  </a:lnTo>
                  <a:cubicBezTo>
                    <a:pt x="35670" y="20589"/>
                    <a:pt x="37278" y="19944"/>
                    <a:pt x="38941" y="19944"/>
                  </a:cubicBezTo>
                  <a:cubicBezTo>
                    <a:pt x="39193" y="19944"/>
                    <a:pt x="39446" y="19959"/>
                    <a:pt x="39699" y="19989"/>
                  </a:cubicBezTo>
                  <a:lnTo>
                    <a:pt x="58456" y="22175"/>
                  </a:lnTo>
                  <a:cubicBezTo>
                    <a:pt x="59082" y="22248"/>
                    <a:pt x="59671" y="22280"/>
                    <a:pt x="60230" y="22280"/>
                  </a:cubicBezTo>
                  <a:cubicBezTo>
                    <a:pt x="63392" y="22280"/>
                    <a:pt x="65542" y="21243"/>
                    <a:pt x="67622" y="20772"/>
                  </a:cubicBezTo>
                  <a:cubicBezTo>
                    <a:pt x="73069" y="19239"/>
                    <a:pt x="77114" y="14835"/>
                    <a:pt x="78223" y="9322"/>
                  </a:cubicBezTo>
                  <a:lnTo>
                    <a:pt x="78615" y="7332"/>
                  </a:lnTo>
                  <a:lnTo>
                    <a:pt x="80474" y="6223"/>
                  </a:lnTo>
                  <a:close/>
                  <a:moveTo>
                    <a:pt x="80553" y="1"/>
                  </a:moveTo>
                  <a:cubicBezTo>
                    <a:pt x="79529" y="1"/>
                    <a:pt x="78489" y="269"/>
                    <a:pt x="77538" y="841"/>
                  </a:cubicBezTo>
                  <a:lnTo>
                    <a:pt x="75385" y="2113"/>
                  </a:lnTo>
                  <a:cubicBezTo>
                    <a:pt x="72384" y="3940"/>
                    <a:pt x="72580" y="7039"/>
                    <a:pt x="72221" y="8115"/>
                  </a:cubicBezTo>
                  <a:cubicBezTo>
                    <a:pt x="71569" y="11377"/>
                    <a:pt x="69155" y="13987"/>
                    <a:pt x="65958" y="14868"/>
                  </a:cubicBezTo>
                  <a:cubicBezTo>
                    <a:pt x="63629" y="15457"/>
                    <a:pt x="62217" y="16167"/>
                    <a:pt x="60207" y="16167"/>
                  </a:cubicBezTo>
                  <a:cubicBezTo>
                    <a:pt x="59880" y="16167"/>
                    <a:pt x="59538" y="16148"/>
                    <a:pt x="59173" y="16107"/>
                  </a:cubicBezTo>
                  <a:lnTo>
                    <a:pt x="40384" y="13922"/>
                  </a:lnTo>
                  <a:cubicBezTo>
                    <a:pt x="39901" y="13867"/>
                    <a:pt x="39419" y="13840"/>
                    <a:pt x="38940" y="13840"/>
                  </a:cubicBezTo>
                  <a:cubicBezTo>
                    <a:pt x="35699" y="13840"/>
                    <a:pt x="32594" y="15077"/>
                    <a:pt x="30207" y="17379"/>
                  </a:cubicBezTo>
                  <a:lnTo>
                    <a:pt x="19214" y="28013"/>
                  </a:lnTo>
                  <a:cubicBezTo>
                    <a:pt x="15789" y="31341"/>
                    <a:pt x="14517" y="36397"/>
                    <a:pt x="16017" y="40931"/>
                  </a:cubicBezTo>
                  <a:lnTo>
                    <a:pt x="17289" y="44845"/>
                  </a:lnTo>
                  <a:lnTo>
                    <a:pt x="17289" y="44845"/>
                  </a:lnTo>
                  <a:lnTo>
                    <a:pt x="13114" y="43345"/>
                  </a:lnTo>
                  <a:cubicBezTo>
                    <a:pt x="12415" y="43089"/>
                    <a:pt x="11700" y="42968"/>
                    <a:pt x="10998" y="42968"/>
                  </a:cubicBezTo>
                  <a:cubicBezTo>
                    <a:pt x="8387" y="42968"/>
                    <a:pt x="5944" y="44638"/>
                    <a:pt x="5122" y="47259"/>
                  </a:cubicBezTo>
                  <a:lnTo>
                    <a:pt x="3067" y="53783"/>
                  </a:lnTo>
                  <a:cubicBezTo>
                    <a:pt x="2382" y="55903"/>
                    <a:pt x="2904" y="58252"/>
                    <a:pt x="4437" y="59850"/>
                  </a:cubicBezTo>
                  <a:lnTo>
                    <a:pt x="24107" y="80825"/>
                  </a:lnTo>
                  <a:cubicBezTo>
                    <a:pt x="24433" y="81151"/>
                    <a:pt x="24498" y="81641"/>
                    <a:pt x="24270" y="82032"/>
                  </a:cubicBezTo>
                  <a:lnTo>
                    <a:pt x="23259" y="83793"/>
                  </a:lnTo>
                  <a:cubicBezTo>
                    <a:pt x="23070" y="84133"/>
                    <a:pt x="22729" y="84309"/>
                    <a:pt x="22381" y="84309"/>
                  </a:cubicBezTo>
                  <a:cubicBezTo>
                    <a:pt x="22126" y="84309"/>
                    <a:pt x="21867" y="84215"/>
                    <a:pt x="21660" y="84022"/>
                  </a:cubicBezTo>
                  <a:lnTo>
                    <a:pt x="19671" y="82097"/>
                  </a:lnTo>
                  <a:cubicBezTo>
                    <a:pt x="18314" y="80804"/>
                    <a:pt x="16529" y="80117"/>
                    <a:pt x="14721" y="80117"/>
                  </a:cubicBezTo>
                  <a:cubicBezTo>
                    <a:pt x="13747" y="80117"/>
                    <a:pt x="12767" y="80316"/>
                    <a:pt x="11842" y="80727"/>
                  </a:cubicBezTo>
                  <a:lnTo>
                    <a:pt x="9395" y="81804"/>
                  </a:lnTo>
                  <a:cubicBezTo>
                    <a:pt x="5024" y="83728"/>
                    <a:pt x="2676" y="88491"/>
                    <a:pt x="3817" y="93155"/>
                  </a:cubicBezTo>
                  <a:lnTo>
                    <a:pt x="10602" y="120719"/>
                  </a:lnTo>
                  <a:cubicBezTo>
                    <a:pt x="11157" y="122970"/>
                    <a:pt x="12657" y="124829"/>
                    <a:pt x="14745" y="125808"/>
                  </a:cubicBezTo>
                  <a:lnTo>
                    <a:pt x="18431" y="127537"/>
                  </a:lnTo>
                  <a:cubicBezTo>
                    <a:pt x="19246" y="127928"/>
                    <a:pt x="19540" y="128907"/>
                    <a:pt x="19116" y="129690"/>
                  </a:cubicBezTo>
                  <a:cubicBezTo>
                    <a:pt x="14908" y="136866"/>
                    <a:pt x="15234" y="136638"/>
                    <a:pt x="14778" y="136964"/>
                  </a:cubicBezTo>
                  <a:lnTo>
                    <a:pt x="9460" y="140943"/>
                  </a:lnTo>
                  <a:cubicBezTo>
                    <a:pt x="6590" y="143096"/>
                    <a:pt x="4698" y="146391"/>
                    <a:pt x="4274" y="149979"/>
                  </a:cubicBezTo>
                  <a:cubicBezTo>
                    <a:pt x="2937" y="163125"/>
                    <a:pt x="1925" y="164984"/>
                    <a:pt x="2904" y="168866"/>
                  </a:cubicBezTo>
                  <a:lnTo>
                    <a:pt x="5253" y="178293"/>
                  </a:lnTo>
                  <a:cubicBezTo>
                    <a:pt x="5742" y="180185"/>
                    <a:pt x="5416" y="182240"/>
                    <a:pt x="4339" y="183871"/>
                  </a:cubicBezTo>
                  <a:lnTo>
                    <a:pt x="1534" y="188210"/>
                  </a:lnTo>
                  <a:cubicBezTo>
                    <a:pt x="66" y="190493"/>
                    <a:pt x="1" y="193364"/>
                    <a:pt x="1371" y="195712"/>
                  </a:cubicBezTo>
                  <a:lnTo>
                    <a:pt x="6949" y="205237"/>
                  </a:lnTo>
                  <a:cubicBezTo>
                    <a:pt x="8328" y="207575"/>
                    <a:pt x="10721" y="208759"/>
                    <a:pt x="13119" y="208759"/>
                  </a:cubicBezTo>
                  <a:cubicBezTo>
                    <a:pt x="15372" y="208759"/>
                    <a:pt x="17629" y="207714"/>
                    <a:pt x="19051" y="205596"/>
                  </a:cubicBezTo>
                  <a:lnTo>
                    <a:pt x="23487" y="199007"/>
                  </a:lnTo>
                  <a:cubicBezTo>
                    <a:pt x="23704" y="198717"/>
                    <a:pt x="24029" y="198553"/>
                    <a:pt x="24354" y="198553"/>
                  </a:cubicBezTo>
                  <a:cubicBezTo>
                    <a:pt x="24469" y="198553"/>
                    <a:pt x="24584" y="198573"/>
                    <a:pt x="24694" y="198615"/>
                  </a:cubicBezTo>
                  <a:lnTo>
                    <a:pt x="26716" y="199333"/>
                  </a:lnTo>
                  <a:cubicBezTo>
                    <a:pt x="27689" y="199677"/>
                    <a:pt x="28693" y="199842"/>
                    <a:pt x="29688" y="199842"/>
                  </a:cubicBezTo>
                  <a:cubicBezTo>
                    <a:pt x="32567" y="199842"/>
                    <a:pt x="35369" y="198462"/>
                    <a:pt x="37090" y="196038"/>
                  </a:cubicBezTo>
                  <a:lnTo>
                    <a:pt x="41069" y="190395"/>
                  </a:lnTo>
                  <a:cubicBezTo>
                    <a:pt x="42178" y="188862"/>
                    <a:pt x="43613" y="187557"/>
                    <a:pt x="45277" y="186644"/>
                  </a:cubicBezTo>
                  <a:cubicBezTo>
                    <a:pt x="61783" y="177478"/>
                    <a:pt x="52747" y="181881"/>
                    <a:pt x="67915" y="176010"/>
                  </a:cubicBezTo>
                  <a:cubicBezTo>
                    <a:pt x="68000" y="175976"/>
                    <a:pt x="68090" y="175960"/>
                    <a:pt x="68182" y="175960"/>
                  </a:cubicBezTo>
                  <a:cubicBezTo>
                    <a:pt x="68443" y="175960"/>
                    <a:pt x="68708" y="176094"/>
                    <a:pt x="68829" y="176336"/>
                  </a:cubicBezTo>
                  <a:lnTo>
                    <a:pt x="70362" y="179076"/>
                  </a:lnTo>
                  <a:cubicBezTo>
                    <a:pt x="71594" y="181295"/>
                    <a:pt x="73885" y="182616"/>
                    <a:pt x="76325" y="182616"/>
                  </a:cubicBezTo>
                  <a:cubicBezTo>
                    <a:pt x="76791" y="182616"/>
                    <a:pt x="77263" y="182568"/>
                    <a:pt x="77734" y="182469"/>
                  </a:cubicBezTo>
                  <a:lnTo>
                    <a:pt x="86411" y="180707"/>
                  </a:lnTo>
                  <a:cubicBezTo>
                    <a:pt x="88596" y="180250"/>
                    <a:pt x="90325" y="178652"/>
                    <a:pt x="90945" y="176532"/>
                  </a:cubicBezTo>
                  <a:lnTo>
                    <a:pt x="92543" y="171149"/>
                  </a:lnTo>
                  <a:lnTo>
                    <a:pt x="94925" y="172748"/>
                  </a:lnTo>
                  <a:cubicBezTo>
                    <a:pt x="96971" y="174099"/>
                    <a:pt x="99344" y="174796"/>
                    <a:pt x="101734" y="174796"/>
                  </a:cubicBezTo>
                  <a:cubicBezTo>
                    <a:pt x="103268" y="174796"/>
                    <a:pt x="104810" y="174509"/>
                    <a:pt x="106276" y="173922"/>
                  </a:cubicBezTo>
                  <a:lnTo>
                    <a:pt x="111300" y="171965"/>
                  </a:lnTo>
                  <a:cubicBezTo>
                    <a:pt x="114138" y="170823"/>
                    <a:pt x="116454" y="168703"/>
                    <a:pt x="117824" y="165930"/>
                  </a:cubicBezTo>
                  <a:cubicBezTo>
                    <a:pt x="124935" y="151251"/>
                    <a:pt x="125587" y="150729"/>
                    <a:pt x="126403" y="147696"/>
                  </a:cubicBezTo>
                  <a:lnTo>
                    <a:pt x="131524" y="129070"/>
                  </a:lnTo>
                  <a:cubicBezTo>
                    <a:pt x="132535" y="125351"/>
                    <a:pt x="130480" y="121567"/>
                    <a:pt x="126794" y="120426"/>
                  </a:cubicBezTo>
                  <a:lnTo>
                    <a:pt x="125033" y="119871"/>
                  </a:lnTo>
                  <a:cubicBezTo>
                    <a:pt x="124609" y="119741"/>
                    <a:pt x="124315" y="119316"/>
                    <a:pt x="124348" y="118860"/>
                  </a:cubicBezTo>
                  <a:cubicBezTo>
                    <a:pt x="127283" y="91883"/>
                    <a:pt x="126207" y="107475"/>
                    <a:pt x="126174" y="81771"/>
                  </a:cubicBezTo>
                  <a:cubicBezTo>
                    <a:pt x="126109" y="78215"/>
                    <a:pt x="125261" y="74627"/>
                    <a:pt x="123695" y="71431"/>
                  </a:cubicBezTo>
                  <a:cubicBezTo>
                    <a:pt x="114040" y="51826"/>
                    <a:pt x="114007" y="51010"/>
                    <a:pt x="111985" y="48173"/>
                  </a:cubicBezTo>
                  <a:cubicBezTo>
                    <a:pt x="96588" y="26252"/>
                    <a:pt x="96164" y="26448"/>
                    <a:pt x="94729" y="23186"/>
                  </a:cubicBezTo>
                  <a:lnTo>
                    <a:pt x="85954" y="3483"/>
                  </a:lnTo>
                  <a:cubicBezTo>
                    <a:pt x="84969" y="1288"/>
                    <a:pt x="82799" y="1"/>
                    <a:pt x="8055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 dirty="0"/>
            </a:p>
          </p:txBody>
        </p:sp>
        <p:sp>
          <p:nvSpPr>
            <p:cNvPr id="3101" name="Google Shape;3101;p73"/>
            <p:cNvSpPr/>
            <p:nvPr/>
          </p:nvSpPr>
          <p:spPr>
            <a:xfrm>
              <a:off x="2996950" y="1891125"/>
              <a:ext cx="1912350" cy="1913175"/>
            </a:xfrm>
            <a:custGeom>
              <a:avLst/>
              <a:gdLst/>
              <a:ahLst/>
              <a:cxnLst/>
              <a:rect l="l" t="t" r="r" b="b"/>
              <a:pathLst>
                <a:path w="76494" h="76527" extrusionOk="0">
                  <a:moveTo>
                    <a:pt x="38263" y="0"/>
                  </a:moveTo>
                  <a:cubicBezTo>
                    <a:pt x="31152" y="0"/>
                    <a:pt x="24204" y="1990"/>
                    <a:pt x="18169" y="5709"/>
                  </a:cubicBezTo>
                  <a:cubicBezTo>
                    <a:pt x="16734" y="6590"/>
                    <a:pt x="16310" y="8482"/>
                    <a:pt x="17191" y="9917"/>
                  </a:cubicBezTo>
                  <a:cubicBezTo>
                    <a:pt x="17762" y="10849"/>
                    <a:pt x="18760" y="11368"/>
                    <a:pt x="19782" y="11368"/>
                  </a:cubicBezTo>
                  <a:cubicBezTo>
                    <a:pt x="20335" y="11368"/>
                    <a:pt x="20895" y="11216"/>
                    <a:pt x="21399" y="10896"/>
                  </a:cubicBezTo>
                  <a:cubicBezTo>
                    <a:pt x="26455" y="7797"/>
                    <a:pt x="32294" y="6133"/>
                    <a:pt x="38263" y="6133"/>
                  </a:cubicBezTo>
                  <a:cubicBezTo>
                    <a:pt x="48930" y="6133"/>
                    <a:pt x="58390" y="11352"/>
                    <a:pt x="64261" y="19409"/>
                  </a:cubicBezTo>
                  <a:cubicBezTo>
                    <a:pt x="61478" y="18173"/>
                    <a:pt x="58629" y="17603"/>
                    <a:pt x="55855" y="17603"/>
                  </a:cubicBezTo>
                  <a:cubicBezTo>
                    <a:pt x="44943" y="17603"/>
                    <a:pt x="35197" y="26430"/>
                    <a:pt x="35197" y="38264"/>
                  </a:cubicBezTo>
                  <a:cubicBezTo>
                    <a:pt x="35197" y="46288"/>
                    <a:pt x="28673" y="52812"/>
                    <a:pt x="20648" y="52812"/>
                  </a:cubicBezTo>
                  <a:cubicBezTo>
                    <a:pt x="13276" y="52812"/>
                    <a:pt x="6361" y="47201"/>
                    <a:pt x="6100" y="38166"/>
                  </a:cubicBezTo>
                  <a:cubicBezTo>
                    <a:pt x="6133" y="30924"/>
                    <a:pt x="8514" y="24041"/>
                    <a:pt x="13048" y="18365"/>
                  </a:cubicBezTo>
                  <a:cubicBezTo>
                    <a:pt x="14092" y="17028"/>
                    <a:pt x="13863" y="15103"/>
                    <a:pt x="12526" y="14060"/>
                  </a:cubicBezTo>
                  <a:cubicBezTo>
                    <a:pt x="11973" y="13617"/>
                    <a:pt x="11308" y="13403"/>
                    <a:pt x="10646" y="13403"/>
                  </a:cubicBezTo>
                  <a:cubicBezTo>
                    <a:pt x="9747" y="13403"/>
                    <a:pt x="8854" y="13797"/>
                    <a:pt x="8253" y="14549"/>
                  </a:cubicBezTo>
                  <a:cubicBezTo>
                    <a:pt x="2838" y="21366"/>
                    <a:pt x="0" y="29587"/>
                    <a:pt x="0" y="38264"/>
                  </a:cubicBezTo>
                  <a:cubicBezTo>
                    <a:pt x="0" y="59369"/>
                    <a:pt x="17158" y="76527"/>
                    <a:pt x="38263" y="76527"/>
                  </a:cubicBezTo>
                  <a:cubicBezTo>
                    <a:pt x="45244" y="76527"/>
                    <a:pt x="52094" y="74602"/>
                    <a:pt x="58063" y="70981"/>
                  </a:cubicBezTo>
                  <a:cubicBezTo>
                    <a:pt x="59499" y="70101"/>
                    <a:pt x="59955" y="68241"/>
                    <a:pt x="59075" y="66773"/>
                  </a:cubicBezTo>
                  <a:cubicBezTo>
                    <a:pt x="58519" y="65834"/>
                    <a:pt x="57517" y="65313"/>
                    <a:pt x="56487" y="65313"/>
                  </a:cubicBezTo>
                  <a:cubicBezTo>
                    <a:pt x="55945" y="65313"/>
                    <a:pt x="55395" y="65458"/>
                    <a:pt x="54899" y="65762"/>
                  </a:cubicBezTo>
                  <a:cubicBezTo>
                    <a:pt x="49761" y="68876"/>
                    <a:pt x="44002" y="70403"/>
                    <a:pt x="38274" y="70403"/>
                  </a:cubicBezTo>
                  <a:cubicBezTo>
                    <a:pt x="28402" y="70403"/>
                    <a:pt x="18623" y="65870"/>
                    <a:pt x="12265" y="57118"/>
                  </a:cubicBezTo>
                  <a:lnTo>
                    <a:pt x="12265" y="57118"/>
                  </a:lnTo>
                  <a:cubicBezTo>
                    <a:pt x="15022" y="58360"/>
                    <a:pt x="17861" y="58934"/>
                    <a:pt x="20633" y="58934"/>
                  </a:cubicBezTo>
                  <a:cubicBezTo>
                    <a:pt x="31471" y="58934"/>
                    <a:pt x="41297" y="50161"/>
                    <a:pt x="41297" y="38264"/>
                  </a:cubicBezTo>
                  <a:cubicBezTo>
                    <a:pt x="41297" y="30239"/>
                    <a:pt x="47821" y="23715"/>
                    <a:pt x="55845" y="23715"/>
                  </a:cubicBezTo>
                  <a:cubicBezTo>
                    <a:pt x="63217" y="23715"/>
                    <a:pt x="70100" y="29326"/>
                    <a:pt x="70394" y="38361"/>
                  </a:cubicBezTo>
                  <a:cubicBezTo>
                    <a:pt x="70361" y="45701"/>
                    <a:pt x="67915" y="52616"/>
                    <a:pt x="63315" y="58357"/>
                  </a:cubicBezTo>
                  <a:cubicBezTo>
                    <a:pt x="62239" y="59695"/>
                    <a:pt x="62467" y="61619"/>
                    <a:pt x="63772" y="62663"/>
                  </a:cubicBezTo>
                  <a:cubicBezTo>
                    <a:pt x="64331" y="63125"/>
                    <a:pt x="65004" y="63346"/>
                    <a:pt x="65675" y="63346"/>
                  </a:cubicBezTo>
                  <a:cubicBezTo>
                    <a:pt x="66570" y="63346"/>
                    <a:pt x="67463" y="62952"/>
                    <a:pt x="68078" y="62207"/>
                  </a:cubicBezTo>
                  <a:cubicBezTo>
                    <a:pt x="73493" y="55454"/>
                    <a:pt x="76494" y="46940"/>
                    <a:pt x="76494" y="38264"/>
                  </a:cubicBezTo>
                  <a:cubicBezTo>
                    <a:pt x="76494" y="17159"/>
                    <a:pt x="59336" y="0"/>
                    <a:pt x="3826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 dirty="0"/>
            </a:p>
          </p:txBody>
        </p:sp>
        <p:sp>
          <p:nvSpPr>
            <p:cNvPr id="3102" name="Google Shape;3102;p73"/>
            <p:cNvSpPr/>
            <p:nvPr/>
          </p:nvSpPr>
          <p:spPr>
            <a:xfrm>
              <a:off x="3056475" y="1327625"/>
              <a:ext cx="152525" cy="274850"/>
            </a:xfrm>
            <a:custGeom>
              <a:avLst/>
              <a:gdLst/>
              <a:ahLst/>
              <a:cxnLst/>
              <a:rect l="l" t="t" r="r" b="b"/>
              <a:pathLst>
                <a:path w="6101" h="10994" extrusionOk="0">
                  <a:moveTo>
                    <a:pt x="3034" y="0"/>
                  </a:moveTo>
                  <a:cubicBezTo>
                    <a:pt x="1370" y="0"/>
                    <a:pt x="0" y="1370"/>
                    <a:pt x="0" y="3034"/>
                  </a:cubicBezTo>
                  <a:lnTo>
                    <a:pt x="0" y="7927"/>
                  </a:lnTo>
                  <a:cubicBezTo>
                    <a:pt x="0" y="9623"/>
                    <a:pt x="1370" y="10993"/>
                    <a:pt x="3034" y="10993"/>
                  </a:cubicBezTo>
                  <a:cubicBezTo>
                    <a:pt x="4730" y="10993"/>
                    <a:pt x="6100" y="9623"/>
                    <a:pt x="6100" y="7927"/>
                  </a:cubicBezTo>
                  <a:lnTo>
                    <a:pt x="6100" y="3034"/>
                  </a:lnTo>
                  <a:cubicBezTo>
                    <a:pt x="6100" y="1370"/>
                    <a:pt x="4730" y="0"/>
                    <a:pt x="303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 dirty="0"/>
            </a:p>
          </p:txBody>
        </p:sp>
        <p:sp>
          <p:nvSpPr>
            <p:cNvPr id="3103" name="Google Shape;3103;p73"/>
            <p:cNvSpPr/>
            <p:nvPr/>
          </p:nvSpPr>
          <p:spPr>
            <a:xfrm>
              <a:off x="4329450" y="1327625"/>
              <a:ext cx="152525" cy="274850"/>
            </a:xfrm>
            <a:custGeom>
              <a:avLst/>
              <a:gdLst/>
              <a:ahLst/>
              <a:cxnLst/>
              <a:rect l="l" t="t" r="r" b="b"/>
              <a:pathLst>
                <a:path w="6101" h="10994" extrusionOk="0">
                  <a:moveTo>
                    <a:pt x="3067" y="0"/>
                  </a:moveTo>
                  <a:cubicBezTo>
                    <a:pt x="1371" y="0"/>
                    <a:pt x="1" y="1370"/>
                    <a:pt x="1" y="3034"/>
                  </a:cubicBezTo>
                  <a:lnTo>
                    <a:pt x="1" y="7927"/>
                  </a:lnTo>
                  <a:cubicBezTo>
                    <a:pt x="1" y="9623"/>
                    <a:pt x="1371" y="10993"/>
                    <a:pt x="3067" y="10993"/>
                  </a:cubicBezTo>
                  <a:cubicBezTo>
                    <a:pt x="4731" y="10993"/>
                    <a:pt x="6101" y="9623"/>
                    <a:pt x="6101" y="7927"/>
                  </a:cubicBezTo>
                  <a:lnTo>
                    <a:pt x="6101" y="3034"/>
                  </a:lnTo>
                  <a:cubicBezTo>
                    <a:pt x="6101" y="1370"/>
                    <a:pt x="4731" y="0"/>
                    <a:pt x="30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 dirty="0"/>
            </a:p>
          </p:txBody>
        </p:sp>
        <p:sp>
          <p:nvSpPr>
            <p:cNvPr id="3104" name="Google Shape;3104;p73"/>
            <p:cNvSpPr/>
            <p:nvPr/>
          </p:nvSpPr>
          <p:spPr>
            <a:xfrm>
              <a:off x="3515600" y="1445800"/>
              <a:ext cx="506450" cy="230050"/>
            </a:xfrm>
            <a:custGeom>
              <a:avLst/>
              <a:gdLst/>
              <a:ahLst/>
              <a:cxnLst/>
              <a:rect l="l" t="t" r="r" b="b"/>
              <a:pathLst>
                <a:path w="20258" h="9202" extrusionOk="0">
                  <a:moveTo>
                    <a:pt x="3442" y="0"/>
                  </a:moveTo>
                  <a:cubicBezTo>
                    <a:pt x="2730" y="0"/>
                    <a:pt x="2015" y="248"/>
                    <a:pt x="1436" y="753"/>
                  </a:cubicBezTo>
                  <a:cubicBezTo>
                    <a:pt x="131" y="1862"/>
                    <a:pt x="0" y="3820"/>
                    <a:pt x="1109" y="5092"/>
                  </a:cubicBezTo>
                  <a:cubicBezTo>
                    <a:pt x="3393" y="7701"/>
                    <a:pt x="6687" y="9202"/>
                    <a:pt x="10145" y="9202"/>
                  </a:cubicBezTo>
                  <a:cubicBezTo>
                    <a:pt x="13603" y="9202"/>
                    <a:pt x="16897" y="7701"/>
                    <a:pt x="19148" y="5092"/>
                  </a:cubicBezTo>
                  <a:cubicBezTo>
                    <a:pt x="20257" y="3820"/>
                    <a:pt x="20127" y="1862"/>
                    <a:pt x="18855" y="753"/>
                  </a:cubicBezTo>
                  <a:cubicBezTo>
                    <a:pt x="18275" y="248"/>
                    <a:pt x="17560" y="0"/>
                    <a:pt x="16848" y="0"/>
                  </a:cubicBezTo>
                  <a:cubicBezTo>
                    <a:pt x="15998" y="0"/>
                    <a:pt x="15153" y="354"/>
                    <a:pt x="14549" y="1047"/>
                  </a:cubicBezTo>
                  <a:cubicBezTo>
                    <a:pt x="13440" y="2352"/>
                    <a:pt x="11841" y="3069"/>
                    <a:pt x="10145" y="3069"/>
                  </a:cubicBezTo>
                  <a:cubicBezTo>
                    <a:pt x="8449" y="3069"/>
                    <a:pt x="6850" y="2352"/>
                    <a:pt x="5741" y="1047"/>
                  </a:cubicBezTo>
                  <a:cubicBezTo>
                    <a:pt x="5138" y="354"/>
                    <a:pt x="4292" y="0"/>
                    <a:pt x="344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 dirty="0"/>
            </a:p>
          </p:txBody>
        </p:sp>
      </p:grpSp>
      <p:grpSp>
        <p:nvGrpSpPr>
          <p:cNvPr id="3105" name="Google Shape;3105;p73"/>
          <p:cNvGrpSpPr/>
          <p:nvPr/>
        </p:nvGrpSpPr>
        <p:grpSpPr>
          <a:xfrm>
            <a:off x="8282629" y="4513842"/>
            <a:ext cx="595503" cy="739039"/>
            <a:chOff x="1698675" y="238125"/>
            <a:chExt cx="4205525" cy="5219200"/>
          </a:xfrm>
          <a:solidFill>
            <a:srgbClr val="FDC3D8"/>
          </a:solidFill>
        </p:grpSpPr>
        <p:sp>
          <p:nvSpPr>
            <p:cNvPr id="3106" name="Google Shape;3106;p73"/>
            <p:cNvSpPr/>
            <p:nvPr/>
          </p:nvSpPr>
          <p:spPr>
            <a:xfrm>
              <a:off x="2971650" y="1825075"/>
              <a:ext cx="152525" cy="297675"/>
            </a:xfrm>
            <a:custGeom>
              <a:avLst/>
              <a:gdLst/>
              <a:ahLst/>
              <a:cxnLst/>
              <a:rect l="l" t="t" r="r" b="b"/>
              <a:pathLst>
                <a:path w="6101" h="11907" extrusionOk="0">
                  <a:moveTo>
                    <a:pt x="3034" y="0"/>
                  </a:moveTo>
                  <a:cubicBezTo>
                    <a:pt x="1371" y="0"/>
                    <a:pt x="1" y="1370"/>
                    <a:pt x="1" y="3067"/>
                  </a:cubicBezTo>
                  <a:lnTo>
                    <a:pt x="1" y="8840"/>
                  </a:lnTo>
                  <a:cubicBezTo>
                    <a:pt x="1" y="10536"/>
                    <a:pt x="1371" y="11907"/>
                    <a:pt x="3034" y="11907"/>
                  </a:cubicBezTo>
                  <a:cubicBezTo>
                    <a:pt x="4731" y="11907"/>
                    <a:pt x="6101" y="10536"/>
                    <a:pt x="6101" y="8840"/>
                  </a:cubicBezTo>
                  <a:lnTo>
                    <a:pt x="6101" y="3067"/>
                  </a:lnTo>
                  <a:cubicBezTo>
                    <a:pt x="6101" y="1370"/>
                    <a:pt x="4731" y="0"/>
                    <a:pt x="303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 dirty="0"/>
            </a:p>
          </p:txBody>
        </p:sp>
        <p:sp>
          <p:nvSpPr>
            <p:cNvPr id="3107" name="Google Shape;3107;p73"/>
            <p:cNvSpPr/>
            <p:nvPr/>
          </p:nvSpPr>
          <p:spPr>
            <a:xfrm>
              <a:off x="4476250" y="1825075"/>
              <a:ext cx="152525" cy="297675"/>
            </a:xfrm>
            <a:custGeom>
              <a:avLst/>
              <a:gdLst/>
              <a:ahLst/>
              <a:cxnLst/>
              <a:rect l="l" t="t" r="r" b="b"/>
              <a:pathLst>
                <a:path w="6101" h="11907" extrusionOk="0">
                  <a:moveTo>
                    <a:pt x="3067" y="0"/>
                  </a:moveTo>
                  <a:cubicBezTo>
                    <a:pt x="1370" y="0"/>
                    <a:pt x="0" y="1370"/>
                    <a:pt x="0" y="3067"/>
                  </a:cubicBezTo>
                  <a:lnTo>
                    <a:pt x="0" y="8840"/>
                  </a:lnTo>
                  <a:cubicBezTo>
                    <a:pt x="0" y="10536"/>
                    <a:pt x="1370" y="11907"/>
                    <a:pt x="3067" y="11907"/>
                  </a:cubicBezTo>
                  <a:cubicBezTo>
                    <a:pt x="4730" y="11907"/>
                    <a:pt x="6100" y="10536"/>
                    <a:pt x="6100" y="8840"/>
                  </a:cubicBezTo>
                  <a:lnTo>
                    <a:pt x="6100" y="3067"/>
                  </a:lnTo>
                  <a:cubicBezTo>
                    <a:pt x="6100" y="1370"/>
                    <a:pt x="4730" y="0"/>
                    <a:pt x="30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 dirty="0"/>
            </a:p>
          </p:txBody>
        </p:sp>
        <p:sp>
          <p:nvSpPr>
            <p:cNvPr id="3108" name="Google Shape;3108;p73"/>
            <p:cNvSpPr/>
            <p:nvPr/>
          </p:nvSpPr>
          <p:spPr>
            <a:xfrm>
              <a:off x="3516400" y="1965250"/>
              <a:ext cx="567625" cy="243325"/>
            </a:xfrm>
            <a:custGeom>
              <a:avLst/>
              <a:gdLst/>
              <a:ahLst/>
              <a:cxnLst/>
              <a:rect l="l" t="t" r="r" b="b"/>
              <a:pathLst>
                <a:path w="22705" h="9733" extrusionOk="0">
                  <a:moveTo>
                    <a:pt x="3410" y="1"/>
                  </a:moveTo>
                  <a:cubicBezTo>
                    <a:pt x="2698" y="1"/>
                    <a:pt x="1983" y="249"/>
                    <a:pt x="1404" y="754"/>
                  </a:cubicBezTo>
                  <a:cubicBezTo>
                    <a:pt x="131" y="1863"/>
                    <a:pt x="1" y="3788"/>
                    <a:pt x="1110" y="5060"/>
                  </a:cubicBezTo>
                  <a:cubicBezTo>
                    <a:pt x="3817" y="8175"/>
                    <a:pt x="7585" y="9733"/>
                    <a:pt x="11353" y="9733"/>
                  </a:cubicBezTo>
                  <a:cubicBezTo>
                    <a:pt x="15120" y="9733"/>
                    <a:pt x="18888" y="8175"/>
                    <a:pt x="21595" y="5060"/>
                  </a:cubicBezTo>
                  <a:cubicBezTo>
                    <a:pt x="22704" y="3788"/>
                    <a:pt x="22574" y="1863"/>
                    <a:pt x="21302" y="754"/>
                  </a:cubicBezTo>
                  <a:cubicBezTo>
                    <a:pt x="20722" y="249"/>
                    <a:pt x="20007" y="1"/>
                    <a:pt x="19296" y="1"/>
                  </a:cubicBezTo>
                  <a:cubicBezTo>
                    <a:pt x="18445" y="1"/>
                    <a:pt x="17600" y="355"/>
                    <a:pt x="16996" y="1048"/>
                  </a:cubicBezTo>
                  <a:cubicBezTo>
                    <a:pt x="15495" y="2760"/>
                    <a:pt x="13424" y="3617"/>
                    <a:pt x="11353" y="3617"/>
                  </a:cubicBezTo>
                  <a:cubicBezTo>
                    <a:pt x="9281" y="3617"/>
                    <a:pt x="7210" y="2760"/>
                    <a:pt x="5709" y="1048"/>
                  </a:cubicBezTo>
                  <a:cubicBezTo>
                    <a:pt x="5106" y="355"/>
                    <a:pt x="4260" y="1"/>
                    <a:pt x="341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 dirty="0"/>
            </a:p>
          </p:txBody>
        </p:sp>
        <p:sp>
          <p:nvSpPr>
            <p:cNvPr id="3109" name="Google Shape;3109;p73"/>
            <p:cNvSpPr/>
            <p:nvPr/>
          </p:nvSpPr>
          <p:spPr>
            <a:xfrm>
              <a:off x="1698675" y="238125"/>
              <a:ext cx="4205525" cy="5219200"/>
            </a:xfrm>
            <a:custGeom>
              <a:avLst/>
              <a:gdLst/>
              <a:ahLst/>
              <a:cxnLst/>
              <a:rect l="l" t="t" r="r" b="b"/>
              <a:pathLst>
                <a:path w="168221" h="208768" extrusionOk="0">
                  <a:moveTo>
                    <a:pt x="128490" y="6133"/>
                  </a:moveTo>
                  <a:cubicBezTo>
                    <a:pt x="133285" y="6133"/>
                    <a:pt x="137167" y="10014"/>
                    <a:pt x="137167" y="14809"/>
                  </a:cubicBezTo>
                  <a:cubicBezTo>
                    <a:pt x="137167" y="19572"/>
                    <a:pt x="133285" y="23486"/>
                    <a:pt x="128490" y="23486"/>
                  </a:cubicBezTo>
                  <a:lnTo>
                    <a:pt x="39633" y="23486"/>
                  </a:lnTo>
                  <a:cubicBezTo>
                    <a:pt x="34838" y="23486"/>
                    <a:pt x="30956" y="19572"/>
                    <a:pt x="30956" y="14809"/>
                  </a:cubicBezTo>
                  <a:cubicBezTo>
                    <a:pt x="30956" y="10014"/>
                    <a:pt x="34838" y="6133"/>
                    <a:pt x="39633" y="6133"/>
                  </a:cubicBezTo>
                  <a:close/>
                  <a:moveTo>
                    <a:pt x="125424" y="29586"/>
                  </a:moveTo>
                  <a:lnTo>
                    <a:pt x="125424" y="48440"/>
                  </a:lnTo>
                  <a:lnTo>
                    <a:pt x="42700" y="48440"/>
                  </a:lnTo>
                  <a:lnTo>
                    <a:pt x="42700" y="29586"/>
                  </a:lnTo>
                  <a:close/>
                  <a:moveTo>
                    <a:pt x="65823" y="101364"/>
                  </a:moveTo>
                  <a:cubicBezTo>
                    <a:pt x="69616" y="101364"/>
                    <a:pt x="73437" y="103101"/>
                    <a:pt x="75874" y="106797"/>
                  </a:cubicBezTo>
                  <a:cubicBezTo>
                    <a:pt x="76469" y="107690"/>
                    <a:pt x="77449" y="108181"/>
                    <a:pt x="78453" y="108181"/>
                  </a:cubicBezTo>
                  <a:cubicBezTo>
                    <a:pt x="78881" y="108181"/>
                    <a:pt x="79314" y="108092"/>
                    <a:pt x="79723" y="107907"/>
                  </a:cubicBezTo>
                  <a:cubicBezTo>
                    <a:pt x="80981" y="107321"/>
                    <a:pt x="82311" y="107042"/>
                    <a:pt x="83624" y="107042"/>
                  </a:cubicBezTo>
                  <a:cubicBezTo>
                    <a:pt x="87216" y="107042"/>
                    <a:pt x="90679" y="109128"/>
                    <a:pt x="92184" y="112734"/>
                  </a:cubicBezTo>
                  <a:cubicBezTo>
                    <a:pt x="92619" y="113808"/>
                    <a:pt x="93726" y="114598"/>
                    <a:pt x="94999" y="114598"/>
                  </a:cubicBezTo>
                  <a:cubicBezTo>
                    <a:pt x="95157" y="114598"/>
                    <a:pt x="95317" y="114586"/>
                    <a:pt x="95479" y="114561"/>
                  </a:cubicBezTo>
                  <a:cubicBezTo>
                    <a:pt x="95847" y="114504"/>
                    <a:pt x="96212" y="114476"/>
                    <a:pt x="96570" y="114476"/>
                  </a:cubicBezTo>
                  <a:cubicBezTo>
                    <a:pt x="100904" y="114476"/>
                    <a:pt x="104334" y="118515"/>
                    <a:pt x="103340" y="122944"/>
                  </a:cubicBezTo>
                  <a:cubicBezTo>
                    <a:pt x="103209" y="123662"/>
                    <a:pt x="102948" y="124184"/>
                    <a:pt x="102948" y="124216"/>
                  </a:cubicBezTo>
                  <a:cubicBezTo>
                    <a:pt x="101307" y="123654"/>
                    <a:pt x="99621" y="123381"/>
                    <a:pt x="97954" y="123381"/>
                  </a:cubicBezTo>
                  <a:cubicBezTo>
                    <a:pt x="93723" y="123381"/>
                    <a:pt x="89610" y="125139"/>
                    <a:pt x="86639" y="128392"/>
                  </a:cubicBezTo>
                  <a:lnTo>
                    <a:pt x="44428" y="128392"/>
                  </a:lnTo>
                  <a:cubicBezTo>
                    <a:pt x="40677" y="128392"/>
                    <a:pt x="37350" y="125423"/>
                    <a:pt x="37448" y="121346"/>
                  </a:cubicBezTo>
                  <a:cubicBezTo>
                    <a:pt x="37589" y="116302"/>
                    <a:pt x="41819" y="112329"/>
                    <a:pt x="46732" y="112329"/>
                  </a:cubicBezTo>
                  <a:cubicBezTo>
                    <a:pt x="47507" y="112329"/>
                    <a:pt x="48298" y="112428"/>
                    <a:pt x="49093" y="112636"/>
                  </a:cubicBezTo>
                  <a:cubicBezTo>
                    <a:pt x="49697" y="112803"/>
                    <a:pt x="50327" y="113102"/>
                    <a:pt x="51068" y="113102"/>
                  </a:cubicBezTo>
                  <a:cubicBezTo>
                    <a:pt x="51489" y="113102"/>
                    <a:pt x="51945" y="113006"/>
                    <a:pt x="52453" y="112734"/>
                  </a:cubicBezTo>
                  <a:cubicBezTo>
                    <a:pt x="53236" y="112310"/>
                    <a:pt x="53790" y="111593"/>
                    <a:pt x="53986" y="110744"/>
                  </a:cubicBezTo>
                  <a:cubicBezTo>
                    <a:pt x="55387" y="104687"/>
                    <a:pt x="60578" y="101364"/>
                    <a:pt x="65823" y="101364"/>
                  </a:cubicBezTo>
                  <a:close/>
                  <a:moveTo>
                    <a:pt x="116290" y="124673"/>
                  </a:moveTo>
                  <a:cubicBezTo>
                    <a:pt x="120433" y="124673"/>
                    <a:pt x="122651" y="128261"/>
                    <a:pt x="122586" y="132208"/>
                  </a:cubicBezTo>
                  <a:cubicBezTo>
                    <a:pt x="122553" y="133741"/>
                    <a:pt x="123760" y="135111"/>
                    <a:pt x="125326" y="135275"/>
                  </a:cubicBezTo>
                  <a:cubicBezTo>
                    <a:pt x="128098" y="135568"/>
                    <a:pt x="130186" y="137884"/>
                    <a:pt x="130186" y="140657"/>
                  </a:cubicBezTo>
                  <a:lnTo>
                    <a:pt x="130186" y="140722"/>
                  </a:lnTo>
                  <a:cubicBezTo>
                    <a:pt x="130153" y="142581"/>
                    <a:pt x="128555" y="144115"/>
                    <a:pt x="126598" y="144115"/>
                  </a:cubicBezTo>
                  <a:lnTo>
                    <a:pt x="92608" y="144115"/>
                  </a:lnTo>
                  <a:cubicBezTo>
                    <a:pt x="91075" y="144115"/>
                    <a:pt x="89737" y="143169"/>
                    <a:pt x="89248" y="141766"/>
                  </a:cubicBezTo>
                  <a:cubicBezTo>
                    <a:pt x="87113" y="135665"/>
                    <a:pt x="91766" y="129508"/>
                    <a:pt x="97927" y="129508"/>
                  </a:cubicBezTo>
                  <a:cubicBezTo>
                    <a:pt x="98355" y="129508"/>
                    <a:pt x="98790" y="129537"/>
                    <a:pt x="99230" y="129599"/>
                  </a:cubicBezTo>
                  <a:cubicBezTo>
                    <a:pt x="100991" y="129827"/>
                    <a:pt x="101709" y="130382"/>
                    <a:pt x="102688" y="130675"/>
                  </a:cubicBezTo>
                  <a:cubicBezTo>
                    <a:pt x="103339" y="130873"/>
                    <a:pt x="103994" y="130969"/>
                    <a:pt x="104637" y="130969"/>
                  </a:cubicBezTo>
                  <a:cubicBezTo>
                    <a:pt x="106537" y="130969"/>
                    <a:pt x="108327" y="130131"/>
                    <a:pt x="109570" y="128620"/>
                  </a:cubicBezTo>
                  <a:cubicBezTo>
                    <a:pt x="109701" y="128490"/>
                    <a:pt x="109929" y="128196"/>
                    <a:pt x="110027" y="128033"/>
                  </a:cubicBezTo>
                  <a:cubicBezTo>
                    <a:pt x="111430" y="125945"/>
                    <a:pt x="113778" y="124673"/>
                    <a:pt x="116290" y="124673"/>
                  </a:cubicBezTo>
                  <a:close/>
                  <a:moveTo>
                    <a:pt x="83213" y="134492"/>
                  </a:moveTo>
                  <a:cubicBezTo>
                    <a:pt x="82333" y="137591"/>
                    <a:pt x="82431" y="140820"/>
                    <a:pt x="83474" y="143788"/>
                  </a:cubicBezTo>
                  <a:cubicBezTo>
                    <a:pt x="84747" y="147474"/>
                    <a:pt x="88172" y="149986"/>
                    <a:pt x="92053" y="150214"/>
                  </a:cubicBezTo>
                  <a:cubicBezTo>
                    <a:pt x="90292" y="151389"/>
                    <a:pt x="88596" y="152335"/>
                    <a:pt x="87030" y="153052"/>
                  </a:cubicBezTo>
                  <a:cubicBezTo>
                    <a:pt x="84783" y="154024"/>
                    <a:pt x="82220" y="154507"/>
                    <a:pt x="79376" y="154507"/>
                  </a:cubicBezTo>
                  <a:cubicBezTo>
                    <a:pt x="74580" y="154507"/>
                    <a:pt x="68985" y="153133"/>
                    <a:pt x="62761" y="150410"/>
                  </a:cubicBezTo>
                  <a:cubicBezTo>
                    <a:pt x="68567" y="144604"/>
                    <a:pt x="71699" y="138928"/>
                    <a:pt x="73395" y="134492"/>
                  </a:cubicBezTo>
                  <a:close/>
                  <a:moveTo>
                    <a:pt x="66740" y="134492"/>
                  </a:moveTo>
                  <a:cubicBezTo>
                    <a:pt x="64783" y="138667"/>
                    <a:pt x="61358" y="143788"/>
                    <a:pt x="55356" y="148910"/>
                  </a:cubicBezTo>
                  <a:cubicBezTo>
                    <a:pt x="53692" y="150312"/>
                    <a:pt x="54019" y="152955"/>
                    <a:pt x="55943" y="153966"/>
                  </a:cubicBezTo>
                  <a:cubicBezTo>
                    <a:pt x="64732" y="158413"/>
                    <a:pt x="72539" y="160654"/>
                    <a:pt x="79305" y="160654"/>
                  </a:cubicBezTo>
                  <a:cubicBezTo>
                    <a:pt x="83012" y="160654"/>
                    <a:pt x="86406" y="159981"/>
                    <a:pt x="89476" y="158630"/>
                  </a:cubicBezTo>
                  <a:cubicBezTo>
                    <a:pt x="93326" y="156934"/>
                    <a:pt x="97501" y="154129"/>
                    <a:pt x="101937" y="150247"/>
                  </a:cubicBezTo>
                  <a:lnTo>
                    <a:pt x="109701" y="150247"/>
                  </a:lnTo>
                  <a:cubicBezTo>
                    <a:pt x="105297" y="154944"/>
                    <a:pt x="100078" y="159413"/>
                    <a:pt x="94435" y="162447"/>
                  </a:cubicBezTo>
                  <a:cubicBezTo>
                    <a:pt x="89490" y="165099"/>
                    <a:pt x="84323" y="166218"/>
                    <a:pt x="79093" y="166218"/>
                  </a:cubicBezTo>
                  <a:cubicBezTo>
                    <a:pt x="68693" y="166218"/>
                    <a:pt x="58045" y="161795"/>
                    <a:pt x="48408" y="156217"/>
                  </a:cubicBezTo>
                  <a:cubicBezTo>
                    <a:pt x="47886" y="155923"/>
                    <a:pt x="47299" y="155792"/>
                    <a:pt x="46842" y="155792"/>
                  </a:cubicBezTo>
                  <a:cubicBezTo>
                    <a:pt x="45081" y="155825"/>
                    <a:pt x="44950" y="156967"/>
                    <a:pt x="36371" y="161142"/>
                  </a:cubicBezTo>
                  <a:cubicBezTo>
                    <a:pt x="34871" y="158859"/>
                    <a:pt x="33860" y="157326"/>
                    <a:pt x="33240" y="156380"/>
                  </a:cubicBezTo>
                  <a:cubicBezTo>
                    <a:pt x="43711" y="151128"/>
                    <a:pt x="54410" y="141407"/>
                    <a:pt x="59205" y="134492"/>
                  </a:cubicBezTo>
                  <a:close/>
                  <a:moveTo>
                    <a:pt x="127283" y="54573"/>
                  </a:moveTo>
                  <a:cubicBezTo>
                    <a:pt x="128425" y="55454"/>
                    <a:pt x="130675" y="56824"/>
                    <a:pt x="131165" y="57183"/>
                  </a:cubicBezTo>
                  <a:cubicBezTo>
                    <a:pt x="134851" y="60118"/>
                    <a:pt x="138276" y="63674"/>
                    <a:pt x="141375" y="67751"/>
                  </a:cubicBezTo>
                  <a:cubicBezTo>
                    <a:pt x="161599" y="94239"/>
                    <a:pt x="152857" y="128392"/>
                    <a:pt x="134851" y="156412"/>
                  </a:cubicBezTo>
                  <a:cubicBezTo>
                    <a:pt x="129697" y="164437"/>
                    <a:pt x="124412" y="172102"/>
                    <a:pt x="119161" y="179181"/>
                  </a:cubicBezTo>
                  <a:lnTo>
                    <a:pt x="48963" y="179181"/>
                  </a:lnTo>
                  <a:cubicBezTo>
                    <a:pt x="45896" y="175038"/>
                    <a:pt x="42830" y="170700"/>
                    <a:pt x="39796" y="166263"/>
                  </a:cubicBezTo>
                  <a:cubicBezTo>
                    <a:pt x="42308" y="165024"/>
                    <a:pt x="44885" y="163621"/>
                    <a:pt x="46908" y="162414"/>
                  </a:cubicBezTo>
                  <a:cubicBezTo>
                    <a:pt x="58737" y="169020"/>
                    <a:pt x="69212" y="172355"/>
                    <a:pt x="78855" y="172355"/>
                  </a:cubicBezTo>
                  <a:cubicBezTo>
                    <a:pt x="93117" y="172355"/>
                    <a:pt x="105556" y="165058"/>
                    <a:pt x="117856" y="150247"/>
                  </a:cubicBezTo>
                  <a:lnTo>
                    <a:pt x="126598" y="150247"/>
                  </a:lnTo>
                  <a:cubicBezTo>
                    <a:pt x="131915" y="150247"/>
                    <a:pt x="136253" y="145974"/>
                    <a:pt x="136286" y="140755"/>
                  </a:cubicBezTo>
                  <a:lnTo>
                    <a:pt x="136286" y="140657"/>
                  </a:lnTo>
                  <a:cubicBezTo>
                    <a:pt x="136286" y="135633"/>
                    <a:pt x="133089" y="131328"/>
                    <a:pt x="128522" y="129762"/>
                  </a:cubicBezTo>
                  <a:cubicBezTo>
                    <a:pt x="127484" y="122492"/>
                    <a:pt x="122038" y="118535"/>
                    <a:pt x="116215" y="118535"/>
                  </a:cubicBezTo>
                  <a:cubicBezTo>
                    <a:pt x="113991" y="118535"/>
                    <a:pt x="111712" y="119112"/>
                    <a:pt x="109603" y="120302"/>
                  </a:cubicBezTo>
                  <a:cubicBezTo>
                    <a:pt x="109048" y="113843"/>
                    <a:pt x="103601" y="108494"/>
                    <a:pt x="96816" y="108363"/>
                  </a:cubicBezTo>
                  <a:cubicBezTo>
                    <a:pt x="93950" y="103586"/>
                    <a:pt x="88856" y="100915"/>
                    <a:pt x="83621" y="100915"/>
                  </a:cubicBezTo>
                  <a:cubicBezTo>
                    <a:pt x="82242" y="100915"/>
                    <a:pt x="80854" y="101100"/>
                    <a:pt x="79495" y="101480"/>
                  </a:cubicBezTo>
                  <a:cubicBezTo>
                    <a:pt x="75821" y="97261"/>
                    <a:pt x="70787" y="95248"/>
                    <a:pt x="65795" y="95248"/>
                  </a:cubicBezTo>
                  <a:cubicBezTo>
                    <a:pt x="58862" y="95248"/>
                    <a:pt x="52010" y="99129"/>
                    <a:pt x="48995" y="106373"/>
                  </a:cubicBezTo>
                  <a:cubicBezTo>
                    <a:pt x="48231" y="106260"/>
                    <a:pt x="47474" y="106205"/>
                    <a:pt x="46728" y="106205"/>
                  </a:cubicBezTo>
                  <a:cubicBezTo>
                    <a:pt x="38246" y="106205"/>
                    <a:pt x="31228" y="113290"/>
                    <a:pt x="31348" y="121835"/>
                  </a:cubicBezTo>
                  <a:cubicBezTo>
                    <a:pt x="31446" y="128816"/>
                    <a:pt x="37317" y="134492"/>
                    <a:pt x="44428" y="134492"/>
                  </a:cubicBezTo>
                  <a:lnTo>
                    <a:pt x="51376" y="134492"/>
                  </a:lnTo>
                  <a:cubicBezTo>
                    <a:pt x="45113" y="141440"/>
                    <a:pt x="38394" y="147050"/>
                    <a:pt x="30043" y="151128"/>
                  </a:cubicBezTo>
                  <a:cubicBezTo>
                    <a:pt x="14320" y="124184"/>
                    <a:pt x="7731" y="92640"/>
                    <a:pt x="26748" y="67751"/>
                  </a:cubicBezTo>
                  <a:cubicBezTo>
                    <a:pt x="29847" y="63674"/>
                    <a:pt x="33272" y="60118"/>
                    <a:pt x="36926" y="57183"/>
                  </a:cubicBezTo>
                  <a:cubicBezTo>
                    <a:pt x="37480" y="56791"/>
                    <a:pt x="39699" y="55486"/>
                    <a:pt x="40840" y="54573"/>
                  </a:cubicBezTo>
                  <a:close/>
                  <a:moveTo>
                    <a:pt x="120694" y="185281"/>
                  </a:moveTo>
                  <a:cubicBezTo>
                    <a:pt x="125456" y="185281"/>
                    <a:pt x="129371" y="189195"/>
                    <a:pt x="129371" y="193958"/>
                  </a:cubicBezTo>
                  <a:cubicBezTo>
                    <a:pt x="129371" y="198753"/>
                    <a:pt x="125456" y="202667"/>
                    <a:pt x="120694" y="202667"/>
                  </a:cubicBezTo>
                  <a:lnTo>
                    <a:pt x="47429" y="202667"/>
                  </a:lnTo>
                  <a:cubicBezTo>
                    <a:pt x="42667" y="202667"/>
                    <a:pt x="38753" y="198753"/>
                    <a:pt x="38753" y="193958"/>
                  </a:cubicBezTo>
                  <a:cubicBezTo>
                    <a:pt x="38753" y="189195"/>
                    <a:pt x="42667" y="185281"/>
                    <a:pt x="47429" y="185281"/>
                  </a:cubicBezTo>
                  <a:close/>
                  <a:moveTo>
                    <a:pt x="39633" y="0"/>
                  </a:moveTo>
                  <a:cubicBezTo>
                    <a:pt x="31478" y="0"/>
                    <a:pt x="24824" y="6654"/>
                    <a:pt x="24824" y="14809"/>
                  </a:cubicBezTo>
                  <a:cubicBezTo>
                    <a:pt x="24824" y="21921"/>
                    <a:pt x="29880" y="27857"/>
                    <a:pt x="36567" y="29260"/>
                  </a:cubicBezTo>
                  <a:cubicBezTo>
                    <a:pt x="36567" y="42602"/>
                    <a:pt x="36567" y="47951"/>
                    <a:pt x="36567" y="50104"/>
                  </a:cubicBezTo>
                  <a:cubicBezTo>
                    <a:pt x="35295" y="51017"/>
                    <a:pt x="33631" y="51996"/>
                    <a:pt x="33175" y="52355"/>
                  </a:cubicBezTo>
                  <a:cubicBezTo>
                    <a:pt x="29097" y="55649"/>
                    <a:pt x="25313" y="59564"/>
                    <a:pt x="21888" y="64033"/>
                  </a:cubicBezTo>
                  <a:cubicBezTo>
                    <a:pt x="0" y="92673"/>
                    <a:pt x="8579" y="129273"/>
                    <a:pt x="28151" y="159739"/>
                  </a:cubicBezTo>
                  <a:cubicBezTo>
                    <a:pt x="32653" y="166720"/>
                    <a:pt x="37154" y="173342"/>
                    <a:pt x="42112" y="180160"/>
                  </a:cubicBezTo>
                  <a:cubicBezTo>
                    <a:pt x="36567" y="182312"/>
                    <a:pt x="32653" y="187695"/>
                    <a:pt x="32653" y="193958"/>
                  </a:cubicBezTo>
                  <a:cubicBezTo>
                    <a:pt x="32653" y="202145"/>
                    <a:pt x="39274" y="208767"/>
                    <a:pt x="47429" y="208767"/>
                  </a:cubicBezTo>
                  <a:lnTo>
                    <a:pt x="120694" y="208767"/>
                  </a:lnTo>
                  <a:cubicBezTo>
                    <a:pt x="128849" y="208767"/>
                    <a:pt x="135470" y="202145"/>
                    <a:pt x="135470" y="193958"/>
                  </a:cubicBezTo>
                  <a:cubicBezTo>
                    <a:pt x="135470" y="187695"/>
                    <a:pt x="131556" y="182312"/>
                    <a:pt x="126011" y="180160"/>
                  </a:cubicBezTo>
                  <a:cubicBezTo>
                    <a:pt x="130708" y="173733"/>
                    <a:pt x="135405" y="166883"/>
                    <a:pt x="139972" y="159707"/>
                  </a:cubicBezTo>
                  <a:cubicBezTo>
                    <a:pt x="159381" y="129533"/>
                    <a:pt x="168221" y="92804"/>
                    <a:pt x="146235" y="64033"/>
                  </a:cubicBezTo>
                  <a:cubicBezTo>
                    <a:pt x="145583" y="63283"/>
                    <a:pt x="141636" y="57737"/>
                    <a:pt x="134949" y="52355"/>
                  </a:cubicBezTo>
                  <a:cubicBezTo>
                    <a:pt x="134492" y="51996"/>
                    <a:pt x="132959" y="51083"/>
                    <a:pt x="131556" y="50104"/>
                  </a:cubicBezTo>
                  <a:lnTo>
                    <a:pt x="131556" y="29260"/>
                  </a:lnTo>
                  <a:cubicBezTo>
                    <a:pt x="138243" y="27857"/>
                    <a:pt x="143299" y="21921"/>
                    <a:pt x="143299" y="14809"/>
                  </a:cubicBezTo>
                  <a:cubicBezTo>
                    <a:pt x="143299" y="6622"/>
                    <a:pt x="136645" y="0"/>
                    <a:pt x="12849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 dirty="0"/>
            </a:p>
          </p:txBody>
        </p:sp>
      </p:grpSp>
      <p:grpSp>
        <p:nvGrpSpPr>
          <p:cNvPr id="3110" name="Google Shape;3110;p73"/>
          <p:cNvGrpSpPr/>
          <p:nvPr/>
        </p:nvGrpSpPr>
        <p:grpSpPr>
          <a:xfrm>
            <a:off x="2249745" y="4515777"/>
            <a:ext cx="685763" cy="734864"/>
            <a:chOff x="1458900" y="238125"/>
            <a:chExt cx="4870475" cy="5219200"/>
          </a:xfrm>
          <a:solidFill>
            <a:srgbClr val="FDC3D8"/>
          </a:solidFill>
        </p:grpSpPr>
        <p:sp>
          <p:nvSpPr>
            <p:cNvPr id="3111" name="Google Shape;3111;p73"/>
            <p:cNvSpPr/>
            <p:nvPr/>
          </p:nvSpPr>
          <p:spPr>
            <a:xfrm>
              <a:off x="2881950" y="2249950"/>
              <a:ext cx="153350" cy="314800"/>
            </a:xfrm>
            <a:custGeom>
              <a:avLst/>
              <a:gdLst/>
              <a:ahLst/>
              <a:cxnLst/>
              <a:rect l="l" t="t" r="r" b="b"/>
              <a:pathLst>
                <a:path w="6134" h="12592" extrusionOk="0">
                  <a:moveTo>
                    <a:pt x="3067" y="0"/>
                  </a:moveTo>
                  <a:cubicBezTo>
                    <a:pt x="1371" y="0"/>
                    <a:pt x="1" y="1370"/>
                    <a:pt x="1" y="3066"/>
                  </a:cubicBezTo>
                  <a:lnTo>
                    <a:pt x="1" y="9525"/>
                  </a:lnTo>
                  <a:cubicBezTo>
                    <a:pt x="1" y="11221"/>
                    <a:pt x="1371" y="12591"/>
                    <a:pt x="3067" y="12591"/>
                  </a:cubicBezTo>
                  <a:cubicBezTo>
                    <a:pt x="4763" y="12591"/>
                    <a:pt x="6133" y="11221"/>
                    <a:pt x="6133" y="9525"/>
                  </a:cubicBezTo>
                  <a:lnTo>
                    <a:pt x="6133" y="3066"/>
                  </a:lnTo>
                  <a:cubicBezTo>
                    <a:pt x="6133" y="1370"/>
                    <a:pt x="4763" y="0"/>
                    <a:pt x="30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 dirty="0"/>
            </a:p>
          </p:txBody>
        </p:sp>
        <p:sp>
          <p:nvSpPr>
            <p:cNvPr id="3112" name="Google Shape;3112;p73"/>
            <p:cNvSpPr/>
            <p:nvPr/>
          </p:nvSpPr>
          <p:spPr>
            <a:xfrm>
              <a:off x="4565150" y="2249950"/>
              <a:ext cx="152500" cy="314800"/>
            </a:xfrm>
            <a:custGeom>
              <a:avLst/>
              <a:gdLst/>
              <a:ahLst/>
              <a:cxnLst/>
              <a:rect l="l" t="t" r="r" b="b"/>
              <a:pathLst>
                <a:path w="6100" h="12592" extrusionOk="0">
                  <a:moveTo>
                    <a:pt x="3066" y="0"/>
                  </a:moveTo>
                  <a:cubicBezTo>
                    <a:pt x="1370" y="0"/>
                    <a:pt x="0" y="1370"/>
                    <a:pt x="0" y="3066"/>
                  </a:cubicBezTo>
                  <a:lnTo>
                    <a:pt x="0" y="9525"/>
                  </a:lnTo>
                  <a:cubicBezTo>
                    <a:pt x="0" y="11221"/>
                    <a:pt x="1370" y="12591"/>
                    <a:pt x="3066" y="12591"/>
                  </a:cubicBezTo>
                  <a:cubicBezTo>
                    <a:pt x="4730" y="12591"/>
                    <a:pt x="6100" y="11221"/>
                    <a:pt x="6100" y="9525"/>
                  </a:cubicBezTo>
                  <a:lnTo>
                    <a:pt x="6100" y="3066"/>
                  </a:lnTo>
                  <a:cubicBezTo>
                    <a:pt x="6100" y="1370"/>
                    <a:pt x="4730" y="0"/>
                    <a:pt x="3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 dirty="0"/>
            </a:p>
          </p:txBody>
        </p:sp>
        <p:sp>
          <p:nvSpPr>
            <p:cNvPr id="3113" name="Google Shape;3113;p73"/>
            <p:cNvSpPr/>
            <p:nvPr/>
          </p:nvSpPr>
          <p:spPr>
            <a:xfrm>
              <a:off x="3492750" y="2406450"/>
              <a:ext cx="614925" cy="254525"/>
            </a:xfrm>
            <a:custGeom>
              <a:avLst/>
              <a:gdLst/>
              <a:ahLst/>
              <a:cxnLst/>
              <a:rect l="l" t="t" r="r" b="b"/>
              <a:pathLst>
                <a:path w="24597" h="10181" extrusionOk="0">
                  <a:moveTo>
                    <a:pt x="3424" y="0"/>
                  </a:moveTo>
                  <a:cubicBezTo>
                    <a:pt x="2705" y="0"/>
                    <a:pt x="1983" y="248"/>
                    <a:pt x="1404" y="753"/>
                  </a:cubicBezTo>
                  <a:cubicBezTo>
                    <a:pt x="131" y="1863"/>
                    <a:pt x="1" y="3820"/>
                    <a:pt x="1110" y="5092"/>
                  </a:cubicBezTo>
                  <a:cubicBezTo>
                    <a:pt x="3948" y="8321"/>
                    <a:pt x="8025" y="10181"/>
                    <a:pt x="12299" y="10181"/>
                  </a:cubicBezTo>
                  <a:cubicBezTo>
                    <a:pt x="16572" y="10181"/>
                    <a:pt x="20649" y="8321"/>
                    <a:pt x="23487" y="5092"/>
                  </a:cubicBezTo>
                  <a:cubicBezTo>
                    <a:pt x="24596" y="3820"/>
                    <a:pt x="24466" y="1863"/>
                    <a:pt x="23194" y="753"/>
                  </a:cubicBezTo>
                  <a:cubicBezTo>
                    <a:pt x="22599" y="248"/>
                    <a:pt x="21876" y="0"/>
                    <a:pt x="21160" y="0"/>
                  </a:cubicBezTo>
                  <a:cubicBezTo>
                    <a:pt x="20305" y="0"/>
                    <a:pt x="19459" y="354"/>
                    <a:pt x="18855" y="1047"/>
                  </a:cubicBezTo>
                  <a:cubicBezTo>
                    <a:pt x="17192" y="2972"/>
                    <a:pt x="14810" y="4048"/>
                    <a:pt x="12299" y="4048"/>
                  </a:cubicBezTo>
                  <a:cubicBezTo>
                    <a:pt x="9787" y="4048"/>
                    <a:pt x="7373" y="2972"/>
                    <a:pt x="5742" y="1047"/>
                  </a:cubicBezTo>
                  <a:cubicBezTo>
                    <a:pt x="5138" y="354"/>
                    <a:pt x="4283" y="0"/>
                    <a:pt x="34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 dirty="0"/>
            </a:p>
          </p:txBody>
        </p:sp>
        <p:sp>
          <p:nvSpPr>
            <p:cNvPr id="3114" name="Google Shape;3114;p73"/>
            <p:cNvSpPr/>
            <p:nvPr/>
          </p:nvSpPr>
          <p:spPr>
            <a:xfrm>
              <a:off x="1458900" y="238125"/>
              <a:ext cx="4870475" cy="5219200"/>
            </a:xfrm>
            <a:custGeom>
              <a:avLst/>
              <a:gdLst/>
              <a:ahLst/>
              <a:cxnLst/>
              <a:rect l="l" t="t" r="r" b="b"/>
              <a:pathLst>
                <a:path w="194819" h="208768" extrusionOk="0">
                  <a:moveTo>
                    <a:pt x="21041" y="75678"/>
                  </a:moveTo>
                  <a:lnTo>
                    <a:pt x="21041" y="75678"/>
                  </a:lnTo>
                  <a:cubicBezTo>
                    <a:pt x="19149" y="86606"/>
                    <a:pt x="19703" y="98186"/>
                    <a:pt x="23031" y="109342"/>
                  </a:cubicBezTo>
                  <a:cubicBezTo>
                    <a:pt x="7667" y="109342"/>
                    <a:pt x="392" y="90520"/>
                    <a:pt x="11483" y="80114"/>
                  </a:cubicBezTo>
                  <a:cubicBezTo>
                    <a:pt x="11744" y="79951"/>
                    <a:pt x="15104" y="76363"/>
                    <a:pt x="21041" y="75678"/>
                  </a:cubicBezTo>
                  <a:close/>
                  <a:moveTo>
                    <a:pt x="166264" y="75678"/>
                  </a:moveTo>
                  <a:cubicBezTo>
                    <a:pt x="174648" y="76657"/>
                    <a:pt x="181172" y="83833"/>
                    <a:pt x="181172" y="92445"/>
                  </a:cubicBezTo>
                  <a:cubicBezTo>
                    <a:pt x="181172" y="101741"/>
                    <a:pt x="173604" y="109342"/>
                    <a:pt x="164307" y="109342"/>
                  </a:cubicBezTo>
                  <a:cubicBezTo>
                    <a:pt x="167602" y="98186"/>
                    <a:pt x="168124" y="86508"/>
                    <a:pt x="166264" y="75678"/>
                  </a:cubicBezTo>
                  <a:close/>
                  <a:moveTo>
                    <a:pt x="64034" y="157032"/>
                  </a:moveTo>
                  <a:lnTo>
                    <a:pt x="64034" y="168123"/>
                  </a:lnTo>
                  <a:lnTo>
                    <a:pt x="54443" y="168123"/>
                  </a:lnTo>
                  <a:cubicBezTo>
                    <a:pt x="57445" y="163621"/>
                    <a:pt x="60739" y="159935"/>
                    <a:pt x="64034" y="157032"/>
                  </a:cubicBezTo>
                  <a:close/>
                  <a:moveTo>
                    <a:pt x="70134" y="158108"/>
                  </a:moveTo>
                  <a:cubicBezTo>
                    <a:pt x="76723" y="160359"/>
                    <a:pt x="83573" y="161631"/>
                    <a:pt x="90586" y="161892"/>
                  </a:cubicBezTo>
                  <a:lnTo>
                    <a:pt x="90586" y="168123"/>
                  </a:lnTo>
                  <a:lnTo>
                    <a:pt x="70134" y="168123"/>
                  </a:lnTo>
                  <a:lnTo>
                    <a:pt x="70134" y="158108"/>
                  </a:lnTo>
                  <a:close/>
                  <a:moveTo>
                    <a:pt x="117171" y="158141"/>
                  </a:moveTo>
                  <a:lnTo>
                    <a:pt x="117171" y="168123"/>
                  </a:lnTo>
                  <a:lnTo>
                    <a:pt x="96719" y="168123"/>
                  </a:lnTo>
                  <a:lnTo>
                    <a:pt x="96719" y="161892"/>
                  </a:lnTo>
                  <a:cubicBezTo>
                    <a:pt x="103928" y="161599"/>
                    <a:pt x="110843" y="160261"/>
                    <a:pt x="117171" y="158141"/>
                  </a:cubicBezTo>
                  <a:close/>
                  <a:moveTo>
                    <a:pt x="123271" y="157032"/>
                  </a:moveTo>
                  <a:cubicBezTo>
                    <a:pt x="126533" y="159903"/>
                    <a:pt x="129828" y="163589"/>
                    <a:pt x="132862" y="168123"/>
                  </a:cubicBezTo>
                  <a:lnTo>
                    <a:pt x="123271" y="168123"/>
                  </a:lnTo>
                  <a:lnTo>
                    <a:pt x="123271" y="157032"/>
                  </a:lnTo>
                  <a:close/>
                  <a:moveTo>
                    <a:pt x="64034" y="174255"/>
                  </a:moveTo>
                  <a:lnTo>
                    <a:pt x="64034" y="185803"/>
                  </a:lnTo>
                  <a:lnTo>
                    <a:pt x="46256" y="185803"/>
                  </a:lnTo>
                  <a:cubicBezTo>
                    <a:pt x="47430" y="181791"/>
                    <a:pt x="48963" y="177909"/>
                    <a:pt x="50855" y="174255"/>
                  </a:cubicBezTo>
                  <a:close/>
                  <a:moveTo>
                    <a:pt x="90586" y="174255"/>
                  </a:moveTo>
                  <a:lnTo>
                    <a:pt x="90586" y="185803"/>
                  </a:lnTo>
                  <a:lnTo>
                    <a:pt x="70134" y="185803"/>
                  </a:lnTo>
                  <a:lnTo>
                    <a:pt x="70134" y="174255"/>
                  </a:lnTo>
                  <a:close/>
                  <a:moveTo>
                    <a:pt x="117171" y="174255"/>
                  </a:moveTo>
                  <a:lnTo>
                    <a:pt x="117171" y="185803"/>
                  </a:lnTo>
                  <a:lnTo>
                    <a:pt x="96719" y="185803"/>
                  </a:lnTo>
                  <a:lnTo>
                    <a:pt x="96719" y="174255"/>
                  </a:lnTo>
                  <a:close/>
                  <a:moveTo>
                    <a:pt x="136450" y="174255"/>
                  </a:moveTo>
                  <a:cubicBezTo>
                    <a:pt x="138342" y="177909"/>
                    <a:pt x="139875" y="181791"/>
                    <a:pt x="141017" y="185803"/>
                  </a:cubicBezTo>
                  <a:lnTo>
                    <a:pt x="123271" y="185803"/>
                  </a:lnTo>
                  <a:lnTo>
                    <a:pt x="123271" y="174255"/>
                  </a:lnTo>
                  <a:close/>
                  <a:moveTo>
                    <a:pt x="64034" y="191935"/>
                  </a:moveTo>
                  <a:lnTo>
                    <a:pt x="64034" y="202667"/>
                  </a:lnTo>
                  <a:lnTo>
                    <a:pt x="43646" y="202667"/>
                  </a:lnTo>
                  <a:cubicBezTo>
                    <a:pt x="43777" y="198949"/>
                    <a:pt x="44168" y="195393"/>
                    <a:pt x="44821" y="191935"/>
                  </a:cubicBezTo>
                  <a:close/>
                  <a:moveTo>
                    <a:pt x="90586" y="191935"/>
                  </a:moveTo>
                  <a:lnTo>
                    <a:pt x="90586" y="202667"/>
                  </a:lnTo>
                  <a:lnTo>
                    <a:pt x="70134" y="202667"/>
                  </a:lnTo>
                  <a:lnTo>
                    <a:pt x="70134" y="191935"/>
                  </a:lnTo>
                  <a:close/>
                  <a:moveTo>
                    <a:pt x="117171" y="191935"/>
                  </a:moveTo>
                  <a:lnTo>
                    <a:pt x="117171" y="202667"/>
                  </a:lnTo>
                  <a:lnTo>
                    <a:pt x="96719" y="202667"/>
                  </a:lnTo>
                  <a:lnTo>
                    <a:pt x="96719" y="191935"/>
                  </a:lnTo>
                  <a:close/>
                  <a:moveTo>
                    <a:pt x="142485" y="191935"/>
                  </a:moveTo>
                  <a:cubicBezTo>
                    <a:pt x="143104" y="195393"/>
                    <a:pt x="143528" y="198949"/>
                    <a:pt x="143659" y="202667"/>
                  </a:cubicBezTo>
                  <a:lnTo>
                    <a:pt x="123271" y="202667"/>
                  </a:lnTo>
                  <a:lnTo>
                    <a:pt x="123271" y="191935"/>
                  </a:lnTo>
                  <a:close/>
                  <a:moveTo>
                    <a:pt x="93653" y="0"/>
                  </a:moveTo>
                  <a:cubicBezTo>
                    <a:pt x="76397" y="0"/>
                    <a:pt x="59663" y="4991"/>
                    <a:pt x="45277" y="14483"/>
                  </a:cubicBezTo>
                  <a:cubicBezTo>
                    <a:pt x="43875" y="15397"/>
                    <a:pt x="43483" y="17289"/>
                    <a:pt x="44397" y="18691"/>
                  </a:cubicBezTo>
                  <a:cubicBezTo>
                    <a:pt x="44994" y="19597"/>
                    <a:pt x="45968" y="20088"/>
                    <a:pt x="46959" y="20088"/>
                  </a:cubicBezTo>
                  <a:cubicBezTo>
                    <a:pt x="47537" y="20088"/>
                    <a:pt x="48120" y="19921"/>
                    <a:pt x="48637" y="19572"/>
                  </a:cubicBezTo>
                  <a:cubicBezTo>
                    <a:pt x="62044" y="10765"/>
                    <a:pt x="77604" y="6133"/>
                    <a:pt x="93653" y="6133"/>
                  </a:cubicBezTo>
                  <a:cubicBezTo>
                    <a:pt x="113877" y="6133"/>
                    <a:pt x="133318" y="13570"/>
                    <a:pt x="148421" y="27074"/>
                  </a:cubicBezTo>
                  <a:cubicBezTo>
                    <a:pt x="161600" y="38915"/>
                    <a:pt x="170570" y="54540"/>
                    <a:pt x="174126" y="71666"/>
                  </a:cubicBezTo>
                  <a:cubicBezTo>
                    <a:pt x="171255" y="70296"/>
                    <a:pt x="167993" y="69513"/>
                    <a:pt x="164764" y="69448"/>
                  </a:cubicBezTo>
                  <a:cubicBezTo>
                    <a:pt x="162872" y="64294"/>
                    <a:pt x="158794" y="59988"/>
                    <a:pt x="153380" y="57868"/>
                  </a:cubicBezTo>
                  <a:cubicBezTo>
                    <a:pt x="143202" y="53888"/>
                    <a:pt x="132666" y="44461"/>
                    <a:pt x="126925" y="36078"/>
                  </a:cubicBezTo>
                  <a:cubicBezTo>
                    <a:pt x="126308" y="35176"/>
                    <a:pt x="125345" y="34727"/>
                    <a:pt x="124384" y="34727"/>
                  </a:cubicBezTo>
                  <a:cubicBezTo>
                    <a:pt x="123363" y="34727"/>
                    <a:pt x="122343" y="35233"/>
                    <a:pt x="121738" y="36241"/>
                  </a:cubicBezTo>
                  <a:cubicBezTo>
                    <a:pt x="113714" y="49843"/>
                    <a:pt x="98480" y="57150"/>
                    <a:pt x="82953" y="59596"/>
                  </a:cubicBezTo>
                  <a:cubicBezTo>
                    <a:pt x="88009" y="49191"/>
                    <a:pt x="83573" y="37285"/>
                    <a:pt x="83345" y="36697"/>
                  </a:cubicBezTo>
                  <a:cubicBezTo>
                    <a:pt x="82863" y="35426"/>
                    <a:pt x="81677" y="34724"/>
                    <a:pt x="80471" y="34724"/>
                  </a:cubicBezTo>
                  <a:cubicBezTo>
                    <a:pt x="79633" y="34724"/>
                    <a:pt x="78786" y="35062"/>
                    <a:pt x="78158" y="35784"/>
                  </a:cubicBezTo>
                  <a:cubicBezTo>
                    <a:pt x="68340" y="47070"/>
                    <a:pt x="53204" y="52714"/>
                    <a:pt x="38525" y="54964"/>
                  </a:cubicBezTo>
                  <a:cubicBezTo>
                    <a:pt x="30631" y="56171"/>
                    <a:pt x="24335" y="61913"/>
                    <a:pt x="22378" y="69448"/>
                  </a:cubicBezTo>
                  <a:cubicBezTo>
                    <a:pt x="19312" y="69546"/>
                    <a:pt x="16083" y="70263"/>
                    <a:pt x="13179" y="71666"/>
                  </a:cubicBezTo>
                  <a:cubicBezTo>
                    <a:pt x="16735" y="54410"/>
                    <a:pt x="25836" y="38687"/>
                    <a:pt x="39177" y="26814"/>
                  </a:cubicBezTo>
                  <a:cubicBezTo>
                    <a:pt x="40450" y="25704"/>
                    <a:pt x="40580" y="23747"/>
                    <a:pt x="39438" y="22508"/>
                  </a:cubicBezTo>
                  <a:cubicBezTo>
                    <a:pt x="38839" y="21820"/>
                    <a:pt x="38001" y="21466"/>
                    <a:pt x="37157" y="21466"/>
                  </a:cubicBezTo>
                  <a:cubicBezTo>
                    <a:pt x="36440" y="21466"/>
                    <a:pt x="35717" y="21722"/>
                    <a:pt x="35133" y="22247"/>
                  </a:cubicBezTo>
                  <a:cubicBezTo>
                    <a:pt x="19116" y="36436"/>
                    <a:pt x="8841" y="55813"/>
                    <a:pt x="6101" y="76885"/>
                  </a:cubicBezTo>
                  <a:cubicBezTo>
                    <a:pt x="2317" y="80963"/>
                    <a:pt x="1" y="86443"/>
                    <a:pt x="1" y="92445"/>
                  </a:cubicBezTo>
                  <a:cubicBezTo>
                    <a:pt x="1" y="105186"/>
                    <a:pt x="10387" y="115447"/>
                    <a:pt x="22966" y="115447"/>
                  </a:cubicBezTo>
                  <a:cubicBezTo>
                    <a:pt x="23687" y="115447"/>
                    <a:pt x="24416" y="115413"/>
                    <a:pt x="25151" y="115344"/>
                  </a:cubicBezTo>
                  <a:cubicBezTo>
                    <a:pt x="31642" y="131589"/>
                    <a:pt x="43777" y="145061"/>
                    <a:pt x="59076" y="153281"/>
                  </a:cubicBezTo>
                  <a:cubicBezTo>
                    <a:pt x="46289" y="165024"/>
                    <a:pt x="37449" y="183552"/>
                    <a:pt x="37449" y="205701"/>
                  </a:cubicBezTo>
                  <a:cubicBezTo>
                    <a:pt x="37449" y="207397"/>
                    <a:pt x="38819" y="208767"/>
                    <a:pt x="40515" y="208767"/>
                  </a:cubicBezTo>
                  <a:lnTo>
                    <a:pt x="146790" y="208767"/>
                  </a:lnTo>
                  <a:cubicBezTo>
                    <a:pt x="148454" y="208767"/>
                    <a:pt x="149824" y="207397"/>
                    <a:pt x="149824" y="205701"/>
                  </a:cubicBezTo>
                  <a:cubicBezTo>
                    <a:pt x="149824" y="183780"/>
                    <a:pt x="141147" y="165187"/>
                    <a:pt x="128295" y="153346"/>
                  </a:cubicBezTo>
                  <a:cubicBezTo>
                    <a:pt x="133905" y="150345"/>
                    <a:pt x="139125" y="146626"/>
                    <a:pt x="143855" y="142223"/>
                  </a:cubicBezTo>
                  <a:cubicBezTo>
                    <a:pt x="145094" y="141048"/>
                    <a:pt x="145159" y="139124"/>
                    <a:pt x="144018" y="137884"/>
                  </a:cubicBezTo>
                  <a:cubicBezTo>
                    <a:pt x="143424" y="137239"/>
                    <a:pt x="142609" y="136912"/>
                    <a:pt x="141789" y="136912"/>
                  </a:cubicBezTo>
                  <a:cubicBezTo>
                    <a:pt x="141034" y="136912"/>
                    <a:pt x="140274" y="137190"/>
                    <a:pt x="139679" y="137754"/>
                  </a:cubicBezTo>
                  <a:cubicBezTo>
                    <a:pt x="126694" y="149831"/>
                    <a:pt x="110142" y="155869"/>
                    <a:pt x="93594" y="155869"/>
                  </a:cubicBezTo>
                  <a:cubicBezTo>
                    <a:pt x="92308" y="155869"/>
                    <a:pt x="91022" y="155833"/>
                    <a:pt x="89738" y="155760"/>
                  </a:cubicBezTo>
                  <a:cubicBezTo>
                    <a:pt x="47626" y="153313"/>
                    <a:pt x="17289" y="112506"/>
                    <a:pt x="28348" y="70916"/>
                  </a:cubicBezTo>
                  <a:cubicBezTo>
                    <a:pt x="29718" y="65696"/>
                    <a:pt x="34089" y="61815"/>
                    <a:pt x="39471" y="60999"/>
                  </a:cubicBezTo>
                  <a:cubicBezTo>
                    <a:pt x="53758" y="58814"/>
                    <a:pt x="68242" y="53627"/>
                    <a:pt x="78843" y="43841"/>
                  </a:cubicBezTo>
                  <a:lnTo>
                    <a:pt x="78843" y="43841"/>
                  </a:lnTo>
                  <a:cubicBezTo>
                    <a:pt x="79626" y="48669"/>
                    <a:pt x="79626" y="55976"/>
                    <a:pt x="74407" y="61162"/>
                  </a:cubicBezTo>
                  <a:cubicBezTo>
                    <a:pt x="72515" y="63087"/>
                    <a:pt x="73820" y="66414"/>
                    <a:pt x="76625" y="66414"/>
                  </a:cubicBezTo>
                  <a:cubicBezTo>
                    <a:pt x="81159" y="66316"/>
                    <a:pt x="88890" y="65109"/>
                    <a:pt x="95903" y="62826"/>
                  </a:cubicBezTo>
                  <a:cubicBezTo>
                    <a:pt x="107255" y="59140"/>
                    <a:pt x="117530" y="52714"/>
                    <a:pt x="124576" y="43058"/>
                  </a:cubicBezTo>
                  <a:cubicBezTo>
                    <a:pt x="131524" y="51637"/>
                    <a:pt x="140919" y="59531"/>
                    <a:pt x="151161" y="63543"/>
                  </a:cubicBezTo>
                  <a:cubicBezTo>
                    <a:pt x="158403" y="66381"/>
                    <a:pt x="159512" y="73232"/>
                    <a:pt x="159545" y="73264"/>
                  </a:cubicBezTo>
                  <a:cubicBezTo>
                    <a:pt x="163851" y="91466"/>
                    <a:pt x="160132" y="112408"/>
                    <a:pt x="147541" y="129044"/>
                  </a:cubicBezTo>
                  <a:cubicBezTo>
                    <a:pt x="146529" y="130382"/>
                    <a:pt x="146790" y="132306"/>
                    <a:pt x="148128" y="133317"/>
                  </a:cubicBezTo>
                  <a:cubicBezTo>
                    <a:pt x="148687" y="133744"/>
                    <a:pt x="149334" y="133947"/>
                    <a:pt x="149975" y="133947"/>
                  </a:cubicBezTo>
                  <a:cubicBezTo>
                    <a:pt x="150902" y="133947"/>
                    <a:pt x="151816" y="133521"/>
                    <a:pt x="152434" y="132730"/>
                  </a:cubicBezTo>
                  <a:cubicBezTo>
                    <a:pt x="156511" y="127348"/>
                    <a:pt x="159773" y="121509"/>
                    <a:pt x="162220" y="115344"/>
                  </a:cubicBezTo>
                  <a:cubicBezTo>
                    <a:pt x="162975" y="115412"/>
                    <a:pt x="163720" y="115445"/>
                    <a:pt x="164452" y="115445"/>
                  </a:cubicBezTo>
                  <a:cubicBezTo>
                    <a:pt x="184034" y="115445"/>
                    <a:pt x="194819" y="91664"/>
                    <a:pt x="181172" y="76885"/>
                  </a:cubicBezTo>
                  <a:cubicBezTo>
                    <a:pt x="178464" y="55976"/>
                    <a:pt x="168319" y="36697"/>
                    <a:pt x="152499" y="22508"/>
                  </a:cubicBezTo>
                  <a:cubicBezTo>
                    <a:pt x="136287" y="7992"/>
                    <a:pt x="115377" y="0"/>
                    <a:pt x="9365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 dirty="0"/>
            </a:p>
          </p:txBody>
        </p:sp>
      </p:grpSp>
      <p:grpSp>
        <p:nvGrpSpPr>
          <p:cNvPr id="3115" name="Google Shape;3115;p73"/>
          <p:cNvGrpSpPr/>
          <p:nvPr/>
        </p:nvGrpSpPr>
        <p:grpSpPr>
          <a:xfrm>
            <a:off x="9289702" y="2487692"/>
            <a:ext cx="687716" cy="734864"/>
            <a:chOff x="1336275" y="238125"/>
            <a:chExt cx="4884350" cy="5219200"/>
          </a:xfrm>
          <a:solidFill>
            <a:srgbClr val="FDC3D8"/>
          </a:solidFill>
        </p:grpSpPr>
        <p:sp>
          <p:nvSpPr>
            <p:cNvPr id="3116" name="Google Shape;3116;p73"/>
            <p:cNvSpPr/>
            <p:nvPr/>
          </p:nvSpPr>
          <p:spPr>
            <a:xfrm>
              <a:off x="1336275" y="238125"/>
              <a:ext cx="4884350" cy="5219200"/>
            </a:xfrm>
            <a:custGeom>
              <a:avLst/>
              <a:gdLst/>
              <a:ahLst/>
              <a:cxnLst/>
              <a:rect l="l" t="t" r="r" b="b"/>
              <a:pathLst>
                <a:path w="195374" h="208768" extrusionOk="0">
                  <a:moveTo>
                    <a:pt x="141975" y="86606"/>
                  </a:moveTo>
                  <a:cubicBezTo>
                    <a:pt x="145987" y="86606"/>
                    <a:pt x="148955" y="90292"/>
                    <a:pt x="148107" y="94206"/>
                  </a:cubicBezTo>
                  <a:lnTo>
                    <a:pt x="147324" y="97827"/>
                  </a:lnTo>
                  <a:cubicBezTo>
                    <a:pt x="146313" y="102524"/>
                    <a:pt x="142105" y="105949"/>
                    <a:pt x="137310" y="105949"/>
                  </a:cubicBezTo>
                  <a:lnTo>
                    <a:pt x="132515" y="105949"/>
                  </a:lnTo>
                  <a:cubicBezTo>
                    <a:pt x="127720" y="105949"/>
                    <a:pt x="123512" y="102524"/>
                    <a:pt x="122501" y="97827"/>
                  </a:cubicBezTo>
                  <a:lnTo>
                    <a:pt x="121718" y="94206"/>
                  </a:lnTo>
                  <a:cubicBezTo>
                    <a:pt x="120902" y="90292"/>
                    <a:pt x="123871" y="86606"/>
                    <a:pt x="127850" y="86606"/>
                  </a:cubicBezTo>
                  <a:close/>
                  <a:moveTo>
                    <a:pt x="56539" y="86605"/>
                  </a:moveTo>
                  <a:cubicBezTo>
                    <a:pt x="56581" y="86605"/>
                    <a:pt x="56605" y="86606"/>
                    <a:pt x="56608" y="86606"/>
                  </a:cubicBezTo>
                  <a:lnTo>
                    <a:pt x="70765" y="86606"/>
                  </a:lnTo>
                  <a:cubicBezTo>
                    <a:pt x="74745" y="86606"/>
                    <a:pt x="77713" y="90292"/>
                    <a:pt x="76898" y="94206"/>
                  </a:cubicBezTo>
                  <a:lnTo>
                    <a:pt x="76115" y="97827"/>
                  </a:lnTo>
                  <a:cubicBezTo>
                    <a:pt x="75104" y="102524"/>
                    <a:pt x="70863" y="105949"/>
                    <a:pt x="66068" y="105949"/>
                  </a:cubicBezTo>
                  <a:cubicBezTo>
                    <a:pt x="65506" y="105945"/>
                    <a:pt x="65004" y="105944"/>
                    <a:pt x="64553" y="105944"/>
                  </a:cubicBezTo>
                  <a:cubicBezTo>
                    <a:pt x="63380" y="105944"/>
                    <a:pt x="62555" y="105954"/>
                    <a:pt x="61914" y="105954"/>
                  </a:cubicBezTo>
                  <a:cubicBezTo>
                    <a:pt x="60875" y="105954"/>
                    <a:pt x="60319" y="105927"/>
                    <a:pt x="59544" y="105786"/>
                  </a:cubicBezTo>
                  <a:cubicBezTo>
                    <a:pt x="55499" y="105069"/>
                    <a:pt x="52172" y="101937"/>
                    <a:pt x="51291" y="97827"/>
                  </a:cubicBezTo>
                  <a:lnTo>
                    <a:pt x="50509" y="94206"/>
                  </a:lnTo>
                  <a:cubicBezTo>
                    <a:pt x="49954" y="91694"/>
                    <a:pt x="50998" y="89052"/>
                    <a:pt x="53249" y="87584"/>
                  </a:cubicBezTo>
                  <a:cubicBezTo>
                    <a:pt x="54727" y="86656"/>
                    <a:pt x="56206" y="86605"/>
                    <a:pt x="56539" y="86605"/>
                  </a:cubicBezTo>
                  <a:close/>
                  <a:moveTo>
                    <a:pt x="170680" y="76657"/>
                  </a:moveTo>
                  <a:lnTo>
                    <a:pt x="170680" y="76657"/>
                  </a:lnTo>
                  <a:cubicBezTo>
                    <a:pt x="175899" y="77309"/>
                    <a:pt x="180433" y="80310"/>
                    <a:pt x="183076" y="84714"/>
                  </a:cubicBezTo>
                  <a:cubicBezTo>
                    <a:pt x="188066" y="93097"/>
                    <a:pt x="184837" y="104090"/>
                    <a:pt x="175965" y="108363"/>
                  </a:cubicBezTo>
                  <a:cubicBezTo>
                    <a:pt x="174921" y="105656"/>
                    <a:pt x="172898" y="103438"/>
                    <a:pt x="170582" y="102133"/>
                  </a:cubicBezTo>
                  <a:cubicBezTo>
                    <a:pt x="172115" y="93586"/>
                    <a:pt x="172083" y="84844"/>
                    <a:pt x="170680" y="76657"/>
                  </a:cubicBezTo>
                  <a:close/>
                  <a:moveTo>
                    <a:pt x="11984" y="90324"/>
                  </a:moveTo>
                  <a:lnTo>
                    <a:pt x="11984" y="90324"/>
                  </a:lnTo>
                  <a:cubicBezTo>
                    <a:pt x="13942" y="92249"/>
                    <a:pt x="16421" y="93325"/>
                    <a:pt x="18932" y="93586"/>
                  </a:cubicBezTo>
                  <a:cubicBezTo>
                    <a:pt x="19461" y="93645"/>
                    <a:pt x="19719" y="93657"/>
                    <a:pt x="21046" y="93657"/>
                  </a:cubicBezTo>
                  <a:cubicBezTo>
                    <a:pt x="21931" y="93657"/>
                    <a:pt x="23290" y="93652"/>
                    <a:pt x="25522" y="93652"/>
                  </a:cubicBezTo>
                  <a:cubicBezTo>
                    <a:pt x="25848" y="98969"/>
                    <a:pt x="26794" y="104579"/>
                    <a:pt x="28392" y="110027"/>
                  </a:cubicBezTo>
                  <a:cubicBezTo>
                    <a:pt x="18084" y="109994"/>
                    <a:pt x="10125" y="100632"/>
                    <a:pt x="11984" y="90324"/>
                  </a:cubicBezTo>
                  <a:close/>
                  <a:moveTo>
                    <a:pt x="164630" y="106673"/>
                  </a:moveTo>
                  <a:cubicBezTo>
                    <a:pt x="165373" y="106673"/>
                    <a:pt x="166139" y="106815"/>
                    <a:pt x="166896" y="107124"/>
                  </a:cubicBezTo>
                  <a:cubicBezTo>
                    <a:pt x="169082" y="108004"/>
                    <a:pt x="170615" y="110190"/>
                    <a:pt x="170615" y="112669"/>
                  </a:cubicBezTo>
                  <a:cubicBezTo>
                    <a:pt x="170615" y="115964"/>
                    <a:pt x="167940" y="118638"/>
                    <a:pt x="164645" y="118638"/>
                  </a:cubicBezTo>
                  <a:cubicBezTo>
                    <a:pt x="161612" y="118638"/>
                    <a:pt x="159067" y="116355"/>
                    <a:pt x="158709" y="113354"/>
                  </a:cubicBezTo>
                  <a:cubicBezTo>
                    <a:pt x="158253" y="109683"/>
                    <a:pt x="161209" y="106673"/>
                    <a:pt x="164630" y="106673"/>
                  </a:cubicBezTo>
                  <a:close/>
                  <a:moveTo>
                    <a:pt x="141648" y="37741"/>
                  </a:moveTo>
                  <a:cubicBezTo>
                    <a:pt x="160046" y="53203"/>
                    <a:pt x="168690" y="77113"/>
                    <a:pt x="164645" y="100567"/>
                  </a:cubicBezTo>
                  <a:cubicBezTo>
                    <a:pt x="153294" y="100567"/>
                    <a:pt x="148205" y="114920"/>
                    <a:pt x="157012" y="122064"/>
                  </a:cubicBezTo>
                  <a:cubicBezTo>
                    <a:pt x="150162" y="134198"/>
                    <a:pt x="139691" y="144147"/>
                    <a:pt x="126154" y="150280"/>
                  </a:cubicBezTo>
                  <a:cubicBezTo>
                    <a:pt x="117142" y="154348"/>
                    <a:pt x="107826" y="156236"/>
                    <a:pt x="98713" y="156236"/>
                  </a:cubicBezTo>
                  <a:cubicBezTo>
                    <a:pt x="65011" y="156236"/>
                    <a:pt x="34094" y="130421"/>
                    <a:pt x="31654" y="93652"/>
                  </a:cubicBezTo>
                  <a:lnTo>
                    <a:pt x="44278" y="93652"/>
                  </a:lnTo>
                  <a:cubicBezTo>
                    <a:pt x="44343" y="94956"/>
                    <a:pt x="44572" y="95739"/>
                    <a:pt x="45289" y="99132"/>
                  </a:cubicBezTo>
                  <a:cubicBezTo>
                    <a:pt x="46692" y="105688"/>
                    <a:pt x="52042" y="110679"/>
                    <a:pt x="58468" y="111821"/>
                  </a:cubicBezTo>
                  <a:cubicBezTo>
                    <a:pt x="59609" y="112025"/>
                    <a:pt x="60382" y="112063"/>
                    <a:pt x="61995" y="112063"/>
                  </a:cubicBezTo>
                  <a:cubicBezTo>
                    <a:pt x="62963" y="112063"/>
                    <a:pt x="64233" y="112049"/>
                    <a:pt x="66068" y="112049"/>
                  </a:cubicBezTo>
                  <a:cubicBezTo>
                    <a:pt x="73734" y="112049"/>
                    <a:pt x="80486" y="106602"/>
                    <a:pt x="82085" y="99132"/>
                  </a:cubicBezTo>
                  <a:cubicBezTo>
                    <a:pt x="82443" y="96620"/>
                    <a:pt x="83944" y="93521"/>
                    <a:pt x="82574" y="89150"/>
                  </a:cubicBezTo>
                  <a:cubicBezTo>
                    <a:pt x="87108" y="88661"/>
                    <a:pt x="92653" y="88237"/>
                    <a:pt x="99308" y="88237"/>
                  </a:cubicBezTo>
                  <a:cubicBezTo>
                    <a:pt x="105930" y="88237"/>
                    <a:pt x="111508" y="88661"/>
                    <a:pt x="116042" y="89150"/>
                  </a:cubicBezTo>
                  <a:cubicBezTo>
                    <a:pt x="115389" y="91173"/>
                    <a:pt x="115292" y="93358"/>
                    <a:pt x="115748" y="95478"/>
                  </a:cubicBezTo>
                  <a:lnTo>
                    <a:pt x="116531" y="99132"/>
                  </a:lnTo>
                  <a:cubicBezTo>
                    <a:pt x="118129" y="106602"/>
                    <a:pt x="124849" y="112049"/>
                    <a:pt x="132515" y="112049"/>
                  </a:cubicBezTo>
                  <a:lnTo>
                    <a:pt x="137310" y="112049"/>
                  </a:lnTo>
                  <a:cubicBezTo>
                    <a:pt x="144976" y="112049"/>
                    <a:pt x="151695" y="106602"/>
                    <a:pt x="153294" y="99132"/>
                  </a:cubicBezTo>
                  <a:cubicBezTo>
                    <a:pt x="153424" y="97305"/>
                    <a:pt x="156458" y="91075"/>
                    <a:pt x="151630" y="85105"/>
                  </a:cubicBezTo>
                  <a:cubicBezTo>
                    <a:pt x="149249" y="82169"/>
                    <a:pt x="145759" y="80506"/>
                    <a:pt x="141975" y="80506"/>
                  </a:cubicBezTo>
                  <a:lnTo>
                    <a:pt x="127850" y="80506"/>
                  </a:lnTo>
                  <a:cubicBezTo>
                    <a:pt x="124849" y="80506"/>
                    <a:pt x="122044" y="81550"/>
                    <a:pt x="119793" y="83474"/>
                  </a:cubicBezTo>
                  <a:cubicBezTo>
                    <a:pt x="114639" y="82789"/>
                    <a:pt x="107822" y="82104"/>
                    <a:pt x="99308" y="82104"/>
                  </a:cubicBezTo>
                  <a:cubicBezTo>
                    <a:pt x="90761" y="82104"/>
                    <a:pt x="83976" y="82789"/>
                    <a:pt x="78790" y="83474"/>
                  </a:cubicBezTo>
                  <a:cubicBezTo>
                    <a:pt x="76572" y="81550"/>
                    <a:pt x="73734" y="80506"/>
                    <a:pt x="70765" y="80506"/>
                  </a:cubicBezTo>
                  <a:lnTo>
                    <a:pt x="68058" y="80506"/>
                  </a:lnTo>
                  <a:cubicBezTo>
                    <a:pt x="73114" y="57742"/>
                    <a:pt x="84510" y="42126"/>
                    <a:pt x="103659" y="42126"/>
                  </a:cubicBezTo>
                  <a:cubicBezTo>
                    <a:pt x="107615" y="42126"/>
                    <a:pt x="111901" y="42793"/>
                    <a:pt x="116531" y="44200"/>
                  </a:cubicBezTo>
                  <a:cubicBezTo>
                    <a:pt x="118626" y="44839"/>
                    <a:pt x="120764" y="45154"/>
                    <a:pt x="122878" y="45154"/>
                  </a:cubicBezTo>
                  <a:cubicBezTo>
                    <a:pt x="126918" y="45154"/>
                    <a:pt x="130871" y="44002"/>
                    <a:pt x="134276" y="41753"/>
                  </a:cubicBezTo>
                  <a:cubicBezTo>
                    <a:pt x="136592" y="40188"/>
                    <a:pt x="139137" y="38883"/>
                    <a:pt x="141648" y="37741"/>
                  </a:cubicBezTo>
                  <a:close/>
                  <a:moveTo>
                    <a:pt x="85249" y="161110"/>
                  </a:moveTo>
                  <a:lnTo>
                    <a:pt x="85249" y="161110"/>
                  </a:lnTo>
                  <a:cubicBezTo>
                    <a:pt x="89652" y="161909"/>
                    <a:pt x="94154" y="162308"/>
                    <a:pt x="98635" y="162308"/>
                  </a:cubicBezTo>
                  <a:cubicBezTo>
                    <a:pt x="103116" y="162308"/>
                    <a:pt x="107577" y="161909"/>
                    <a:pt x="111899" y="161110"/>
                  </a:cubicBezTo>
                  <a:lnTo>
                    <a:pt x="111899" y="161110"/>
                  </a:lnTo>
                  <a:cubicBezTo>
                    <a:pt x="110986" y="167666"/>
                    <a:pt x="105375" y="172722"/>
                    <a:pt x="98558" y="172722"/>
                  </a:cubicBezTo>
                  <a:cubicBezTo>
                    <a:pt x="91773" y="172722"/>
                    <a:pt x="86129" y="167666"/>
                    <a:pt x="85249" y="161110"/>
                  </a:cubicBezTo>
                  <a:close/>
                  <a:moveTo>
                    <a:pt x="66655" y="159772"/>
                  </a:moveTo>
                  <a:lnTo>
                    <a:pt x="66655" y="202667"/>
                  </a:lnTo>
                  <a:lnTo>
                    <a:pt x="48943" y="202667"/>
                  </a:lnTo>
                  <a:cubicBezTo>
                    <a:pt x="49432" y="189554"/>
                    <a:pt x="53216" y="177811"/>
                    <a:pt x="60131" y="167699"/>
                  </a:cubicBezTo>
                  <a:cubicBezTo>
                    <a:pt x="62415" y="164371"/>
                    <a:pt x="64731" y="161729"/>
                    <a:pt x="66655" y="159772"/>
                  </a:cubicBezTo>
                  <a:close/>
                  <a:moveTo>
                    <a:pt x="124360" y="157619"/>
                  </a:moveTo>
                  <a:lnTo>
                    <a:pt x="124360" y="202667"/>
                  </a:lnTo>
                  <a:lnTo>
                    <a:pt x="72788" y="202667"/>
                  </a:lnTo>
                  <a:lnTo>
                    <a:pt x="72788" y="157652"/>
                  </a:lnTo>
                  <a:cubicBezTo>
                    <a:pt x="74810" y="158402"/>
                    <a:pt x="76898" y="159087"/>
                    <a:pt x="78986" y="159674"/>
                  </a:cubicBezTo>
                  <a:cubicBezTo>
                    <a:pt x="79214" y="170276"/>
                    <a:pt x="87923" y="178822"/>
                    <a:pt x="98558" y="178822"/>
                  </a:cubicBezTo>
                  <a:cubicBezTo>
                    <a:pt x="109224" y="178822"/>
                    <a:pt x="117901" y="170276"/>
                    <a:pt x="118129" y="159674"/>
                  </a:cubicBezTo>
                  <a:cubicBezTo>
                    <a:pt x="120250" y="159087"/>
                    <a:pt x="122501" y="158337"/>
                    <a:pt x="124360" y="157619"/>
                  </a:cubicBezTo>
                  <a:close/>
                  <a:moveTo>
                    <a:pt x="98558" y="0"/>
                  </a:moveTo>
                  <a:cubicBezTo>
                    <a:pt x="76441" y="0"/>
                    <a:pt x="55108" y="8090"/>
                    <a:pt x="38537" y="22801"/>
                  </a:cubicBezTo>
                  <a:cubicBezTo>
                    <a:pt x="37265" y="23910"/>
                    <a:pt x="37167" y="25868"/>
                    <a:pt x="38276" y="27107"/>
                  </a:cubicBezTo>
                  <a:cubicBezTo>
                    <a:pt x="38875" y="27795"/>
                    <a:pt x="39723" y="28149"/>
                    <a:pt x="40570" y="28149"/>
                  </a:cubicBezTo>
                  <a:cubicBezTo>
                    <a:pt x="41291" y="28149"/>
                    <a:pt x="42012" y="27893"/>
                    <a:pt x="42582" y="27368"/>
                  </a:cubicBezTo>
                  <a:cubicBezTo>
                    <a:pt x="58076" y="13668"/>
                    <a:pt x="77942" y="6100"/>
                    <a:pt x="98558" y="6100"/>
                  </a:cubicBezTo>
                  <a:cubicBezTo>
                    <a:pt x="139332" y="6100"/>
                    <a:pt x="173844" y="35262"/>
                    <a:pt x="181477" y="74341"/>
                  </a:cubicBezTo>
                  <a:cubicBezTo>
                    <a:pt x="177791" y="71829"/>
                    <a:pt x="173518" y="70557"/>
                    <a:pt x="169343" y="70426"/>
                  </a:cubicBezTo>
                  <a:cubicBezTo>
                    <a:pt x="165494" y="55747"/>
                    <a:pt x="156947" y="42047"/>
                    <a:pt x="144062" y="31804"/>
                  </a:cubicBezTo>
                  <a:cubicBezTo>
                    <a:pt x="143894" y="31720"/>
                    <a:pt x="143246" y="31132"/>
                    <a:pt x="142157" y="31132"/>
                  </a:cubicBezTo>
                  <a:cubicBezTo>
                    <a:pt x="141978" y="31132"/>
                    <a:pt x="141786" y="31148"/>
                    <a:pt x="141583" y="31185"/>
                  </a:cubicBezTo>
                  <a:cubicBezTo>
                    <a:pt x="140148" y="31478"/>
                    <a:pt x="134178" y="34447"/>
                    <a:pt x="130884" y="36632"/>
                  </a:cubicBezTo>
                  <a:cubicBezTo>
                    <a:pt x="128504" y="38218"/>
                    <a:pt x="125702" y="39044"/>
                    <a:pt x="122820" y="39044"/>
                  </a:cubicBezTo>
                  <a:cubicBezTo>
                    <a:pt x="121316" y="39044"/>
                    <a:pt x="119791" y="38819"/>
                    <a:pt x="118293" y="38361"/>
                  </a:cubicBezTo>
                  <a:cubicBezTo>
                    <a:pt x="113017" y="36754"/>
                    <a:pt x="108096" y="35993"/>
                    <a:pt x="103528" y="35993"/>
                  </a:cubicBezTo>
                  <a:cubicBezTo>
                    <a:pt x="81291" y="35993"/>
                    <a:pt x="67424" y="54040"/>
                    <a:pt x="61795" y="80506"/>
                  </a:cubicBezTo>
                  <a:lnTo>
                    <a:pt x="56608" y="80506"/>
                  </a:lnTo>
                  <a:cubicBezTo>
                    <a:pt x="52009" y="80506"/>
                    <a:pt x="47638" y="83050"/>
                    <a:pt x="45452" y="87519"/>
                  </a:cubicBezTo>
                  <a:cubicBezTo>
                    <a:pt x="38112" y="87545"/>
                    <a:pt x="32773" y="87571"/>
                    <a:pt x="28857" y="87571"/>
                  </a:cubicBezTo>
                  <a:cubicBezTo>
                    <a:pt x="18122" y="87571"/>
                    <a:pt x="18088" y="87375"/>
                    <a:pt x="16845" y="86443"/>
                  </a:cubicBezTo>
                  <a:cubicBezTo>
                    <a:pt x="15181" y="85203"/>
                    <a:pt x="14366" y="83246"/>
                    <a:pt x="14594" y="81321"/>
                  </a:cubicBezTo>
                  <a:cubicBezTo>
                    <a:pt x="16421" y="64489"/>
                    <a:pt x="23238" y="48767"/>
                    <a:pt x="34329" y="35817"/>
                  </a:cubicBezTo>
                  <a:cubicBezTo>
                    <a:pt x="35406" y="34512"/>
                    <a:pt x="35275" y="32587"/>
                    <a:pt x="33970" y="31478"/>
                  </a:cubicBezTo>
                  <a:cubicBezTo>
                    <a:pt x="33405" y="31000"/>
                    <a:pt x="32710" y="30766"/>
                    <a:pt x="32015" y="30766"/>
                  </a:cubicBezTo>
                  <a:cubicBezTo>
                    <a:pt x="31148" y="30766"/>
                    <a:pt x="30280" y="31130"/>
                    <a:pt x="29664" y="31837"/>
                  </a:cubicBezTo>
                  <a:cubicBezTo>
                    <a:pt x="17791" y="45733"/>
                    <a:pt x="10484" y="62598"/>
                    <a:pt x="8494" y="80669"/>
                  </a:cubicBezTo>
                  <a:cubicBezTo>
                    <a:pt x="8462" y="81191"/>
                    <a:pt x="8429" y="81713"/>
                    <a:pt x="8429" y="82235"/>
                  </a:cubicBezTo>
                  <a:cubicBezTo>
                    <a:pt x="0" y="97494"/>
                    <a:pt x="11225" y="116125"/>
                    <a:pt x="28343" y="116125"/>
                  </a:cubicBezTo>
                  <a:cubicBezTo>
                    <a:pt x="29046" y="116125"/>
                    <a:pt x="29758" y="116093"/>
                    <a:pt x="30480" y="116029"/>
                  </a:cubicBezTo>
                  <a:cubicBezTo>
                    <a:pt x="36971" y="132469"/>
                    <a:pt x="49204" y="145746"/>
                    <a:pt x="64111" y="153705"/>
                  </a:cubicBezTo>
                  <a:cubicBezTo>
                    <a:pt x="57032" y="160229"/>
                    <a:pt x="42778" y="176930"/>
                    <a:pt x="42778" y="205701"/>
                  </a:cubicBezTo>
                  <a:cubicBezTo>
                    <a:pt x="42778" y="207397"/>
                    <a:pt x="44148" y="208767"/>
                    <a:pt x="45811" y="208767"/>
                  </a:cubicBezTo>
                  <a:lnTo>
                    <a:pt x="151304" y="208767"/>
                  </a:lnTo>
                  <a:cubicBezTo>
                    <a:pt x="153000" y="208767"/>
                    <a:pt x="154370" y="207397"/>
                    <a:pt x="154370" y="205701"/>
                  </a:cubicBezTo>
                  <a:cubicBezTo>
                    <a:pt x="154370" y="196535"/>
                    <a:pt x="152902" y="187793"/>
                    <a:pt x="149966" y="179735"/>
                  </a:cubicBezTo>
                  <a:cubicBezTo>
                    <a:pt x="149534" y="178489"/>
                    <a:pt x="148367" y="177718"/>
                    <a:pt x="147116" y="177718"/>
                  </a:cubicBezTo>
                  <a:cubicBezTo>
                    <a:pt x="146763" y="177718"/>
                    <a:pt x="146404" y="177780"/>
                    <a:pt x="146052" y="177909"/>
                  </a:cubicBezTo>
                  <a:cubicBezTo>
                    <a:pt x="144486" y="178463"/>
                    <a:pt x="143638" y="180225"/>
                    <a:pt x="144225" y="181823"/>
                  </a:cubicBezTo>
                  <a:cubicBezTo>
                    <a:pt x="146574" y="188314"/>
                    <a:pt x="147911" y="195295"/>
                    <a:pt x="148205" y="202635"/>
                  </a:cubicBezTo>
                  <a:lnTo>
                    <a:pt x="130492" y="202635"/>
                  </a:lnTo>
                  <a:lnTo>
                    <a:pt x="130492" y="159805"/>
                  </a:lnTo>
                  <a:cubicBezTo>
                    <a:pt x="133102" y="162447"/>
                    <a:pt x="136429" y="166361"/>
                    <a:pt x="139495" y="171613"/>
                  </a:cubicBezTo>
                  <a:cubicBezTo>
                    <a:pt x="140062" y="172594"/>
                    <a:pt x="141080" y="173138"/>
                    <a:pt x="142131" y="173138"/>
                  </a:cubicBezTo>
                  <a:cubicBezTo>
                    <a:pt x="142654" y="173138"/>
                    <a:pt x="143184" y="173004"/>
                    <a:pt x="143671" y="172722"/>
                  </a:cubicBezTo>
                  <a:cubicBezTo>
                    <a:pt x="145106" y="171874"/>
                    <a:pt x="145628" y="170015"/>
                    <a:pt x="144780" y="168547"/>
                  </a:cubicBezTo>
                  <a:cubicBezTo>
                    <a:pt x="140670" y="161501"/>
                    <a:pt x="136136" y="156608"/>
                    <a:pt x="133004" y="153705"/>
                  </a:cubicBezTo>
                  <a:cubicBezTo>
                    <a:pt x="145269" y="147181"/>
                    <a:pt x="155642" y="137134"/>
                    <a:pt x="162590" y="124575"/>
                  </a:cubicBezTo>
                  <a:cubicBezTo>
                    <a:pt x="163287" y="124695"/>
                    <a:pt x="163979" y="124752"/>
                    <a:pt x="164659" y="124752"/>
                  </a:cubicBezTo>
                  <a:cubicBezTo>
                    <a:pt x="170481" y="124752"/>
                    <a:pt x="175530" y="120536"/>
                    <a:pt x="176552" y="114724"/>
                  </a:cubicBezTo>
                  <a:cubicBezTo>
                    <a:pt x="189697" y="109929"/>
                    <a:pt x="195373" y="94565"/>
                    <a:pt x="188817" y="82430"/>
                  </a:cubicBezTo>
                  <a:cubicBezTo>
                    <a:pt x="184641" y="36110"/>
                    <a:pt x="145628" y="0"/>
                    <a:pt x="985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 dirty="0"/>
            </a:p>
          </p:txBody>
        </p:sp>
        <p:sp>
          <p:nvSpPr>
            <p:cNvPr id="3117" name="Google Shape;3117;p73"/>
            <p:cNvSpPr/>
            <p:nvPr/>
          </p:nvSpPr>
          <p:spPr>
            <a:xfrm>
              <a:off x="3477275" y="2787275"/>
              <a:ext cx="644250" cy="260250"/>
            </a:xfrm>
            <a:custGeom>
              <a:avLst/>
              <a:gdLst/>
              <a:ahLst/>
              <a:cxnLst/>
              <a:rect l="l" t="t" r="r" b="b"/>
              <a:pathLst>
                <a:path w="25770" h="10410" extrusionOk="0">
                  <a:moveTo>
                    <a:pt x="3423" y="1"/>
                  </a:moveTo>
                  <a:cubicBezTo>
                    <a:pt x="2704" y="1"/>
                    <a:pt x="1982" y="249"/>
                    <a:pt x="1403" y="754"/>
                  </a:cubicBezTo>
                  <a:cubicBezTo>
                    <a:pt x="131" y="1863"/>
                    <a:pt x="0" y="3788"/>
                    <a:pt x="1109" y="5060"/>
                  </a:cubicBezTo>
                  <a:cubicBezTo>
                    <a:pt x="4078" y="8452"/>
                    <a:pt x="8383" y="10409"/>
                    <a:pt x="12885" y="10409"/>
                  </a:cubicBezTo>
                  <a:cubicBezTo>
                    <a:pt x="17419" y="10409"/>
                    <a:pt x="21692" y="8452"/>
                    <a:pt x="24661" y="5060"/>
                  </a:cubicBezTo>
                  <a:cubicBezTo>
                    <a:pt x="25770" y="3788"/>
                    <a:pt x="25639" y="1863"/>
                    <a:pt x="24367" y="754"/>
                  </a:cubicBezTo>
                  <a:cubicBezTo>
                    <a:pt x="23788" y="249"/>
                    <a:pt x="23073" y="1"/>
                    <a:pt x="22361" y="1"/>
                  </a:cubicBezTo>
                  <a:cubicBezTo>
                    <a:pt x="21511" y="1"/>
                    <a:pt x="20665" y="355"/>
                    <a:pt x="20061" y="1048"/>
                  </a:cubicBezTo>
                  <a:cubicBezTo>
                    <a:pt x="18267" y="3103"/>
                    <a:pt x="15658" y="4310"/>
                    <a:pt x="12885" y="4310"/>
                  </a:cubicBezTo>
                  <a:cubicBezTo>
                    <a:pt x="10145" y="4310"/>
                    <a:pt x="7535" y="3103"/>
                    <a:pt x="5741" y="1048"/>
                  </a:cubicBezTo>
                  <a:cubicBezTo>
                    <a:pt x="5137" y="355"/>
                    <a:pt x="4282" y="1"/>
                    <a:pt x="342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 dirty="0"/>
            </a:p>
          </p:txBody>
        </p:sp>
      </p:grpSp>
      <p:grpSp>
        <p:nvGrpSpPr>
          <p:cNvPr id="3118" name="Google Shape;3118;p73"/>
          <p:cNvGrpSpPr/>
          <p:nvPr/>
        </p:nvGrpSpPr>
        <p:grpSpPr>
          <a:xfrm>
            <a:off x="9282518" y="3456441"/>
            <a:ext cx="634047" cy="734864"/>
            <a:chOff x="1548625" y="238125"/>
            <a:chExt cx="4503175" cy="5219200"/>
          </a:xfrm>
          <a:solidFill>
            <a:srgbClr val="FDC3D8"/>
          </a:solidFill>
        </p:grpSpPr>
        <p:sp>
          <p:nvSpPr>
            <p:cNvPr id="3119" name="Google Shape;3119;p73"/>
            <p:cNvSpPr/>
            <p:nvPr/>
          </p:nvSpPr>
          <p:spPr>
            <a:xfrm>
              <a:off x="2912950" y="2329050"/>
              <a:ext cx="153325" cy="309100"/>
            </a:xfrm>
            <a:custGeom>
              <a:avLst/>
              <a:gdLst/>
              <a:ahLst/>
              <a:cxnLst/>
              <a:rect l="l" t="t" r="r" b="b"/>
              <a:pathLst>
                <a:path w="6133" h="12364" extrusionOk="0">
                  <a:moveTo>
                    <a:pt x="3066" y="0"/>
                  </a:moveTo>
                  <a:cubicBezTo>
                    <a:pt x="1370" y="0"/>
                    <a:pt x="0" y="1370"/>
                    <a:pt x="0" y="3067"/>
                  </a:cubicBezTo>
                  <a:lnTo>
                    <a:pt x="0" y="9297"/>
                  </a:lnTo>
                  <a:cubicBezTo>
                    <a:pt x="0" y="10993"/>
                    <a:pt x="1370" y="12363"/>
                    <a:pt x="3066" y="12363"/>
                  </a:cubicBezTo>
                  <a:cubicBezTo>
                    <a:pt x="4763" y="12363"/>
                    <a:pt x="6133" y="10993"/>
                    <a:pt x="6133" y="9297"/>
                  </a:cubicBezTo>
                  <a:lnTo>
                    <a:pt x="6133" y="3067"/>
                  </a:lnTo>
                  <a:cubicBezTo>
                    <a:pt x="6133" y="1370"/>
                    <a:pt x="4763" y="0"/>
                    <a:pt x="3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 dirty="0"/>
            </a:p>
          </p:txBody>
        </p:sp>
        <p:sp>
          <p:nvSpPr>
            <p:cNvPr id="3120" name="Google Shape;3120;p73"/>
            <p:cNvSpPr/>
            <p:nvPr/>
          </p:nvSpPr>
          <p:spPr>
            <a:xfrm>
              <a:off x="4534150" y="2329050"/>
              <a:ext cx="153325" cy="309100"/>
            </a:xfrm>
            <a:custGeom>
              <a:avLst/>
              <a:gdLst/>
              <a:ahLst/>
              <a:cxnLst/>
              <a:rect l="l" t="t" r="r" b="b"/>
              <a:pathLst>
                <a:path w="6133" h="12364" extrusionOk="0">
                  <a:moveTo>
                    <a:pt x="3067" y="0"/>
                  </a:moveTo>
                  <a:cubicBezTo>
                    <a:pt x="1370" y="0"/>
                    <a:pt x="0" y="1370"/>
                    <a:pt x="0" y="3067"/>
                  </a:cubicBezTo>
                  <a:lnTo>
                    <a:pt x="0" y="9297"/>
                  </a:lnTo>
                  <a:cubicBezTo>
                    <a:pt x="0" y="10993"/>
                    <a:pt x="1370" y="12363"/>
                    <a:pt x="3067" y="12363"/>
                  </a:cubicBezTo>
                  <a:cubicBezTo>
                    <a:pt x="4763" y="12363"/>
                    <a:pt x="6133" y="10993"/>
                    <a:pt x="6133" y="9297"/>
                  </a:cubicBezTo>
                  <a:lnTo>
                    <a:pt x="6133" y="3067"/>
                  </a:lnTo>
                  <a:cubicBezTo>
                    <a:pt x="6133" y="1370"/>
                    <a:pt x="4763" y="0"/>
                    <a:pt x="30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 dirty="0"/>
            </a:p>
          </p:txBody>
        </p:sp>
        <p:sp>
          <p:nvSpPr>
            <p:cNvPr id="3121" name="Google Shape;3121;p73"/>
            <p:cNvSpPr/>
            <p:nvPr/>
          </p:nvSpPr>
          <p:spPr>
            <a:xfrm>
              <a:off x="3500925" y="2480650"/>
              <a:ext cx="598600" cy="249650"/>
            </a:xfrm>
            <a:custGeom>
              <a:avLst/>
              <a:gdLst/>
              <a:ahLst/>
              <a:cxnLst/>
              <a:rect l="l" t="t" r="r" b="b"/>
              <a:pathLst>
                <a:path w="23944" h="9986" extrusionOk="0">
                  <a:moveTo>
                    <a:pt x="3423" y="1"/>
                  </a:moveTo>
                  <a:cubicBezTo>
                    <a:pt x="2704" y="1"/>
                    <a:pt x="1982" y="249"/>
                    <a:pt x="1403" y="754"/>
                  </a:cubicBezTo>
                  <a:cubicBezTo>
                    <a:pt x="131" y="1863"/>
                    <a:pt x="0" y="3788"/>
                    <a:pt x="1109" y="5060"/>
                  </a:cubicBezTo>
                  <a:cubicBezTo>
                    <a:pt x="3849" y="8191"/>
                    <a:pt x="7796" y="9985"/>
                    <a:pt x="11972" y="9985"/>
                  </a:cubicBezTo>
                  <a:cubicBezTo>
                    <a:pt x="16147" y="9985"/>
                    <a:pt x="20094" y="8191"/>
                    <a:pt x="22834" y="5060"/>
                  </a:cubicBezTo>
                  <a:cubicBezTo>
                    <a:pt x="23943" y="3788"/>
                    <a:pt x="23813" y="1863"/>
                    <a:pt x="22540" y="754"/>
                  </a:cubicBezTo>
                  <a:cubicBezTo>
                    <a:pt x="21961" y="249"/>
                    <a:pt x="21239" y="1"/>
                    <a:pt x="20520" y="1"/>
                  </a:cubicBezTo>
                  <a:cubicBezTo>
                    <a:pt x="19661" y="1"/>
                    <a:pt x="18806" y="355"/>
                    <a:pt x="18202" y="1047"/>
                  </a:cubicBezTo>
                  <a:cubicBezTo>
                    <a:pt x="16636" y="2842"/>
                    <a:pt x="14353" y="3885"/>
                    <a:pt x="11972" y="3885"/>
                  </a:cubicBezTo>
                  <a:cubicBezTo>
                    <a:pt x="9590" y="3885"/>
                    <a:pt x="7307" y="2842"/>
                    <a:pt x="5741" y="1047"/>
                  </a:cubicBezTo>
                  <a:cubicBezTo>
                    <a:pt x="5137" y="355"/>
                    <a:pt x="4282" y="1"/>
                    <a:pt x="342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 dirty="0"/>
            </a:p>
          </p:txBody>
        </p:sp>
        <p:sp>
          <p:nvSpPr>
            <p:cNvPr id="3122" name="Google Shape;3122;p73"/>
            <p:cNvSpPr/>
            <p:nvPr/>
          </p:nvSpPr>
          <p:spPr>
            <a:xfrm>
              <a:off x="1548625" y="238125"/>
              <a:ext cx="4503175" cy="5219200"/>
            </a:xfrm>
            <a:custGeom>
              <a:avLst/>
              <a:gdLst/>
              <a:ahLst/>
              <a:cxnLst/>
              <a:rect l="l" t="t" r="r" b="b"/>
              <a:pathLst>
                <a:path w="180127" h="208768" extrusionOk="0">
                  <a:moveTo>
                    <a:pt x="25868" y="62826"/>
                  </a:moveTo>
                  <a:cubicBezTo>
                    <a:pt x="24041" y="66675"/>
                    <a:pt x="22606" y="70655"/>
                    <a:pt x="21529" y="74732"/>
                  </a:cubicBezTo>
                  <a:cubicBezTo>
                    <a:pt x="18593" y="74830"/>
                    <a:pt x="15592" y="75515"/>
                    <a:pt x="12950" y="76722"/>
                  </a:cubicBezTo>
                  <a:cubicBezTo>
                    <a:pt x="13929" y="71959"/>
                    <a:pt x="15364" y="67327"/>
                    <a:pt x="17256" y="62826"/>
                  </a:cubicBezTo>
                  <a:cubicBezTo>
                    <a:pt x="17397" y="62837"/>
                    <a:pt x="17459" y="62840"/>
                    <a:pt x="17792" y="62840"/>
                  </a:cubicBezTo>
                  <a:cubicBezTo>
                    <a:pt x="18459" y="62840"/>
                    <a:pt x="20214" y="62826"/>
                    <a:pt x="25868" y="62826"/>
                  </a:cubicBezTo>
                  <a:close/>
                  <a:moveTo>
                    <a:pt x="162871" y="62826"/>
                  </a:moveTo>
                  <a:cubicBezTo>
                    <a:pt x="164763" y="67327"/>
                    <a:pt x="166198" y="71959"/>
                    <a:pt x="167177" y="76722"/>
                  </a:cubicBezTo>
                  <a:cubicBezTo>
                    <a:pt x="164535" y="75515"/>
                    <a:pt x="161501" y="74830"/>
                    <a:pt x="158598" y="74732"/>
                  </a:cubicBezTo>
                  <a:cubicBezTo>
                    <a:pt x="157521" y="70655"/>
                    <a:pt x="156086" y="66675"/>
                    <a:pt x="154259" y="62826"/>
                  </a:cubicBezTo>
                  <a:cubicBezTo>
                    <a:pt x="159892" y="62826"/>
                    <a:pt x="161653" y="62840"/>
                    <a:pt x="162327" y="62840"/>
                  </a:cubicBezTo>
                  <a:cubicBezTo>
                    <a:pt x="162665" y="62840"/>
                    <a:pt x="162730" y="62837"/>
                    <a:pt x="162871" y="62826"/>
                  </a:cubicBezTo>
                  <a:close/>
                  <a:moveTo>
                    <a:pt x="20192" y="80963"/>
                  </a:moveTo>
                  <a:lnTo>
                    <a:pt x="20192" y="80963"/>
                  </a:lnTo>
                  <a:cubicBezTo>
                    <a:pt x="18854" y="88693"/>
                    <a:pt x="18789" y="97011"/>
                    <a:pt x="20257" y="105395"/>
                  </a:cubicBezTo>
                  <a:cubicBezTo>
                    <a:pt x="17941" y="106667"/>
                    <a:pt x="16049" y="108885"/>
                    <a:pt x="15103" y="111364"/>
                  </a:cubicBezTo>
                  <a:cubicBezTo>
                    <a:pt x="5480" y="106602"/>
                    <a:pt x="2708" y="93521"/>
                    <a:pt x="11189" y="85236"/>
                  </a:cubicBezTo>
                  <a:cubicBezTo>
                    <a:pt x="13668" y="82887"/>
                    <a:pt x="16832" y="81387"/>
                    <a:pt x="20192" y="80963"/>
                  </a:cubicBezTo>
                  <a:close/>
                  <a:moveTo>
                    <a:pt x="159935" y="80963"/>
                  </a:moveTo>
                  <a:cubicBezTo>
                    <a:pt x="167829" y="81941"/>
                    <a:pt x="173994" y="88726"/>
                    <a:pt x="173994" y="96914"/>
                  </a:cubicBezTo>
                  <a:cubicBezTo>
                    <a:pt x="173994" y="105754"/>
                    <a:pt x="166883" y="112930"/>
                    <a:pt x="158076" y="113028"/>
                  </a:cubicBezTo>
                  <a:cubicBezTo>
                    <a:pt x="161110" y="102720"/>
                    <a:pt x="161762" y="91597"/>
                    <a:pt x="159935" y="80963"/>
                  </a:cubicBezTo>
                  <a:close/>
                  <a:moveTo>
                    <a:pt x="26129" y="109929"/>
                  </a:moveTo>
                  <a:cubicBezTo>
                    <a:pt x="29293" y="109929"/>
                    <a:pt x="31870" y="112539"/>
                    <a:pt x="31870" y="115670"/>
                  </a:cubicBezTo>
                  <a:cubicBezTo>
                    <a:pt x="31870" y="118834"/>
                    <a:pt x="29325" y="121411"/>
                    <a:pt x="26129" y="121411"/>
                  </a:cubicBezTo>
                  <a:cubicBezTo>
                    <a:pt x="26109" y="121411"/>
                    <a:pt x="26089" y="121411"/>
                    <a:pt x="26070" y="121411"/>
                  </a:cubicBezTo>
                  <a:cubicBezTo>
                    <a:pt x="22933" y="121411"/>
                    <a:pt x="20388" y="118815"/>
                    <a:pt x="20388" y="115670"/>
                  </a:cubicBezTo>
                  <a:cubicBezTo>
                    <a:pt x="20388" y="113158"/>
                    <a:pt x="22084" y="110875"/>
                    <a:pt x="24563" y="110157"/>
                  </a:cubicBezTo>
                  <a:cubicBezTo>
                    <a:pt x="25052" y="110027"/>
                    <a:pt x="25639" y="109929"/>
                    <a:pt x="26129" y="109929"/>
                  </a:cubicBezTo>
                  <a:close/>
                  <a:moveTo>
                    <a:pt x="147442" y="62826"/>
                  </a:moveTo>
                  <a:cubicBezTo>
                    <a:pt x="160914" y="88530"/>
                    <a:pt x="155695" y="120530"/>
                    <a:pt x="133905" y="140592"/>
                  </a:cubicBezTo>
                  <a:lnTo>
                    <a:pt x="110940" y="140592"/>
                  </a:lnTo>
                  <a:cubicBezTo>
                    <a:pt x="103438" y="140592"/>
                    <a:pt x="97338" y="146692"/>
                    <a:pt x="97338" y="154194"/>
                  </a:cubicBezTo>
                  <a:lnTo>
                    <a:pt x="97338" y="157293"/>
                  </a:lnTo>
                  <a:cubicBezTo>
                    <a:pt x="95020" y="157558"/>
                    <a:pt x="92584" y="157697"/>
                    <a:pt x="90099" y="157697"/>
                  </a:cubicBezTo>
                  <a:cubicBezTo>
                    <a:pt x="87688" y="157697"/>
                    <a:pt x="85231" y="157566"/>
                    <a:pt x="82789" y="157293"/>
                  </a:cubicBezTo>
                  <a:lnTo>
                    <a:pt x="82789" y="154194"/>
                  </a:lnTo>
                  <a:cubicBezTo>
                    <a:pt x="82789" y="146692"/>
                    <a:pt x="76689" y="140592"/>
                    <a:pt x="69187" y="140592"/>
                  </a:cubicBezTo>
                  <a:lnTo>
                    <a:pt x="46222" y="140592"/>
                  </a:lnTo>
                  <a:cubicBezTo>
                    <a:pt x="41232" y="135992"/>
                    <a:pt x="37024" y="130708"/>
                    <a:pt x="33696" y="124836"/>
                  </a:cubicBezTo>
                  <a:cubicBezTo>
                    <a:pt x="36339" y="122651"/>
                    <a:pt x="38002" y="119323"/>
                    <a:pt x="38002" y="115670"/>
                  </a:cubicBezTo>
                  <a:cubicBezTo>
                    <a:pt x="38002" y="115670"/>
                    <a:pt x="38002" y="115637"/>
                    <a:pt x="38002" y="115637"/>
                  </a:cubicBezTo>
                  <a:cubicBezTo>
                    <a:pt x="37970" y="109244"/>
                    <a:pt x="32816" y="103862"/>
                    <a:pt x="26194" y="103829"/>
                  </a:cubicBezTo>
                  <a:cubicBezTo>
                    <a:pt x="23813" y="89770"/>
                    <a:pt x="26096" y="75385"/>
                    <a:pt x="32685" y="62826"/>
                  </a:cubicBezTo>
                  <a:close/>
                  <a:moveTo>
                    <a:pt x="57998" y="186357"/>
                  </a:moveTo>
                  <a:lnTo>
                    <a:pt x="57998" y="202667"/>
                  </a:lnTo>
                  <a:lnTo>
                    <a:pt x="42145" y="202667"/>
                  </a:lnTo>
                  <a:cubicBezTo>
                    <a:pt x="42373" y="196959"/>
                    <a:pt x="43254" y="191511"/>
                    <a:pt x="44755" y="186357"/>
                  </a:cubicBezTo>
                  <a:close/>
                  <a:moveTo>
                    <a:pt x="69187" y="146724"/>
                  </a:moveTo>
                  <a:cubicBezTo>
                    <a:pt x="73330" y="146724"/>
                    <a:pt x="76657" y="150051"/>
                    <a:pt x="76657" y="154194"/>
                  </a:cubicBezTo>
                  <a:lnTo>
                    <a:pt x="76657" y="202667"/>
                  </a:lnTo>
                  <a:lnTo>
                    <a:pt x="64098" y="202667"/>
                  </a:lnTo>
                  <a:lnTo>
                    <a:pt x="64098" y="183291"/>
                  </a:lnTo>
                  <a:cubicBezTo>
                    <a:pt x="64098" y="181595"/>
                    <a:pt x="62728" y="180225"/>
                    <a:pt x="61065" y="180225"/>
                  </a:cubicBezTo>
                  <a:lnTo>
                    <a:pt x="46907" y="180225"/>
                  </a:lnTo>
                  <a:cubicBezTo>
                    <a:pt x="49191" y="174647"/>
                    <a:pt x="52225" y="169525"/>
                    <a:pt x="56008" y="164926"/>
                  </a:cubicBezTo>
                  <a:cubicBezTo>
                    <a:pt x="57150" y="163589"/>
                    <a:pt x="56889" y="161566"/>
                    <a:pt x="55454" y="160522"/>
                  </a:cubicBezTo>
                  <a:cubicBezTo>
                    <a:pt x="50887" y="157195"/>
                    <a:pt x="47038" y="153607"/>
                    <a:pt x="43939" y="149888"/>
                  </a:cubicBezTo>
                  <a:cubicBezTo>
                    <a:pt x="42895" y="148616"/>
                    <a:pt x="43809" y="146724"/>
                    <a:pt x="45472" y="146724"/>
                  </a:cubicBezTo>
                  <a:close/>
                  <a:moveTo>
                    <a:pt x="134655" y="146724"/>
                  </a:moveTo>
                  <a:cubicBezTo>
                    <a:pt x="136319" y="146724"/>
                    <a:pt x="137232" y="148616"/>
                    <a:pt x="136188" y="149888"/>
                  </a:cubicBezTo>
                  <a:cubicBezTo>
                    <a:pt x="133089" y="153607"/>
                    <a:pt x="129240" y="157195"/>
                    <a:pt x="124673" y="160522"/>
                  </a:cubicBezTo>
                  <a:cubicBezTo>
                    <a:pt x="123238" y="161566"/>
                    <a:pt x="122977" y="163589"/>
                    <a:pt x="124119" y="164926"/>
                  </a:cubicBezTo>
                  <a:cubicBezTo>
                    <a:pt x="127903" y="169525"/>
                    <a:pt x="130936" y="174647"/>
                    <a:pt x="133220" y="180225"/>
                  </a:cubicBezTo>
                  <a:lnTo>
                    <a:pt x="119063" y="180225"/>
                  </a:lnTo>
                  <a:cubicBezTo>
                    <a:pt x="117399" y="180225"/>
                    <a:pt x="116029" y="181595"/>
                    <a:pt x="116029" y="183291"/>
                  </a:cubicBezTo>
                  <a:lnTo>
                    <a:pt x="116029" y="202667"/>
                  </a:lnTo>
                  <a:lnTo>
                    <a:pt x="103470" y="202667"/>
                  </a:lnTo>
                  <a:lnTo>
                    <a:pt x="103470" y="186651"/>
                  </a:lnTo>
                  <a:cubicBezTo>
                    <a:pt x="103470" y="184955"/>
                    <a:pt x="102100" y="183585"/>
                    <a:pt x="100404" y="183585"/>
                  </a:cubicBezTo>
                  <a:cubicBezTo>
                    <a:pt x="98708" y="183585"/>
                    <a:pt x="97338" y="184955"/>
                    <a:pt x="97338" y="186651"/>
                  </a:cubicBezTo>
                  <a:lnTo>
                    <a:pt x="97338" y="202667"/>
                  </a:lnTo>
                  <a:lnTo>
                    <a:pt x="82789" y="202667"/>
                  </a:lnTo>
                  <a:lnTo>
                    <a:pt x="82789" y="163458"/>
                  </a:lnTo>
                  <a:cubicBezTo>
                    <a:pt x="85046" y="163690"/>
                    <a:pt x="87496" y="163813"/>
                    <a:pt x="90008" y="163813"/>
                  </a:cubicBezTo>
                  <a:cubicBezTo>
                    <a:pt x="92434" y="163813"/>
                    <a:pt x="94917" y="163699"/>
                    <a:pt x="97338" y="163458"/>
                  </a:cubicBezTo>
                  <a:lnTo>
                    <a:pt x="97338" y="174451"/>
                  </a:lnTo>
                  <a:cubicBezTo>
                    <a:pt x="97338" y="176115"/>
                    <a:pt x="98708" y="177485"/>
                    <a:pt x="100404" y="177485"/>
                  </a:cubicBezTo>
                  <a:cubicBezTo>
                    <a:pt x="102100" y="177485"/>
                    <a:pt x="103470" y="176115"/>
                    <a:pt x="103470" y="174451"/>
                  </a:cubicBezTo>
                  <a:lnTo>
                    <a:pt x="103470" y="154194"/>
                  </a:lnTo>
                  <a:cubicBezTo>
                    <a:pt x="103470" y="150051"/>
                    <a:pt x="106798" y="146724"/>
                    <a:pt x="110940" y="146724"/>
                  </a:cubicBezTo>
                  <a:close/>
                  <a:moveTo>
                    <a:pt x="135373" y="186357"/>
                  </a:moveTo>
                  <a:cubicBezTo>
                    <a:pt x="136873" y="191511"/>
                    <a:pt x="137754" y="196959"/>
                    <a:pt x="137982" y="202667"/>
                  </a:cubicBezTo>
                  <a:lnTo>
                    <a:pt x="122129" y="202667"/>
                  </a:lnTo>
                  <a:lnTo>
                    <a:pt x="122129" y="186357"/>
                  </a:lnTo>
                  <a:close/>
                  <a:moveTo>
                    <a:pt x="90064" y="0"/>
                  </a:moveTo>
                  <a:cubicBezTo>
                    <a:pt x="77342" y="0"/>
                    <a:pt x="64979" y="2544"/>
                    <a:pt x="53366" y="7568"/>
                  </a:cubicBezTo>
                  <a:cubicBezTo>
                    <a:pt x="51800" y="8220"/>
                    <a:pt x="51083" y="10014"/>
                    <a:pt x="51768" y="11580"/>
                  </a:cubicBezTo>
                  <a:cubicBezTo>
                    <a:pt x="52254" y="12747"/>
                    <a:pt x="53392" y="13424"/>
                    <a:pt x="54574" y="13424"/>
                  </a:cubicBezTo>
                  <a:cubicBezTo>
                    <a:pt x="54979" y="13424"/>
                    <a:pt x="55389" y="13345"/>
                    <a:pt x="55780" y="13178"/>
                  </a:cubicBezTo>
                  <a:cubicBezTo>
                    <a:pt x="66643" y="8481"/>
                    <a:pt x="78157" y="6133"/>
                    <a:pt x="90064" y="6133"/>
                  </a:cubicBezTo>
                  <a:cubicBezTo>
                    <a:pt x="121509" y="6133"/>
                    <a:pt x="150573" y="23225"/>
                    <a:pt x="165937" y="50789"/>
                  </a:cubicBezTo>
                  <a:cubicBezTo>
                    <a:pt x="167373" y="53366"/>
                    <a:pt x="165579" y="56367"/>
                    <a:pt x="162904" y="56693"/>
                  </a:cubicBezTo>
                  <a:cubicBezTo>
                    <a:pt x="162545" y="56726"/>
                    <a:pt x="164111" y="56726"/>
                    <a:pt x="144213" y="56726"/>
                  </a:cubicBezTo>
                  <a:lnTo>
                    <a:pt x="144213" y="46842"/>
                  </a:lnTo>
                  <a:cubicBezTo>
                    <a:pt x="144213" y="45146"/>
                    <a:pt x="142843" y="43776"/>
                    <a:pt x="141146" y="43776"/>
                  </a:cubicBezTo>
                  <a:cubicBezTo>
                    <a:pt x="139483" y="43776"/>
                    <a:pt x="138113" y="45146"/>
                    <a:pt x="138113" y="46842"/>
                  </a:cubicBezTo>
                  <a:lnTo>
                    <a:pt x="138113" y="56726"/>
                  </a:lnTo>
                  <a:lnTo>
                    <a:pt x="118671" y="56726"/>
                  </a:lnTo>
                  <a:lnTo>
                    <a:pt x="118671" y="46842"/>
                  </a:lnTo>
                  <a:cubicBezTo>
                    <a:pt x="118671" y="45146"/>
                    <a:pt x="117301" y="43776"/>
                    <a:pt x="115605" y="43776"/>
                  </a:cubicBezTo>
                  <a:cubicBezTo>
                    <a:pt x="113909" y="43776"/>
                    <a:pt x="112539" y="45146"/>
                    <a:pt x="112539" y="46842"/>
                  </a:cubicBezTo>
                  <a:lnTo>
                    <a:pt x="112539" y="56726"/>
                  </a:lnTo>
                  <a:lnTo>
                    <a:pt x="93130" y="56726"/>
                  </a:lnTo>
                  <a:lnTo>
                    <a:pt x="93130" y="46842"/>
                  </a:lnTo>
                  <a:cubicBezTo>
                    <a:pt x="93130" y="45146"/>
                    <a:pt x="91760" y="43776"/>
                    <a:pt x="90064" y="43776"/>
                  </a:cubicBezTo>
                  <a:cubicBezTo>
                    <a:pt x="88367" y="43776"/>
                    <a:pt x="86997" y="45146"/>
                    <a:pt x="86997" y="46842"/>
                  </a:cubicBezTo>
                  <a:lnTo>
                    <a:pt x="86997" y="56726"/>
                  </a:lnTo>
                  <a:lnTo>
                    <a:pt x="67588" y="56726"/>
                  </a:lnTo>
                  <a:lnTo>
                    <a:pt x="67588" y="46842"/>
                  </a:lnTo>
                  <a:cubicBezTo>
                    <a:pt x="67588" y="45146"/>
                    <a:pt x="66218" y="43776"/>
                    <a:pt x="64522" y="43776"/>
                  </a:cubicBezTo>
                  <a:cubicBezTo>
                    <a:pt x="62826" y="43776"/>
                    <a:pt x="61456" y="45146"/>
                    <a:pt x="61456" y="46842"/>
                  </a:cubicBezTo>
                  <a:lnTo>
                    <a:pt x="61456" y="56726"/>
                  </a:lnTo>
                  <a:lnTo>
                    <a:pt x="42015" y="56726"/>
                  </a:lnTo>
                  <a:lnTo>
                    <a:pt x="42015" y="46842"/>
                  </a:lnTo>
                  <a:cubicBezTo>
                    <a:pt x="42015" y="45146"/>
                    <a:pt x="40644" y="43776"/>
                    <a:pt x="38981" y="43776"/>
                  </a:cubicBezTo>
                  <a:cubicBezTo>
                    <a:pt x="37285" y="43776"/>
                    <a:pt x="35915" y="45146"/>
                    <a:pt x="35915" y="46842"/>
                  </a:cubicBezTo>
                  <a:lnTo>
                    <a:pt x="35915" y="56726"/>
                  </a:lnTo>
                  <a:cubicBezTo>
                    <a:pt x="35849" y="56726"/>
                    <a:pt x="17517" y="56726"/>
                    <a:pt x="17126" y="56693"/>
                  </a:cubicBezTo>
                  <a:cubicBezTo>
                    <a:pt x="14483" y="56302"/>
                    <a:pt x="12787" y="53333"/>
                    <a:pt x="14190" y="50789"/>
                  </a:cubicBezTo>
                  <a:cubicBezTo>
                    <a:pt x="21464" y="37741"/>
                    <a:pt x="32033" y="26716"/>
                    <a:pt x="44787" y="18887"/>
                  </a:cubicBezTo>
                  <a:cubicBezTo>
                    <a:pt x="46222" y="18006"/>
                    <a:pt x="46679" y="16114"/>
                    <a:pt x="45798" y="14679"/>
                  </a:cubicBezTo>
                  <a:cubicBezTo>
                    <a:pt x="45222" y="13739"/>
                    <a:pt x="44212" y="13219"/>
                    <a:pt x="43180" y="13219"/>
                  </a:cubicBezTo>
                  <a:cubicBezTo>
                    <a:pt x="42636" y="13219"/>
                    <a:pt x="42086" y="13364"/>
                    <a:pt x="41590" y="13668"/>
                  </a:cubicBezTo>
                  <a:cubicBezTo>
                    <a:pt x="27955" y="22051"/>
                    <a:pt x="16636" y="33859"/>
                    <a:pt x="8840" y="47821"/>
                  </a:cubicBezTo>
                  <a:cubicBezTo>
                    <a:pt x="6328" y="52290"/>
                    <a:pt x="7633" y="57737"/>
                    <a:pt x="11482" y="60738"/>
                  </a:cubicBezTo>
                  <a:cubicBezTo>
                    <a:pt x="8710" y="67491"/>
                    <a:pt x="6818" y="74602"/>
                    <a:pt x="5872" y="81908"/>
                  </a:cubicBezTo>
                  <a:cubicBezTo>
                    <a:pt x="2251" y="85855"/>
                    <a:pt x="0" y="91140"/>
                    <a:pt x="0" y="96914"/>
                  </a:cubicBezTo>
                  <a:cubicBezTo>
                    <a:pt x="0" y="106276"/>
                    <a:pt x="5839" y="114528"/>
                    <a:pt x="14451" y="117725"/>
                  </a:cubicBezTo>
                  <a:cubicBezTo>
                    <a:pt x="15429" y="123303"/>
                    <a:pt x="20290" y="127544"/>
                    <a:pt x="26129" y="127544"/>
                  </a:cubicBezTo>
                  <a:cubicBezTo>
                    <a:pt x="26814" y="127544"/>
                    <a:pt x="27466" y="127478"/>
                    <a:pt x="28118" y="127381"/>
                  </a:cubicBezTo>
                  <a:cubicBezTo>
                    <a:pt x="31283" y="133089"/>
                    <a:pt x="35197" y="138276"/>
                    <a:pt x="39796" y="142908"/>
                  </a:cubicBezTo>
                  <a:cubicBezTo>
                    <a:pt x="36926" y="145746"/>
                    <a:pt x="36469" y="150443"/>
                    <a:pt x="39242" y="153770"/>
                  </a:cubicBezTo>
                  <a:cubicBezTo>
                    <a:pt x="42047" y="157195"/>
                    <a:pt x="45440" y="160457"/>
                    <a:pt x="49321" y="163556"/>
                  </a:cubicBezTo>
                  <a:cubicBezTo>
                    <a:pt x="45146" y="169199"/>
                    <a:pt x="41884" y="175495"/>
                    <a:pt x="39601" y="182345"/>
                  </a:cubicBezTo>
                  <a:cubicBezTo>
                    <a:pt x="37187" y="189619"/>
                    <a:pt x="35980" y="197481"/>
                    <a:pt x="35980" y="205701"/>
                  </a:cubicBezTo>
                  <a:cubicBezTo>
                    <a:pt x="35980" y="207397"/>
                    <a:pt x="37350" y="208767"/>
                    <a:pt x="39046" y="208767"/>
                  </a:cubicBezTo>
                  <a:lnTo>
                    <a:pt x="141081" y="208767"/>
                  </a:lnTo>
                  <a:cubicBezTo>
                    <a:pt x="142777" y="208767"/>
                    <a:pt x="144147" y="207397"/>
                    <a:pt x="144147" y="205701"/>
                  </a:cubicBezTo>
                  <a:cubicBezTo>
                    <a:pt x="144147" y="197481"/>
                    <a:pt x="142940" y="189619"/>
                    <a:pt x="140526" y="182345"/>
                  </a:cubicBezTo>
                  <a:cubicBezTo>
                    <a:pt x="140526" y="182345"/>
                    <a:pt x="140526" y="182312"/>
                    <a:pt x="140526" y="182312"/>
                  </a:cubicBezTo>
                  <a:cubicBezTo>
                    <a:pt x="138243" y="175495"/>
                    <a:pt x="134981" y="169199"/>
                    <a:pt x="130806" y="163556"/>
                  </a:cubicBezTo>
                  <a:cubicBezTo>
                    <a:pt x="134688" y="160457"/>
                    <a:pt x="138080" y="157195"/>
                    <a:pt x="140885" y="153770"/>
                  </a:cubicBezTo>
                  <a:cubicBezTo>
                    <a:pt x="143658" y="150410"/>
                    <a:pt x="143201" y="145746"/>
                    <a:pt x="140331" y="142908"/>
                  </a:cubicBezTo>
                  <a:cubicBezTo>
                    <a:pt x="147148" y="136057"/>
                    <a:pt x="152433" y="127902"/>
                    <a:pt x="155956" y="119063"/>
                  </a:cubicBezTo>
                  <a:cubicBezTo>
                    <a:pt x="156619" y="119120"/>
                    <a:pt x="157277" y="119149"/>
                    <a:pt x="157928" y="119149"/>
                  </a:cubicBezTo>
                  <a:cubicBezTo>
                    <a:pt x="170159" y="119149"/>
                    <a:pt x="180127" y="109178"/>
                    <a:pt x="180127" y="96914"/>
                  </a:cubicBezTo>
                  <a:cubicBezTo>
                    <a:pt x="180127" y="91140"/>
                    <a:pt x="177909" y="85855"/>
                    <a:pt x="174255" y="81908"/>
                  </a:cubicBezTo>
                  <a:cubicBezTo>
                    <a:pt x="173309" y="74602"/>
                    <a:pt x="171418" y="67491"/>
                    <a:pt x="168645" y="60738"/>
                  </a:cubicBezTo>
                  <a:cubicBezTo>
                    <a:pt x="172461" y="57737"/>
                    <a:pt x="173799" y="52322"/>
                    <a:pt x="171287" y="47821"/>
                  </a:cubicBezTo>
                  <a:cubicBezTo>
                    <a:pt x="154847" y="18332"/>
                    <a:pt x="123727" y="0"/>
                    <a:pt x="9006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 dirty="0"/>
            </a:p>
          </p:txBody>
        </p:sp>
      </p:grpSp>
      <p:grpSp>
        <p:nvGrpSpPr>
          <p:cNvPr id="3123" name="Google Shape;3123;p73"/>
          <p:cNvGrpSpPr/>
          <p:nvPr/>
        </p:nvGrpSpPr>
        <p:grpSpPr>
          <a:xfrm>
            <a:off x="9214425" y="4515777"/>
            <a:ext cx="726137" cy="734864"/>
            <a:chOff x="1221600" y="238125"/>
            <a:chExt cx="5157225" cy="5219200"/>
          </a:xfrm>
          <a:solidFill>
            <a:srgbClr val="FDC3D8"/>
          </a:solidFill>
        </p:grpSpPr>
        <p:sp>
          <p:nvSpPr>
            <p:cNvPr id="3124" name="Google Shape;3124;p73"/>
            <p:cNvSpPr/>
            <p:nvPr/>
          </p:nvSpPr>
          <p:spPr>
            <a:xfrm>
              <a:off x="3109475" y="673600"/>
              <a:ext cx="1002275" cy="595325"/>
            </a:xfrm>
            <a:custGeom>
              <a:avLst/>
              <a:gdLst/>
              <a:ahLst/>
              <a:cxnLst/>
              <a:rect l="l" t="t" r="r" b="b"/>
              <a:pathLst>
                <a:path w="40091" h="23813" extrusionOk="0">
                  <a:moveTo>
                    <a:pt x="28184" y="6133"/>
                  </a:moveTo>
                  <a:cubicBezTo>
                    <a:pt x="31381" y="6133"/>
                    <a:pt x="33958" y="8710"/>
                    <a:pt x="33958" y="11906"/>
                  </a:cubicBezTo>
                  <a:cubicBezTo>
                    <a:pt x="33958" y="15103"/>
                    <a:pt x="31381" y="17713"/>
                    <a:pt x="28184" y="17713"/>
                  </a:cubicBezTo>
                  <a:lnTo>
                    <a:pt x="11907" y="17713"/>
                  </a:lnTo>
                  <a:cubicBezTo>
                    <a:pt x="8710" y="17713"/>
                    <a:pt x="6100" y="15103"/>
                    <a:pt x="6100" y="11906"/>
                  </a:cubicBezTo>
                  <a:cubicBezTo>
                    <a:pt x="6100" y="8710"/>
                    <a:pt x="8710" y="6133"/>
                    <a:pt x="11907" y="6133"/>
                  </a:cubicBezTo>
                  <a:close/>
                  <a:moveTo>
                    <a:pt x="11907" y="0"/>
                  </a:moveTo>
                  <a:cubicBezTo>
                    <a:pt x="5318" y="0"/>
                    <a:pt x="1" y="5350"/>
                    <a:pt x="1" y="11906"/>
                  </a:cubicBezTo>
                  <a:cubicBezTo>
                    <a:pt x="1" y="18495"/>
                    <a:pt x="5318" y="23813"/>
                    <a:pt x="11907" y="23813"/>
                  </a:cubicBezTo>
                  <a:lnTo>
                    <a:pt x="28184" y="23813"/>
                  </a:lnTo>
                  <a:cubicBezTo>
                    <a:pt x="34741" y="23813"/>
                    <a:pt x="40090" y="18495"/>
                    <a:pt x="40090" y="11906"/>
                  </a:cubicBezTo>
                  <a:cubicBezTo>
                    <a:pt x="40090" y="5350"/>
                    <a:pt x="34741" y="0"/>
                    <a:pt x="281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 dirty="0"/>
            </a:p>
          </p:txBody>
        </p:sp>
        <p:sp>
          <p:nvSpPr>
            <p:cNvPr id="3125" name="Google Shape;3125;p73"/>
            <p:cNvSpPr/>
            <p:nvPr/>
          </p:nvSpPr>
          <p:spPr>
            <a:xfrm>
              <a:off x="2657700" y="2275225"/>
              <a:ext cx="153325" cy="321325"/>
            </a:xfrm>
            <a:custGeom>
              <a:avLst/>
              <a:gdLst/>
              <a:ahLst/>
              <a:cxnLst/>
              <a:rect l="l" t="t" r="r" b="b"/>
              <a:pathLst>
                <a:path w="6133" h="12853" extrusionOk="0">
                  <a:moveTo>
                    <a:pt x="3066" y="0"/>
                  </a:moveTo>
                  <a:cubicBezTo>
                    <a:pt x="1370" y="0"/>
                    <a:pt x="0" y="1370"/>
                    <a:pt x="0" y="3067"/>
                  </a:cubicBezTo>
                  <a:lnTo>
                    <a:pt x="0" y="9786"/>
                  </a:lnTo>
                  <a:cubicBezTo>
                    <a:pt x="0" y="11483"/>
                    <a:pt x="1370" y="12853"/>
                    <a:pt x="3066" y="12853"/>
                  </a:cubicBezTo>
                  <a:cubicBezTo>
                    <a:pt x="4763" y="12853"/>
                    <a:pt x="6133" y="11483"/>
                    <a:pt x="6133" y="9786"/>
                  </a:cubicBezTo>
                  <a:lnTo>
                    <a:pt x="6133" y="3067"/>
                  </a:lnTo>
                  <a:cubicBezTo>
                    <a:pt x="6133" y="1370"/>
                    <a:pt x="4763" y="0"/>
                    <a:pt x="3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 dirty="0"/>
            </a:p>
          </p:txBody>
        </p:sp>
        <p:sp>
          <p:nvSpPr>
            <p:cNvPr id="3126" name="Google Shape;3126;p73"/>
            <p:cNvSpPr/>
            <p:nvPr/>
          </p:nvSpPr>
          <p:spPr>
            <a:xfrm>
              <a:off x="4410200" y="2275225"/>
              <a:ext cx="152525" cy="321325"/>
            </a:xfrm>
            <a:custGeom>
              <a:avLst/>
              <a:gdLst/>
              <a:ahLst/>
              <a:cxnLst/>
              <a:rect l="l" t="t" r="r" b="b"/>
              <a:pathLst>
                <a:path w="6101" h="12853" extrusionOk="0">
                  <a:moveTo>
                    <a:pt x="3034" y="0"/>
                  </a:moveTo>
                  <a:cubicBezTo>
                    <a:pt x="1370" y="0"/>
                    <a:pt x="0" y="1370"/>
                    <a:pt x="0" y="3067"/>
                  </a:cubicBezTo>
                  <a:lnTo>
                    <a:pt x="0" y="9786"/>
                  </a:lnTo>
                  <a:cubicBezTo>
                    <a:pt x="0" y="11483"/>
                    <a:pt x="1370" y="12853"/>
                    <a:pt x="3034" y="12853"/>
                  </a:cubicBezTo>
                  <a:cubicBezTo>
                    <a:pt x="4730" y="12853"/>
                    <a:pt x="6100" y="11483"/>
                    <a:pt x="6100" y="9786"/>
                  </a:cubicBezTo>
                  <a:lnTo>
                    <a:pt x="6100" y="3067"/>
                  </a:lnTo>
                  <a:cubicBezTo>
                    <a:pt x="6100" y="1370"/>
                    <a:pt x="4730" y="0"/>
                    <a:pt x="303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 dirty="0"/>
            </a:p>
          </p:txBody>
        </p:sp>
        <p:sp>
          <p:nvSpPr>
            <p:cNvPr id="3127" name="Google Shape;3127;p73"/>
            <p:cNvSpPr/>
            <p:nvPr/>
          </p:nvSpPr>
          <p:spPr>
            <a:xfrm>
              <a:off x="3293775" y="2438250"/>
              <a:ext cx="632850" cy="258500"/>
            </a:xfrm>
            <a:custGeom>
              <a:avLst/>
              <a:gdLst/>
              <a:ahLst/>
              <a:cxnLst/>
              <a:rect l="l" t="t" r="r" b="b"/>
              <a:pathLst>
                <a:path w="25314" h="10340" extrusionOk="0">
                  <a:moveTo>
                    <a:pt x="3423" y="0"/>
                  </a:moveTo>
                  <a:cubicBezTo>
                    <a:pt x="2705" y="0"/>
                    <a:pt x="1983" y="248"/>
                    <a:pt x="1403" y="754"/>
                  </a:cubicBezTo>
                  <a:cubicBezTo>
                    <a:pt x="131" y="1863"/>
                    <a:pt x="1" y="3820"/>
                    <a:pt x="1110" y="5092"/>
                  </a:cubicBezTo>
                  <a:cubicBezTo>
                    <a:pt x="4172" y="8595"/>
                    <a:pt x="8415" y="10340"/>
                    <a:pt x="12655" y="10340"/>
                  </a:cubicBezTo>
                  <a:cubicBezTo>
                    <a:pt x="16904" y="10340"/>
                    <a:pt x="21151" y="8586"/>
                    <a:pt x="24205" y="5092"/>
                  </a:cubicBezTo>
                  <a:cubicBezTo>
                    <a:pt x="25314" y="3820"/>
                    <a:pt x="25183" y="1863"/>
                    <a:pt x="23911" y="754"/>
                  </a:cubicBezTo>
                  <a:cubicBezTo>
                    <a:pt x="23331" y="248"/>
                    <a:pt x="22616" y="0"/>
                    <a:pt x="21905" y="0"/>
                  </a:cubicBezTo>
                  <a:cubicBezTo>
                    <a:pt x="21055" y="0"/>
                    <a:pt x="20209" y="355"/>
                    <a:pt x="19605" y="1047"/>
                  </a:cubicBezTo>
                  <a:cubicBezTo>
                    <a:pt x="17759" y="3155"/>
                    <a:pt x="15200" y="4215"/>
                    <a:pt x="12646" y="4215"/>
                  </a:cubicBezTo>
                  <a:cubicBezTo>
                    <a:pt x="10103" y="4215"/>
                    <a:pt x="7565" y="3163"/>
                    <a:pt x="5742" y="1047"/>
                  </a:cubicBezTo>
                  <a:cubicBezTo>
                    <a:pt x="5138" y="355"/>
                    <a:pt x="4283" y="0"/>
                    <a:pt x="34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 dirty="0"/>
            </a:p>
          </p:txBody>
        </p:sp>
        <p:sp>
          <p:nvSpPr>
            <p:cNvPr id="3128" name="Google Shape;3128;p73"/>
            <p:cNvSpPr/>
            <p:nvPr/>
          </p:nvSpPr>
          <p:spPr>
            <a:xfrm>
              <a:off x="1221600" y="238125"/>
              <a:ext cx="5157225" cy="5219200"/>
            </a:xfrm>
            <a:custGeom>
              <a:avLst/>
              <a:gdLst/>
              <a:ahLst/>
              <a:cxnLst/>
              <a:rect l="l" t="t" r="r" b="b"/>
              <a:pathLst>
                <a:path w="206289" h="208768" extrusionOk="0">
                  <a:moveTo>
                    <a:pt x="191675" y="31511"/>
                  </a:moveTo>
                  <a:cubicBezTo>
                    <a:pt x="196340" y="31511"/>
                    <a:pt x="200156" y="35327"/>
                    <a:pt x="200156" y="39992"/>
                  </a:cubicBezTo>
                  <a:cubicBezTo>
                    <a:pt x="200156" y="44689"/>
                    <a:pt x="196340" y="48506"/>
                    <a:pt x="191675" y="48506"/>
                  </a:cubicBezTo>
                  <a:lnTo>
                    <a:pt x="175430" y="48506"/>
                  </a:lnTo>
                  <a:cubicBezTo>
                    <a:pt x="172299" y="42471"/>
                    <a:pt x="168286" y="36599"/>
                    <a:pt x="163915" y="31511"/>
                  </a:cubicBezTo>
                  <a:close/>
                  <a:moveTo>
                    <a:pt x="95544" y="6100"/>
                  </a:moveTo>
                  <a:cubicBezTo>
                    <a:pt x="126076" y="6100"/>
                    <a:pt x="153640" y="22606"/>
                    <a:pt x="168482" y="48506"/>
                  </a:cubicBezTo>
                  <a:lnTo>
                    <a:pt x="64979" y="48506"/>
                  </a:lnTo>
                  <a:cubicBezTo>
                    <a:pt x="63316" y="48506"/>
                    <a:pt x="61946" y="49876"/>
                    <a:pt x="61946" y="51572"/>
                  </a:cubicBezTo>
                  <a:cubicBezTo>
                    <a:pt x="61946" y="53236"/>
                    <a:pt x="63316" y="54606"/>
                    <a:pt x="64979" y="54606"/>
                  </a:cubicBezTo>
                  <a:lnTo>
                    <a:pt x="171646" y="54606"/>
                  </a:lnTo>
                  <a:cubicBezTo>
                    <a:pt x="174419" y="60575"/>
                    <a:pt x="176507" y="66805"/>
                    <a:pt x="177811" y="73199"/>
                  </a:cubicBezTo>
                  <a:cubicBezTo>
                    <a:pt x="174733" y="71722"/>
                    <a:pt x="171233" y="70918"/>
                    <a:pt x="167649" y="70918"/>
                  </a:cubicBezTo>
                  <a:cubicBezTo>
                    <a:pt x="166561" y="70918"/>
                    <a:pt x="165466" y="70992"/>
                    <a:pt x="164372" y="71144"/>
                  </a:cubicBezTo>
                  <a:cubicBezTo>
                    <a:pt x="156250" y="70916"/>
                    <a:pt x="148584" y="68763"/>
                    <a:pt x="141538" y="65207"/>
                  </a:cubicBezTo>
                  <a:cubicBezTo>
                    <a:pt x="134962" y="61864"/>
                    <a:pt x="127722" y="60179"/>
                    <a:pt x="120440" y="60179"/>
                  </a:cubicBezTo>
                  <a:cubicBezTo>
                    <a:pt x="114719" y="60179"/>
                    <a:pt x="108972" y="61220"/>
                    <a:pt x="103503" y="63315"/>
                  </a:cubicBezTo>
                  <a:cubicBezTo>
                    <a:pt x="87465" y="69500"/>
                    <a:pt x="66240" y="72158"/>
                    <a:pt x="46866" y="72158"/>
                  </a:cubicBezTo>
                  <a:cubicBezTo>
                    <a:pt x="39366" y="72158"/>
                    <a:pt x="32144" y="71760"/>
                    <a:pt x="25607" y="71013"/>
                  </a:cubicBezTo>
                  <a:cubicBezTo>
                    <a:pt x="24933" y="70932"/>
                    <a:pt x="24212" y="70890"/>
                    <a:pt x="23458" y="70890"/>
                  </a:cubicBezTo>
                  <a:cubicBezTo>
                    <a:pt x="20305" y="70890"/>
                    <a:pt x="16574" y="71620"/>
                    <a:pt x="13309" y="73199"/>
                  </a:cubicBezTo>
                  <a:lnTo>
                    <a:pt x="13309" y="73199"/>
                  </a:lnTo>
                  <a:cubicBezTo>
                    <a:pt x="14614" y="66805"/>
                    <a:pt x="16669" y="60575"/>
                    <a:pt x="19442" y="54606"/>
                  </a:cubicBezTo>
                  <a:lnTo>
                    <a:pt x="52747" y="54606"/>
                  </a:lnTo>
                  <a:cubicBezTo>
                    <a:pt x="54443" y="54606"/>
                    <a:pt x="55813" y="53236"/>
                    <a:pt x="55813" y="51572"/>
                  </a:cubicBezTo>
                  <a:cubicBezTo>
                    <a:pt x="55813" y="49876"/>
                    <a:pt x="54443" y="48506"/>
                    <a:pt x="52747" y="48506"/>
                  </a:cubicBezTo>
                  <a:lnTo>
                    <a:pt x="22639" y="48506"/>
                  </a:lnTo>
                  <a:cubicBezTo>
                    <a:pt x="37513" y="22508"/>
                    <a:pt x="65175" y="6100"/>
                    <a:pt x="95544" y="6100"/>
                  </a:cubicBezTo>
                  <a:close/>
                  <a:moveTo>
                    <a:pt x="21497" y="77146"/>
                  </a:moveTo>
                  <a:lnTo>
                    <a:pt x="21497" y="77146"/>
                  </a:lnTo>
                  <a:cubicBezTo>
                    <a:pt x="19507" y="88693"/>
                    <a:pt x="20192" y="100502"/>
                    <a:pt x="23552" y="111625"/>
                  </a:cubicBezTo>
                  <a:cubicBezTo>
                    <a:pt x="23512" y="111625"/>
                    <a:pt x="23472" y="111626"/>
                    <a:pt x="23432" y="111626"/>
                  </a:cubicBezTo>
                  <a:cubicBezTo>
                    <a:pt x="13800" y="111626"/>
                    <a:pt x="6133" y="103790"/>
                    <a:pt x="6133" y="94337"/>
                  </a:cubicBezTo>
                  <a:cubicBezTo>
                    <a:pt x="6133" y="85497"/>
                    <a:pt x="12820" y="78125"/>
                    <a:pt x="21497" y="77146"/>
                  </a:cubicBezTo>
                  <a:close/>
                  <a:moveTo>
                    <a:pt x="169624" y="77146"/>
                  </a:moveTo>
                  <a:lnTo>
                    <a:pt x="169624" y="77146"/>
                  </a:lnTo>
                  <a:cubicBezTo>
                    <a:pt x="178170" y="78092"/>
                    <a:pt x="184955" y="85399"/>
                    <a:pt x="184955" y="94337"/>
                  </a:cubicBezTo>
                  <a:cubicBezTo>
                    <a:pt x="184955" y="103855"/>
                    <a:pt x="177224" y="111626"/>
                    <a:pt x="167720" y="111626"/>
                  </a:cubicBezTo>
                  <a:cubicBezTo>
                    <a:pt x="167681" y="111626"/>
                    <a:pt x="167641" y="111625"/>
                    <a:pt x="167601" y="111625"/>
                  </a:cubicBezTo>
                  <a:cubicBezTo>
                    <a:pt x="170994" y="100306"/>
                    <a:pt x="171548" y="88367"/>
                    <a:pt x="169624" y="77146"/>
                  </a:cubicBezTo>
                  <a:close/>
                  <a:moveTo>
                    <a:pt x="68926" y="160327"/>
                  </a:moveTo>
                  <a:cubicBezTo>
                    <a:pt x="72775" y="161795"/>
                    <a:pt x="76690" y="162936"/>
                    <a:pt x="80735" y="163752"/>
                  </a:cubicBezTo>
                  <a:lnTo>
                    <a:pt x="80735" y="172951"/>
                  </a:lnTo>
                  <a:lnTo>
                    <a:pt x="68926" y="172951"/>
                  </a:lnTo>
                  <a:lnTo>
                    <a:pt x="68926" y="160327"/>
                  </a:lnTo>
                  <a:close/>
                  <a:moveTo>
                    <a:pt x="122162" y="160392"/>
                  </a:moveTo>
                  <a:lnTo>
                    <a:pt x="122162" y="172951"/>
                  </a:lnTo>
                  <a:lnTo>
                    <a:pt x="110354" y="172951"/>
                  </a:lnTo>
                  <a:lnTo>
                    <a:pt x="110354" y="163784"/>
                  </a:lnTo>
                  <a:cubicBezTo>
                    <a:pt x="114301" y="163001"/>
                    <a:pt x="118378" y="161827"/>
                    <a:pt x="122162" y="160392"/>
                  </a:cubicBezTo>
                  <a:close/>
                  <a:moveTo>
                    <a:pt x="128294" y="161631"/>
                  </a:moveTo>
                  <a:cubicBezTo>
                    <a:pt x="129338" y="162512"/>
                    <a:pt x="130513" y="163556"/>
                    <a:pt x="131752" y="164828"/>
                  </a:cubicBezTo>
                  <a:cubicBezTo>
                    <a:pt x="135177" y="168319"/>
                    <a:pt x="139679" y="174060"/>
                    <a:pt x="142810" y="182443"/>
                  </a:cubicBezTo>
                  <a:lnTo>
                    <a:pt x="132339" y="182443"/>
                  </a:lnTo>
                  <a:cubicBezTo>
                    <a:pt x="132209" y="179377"/>
                    <a:pt x="130676" y="176637"/>
                    <a:pt x="128294" y="174875"/>
                  </a:cubicBezTo>
                  <a:lnTo>
                    <a:pt x="128294" y="161631"/>
                  </a:lnTo>
                  <a:close/>
                  <a:moveTo>
                    <a:pt x="62826" y="161631"/>
                  </a:moveTo>
                  <a:lnTo>
                    <a:pt x="62826" y="174875"/>
                  </a:lnTo>
                  <a:cubicBezTo>
                    <a:pt x="60413" y="176637"/>
                    <a:pt x="58879" y="179442"/>
                    <a:pt x="58749" y="182476"/>
                  </a:cubicBezTo>
                  <a:lnTo>
                    <a:pt x="48278" y="182476"/>
                  </a:lnTo>
                  <a:cubicBezTo>
                    <a:pt x="51442" y="174060"/>
                    <a:pt x="55911" y="168319"/>
                    <a:pt x="59336" y="164828"/>
                  </a:cubicBezTo>
                  <a:cubicBezTo>
                    <a:pt x="60576" y="163556"/>
                    <a:pt x="61750" y="162512"/>
                    <a:pt x="62826" y="161631"/>
                  </a:cubicBezTo>
                  <a:close/>
                  <a:moveTo>
                    <a:pt x="80996" y="179083"/>
                  </a:moveTo>
                  <a:cubicBezTo>
                    <a:pt x="83865" y="179083"/>
                    <a:pt x="84695" y="181824"/>
                    <a:pt x="84651" y="181824"/>
                  </a:cubicBezTo>
                  <a:cubicBezTo>
                    <a:pt x="84650" y="181824"/>
                    <a:pt x="84650" y="181824"/>
                    <a:pt x="84649" y="181823"/>
                  </a:cubicBezTo>
                  <a:lnTo>
                    <a:pt x="84649" y="181823"/>
                  </a:lnTo>
                  <a:cubicBezTo>
                    <a:pt x="85367" y="184270"/>
                    <a:pt x="83507" y="186716"/>
                    <a:pt x="80996" y="186716"/>
                  </a:cubicBezTo>
                  <a:lnTo>
                    <a:pt x="68698" y="186716"/>
                  </a:lnTo>
                  <a:cubicBezTo>
                    <a:pt x="66610" y="186716"/>
                    <a:pt x="64849" y="185020"/>
                    <a:pt x="64849" y="182900"/>
                  </a:cubicBezTo>
                  <a:cubicBezTo>
                    <a:pt x="64881" y="180779"/>
                    <a:pt x="66578" y="179083"/>
                    <a:pt x="68698" y="179083"/>
                  </a:cubicBezTo>
                  <a:close/>
                  <a:moveTo>
                    <a:pt x="110825" y="179048"/>
                  </a:moveTo>
                  <a:cubicBezTo>
                    <a:pt x="112029" y="179048"/>
                    <a:pt x="114057" y="179108"/>
                    <a:pt x="117901" y="179108"/>
                  </a:cubicBezTo>
                  <a:cubicBezTo>
                    <a:pt x="119191" y="179108"/>
                    <a:pt x="120686" y="179101"/>
                    <a:pt x="122423" y="179083"/>
                  </a:cubicBezTo>
                  <a:cubicBezTo>
                    <a:pt x="124511" y="179083"/>
                    <a:pt x="126239" y="180812"/>
                    <a:pt x="126239" y="182900"/>
                  </a:cubicBezTo>
                  <a:cubicBezTo>
                    <a:pt x="126239" y="185020"/>
                    <a:pt x="124478" y="186716"/>
                    <a:pt x="122423" y="186716"/>
                  </a:cubicBezTo>
                  <a:cubicBezTo>
                    <a:pt x="108918" y="186716"/>
                    <a:pt x="109701" y="186683"/>
                    <a:pt x="109701" y="186683"/>
                  </a:cubicBezTo>
                  <a:cubicBezTo>
                    <a:pt x="107744" y="186488"/>
                    <a:pt x="106309" y="184792"/>
                    <a:pt x="106309" y="182900"/>
                  </a:cubicBezTo>
                  <a:cubicBezTo>
                    <a:pt x="106309" y="180388"/>
                    <a:pt x="108527" y="179442"/>
                    <a:pt x="108559" y="179409"/>
                  </a:cubicBezTo>
                  <a:cubicBezTo>
                    <a:pt x="109186" y="179118"/>
                    <a:pt x="109526" y="179048"/>
                    <a:pt x="110825" y="179048"/>
                  </a:cubicBezTo>
                  <a:close/>
                  <a:moveTo>
                    <a:pt x="60543" y="188575"/>
                  </a:moveTo>
                  <a:cubicBezTo>
                    <a:pt x="61130" y="189424"/>
                    <a:pt x="61946" y="190272"/>
                    <a:pt x="62826" y="190924"/>
                  </a:cubicBezTo>
                  <a:lnTo>
                    <a:pt x="62826" y="202635"/>
                  </a:lnTo>
                  <a:lnTo>
                    <a:pt x="44429" y="202635"/>
                  </a:lnTo>
                  <a:cubicBezTo>
                    <a:pt x="44625" y="197709"/>
                    <a:pt x="45277" y="192979"/>
                    <a:pt x="46386" y="188575"/>
                  </a:cubicBezTo>
                  <a:close/>
                  <a:moveTo>
                    <a:pt x="80735" y="192849"/>
                  </a:moveTo>
                  <a:lnTo>
                    <a:pt x="80735" y="202635"/>
                  </a:lnTo>
                  <a:lnTo>
                    <a:pt x="68926" y="202635"/>
                  </a:lnTo>
                  <a:lnTo>
                    <a:pt x="68926" y="192849"/>
                  </a:lnTo>
                  <a:close/>
                  <a:moveTo>
                    <a:pt x="104254" y="164730"/>
                  </a:moveTo>
                  <a:lnTo>
                    <a:pt x="104254" y="174875"/>
                  </a:lnTo>
                  <a:cubicBezTo>
                    <a:pt x="101579" y="176898"/>
                    <a:pt x="100176" y="179833"/>
                    <a:pt x="100176" y="182900"/>
                  </a:cubicBezTo>
                  <a:cubicBezTo>
                    <a:pt x="100176" y="185998"/>
                    <a:pt x="101644" y="188999"/>
                    <a:pt x="104254" y="190924"/>
                  </a:cubicBezTo>
                  <a:lnTo>
                    <a:pt x="104254" y="202635"/>
                  </a:lnTo>
                  <a:lnTo>
                    <a:pt x="86835" y="202635"/>
                  </a:lnTo>
                  <a:lnTo>
                    <a:pt x="86835" y="190924"/>
                  </a:lnTo>
                  <a:cubicBezTo>
                    <a:pt x="86867" y="190891"/>
                    <a:pt x="86867" y="190891"/>
                    <a:pt x="86867" y="190891"/>
                  </a:cubicBezTo>
                  <a:cubicBezTo>
                    <a:pt x="89444" y="188999"/>
                    <a:pt x="90912" y="185998"/>
                    <a:pt x="90912" y="182900"/>
                  </a:cubicBezTo>
                  <a:cubicBezTo>
                    <a:pt x="90912" y="179866"/>
                    <a:pt x="89542" y="176898"/>
                    <a:pt x="86835" y="174875"/>
                  </a:cubicBezTo>
                  <a:lnTo>
                    <a:pt x="86835" y="164730"/>
                  </a:lnTo>
                  <a:cubicBezTo>
                    <a:pt x="89738" y="165073"/>
                    <a:pt x="92665" y="165244"/>
                    <a:pt x="95581" y="165244"/>
                  </a:cubicBezTo>
                  <a:cubicBezTo>
                    <a:pt x="98496" y="165244"/>
                    <a:pt x="101399" y="165073"/>
                    <a:pt x="104254" y="164730"/>
                  </a:cubicBezTo>
                  <a:close/>
                  <a:moveTo>
                    <a:pt x="122162" y="192849"/>
                  </a:moveTo>
                  <a:lnTo>
                    <a:pt x="122162" y="202635"/>
                  </a:lnTo>
                  <a:lnTo>
                    <a:pt x="110354" y="202635"/>
                  </a:lnTo>
                  <a:lnTo>
                    <a:pt x="110354" y="192849"/>
                  </a:lnTo>
                  <a:close/>
                  <a:moveTo>
                    <a:pt x="144702" y="188575"/>
                  </a:moveTo>
                  <a:cubicBezTo>
                    <a:pt x="145844" y="192979"/>
                    <a:pt x="146496" y="197709"/>
                    <a:pt x="146692" y="202667"/>
                  </a:cubicBezTo>
                  <a:lnTo>
                    <a:pt x="128294" y="202635"/>
                  </a:lnTo>
                  <a:lnTo>
                    <a:pt x="128294" y="190924"/>
                  </a:lnTo>
                  <a:cubicBezTo>
                    <a:pt x="129110" y="190304"/>
                    <a:pt x="129958" y="189456"/>
                    <a:pt x="130578" y="188575"/>
                  </a:cubicBezTo>
                  <a:close/>
                  <a:moveTo>
                    <a:pt x="95544" y="0"/>
                  </a:moveTo>
                  <a:cubicBezTo>
                    <a:pt x="60217" y="0"/>
                    <a:pt x="29522" y="20453"/>
                    <a:pt x="14810" y="50202"/>
                  </a:cubicBezTo>
                  <a:cubicBezTo>
                    <a:pt x="10374" y="59107"/>
                    <a:pt x="7503" y="68600"/>
                    <a:pt x="6231" y="78451"/>
                  </a:cubicBezTo>
                  <a:cubicBezTo>
                    <a:pt x="2382" y="82626"/>
                    <a:pt x="1" y="88204"/>
                    <a:pt x="1" y="94337"/>
                  </a:cubicBezTo>
                  <a:cubicBezTo>
                    <a:pt x="1" y="107302"/>
                    <a:pt x="10585" y="117738"/>
                    <a:pt x="23380" y="117738"/>
                  </a:cubicBezTo>
                  <a:cubicBezTo>
                    <a:pt x="24137" y="117738"/>
                    <a:pt x="24902" y="117702"/>
                    <a:pt x="25672" y="117627"/>
                  </a:cubicBezTo>
                  <a:cubicBezTo>
                    <a:pt x="29522" y="127250"/>
                    <a:pt x="35393" y="136057"/>
                    <a:pt x="43091" y="143593"/>
                  </a:cubicBezTo>
                  <a:cubicBezTo>
                    <a:pt x="48180" y="148616"/>
                    <a:pt x="53856" y="152791"/>
                    <a:pt x="59923" y="156119"/>
                  </a:cubicBezTo>
                  <a:cubicBezTo>
                    <a:pt x="54508" y="160294"/>
                    <a:pt x="45668" y="169134"/>
                    <a:pt x="41102" y="184661"/>
                  </a:cubicBezTo>
                  <a:cubicBezTo>
                    <a:pt x="39210" y="191120"/>
                    <a:pt x="38231" y="198231"/>
                    <a:pt x="38231" y="205701"/>
                  </a:cubicBezTo>
                  <a:cubicBezTo>
                    <a:pt x="38231" y="207397"/>
                    <a:pt x="39601" y="208767"/>
                    <a:pt x="41297" y="208767"/>
                  </a:cubicBezTo>
                  <a:lnTo>
                    <a:pt x="149791" y="208767"/>
                  </a:lnTo>
                  <a:cubicBezTo>
                    <a:pt x="151487" y="208767"/>
                    <a:pt x="152857" y="207397"/>
                    <a:pt x="152857" y="205701"/>
                  </a:cubicBezTo>
                  <a:cubicBezTo>
                    <a:pt x="152857" y="198231"/>
                    <a:pt x="151879" y="191120"/>
                    <a:pt x="149987" y="184661"/>
                  </a:cubicBezTo>
                  <a:cubicBezTo>
                    <a:pt x="145485" y="169232"/>
                    <a:pt x="136743" y="160424"/>
                    <a:pt x="131296" y="156217"/>
                  </a:cubicBezTo>
                  <a:cubicBezTo>
                    <a:pt x="136971" y="153150"/>
                    <a:pt x="142288" y="149334"/>
                    <a:pt x="147084" y="144800"/>
                  </a:cubicBezTo>
                  <a:cubicBezTo>
                    <a:pt x="148290" y="143658"/>
                    <a:pt x="148356" y="141733"/>
                    <a:pt x="147214" y="140494"/>
                  </a:cubicBezTo>
                  <a:cubicBezTo>
                    <a:pt x="146603" y="139849"/>
                    <a:pt x="145789" y="139522"/>
                    <a:pt x="144974" y="139522"/>
                  </a:cubicBezTo>
                  <a:cubicBezTo>
                    <a:pt x="144223" y="139522"/>
                    <a:pt x="143470" y="139800"/>
                    <a:pt x="142876" y="140363"/>
                  </a:cubicBezTo>
                  <a:cubicBezTo>
                    <a:pt x="130317" y="152172"/>
                    <a:pt x="113909" y="158859"/>
                    <a:pt x="96686" y="159120"/>
                  </a:cubicBezTo>
                  <a:cubicBezTo>
                    <a:pt x="96313" y="159126"/>
                    <a:pt x="95939" y="159129"/>
                    <a:pt x="95566" y="159129"/>
                  </a:cubicBezTo>
                  <a:cubicBezTo>
                    <a:pt x="78041" y="159129"/>
                    <a:pt x="60779" y="152381"/>
                    <a:pt x="47365" y="139222"/>
                  </a:cubicBezTo>
                  <a:cubicBezTo>
                    <a:pt x="30109" y="122324"/>
                    <a:pt x="23617" y="99262"/>
                    <a:pt x="27662" y="77374"/>
                  </a:cubicBezTo>
                  <a:lnTo>
                    <a:pt x="27662" y="77374"/>
                  </a:lnTo>
                  <a:cubicBezTo>
                    <a:pt x="34010" y="77971"/>
                    <a:pt x="40744" y="78295"/>
                    <a:pt x="47637" y="78295"/>
                  </a:cubicBezTo>
                  <a:cubicBezTo>
                    <a:pt x="67485" y="78295"/>
                    <a:pt x="88652" y="75609"/>
                    <a:pt x="105722" y="69024"/>
                  </a:cubicBezTo>
                  <a:cubicBezTo>
                    <a:pt x="110479" y="67198"/>
                    <a:pt x="115477" y="66291"/>
                    <a:pt x="120453" y="66291"/>
                  </a:cubicBezTo>
                  <a:cubicBezTo>
                    <a:pt x="126771" y="66291"/>
                    <a:pt x="133054" y="67753"/>
                    <a:pt x="138765" y="70655"/>
                  </a:cubicBezTo>
                  <a:cubicBezTo>
                    <a:pt x="146888" y="74797"/>
                    <a:pt x="155238" y="76885"/>
                    <a:pt x="163393" y="77244"/>
                  </a:cubicBezTo>
                  <a:cubicBezTo>
                    <a:pt x="166949" y="96000"/>
                    <a:pt x="162676" y="115768"/>
                    <a:pt x="150704" y="131621"/>
                  </a:cubicBezTo>
                  <a:cubicBezTo>
                    <a:pt x="149693" y="132959"/>
                    <a:pt x="149954" y="134883"/>
                    <a:pt x="151291" y="135894"/>
                  </a:cubicBezTo>
                  <a:cubicBezTo>
                    <a:pt x="151851" y="136321"/>
                    <a:pt x="152504" y="136524"/>
                    <a:pt x="153148" y="136524"/>
                  </a:cubicBezTo>
                  <a:cubicBezTo>
                    <a:pt x="154082" y="136524"/>
                    <a:pt x="154999" y="136098"/>
                    <a:pt x="155597" y="135307"/>
                  </a:cubicBezTo>
                  <a:cubicBezTo>
                    <a:pt x="159740" y="129827"/>
                    <a:pt x="163035" y="123890"/>
                    <a:pt x="165514" y="117660"/>
                  </a:cubicBezTo>
                  <a:cubicBezTo>
                    <a:pt x="166294" y="117731"/>
                    <a:pt x="167063" y="117766"/>
                    <a:pt x="167819" y="117766"/>
                  </a:cubicBezTo>
                  <a:cubicBezTo>
                    <a:pt x="187752" y="117766"/>
                    <a:pt x="198780" y="93536"/>
                    <a:pt x="184857" y="78451"/>
                  </a:cubicBezTo>
                  <a:cubicBezTo>
                    <a:pt x="183813" y="70231"/>
                    <a:pt x="181628" y="62239"/>
                    <a:pt x="178333" y="54606"/>
                  </a:cubicBezTo>
                  <a:lnTo>
                    <a:pt x="191675" y="54606"/>
                  </a:lnTo>
                  <a:cubicBezTo>
                    <a:pt x="199732" y="54606"/>
                    <a:pt x="206289" y="48049"/>
                    <a:pt x="206289" y="39992"/>
                  </a:cubicBezTo>
                  <a:cubicBezTo>
                    <a:pt x="206289" y="31935"/>
                    <a:pt x="199732" y="25378"/>
                    <a:pt x="191675" y="25378"/>
                  </a:cubicBezTo>
                  <a:lnTo>
                    <a:pt x="158174" y="25378"/>
                  </a:lnTo>
                  <a:cubicBezTo>
                    <a:pt x="141930" y="9655"/>
                    <a:pt x="119781" y="0"/>
                    <a:pt x="9554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 dirty="0"/>
            </a:p>
          </p:txBody>
        </p:sp>
      </p:grpSp>
      <p:grpSp>
        <p:nvGrpSpPr>
          <p:cNvPr id="3129" name="Google Shape;3129;p73"/>
          <p:cNvGrpSpPr/>
          <p:nvPr/>
        </p:nvGrpSpPr>
        <p:grpSpPr>
          <a:xfrm>
            <a:off x="2263092" y="2487692"/>
            <a:ext cx="659081" cy="734864"/>
            <a:chOff x="1459725" y="238125"/>
            <a:chExt cx="4680975" cy="5219200"/>
          </a:xfrm>
          <a:solidFill>
            <a:srgbClr val="FDC3D8"/>
          </a:solidFill>
        </p:grpSpPr>
        <p:sp>
          <p:nvSpPr>
            <p:cNvPr id="3130" name="Google Shape;3130;p73"/>
            <p:cNvSpPr/>
            <p:nvPr/>
          </p:nvSpPr>
          <p:spPr>
            <a:xfrm>
              <a:off x="2877875" y="2189600"/>
              <a:ext cx="153350" cy="315625"/>
            </a:xfrm>
            <a:custGeom>
              <a:avLst/>
              <a:gdLst/>
              <a:ahLst/>
              <a:cxnLst/>
              <a:rect l="l" t="t" r="r" b="b"/>
              <a:pathLst>
                <a:path w="6134" h="12625" extrusionOk="0">
                  <a:moveTo>
                    <a:pt x="3067" y="0"/>
                  </a:moveTo>
                  <a:cubicBezTo>
                    <a:pt x="1371" y="0"/>
                    <a:pt x="1" y="1370"/>
                    <a:pt x="1" y="3067"/>
                  </a:cubicBezTo>
                  <a:lnTo>
                    <a:pt x="1" y="9558"/>
                  </a:lnTo>
                  <a:cubicBezTo>
                    <a:pt x="1" y="11254"/>
                    <a:pt x="1371" y="12624"/>
                    <a:pt x="3067" y="12624"/>
                  </a:cubicBezTo>
                  <a:cubicBezTo>
                    <a:pt x="4763" y="12624"/>
                    <a:pt x="6133" y="11254"/>
                    <a:pt x="6133" y="9558"/>
                  </a:cubicBezTo>
                  <a:lnTo>
                    <a:pt x="6133" y="3067"/>
                  </a:lnTo>
                  <a:cubicBezTo>
                    <a:pt x="6133" y="1370"/>
                    <a:pt x="4763" y="0"/>
                    <a:pt x="30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 dirty="0"/>
            </a:p>
          </p:txBody>
        </p:sp>
        <p:sp>
          <p:nvSpPr>
            <p:cNvPr id="3131" name="Google Shape;3131;p73"/>
            <p:cNvSpPr/>
            <p:nvPr/>
          </p:nvSpPr>
          <p:spPr>
            <a:xfrm>
              <a:off x="4569225" y="2189600"/>
              <a:ext cx="153325" cy="315625"/>
            </a:xfrm>
            <a:custGeom>
              <a:avLst/>
              <a:gdLst/>
              <a:ahLst/>
              <a:cxnLst/>
              <a:rect l="l" t="t" r="r" b="b"/>
              <a:pathLst>
                <a:path w="6133" h="12625" extrusionOk="0">
                  <a:moveTo>
                    <a:pt x="3066" y="0"/>
                  </a:moveTo>
                  <a:cubicBezTo>
                    <a:pt x="1370" y="0"/>
                    <a:pt x="0" y="1370"/>
                    <a:pt x="0" y="3067"/>
                  </a:cubicBezTo>
                  <a:lnTo>
                    <a:pt x="0" y="9558"/>
                  </a:lnTo>
                  <a:cubicBezTo>
                    <a:pt x="0" y="11254"/>
                    <a:pt x="1370" y="12624"/>
                    <a:pt x="3066" y="12624"/>
                  </a:cubicBezTo>
                  <a:cubicBezTo>
                    <a:pt x="4763" y="12624"/>
                    <a:pt x="6133" y="11254"/>
                    <a:pt x="6133" y="9558"/>
                  </a:cubicBezTo>
                  <a:lnTo>
                    <a:pt x="6133" y="3067"/>
                  </a:lnTo>
                  <a:cubicBezTo>
                    <a:pt x="6133" y="1370"/>
                    <a:pt x="4763" y="0"/>
                    <a:pt x="3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 dirty="0"/>
            </a:p>
          </p:txBody>
        </p:sp>
        <p:sp>
          <p:nvSpPr>
            <p:cNvPr id="3132" name="Google Shape;3132;p73"/>
            <p:cNvSpPr/>
            <p:nvPr/>
          </p:nvSpPr>
          <p:spPr>
            <a:xfrm>
              <a:off x="3491950" y="2347725"/>
              <a:ext cx="616525" cy="254525"/>
            </a:xfrm>
            <a:custGeom>
              <a:avLst/>
              <a:gdLst/>
              <a:ahLst/>
              <a:cxnLst/>
              <a:rect l="l" t="t" r="r" b="b"/>
              <a:pathLst>
                <a:path w="24661" h="10181" extrusionOk="0">
                  <a:moveTo>
                    <a:pt x="3409" y="1"/>
                  </a:moveTo>
                  <a:cubicBezTo>
                    <a:pt x="2697" y="1"/>
                    <a:pt x="1982" y="249"/>
                    <a:pt x="1403" y="754"/>
                  </a:cubicBezTo>
                  <a:cubicBezTo>
                    <a:pt x="131" y="1863"/>
                    <a:pt x="0" y="3787"/>
                    <a:pt x="1109" y="5060"/>
                  </a:cubicBezTo>
                  <a:cubicBezTo>
                    <a:pt x="3947" y="8289"/>
                    <a:pt x="8025" y="10181"/>
                    <a:pt x="12331" y="10181"/>
                  </a:cubicBezTo>
                  <a:cubicBezTo>
                    <a:pt x="16636" y="10181"/>
                    <a:pt x="20714" y="8289"/>
                    <a:pt x="23552" y="5060"/>
                  </a:cubicBezTo>
                  <a:cubicBezTo>
                    <a:pt x="24661" y="3787"/>
                    <a:pt x="24530" y="1863"/>
                    <a:pt x="23258" y="754"/>
                  </a:cubicBezTo>
                  <a:cubicBezTo>
                    <a:pt x="22679" y="249"/>
                    <a:pt x="21964" y="1"/>
                    <a:pt x="21252" y="1"/>
                  </a:cubicBezTo>
                  <a:cubicBezTo>
                    <a:pt x="20402" y="1"/>
                    <a:pt x="19556" y="355"/>
                    <a:pt x="18952" y="1047"/>
                  </a:cubicBezTo>
                  <a:cubicBezTo>
                    <a:pt x="17289" y="2939"/>
                    <a:pt x="14875" y="4048"/>
                    <a:pt x="12331" y="4048"/>
                  </a:cubicBezTo>
                  <a:cubicBezTo>
                    <a:pt x="9786" y="4048"/>
                    <a:pt x="7372" y="2939"/>
                    <a:pt x="5709" y="1047"/>
                  </a:cubicBezTo>
                  <a:cubicBezTo>
                    <a:pt x="5105" y="355"/>
                    <a:pt x="4259" y="1"/>
                    <a:pt x="340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 dirty="0"/>
            </a:p>
          </p:txBody>
        </p:sp>
        <p:sp>
          <p:nvSpPr>
            <p:cNvPr id="3133" name="Google Shape;3133;p73"/>
            <p:cNvSpPr/>
            <p:nvPr/>
          </p:nvSpPr>
          <p:spPr>
            <a:xfrm>
              <a:off x="3460950" y="4459125"/>
              <a:ext cx="678525" cy="677700"/>
            </a:xfrm>
            <a:custGeom>
              <a:avLst/>
              <a:gdLst/>
              <a:ahLst/>
              <a:cxnLst/>
              <a:rect l="l" t="t" r="r" b="b"/>
              <a:pathLst>
                <a:path w="27141" h="27108" extrusionOk="0">
                  <a:moveTo>
                    <a:pt x="13571" y="6100"/>
                  </a:moveTo>
                  <a:cubicBezTo>
                    <a:pt x="17681" y="6100"/>
                    <a:pt x="21008" y="9460"/>
                    <a:pt x="21008" y="13538"/>
                  </a:cubicBezTo>
                  <a:cubicBezTo>
                    <a:pt x="21008" y="17648"/>
                    <a:pt x="17681" y="21008"/>
                    <a:pt x="13571" y="21008"/>
                  </a:cubicBezTo>
                  <a:cubicBezTo>
                    <a:pt x="9460" y="21008"/>
                    <a:pt x="6133" y="17648"/>
                    <a:pt x="6133" y="13538"/>
                  </a:cubicBezTo>
                  <a:cubicBezTo>
                    <a:pt x="6133" y="9460"/>
                    <a:pt x="9460" y="6100"/>
                    <a:pt x="13571" y="6100"/>
                  </a:cubicBezTo>
                  <a:close/>
                  <a:moveTo>
                    <a:pt x="13571" y="0"/>
                  </a:moveTo>
                  <a:cubicBezTo>
                    <a:pt x="6101" y="0"/>
                    <a:pt x="1" y="6068"/>
                    <a:pt x="1" y="13538"/>
                  </a:cubicBezTo>
                  <a:cubicBezTo>
                    <a:pt x="1" y="21040"/>
                    <a:pt x="6101" y="27108"/>
                    <a:pt x="13571" y="27108"/>
                  </a:cubicBezTo>
                  <a:cubicBezTo>
                    <a:pt x="21041" y="27108"/>
                    <a:pt x="27140" y="21040"/>
                    <a:pt x="27140" y="13538"/>
                  </a:cubicBezTo>
                  <a:cubicBezTo>
                    <a:pt x="27140" y="6068"/>
                    <a:pt x="21041" y="0"/>
                    <a:pt x="135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 dirty="0"/>
            </a:p>
          </p:txBody>
        </p:sp>
        <p:sp>
          <p:nvSpPr>
            <p:cNvPr id="3134" name="Google Shape;3134;p73"/>
            <p:cNvSpPr/>
            <p:nvPr/>
          </p:nvSpPr>
          <p:spPr>
            <a:xfrm>
              <a:off x="1459725" y="238125"/>
              <a:ext cx="4680975" cy="5219200"/>
            </a:xfrm>
            <a:custGeom>
              <a:avLst/>
              <a:gdLst/>
              <a:ahLst/>
              <a:cxnLst/>
              <a:rect l="l" t="t" r="r" b="b"/>
              <a:pathLst>
                <a:path w="187239" h="208768" extrusionOk="0">
                  <a:moveTo>
                    <a:pt x="21008" y="75678"/>
                  </a:moveTo>
                  <a:cubicBezTo>
                    <a:pt x="19083" y="86769"/>
                    <a:pt x="19736" y="98382"/>
                    <a:pt x="22998" y="109342"/>
                  </a:cubicBezTo>
                  <a:cubicBezTo>
                    <a:pt x="13668" y="109342"/>
                    <a:pt x="6100" y="101774"/>
                    <a:pt x="6100" y="92445"/>
                  </a:cubicBezTo>
                  <a:cubicBezTo>
                    <a:pt x="6100" y="83703"/>
                    <a:pt x="12755" y="76624"/>
                    <a:pt x="21008" y="75678"/>
                  </a:cubicBezTo>
                  <a:close/>
                  <a:moveTo>
                    <a:pt x="166231" y="75678"/>
                  </a:moveTo>
                  <a:lnTo>
                    <a:pt x="166231" y="75678"/>
                  </a:lnTo>
                  <a:cubicBezTo>
                    <a:pt x="174582" y="76657"/>
                    <a:pt x="181139" y="83800"/>
                    <a:pt x="181139" y="92445"/>
                  </a:cubicBezTo>
                  <a:cubicBezTo>
                    <a:pt x="181139" y="101774"/>
                    <a:pt x="173571" y="109342"/>
                    <a:pt x="164242" y="109342"/>
                  </a:cubicBezTo>
                  <a:cubicBezTo>
                    <a:pt x="167471" y="98479"/>
                    <a:pt x="168156" y="86899"/>
                    <a:pt x="166231" y="75678"/>
                  </a:cubicBezTo>
                  <a:close/>
                  <a:moveTo>
                    <a:pt x="55552" y="123499"/>
                  </a:moveTo>
                  <a:lnTo>
                    <a:pt x="55552" y="123499"/>
                  </a:lnTo>
                  <a:cubicBezTo>
                    <a:pt x="54900" y="125228"/>
                    <a:pt x="54606" y="127152"/>
                    <a:pt x="54606" y="128848"/>
                  </a:cubicBezTo>
                  <a:cubicBezTo>
                    <a:pt x="54606" y="164502"/>
                    <a:pt x="54280" y="163099"/>
                    <a:pt x="55552" y="166590"/>
                  </a:cubicBezTo>
                  <a:cubicBezTo>
                    <a:pt x="46125" y="163980"/>
                    <a:pt x="39177" y="155303"/>
                    <a:pt x="39177" y="145028"/>
                  </a:cubicBezTo>
                  <a:cubicBezTo>
                    <a:pt x="39177" y="134785"/>
                    <a:pt x="46125" y="126108"/>
                    <a:pt x="55552" y="123499"/>
                  </a:cubicBezTo>
                  <a:close/>
                  <a:moveTo>
                    <a:pt x="131687" y="123499"/>
                  </a:moveTo>
                  <a:cubicBezTo>
                    <a:pt x="141114" y="126108"/>
                    <a:pt x="148062" y="134785"/>
                    <a:pt x="148062" y="145028"/>
                  </a:cubicBezTo>
                  <a:cubicBezTo>
                    <a:pt x="148062" y="155336"/>
                    <a:pt x="141081" y="163980"/>
                    <a:pt x="131687" y="166590"/>
                  </a:cubicBezTo>
                  <a:cubicBezTo>
                    <a:pt x="133383" y="161990"/>
                    <a:pt x="132339" y="159772"/>
                    <a:pt x="132633" y="128848"/>
                  </a:cubicBezTo>
                  <a:cubicBezTo>
                    <a:pt x="132633" y="127087"/>
                    <a:pt x="132307" y="125228"/>
                    <a:pt x="131687" y="123499"/>
                  </a:cubicBezTo>
                  <a:close/>
                  <a:moveTo>
                    <a:pt x="114084" y="51572"/>
                  </a:moveTo>
                  <a:cubicBezTo>
                    <a:pt x="117098" y="51572"/>
                    <a:pt x="120107" y="52322"/>
                    <a:pt x="122847" y="53823"/>
                  </a:cubicBezTo>
                  <a:cubicBezTo>
                    <a:pt x="126517" y="55796"/>
                    <a:pt x="130537" y="56783"/>
                    <a:pt x="134553" y="56783"/>
                  </a:cubicBezTo>
                  <a:cubicBezTo>
                    <a:pt x="138570" y="56783"/>
                    <a:pt x="142582" y="55796"/>
                    <a:pt x="146235" y="53823"/>
                  </a:cubicBezTo>
                  <a:cubicBezTo>
                    <a:pt x="147638" y="53073"/>
                    <a:pt x="149236" y="52453"/>
                    <a:pt x="150704" y="52094"/>
                  </a:cubicBezTo>
                  <a:lnTo>
                    <a:pt x="150704" y="52094"/>
                  </a:lnTo>
                  <a:cubicBezTo>
                    <a:pt x="165220" y="74960"/>
                    <a:pt x="164829" y="105101"/>
                    <a:pt x="148421" y="127837"/>
                  </a:cubicBezTo>
                  <a:cubicBezTo>
                    <a:pt x="143169" y="120922"/>
                    <a:pt x="135079" y="116844"/>
                    <a:pt x="126663" y="116583"/>
                  </a:cubicBezTo>
                  <a:cubicBezTo>
                    <a:pt x="124935" y="115213"/>
                    <a:pt x="122945" y="114267"/>
                    <a:pt x="120922" y="113745"/>
                  </a:cubicBezTo>
                  <a:cubicBezTo>
                    <a:pt x="119733" y="113440"/>
                    <a:pt x="118601" y="113298"/>
                    <a:pt x="117540" y="113298"/>
                  </a:cubicBezTo>
                  <a:cubicBezTo>
                    <a:pt x="112021" y="113298"/>
                    <a:pt x="108396" y="117140"/>
                    <a:pt x="108396" y="121900"/>
                  </a:cubicBezTo>
                  <a:lnTo>
                    <a:pt x="108396" y="131752"/>
                  </a:lnTo>
                  <a:cubicBezTo>
                    <a:pt x="108396" y="133448"/>
                    <a:pt x="109766" y="134818"/>
                    <a:pt x="111463" y="134818"/>
                  </a:cubicBezTo>
                  <a:cubicBezTo>
                    <a:pt x="113159" y="134818"/>
                    <a:pt x="114529" y="133448"/>
                    <a:pt x="114529" y="131752"/>
                  </a:cubicBezTo>
                  <a:lnTo>
                    <a:pt x="114529" y="121900"/>
                  </a:lnTo>
                  <a:cubicBezTo>
                    <a:pt x="114529" y="120596"/>
                    <a:pt x="115507" y="119519"/>
                    <a:pt x="116780" y="119389"/>
                  </a:cubicBezTo>
                  <a:cubicBezTo>
                    <a:pt x="116922" y="119374"/>
                    <a:pt x="117078" y="119366"/>
                    <a:pt x="117245" y="119366"/>
                  </a:cubicBezTo>
                  <a:cubicBezTo>
                    <a:pt x="118532" y="119366"/>
                    <a:pt x="120487" y="119821"/>
                    <a:pt x="122162" y="120889"/>
                  </a:cubicBezTo>
                  <a:cubicBezTo>
                    <a:pt x="124935" y="122683"/>
                    <a:pt x="126500" y="125717"/>
                    <a:pt x="126500" y="128848"/>
                  </a:cubicBezTo>
                  <a:lnTo>
                    <a:pt x="126500" y="161207"/>
                  </a:lnTo>
                  <a:cubicBezTo>
                    <a:pt x="126500" y="166427"/>
                    <a:pt x="122292" y="170667"/>
                    <a:pt x="117041" y="170667"/>
                  </a:cubicBezTo>
                  <a:cubicBezTo>
                    <a:pt x="115638" y="170667"/>
                    <a:pt x="114529" y="169558"/>
                    <a:pt x="114529" y="168155"/>
                  </a:cubicBezTo>
                  <a:lnTo>
                    <a:pt x="114529" y="143854"/>
                  </a:lnTo>
                  <a:cubicBezTo>
                    <a:pt x="114529" y="142157"/>
                    <a:pt x="113159" y="140787"/>
                    <a:pt x="111463" y="140787"/>
                  </a:cubicBezTo>
                  <a:cubicBezTo>
                    <a:pt x="109766" y="140787"/>
                    <a:pt x="108396" y="142157"/>
                    <a:pt x="108396" y="143854"/>
                  </a:cubicBezTo>
                  <a:lnTo>
                    <a:pt x="108396" y="154227"/>
                  </a:lnTo>
                  <a:cubicBezTo>
                    <a:pt x="103483" y="155331"/>
                    <a:pt x="98515" y="155854"/>
                    <a:pt x="93631" y="155854"/>
                  </a:cubicBezTo>
                  <a:cubicBezTo>
                    <a:pt x="88559" y="155854"/>
                    <a:pt x="83578" y="155290"/>
                    <a:pt x="78843" y="154227"/>
                  </a:cubicBezTo>
                  <a:lnTo>
                    <a:pt x="78843" y="121900"/>
                  </a:lnTo>
                  <a:cubicBezTo>
                    <a:pt x="78843" y="117138"/>
                    <a:pt x="74961" y="113256"/>
                    <a:pt x="70199" y="113256"/>
                  </a:cubicBezTo>
                  <a:cubicBezTo>
                    <a:pt x="66806" y="113256"/>
                    <a:pt x="63381" y="114365"/>
                    <a:pt x="60576" y="116583"/>
                  </a:cubicBezTo>
                  <a:cubicBezTo>
                    <a:pt x="52127" y="116844"/>
                    <a:pt x="44070" y="120922"/>
                    <a:pt x="38818" y="127837"/>
                  </a:cubicBezTo>
                  <a:cubicBezTo>
                    <a:pt x="22704" y="105493"/>
                    <a:pt x="21725" y="75417"/>
                    <a:pt x="36535" y="52094"/>
                  </a:cubicBezTo>
                  <a:lnTo>
                    <a:pt x="36535" y="52094"/>
                  </a:lnTo>
                  <a:cubicBezTo>
                    <a:pt x="39438" y="52812"/>
                    <a:pt x="40775" y="53758"/>
                    <a:pt x="42406" y="54508"/>
                  </a:cubicBezTo>
                  <a:cubicBezTo>
                    <a:pt x="45674" y="56028"/>
                    <a:pt x="49183" y="56783"/>
                    <a:pt x="52692" y="56783"/>
                  </a:cubicBezTo>
                  <a:cubicBezTo>
                    <a:pt x="56713" y="56783"/>
                    <a:pt x="60734" y="55791"/>
                    <a:pt x="64392" y="53823"/>
                  </a:cubicBezTo>
                  <a:cubicBezTo>
                    <a:pt x="67105" y="52343"/>
                    <a:pt x="70117" y="51584"/>
                    <a:pt x="73155" y="51584"/>
                  </a:cubicBezTo>
                  <a:cubicBezTo>
                    <a:pt x="76144" y="51584"/>
                    <a:pt x="79159" y="52318"/>
                    <a:pt x="81942" y="53823"/>
                  </a:cubicBezTo>
                  <a:cubicBezTo>
                    <a:pt x="85595" y="55796"/>
                    <a:pt x="89607" y="56783"/>
                    <a:pt x="93620" y="56783"/>
                  </a:cubicBezTo>
                  <a:cubicBezTo>
                    <a:pt x="97632" y="56783"/>
                    <a:pt x="101644" y="55796"/>
                    <a:pt x="105297" y="53823"/>
                  </a:cubicBezTo>
                  <a:cubicBezTo>
                    <a:pt x="108054" y="52322"/>
                    <a:pt x="111071" y="51572"/>
                    <a:pt x="114084" y="51572"/>
                  </a:cubicBezTo>
                  <a:close/>
                  <a:moveTo>
                    <a:pt x="70009" y="119376"/>
                  </a:moveTo>
                  <a:cubicBezTo>
                    <a:pt x="70311" y="119376"/>
                    <a:pt x="70574" y="119403"/>
                    <a:pt x="70786" y="119454"/>
                  </a:cubicBezTo>
                  <a:cubicBezTo>
                    <a:pt x="71895" y="119715"/>
                    <a:pt x="72710" y="120726"/>
                    <a:pt x="72710" y="121900"/>
                  </a:cubicBezTo>
                  <a:cubicBezTo>
                    <a:pt x="72515" y="170243"/>
                    <a:pt x="73200" y="168482"/>
                    <a:pt x="72156" y="169754"/>
                  </a:cubicBezTo>
                  <a:cubicBezTo>
                    <a:pt x="71666" y="170341"/>
                    <a:pt x="70981" y="170700"/>
                    <a:pt x="70199" y="170700"/>
                  </a:cubicBezTo>
                  <a:cubicBezTo>
                    <a:pt x="64392" y="170537"/>
                    <a:pt x="60739" y="165970"/>
                    <a:pt x="60739" y="161207"/>
                  </a:cubicBezTo>
                  <a:cubicBezTo>
                    <a:pt x="60739" y="155564"/>
                    <a:pt x="60739" y="129142"/>
                    <a:pt x="60739" y="128751"/>
                  </a:cubicBezTo>
                  <a:cubicBezTo>
                    <a:pt x="60771" y="125847"/>
                    <a:pt x="62141" y="123075"/>
                    <a:pt x="64523" y="121281"/>
                  </a:cubicBezTo>
                  <a:cubicBezTo>
                    <a:pt x="66299" y="119962"/>
                    <a:pt x="68585" y="119376"/>
                    <a:pt x="70009" y="119376"/>
                  </a:cubicBezTo>
                  <a:close/>
                  <a:moveTo>
                    <a:pt x="59760" y="187271"/>
                  </a:moveTo>
                  <a:lnTo>
                    <a:pt x="59760" y="202667"/>
                  </a:lnTo>
                  <a:lnTo>
                    <a:pt x="43613" y="202667"/>
                  </a:lnTo>
                  <a:cubicBezTo>
                    <a:pt x="43809" y="197318"/>
                    <a:pt x="44559" y="192164"/>
                    <a:pt x="45864" y="187271"/>
                  </a:cubicBezTo>
                  <a:close/>
                  <a:moveTo>
                    <a:pt x="108396" y="160490"/>
                  </a:moveTo>
                  <a:lnTo>
                    <a:pt x="108396" y="168155"/>
                  </a:lnTo>
                  <a:cubicBezTo>
                    <a:pt x="108396" y="172918"/>
                    <a:pt x="112278" y="176800"/>
                    <a:pt x="117041" y="176800"/>
                  </a:cubicBezTo>
                  <a:cubicBezTo>
                    <a:pt x="120596" y="176800"/>
                    <a:pt x="123956" y="175593"/>
                    <a:pt x="126663" y="173472"/>
                  </a:cubicBezTo>
                  <a:cubicBezTo>
                    <a:pt x="129632" y="173375"/>
                    <a:pt x="132568" y="172820"/>
                    <a:pt x="135145" y="171907"/>
                  </a:cubicBezTo>
                  <a:cubicBezTo>
                    <a:pt x="136808" y="174842"/>
                    <a:pt x="138276" y="177941"/>
                    <a:pt x="139450" y="181138"/>
                  </a:cubicBezTo>
                  <a:lnTo>
                    <a:pt x="124445" y="181138"/>
                  </a:lnTo>
                  <a:cubicBezTo>
                    <a:pt x="122749" y="181138"/>
                    <a:pt x="121379" y="182508"/>
                    <a:pt x="121379" y="184204"/>
                  </a:cubicBezTo>
                  <a:lnTo>
                    <a:pt x="121379" y="202667"/>
                  </a:lnTo>
                  <a:lnTo>
                    <a:pt x="65860" y="202667"/>
                  </a:lnTo>
                  <a:lnTo>
                    <a:pt x="65860" y="184204"/>
                  </a:lnTo>
                  <a:cubicBezTo>
                    <a:pt x="65860" y="182508"/>
                    <a:pt x="64490" y="181138"/>
                    <a:pt x="62826" y="181138"/>
                  </a:cubicBezTo>
                  <a:lnTo>
                    <a:pt x="47789" y="181138"/>
                  </a:lnTo>
                  <a:cubicBezTo>
                    <a:pt x="48963" y="177941"/>
                    <a:pt x="50431" y="174842"/>
                    <a:pt x="52094" y="171907"/>
                  </a:cubicBezTo>
                  <a:cubicBezTo>
                    <a:pt x="54704" y="172820"/>
                    <a:pt x="57640" y="173375"/>
                    <a:pt x="60576" y="173472"/>
                  </a:cubicBezTo>
                  <a:cubicBezTo>
                    <a:pt x="65110" y="177028"/>
                    <a:pt x="69807" y="176734"/>
                    <a:pt x="70199" y="176800"/>
                  </a:cubicBezTo>
                  <a:cubicBezTo>
                    <a:pt x="74374" y="176800"/>
                    <a:pt x="77864" y="173831"/>
                    <a:pt x="78647" y="169884"/>
                  </a:cubicBezTo>
                  <a:cubicBezTo>
                    <a:pt x="78973" y="168416"/>
                    <a:pt x="78778" y="167862"/>
                    <a:pt x="78843" y="160490"/>
                  </a:cubicBezTo>
                  <a:lnTo>
                    <a:pt x="78843" y="160490"/>
                  </a:lnTo>
                  <a:cubicBezTo>
                    <a:pt x="83618" y="161451"/>
                    <a:pt x="88613" y="161958"/>
                    <a:pt x="93672" y="161958"/>
                  </a:cubicBezTo>
                  <a:cubicBezTo>
                    <a:pt x="98566" y="161958"/>
                    <a:pt x="103521" y="161484"/>
                    <a:pt x="108396" y="160490"/>
                  </a:cubicBezTo>
                  <a:close/>
                  <a:moveTo>
                    <a:pt x="141375" y="187271"/>
                  </a:moveTo>
                  <a:cubicBezTo>
                    <a:pt x="142680" y="192164"/>
                    <a:pt x="143430" y="197318"/>
                    <a:pt x="143626" y="202667"/>
                  </a:cubicBezTo>
                  <a:lnTo>
                    <a:pt x="127479" y="202667"/>
                  </a:lnTo>
                  <a:lnTo>
                    <a:pt x="127479" y="187271"/>
                  </a:lnTo>
                  <a:close/>
                  <a:moveTo>
                    <a:pt x="93620" y="0"/>
                  </a:moveTo>
                  <a:cubicBezTo>
                    <a:pt x="77375" y="0"/>
                    <a:pt x="61489" y="4469"/>
                    <a:pt x="47691" y="12917"/>
                  </a:cubicBezTo>
                  <a:cubicBezTo>
                    <a:pt x="46223" y="13798"/>
                    <a:pt x="45799" y="15690"/>
                    <a:pt x="46680" y="17125"/>
                  </a:cubicBezTo>
                  <a:cubicBezTo>
                    <a:pt x="47256" y="18065"/>
                    <a:pt x="48252" y="18585"/>
                    <a:pt x="49284" y="18585"/>
                  </a:cubicBezTo>
                  <a:cubicBezTo>
                    <a:pt x="49827" y="18585"/>
                    <a:pt x="50381" y="18441"/>
                    <a:pt x="50888" y="18137"/>
                  </a:cubicBezTo>
                  <a:cubicBezTo>
                    <a:pt x="63740" y="10275"/>
                    <a:pt x="78517" y="6100"/>
                    <a:pt x="93620" y="6100"/>
                  </a:cubicBezTo>
                  <a:cubicBezTo>
                    <a:pt x="113844" y="6100"/>
                    <a:pt x="133285" y="13570"/>
                    <a:pt x="148388" y="27074"/>
                  </a:cubicBezTo>
                  <a:cubicBezTo>
                    <a:pt x="161567" y="38915"/>
                    <a:pt x="170537" y="54540"/>
                    <a:pt x="174093" y="71666"/>
                  </a:cubicBezTo>
                  <a:cubicBezTo>
                    <a:pt x="171190" y="70263"/>
                    <a:pt x="167928" y="69546"/>
                    <a:pt x="164894" y="69448"/>
                  </a:cubicBezTo>
                  <a:cubicBezTo>
                    <a:pt x="162839" y="61749"/>
                    <a:pt x="159479" y="54116"/>
                    <a:pt x="154684" y="47005"/>
                  </a:cubicBezTo>
                  <a:cubicBezTo>
                    <a:pt x="154111" y="46175"/>
                    <a:pt x="153161" y="45671"/>
                    <a:pt x="152165" y="45671"/>
                  </a:cubicBezTo>
                  <a:cubicBezTo>
                    <a:pt x="152026" y="45671"/>
                    <a:pt x="151887" y="45681"/>
                    <a:pt x="151748" y="45700"/>
                  </a:cubicBezTo>
                  <a:cubicBezTo>
                    <a:pt x="146562" y="46385"/>
                    <a:pt x="143822" y="48277"/>
                    <a:pt x="141897" y="49126"/>
                  </a:cubicBezTo>
                  <a:cubicBezTo>
                    <a:pt x="139543" y="50147"/>
                    <a:pt x="137040" y="50658"/>
                    <a:pt x="134540" y="50658"/>
                  </a:cubicBezTo>
                  <a:cubicBezTo>
                    <a:pt x="131532" y="50658"/>
                    <a:pt x="128526" y="49919"/>
                    <a:pt x="125783" y="48440"/>
                  </a:cubicBezTo>
                  <a:cubicBezTo>
                    <a:pt x="122122" y="46463"/>
                    <a:pt x="118101" y="45468"/>
                    <a:pt x="114076" y="45468"/>
                  </a:cubicBezTo>
                  <a:cubicBezTo>
                    <a:pt x="110068" y="45468"/>
                    <a:pt x="106056" y="46455"/>
                    <a:pt x="102394" y="48440"/>
                  </a:cubicBezTo>
                  <a:cubicBezTo>
                    <a:pt x="99654" y="49925"/>
                    <a:pt x="96645" y="50667"/>
                    <a:pt x="93632" y="50667"/>
                  </a:cubicBezTo>
                  <a:cubicBezTo>
                    <a:pt x="90619" y="50667"/>
                    <a:pt x="87601" y="49925"/>
                    <a:pt x="84845" y="48440"/>
                  </a:cubicBezTo>
                  <a:cubicBezTo>
                    <a:pt x="81183" y="46455"/>
                    <a:pt x="77171" y="45468"/>
                    <a:pt x="73163" y="45468"/>
                  </a:cubicBezTo>
                  <a:cubicBezTo>
                    <a:pt x="69139" y="45468"/>
                    <a:pt x="65117" y="46463"/>
                    <a:pt x="61456" y="48440"/>
                  </a:cubicBezTo>
                  <a:cubicBezTo>
                    <a:pt x="58716" y="49925"/>
                    <a:pt x="55707" y="50667"/>
                    <a:pt x="52694" y="50667"/>
                  </a:cubicBezTo>
                  <a:cubicBezTo>
                    <a:pt x="49681" y="50667"/>
                    <a:pt x="46663" y="49925"/>
                    <a:pt x="43907" y="48440"/>
                  </a:cubicBezTo>
                  <a:cubicBezTo>
                    <a:pt x="41363" y="47070"/>
                    <a:pt x="38557" y="46124"/>
                    <a:pt x="35491" y="45700"/>
                  </a:cubicBezTo>
                  <a:cubicBezTo>
                    <a:pt x="35363" y="45684"/>
                    <a:pt x="35234" y="45676"/>
                    <a:pt x="35106" y="45676"/>
                  </a:cubicBezTo>
                  <a:cubicBezTo>
                    <a:pt x="34228" y="45676"/>
                    <a:pt x="33382" y="46061"/>
                    <a:pt x="32784" y="46744"/>
                  </a:cubicBezTo>
                  <a:cubicBezTo>
                    <a:pt x="30468" y="49419"/>
                    <a:pt x="24955" y="59564"/>
                    <a:pt x="22345" y="69448"/>
                  </a:cubicBezTo>
                  <a:cubicBezTo>
                    <a:pt x="19246" y="69546"/>
                    <a:pt x="16017" y="70296"/>
                    <a:pt x="13146" y="71666"/>
                  </a:cubicBezTo>
                  <a:cubicBezTo>
                    <a:pt x="16898" y="53497"/>
                    <a:pt x="26651" y="37154"/>
                    <a:pt x="41134" y="25117"/>
                  </a:cubicBezTo>
                  <a:cubicBezTo>
                    <a:pt x="42439" y="24041"/>
                    <a:pt x="42635" y="22116"/>
                    <a:pt x="41526" y="20811"/>
                  </a:cubicBezTo>
                  <a:cubicBezTo>
                    <a:pt x="40925" y="20083"/>
                    <a:pt x="40060" y="19711"/>
                    <a:pt x="39186" y="19711"/>
                  </a:cubicBezTo>
                  <a:cubicBezTo>
                    <a:pt x="38494" y="19711"/>
                    <a:pt x="37796" y="19944"/>
                    <a:pt x="37220" y="20420"/>
                  </a:cubicBezTo>
                  <a:cubicBezTo>
                    <a:pt x="19964" y="34773"/>
                    <a:pt x="8938" y="54801"/>
                    <a:pt x="6068" y="76885"/>
                  </a:cubicBezTo>
                  <a:cubicBezTo>
                    <a:pt x="2317" y="80963"/>
                    <a:pt x="1" y="86443"/>
                    <a:pt x="1" y="92445"/>
                  </a:cubicBezTo>
                  <a:cubicBezTo>
                    <a:pt x="1" y="105114"/>
                    <a:pt x="10304" y="115441"/>
                    <a:pt x="22953" y="115441"/>
                  </a:cubicBezTo>
                  <a:cubicBezTo>
                    <a:pt x="23657" y="115441"/>
                    <a:pt x="24368" y="115409"/>
                    <a:pt x="25085" y="115344"/>
                  </a:cubicBezTo>
                  <a:cubicBezTo>
                    <a:pt x="27662" y="121868"/>
                    <a:pt x="31153" y="128000"/>
                    <a:pt x="35491" y="133546"/>
                  </a:cubicBezTo>
                  <a:cubicBezTo>
                    <a:pt x="33925" y="137069"/>
                    <a:pt x="33044" y="140950"/>
                    <a:pt x="33044" y="145028"/>
                  </a:cubicBezTo>
                  <a:cubicBezTo>
                    <a:pt x="33044" y="155238"/>
                    <a:pt x="38459" y="164208"/>
                    <a:pt x="46582" y="169232"/>
                  </a:cubicBezTo>
                  <a:cubicBezTo>
                    <a:pt x="40286" y="180453"/>
                    <a:pt x="37448" y="192816"/>
                    <a:pt x="37448" y="205701"/>
                  </a:cubicBezTo>
                  <a:cubicBezTo>
                    <a:pt x="37448" y="207397"/>
                    <a:pt x="38786" y="208767"/>
                    <a:pt x="40482" y="208767"/>
                  </a:cubicBezTo>
                  <a:lnTo>
                    <a:pt x="146757" y="208767"/>
                  </a:lnTo>
                  <a:cubicBezTo>
                    <a:pt x="148454" y="208767"/>
                    <a:pt x="149824" y="207397"/>
                    <a:pt x="149824" y="205701"/>
                  </a:cubicBezTo>
                  <a:cubicBezTo>
                    <a:pt x="149824" y="192946"/>
                    <a:pt x="146986" y="180518"/>
                    <a:pt x="140657" y="169232"/>
                  </a:cubicBezTo>
                  <a:cubicBezTo>
                    <a:pt x="148780" y="164241"/>
                    <a:pt x="154195" y="155238"/>
                    <a:pt x="154195" y="145028"/>
                  </a:cubicBezTo>
                  <a:cubicBezTo>
                    <a:pt x="154195" y="140950"/>
                    <a:pt x="153314" y="137069"/>
                    <a:pt x="151748" y="133546"/>
                  </a:cubicBezTo>
                  <a:cubicBezTo>
                    <a:pt x="156087" y="128000"/>
                    <a:pt x="159577" y="121868"/>
                    <a:pt x="162154" y="115344"/>
                  </a:cubicBezTo>
                  <a:cubicBezTo>
                    <a:pt x="162871" y="115409"/>
                    <a:pt x="163582" y="115441"/>
                    <a:pt x="164286" y="115441"/>
                  </a:cubicBezTo>
                  <a:cubicBezTo>
                    <a:pt x="176935" y="115441"/>
                    <a:pt x="187239" y="105114"/>
                    <a:pt x="187239" y="92445"/>
                  </a:cubicBezTo>
                  <a:cubicBezTo>
                    <a:pt x="187239" y="86443"/>
                    <a:pt x="184923" y="80963"/>
                    <a:pt x="181171" y="76885"/>
                  </a:cubicBezTo>
                  <a:cubicBezTo>
                    <a:pt x="178431" y="55976"/>
                    <a:pt x="168286" y="36697"/>
                    <a:pt x="152466" y="22508"/>
                  </a:cubicBezTo>
                  <a:cubicBezTo>
                    <a:pt x="136254" y="7992"/>
                    <a:pt x="115344" y="0"/>
                    <a:pt x="9362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 dirty="0"/>
            </a:p>
          </p:txBody>
        </p:sp>
      </p:grpSp>
      <p:grpSp>
        <p:nvGrpSpPr>
          <p:cNvPr id="3135" name="Google Shape;3135;p73"/>
          <p:cNvGrpSpPr/>
          <p:nvPr/>
        </p:nvGrpSpPr>
        <p:grpSpPr>
          <a:xfrm>
            <a:off x="2214582" y="3508559"/>
            <a:ext cx="661492" cy="734864"/>
            <a:chOff x="1516800" y="238125"/>
            <a:chExt cx="4698100" cy="5219200"/>
          </a:xfrm>
          <a:solidFill>
            <a:srgbClr val="FDC3D8"/>
          </a:solidFill>
        </p:grpSpPr>
        <p:sp>
          <p:nvSpPr>
            <p:cNvPr id="3136" name="Google Shape;3136;p73"/>
            <p:cNvSpPr/>
            <p:nvPr/>
          </p:nvSpPr>
          <p:spPr>
            <a:xfrm>
              <a:off x="2873800" y="2374725"/>
              <a:ext cx="153325" cy="315600"/>
            </a:xfrm>
            <a:custGeom>
              <a:avLst/>
              <a:gdLst/>
              <a:ahLst/>
              <a:cxnLst/>
              <a:rect l="l" t="t" r="r" b="b"/>
              <a:pathLst>
                <a:path w="6133" h="12624" extrusionOk="0">
                  <a:moveTo>
                    <a:pt x="3067" y="0"/>
                  </a:moveTo>
                  <a:cubicBezTo>
                    <a:pt x="1370" y="0"/>
                    <a:pt x="0" y="1370"/>
                    <a:pt x="0" y="3034"/>
                  </a:cubicBezTo>
                  <a:lnTo>
                    <a:pt x="0" y="9590"/>
                  </a:lnTo>
                  <a:cubicBezTo>
                    <a:pt x="0" y="11254"/>
                    <a:pt x="1370" y="12624"/>
                    <a:pt x="3067" y="12624"/>
                  </a:cubicBezTo>
                  <a:cubicBezTo>
                    <a:pt x="4763" y="12624"/>
                    <a:pt x="6133" y="11254"/>
                    <a:pt x="6133" y="9590"/>
                  </a:cubicBezTo>
                  <a:lnTo>
                    <a:pt x="6133" y="3034"/>
                  </a:lnTo>
                  <a:cubicBezTo>
                    <a:pt x="6133" y="1370"/>
                    <a:pt x="4763" y="0"/>
                    <a:pt x="30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 dirty="0"/>
            </a:p>
          </p:txBody>
        </p:sp>
        <p:sp>
          <p:nvSpPr>
            <p:cNvPr id="3137" name="Google Shape;3137;p73"/>
            <p:cNvSpPr/>
            <p:nvPr/>
          </p:nvSpPr>
          <p:spPr>
            <a:xfrm>
              <a:off x="4573300" y="2374725"/>
              <a:ext cx="152525" cy="315600"/>
            </a:xfrm>
            <a:custGeom>
              <a:avLst/>
              <a:gdLst/>
              <a:ahLst/>
              <a:cxnLst/>
              <a:rect l="l" t="t" r="r" b="b"/>
              <a:pathLst>
                <a:path w="6101" h="12624" extrusionOk="0">
                  <a:moveTo>
                    <a:pt x="3034" y="0"/>
                  </a:moveTo>
                  <a:cubicBezTo>
                    <a:pt x="1370" y="0"/>
                    <a:pt x="0" y="1370"/>
                    <a:pt x="0" y="3034"/>
                  </a:cubicBezTo>
                  <a:lnTo>
                    <a:pt x="0" y="9590"/>
                  </a:lnTo>
                  <a:cubicBezTo>
                    <a:pt x="0" y="11254"/>
                    <a:pt x="1370" y="12624"/>
                    <a:pt x="3034" y="12624"/>
                  </a:cubicBezTo>
                  <a:cubicBezTo>
                    <a:pt x="4730" y="12624"/>
                    <a:pt x="6100" y="11254"/>
                    <a:pt x="6100" y="9590"/>
                  </a:cubicBezTo>
                  <a:lnTo>
                    <a:pt x="6100" y="3034"/>
                  </a:lnTo>
                  <a:cubicBezTo>
                    <a:pt x="6100" y="1370"/>
                    <a:pt x="4730" y="0"/>
                    <a:pt x="303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 dirty="0"/>
            </a:p>
          </p:txBody>
        </p:sp>
        <p:sp>
          <p:nvSpPr>
            <p:cNvPr id="3138" name="Google Shape;3138;p73"/>
            <p:cNvSpPr/>
            <p:nvPr/>
          </p:nvSpPr>
          <p:spPr>
            <a:xfrm>
              <a:off x="3490325" y="2532850"/>
              <a:ext cx="618975" cy="255350"/>
            </a:xfrm>
            <a:custGeom>
              <a:avLst/>
              <a:gdLst/>
              <a:ahLst/>
              <a:cxnLst/>
              <a:rect l="l" t="t" r="r" b="b"/>
              <a:pathLst>
                <a:path w="24759" h="10214" extrusionOk="0">
                  <a:moveTo>
                    <a:pt x="3423" y="0"/>
                  </a:moveTo>
                  <a:cubicBezTo>
                    <a:pt x="2704" y="0"/>
                    <a:pt x="1982" y="248"/>
                    <a:pt x="1403" y="754"/>
                  </a:cubicBezTo>
                  <a:cubicBezTo>
                    <a:pt x="131" y="1863"/>
                    <a:pt x="0" y="3787"/>
                    <a:pt x="1109" y="5059"/>
                  </a:cubicBezTo>
                  <a:cubicBezTo>
                    <a:pt x="3947" y="8321"/>
                    <a:pt x="8057" y="10213"/>
                    <a:pt x="12396" y="10213"/>
                  </a:cubicBezTo>
                  <a:cubicBezTo>
                    <a:pt x="16701" y="10213"/>
                    <a:pt x="20811" y="8321"/>
                    <a:pt x="23649" y="5059"/>
                  </a:cubicBezTo>
                  <a:cubicBezTo>
                    <a:pt x="24758" y="3787"/>
                    <a:pt x="24628" y="1863"/>
                    <a:pt x="23356" y="754"/>
                  </a:cubicBezTo>
                  <a:cubicBezTo>
                    <a:pt x="22776" y="248"/>
                    <a:pt x="22061" y="0"/>
                    <a:pt x="21350" y="0"/>
                  </a:cubicBezTo>
                  <a:cubicBezTo>
                    <a:pt x="20499" y="0"/>
                    <a:pt x="19654" y="355"/>
                    <a:pt x="19050" y="1047"/>
                  </a:cubicBezTo>
                  <a:cubicBezTo>
                    <a:pt x="17354" y="2972"/>
                    <a:pt x="14940" y="4081"/>
                    <a:pt x="12396" y="4081"/>
                  </a:cubicBezTo>
                  <a:cubicBezTo>
                    <a:pt x="9851" y="4081"/>
                    <a:pt x="7405" y="2972"/>
                    <a:pt x="5741" y="1047"/>
                  </a:cubicBezTo>
                  <a:cubicBezTo>
                    <a:pt x="5137" y="355"/>
                    <a:pt x="4282" y="0"/>
                    <a:pt x="34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 dirty="0"/>
            </a:p>
          </p:txBody>
        </p:sp>
        <p:sp>
          <p:nvSpPr>
            <p:cNvPr id="3139" name="Google Shape;3139;p73"/>
            <p:cNvSpPr/>
            <p:nvPr/>
          </p:nvSpPr>
          <p:spPr>
            <a:xfrm>
              <a:off x="1516800" y="238125"/>
              <a:ext cx="4698100" cy="5219200"/>
            </a:xfrm>
            <a:custGeom>
              <a:avLst/>
              <a:gdLst/>
              <a:ahLst/>
              <a:cxnLst/>
              <a:rect l="l" t="t" r="r" b="b"/>
              <a:pathLst>
                <a:path w="187924" h="208768" extrusionOk="0">
                  <a:moveTo>
                    <a:pt x="19932" y="53236"/>
                  </a:moveTo>
                  <a:cubicBezTo>
                    <a:pt x="22476" y="54932"/>
                    <a:pt x="25542" y="56726"/>
                    <a:pt x="28837" y="58357"/>
                  </a:cubicBezTo>
                  <a:cubicBezTo>
                    <a:pt x="25575" y="63870"/>
                    <a:pt x="22835" y="70361"/>
                    <a:pt x="21073" y="77276"/>
                  </a:cubicBezTo>
                  <a:cubicBezTo>
                    <a:pt x="17192" y="77407"/>
                    <a:pt x="13212" y="78614"/>
                    <a:pt x="9754" y="80963"/>
                  </a:cubicBezTo>
                  <a:cubicBezTo>
                    <a:pt x="11451" y="71209"/>
                    <a:pt x="14908" y="61782"/>
                    <a:pt x="19932" y="53236"/>
                  </a:cubicBezTo>
                  <a:close/>
                  <a:moveTo>
                    <a:pt x="19801" y="83507"/>
                  </a:moveTo>
                  <a:lnTo>
                    <a:pt x="19801" y="83507"/>
                  </a:lnTo>
                  <a:cubicBezTo>
                    <a:pt x="18072" y="94435"/>
                    <a:pt x="18855" y="105199"/>
                    <a:pt x="21661" y="114985"/>
                  </a:cubicBezTo>
                  <a:cubicBezTo>
                    <a:pt x="13049" y="114822"/>
                    <a:pt x="6133" y="107809"/>
                    <a:pt x="6133" y="99164"/>
                  </a:cubicBezTo>
                  <a:cubicBezTo>
                    <a:pt x="6133" y="91270"/>
                    <a:pt x="11972" y="84616"/>
                    <a:pt x="19801" y="83507"/>
                  </a:cubicBezTo>
                  <a:close/>
                  <a:moveTo>
                    <a:pt x="162872" y="83507"/>
                  </a:moveTo>
                  <a:lnTo>
                    <a:pt x="162872" y="83507"/>
                  </a:lnTo>
                  <a:cubicBezTo>
                    <a:pt x="170570" y="84583"/>
                    <a:pt x="176540" y="91173"/>
                    <a:pt x="176540" y="99164"/>
                  </a:cubicBezTo>
                  <a:cubicBezTo>
                    <a:pt x="176540" y="107809"/>
                    <a:pt x="169592" y="114822"/>
                    <a:pt x="161013" y="114985"/>
                  </a:cubicBezTo>
                  <a:cubicBezTo>
                    <a:pt x="163851" y="105036"/>
                    <a:pt x="164568" y="94174"/>
                    <a:pt x="162872" y="83507"/>
                  </a:cubicBezTo>
                  <a:close/>
                  <a:moveTo>
                    <a:pt x="135797" y="45864"/>
                  </a:moveTo>
                  <a:cubicBezTo>
                    <a:pt x="152466" y="60934"/>
                    <a:pt x="160295" y="83311"/>
                    <a:pt x="156902" y="105199"/>
                  </a:cubicBezTo>
                  <a:cubicBezTo>
                    <a:pt x="151564" y="139828"/>
                    <a:pt x="121521" y="161533"/>
                    <a:pt x="90755" y="161533"/>
                  </a:cubicBezTo>
                  <a:cubicBezTo>
                    <a:pt x="78658" y="161533"/>
                    <a:pt x="66449" y="158177"/>
                    <a:pt x="55585" y="150932"/>
                  </a:cubicBezTo>
                  <a:cubicBezTo>
                    <a:pt x="24694" y="131099"/>
                    <a:pt x="16344" y="91009"/>
                    <a:pt x="34448" y="60901"/>
                  </a:cubicBezTo>
                  <a:lnTo>
                    <a:pt x="34448" y="60901"/>
                  </a:lnTo>
                  <a:cubicBezTo>
                    <a:pt x="47552" y="66346"/>
                    <a:pt x="61024" y="68911"/>
                    <a:pt x="74074" y="68911"/>
                  </a:cubicBezTo>
                  <a:cubicBezTo>
                    <a:pt x="97536" y="68911"/>
                    <a:pt x="119637" y="60620"/>
                    <a:pt x="135797" y="45864"/>
                  </a:cubicBezTo>
                  <a:close/>
                  <a:moveTo>
                    <a:pt x="38916" y="178007"/>
                  </a:moveTo>
                  <a:lnTo>
                    <a:pt x="38916" y="202635"/>
                  </a:lnTo>
                  <a:lnTo>
                    <a:pt x="25118" y="202635"/>
                  </a:lnTo>
                  <a:cubicBezTo>
                    <a:pt x="25999" y="192555"/>
                    <a:pt x="31283" y="184139"/>
                    <a:pt x="38916" y="178007"/>
                  </a:cubicBezTo>
                  <a:close/>
                  <a:moveTo>
                    <a:pt x="45016" y="180127"/>
                  </a:moveTo>
                  <a:cubicBezTo>
                    <a:pt x="53465" y="189195"/>
                    <a:pt x="55324" y="194512"/>
                    <a:pt x="57966" y="202635"/>
                  </a:cubicBezTo>
                  <a:lnTo>
                    <a:pt x="45016" y="202635"/>
                  </a:lnTo>
                  <a:lnTo>
                    <a:pt x="45016" y="180127"/>
                  </a:lnTo>
                  <a:close/>
                  <a:moveTo>
                    <a:pt x="137624" y="180127"/>
                  </a:moveTo>
                  <a:lnTo>
                    <a:pt x="137624" y="202635"/>
                  </a:lnTo>
                  <a:lnTo>
                    <a:pt x="124674" y="202635"/>
                  </a:lnTo>
                  <a:cubicBezTo>
                    <a:pt x="127773" y="193012"/>
                    <a:pt x="129795" y="188575"/>
                    <a:pt x="137624" y="180127"/>
                  </a:cubicBezTo>
                  <a:close/>
                  <a:moveTo>
                    <a:pt x="143724" y="178007"/>
                  </a:moveTo>
                  <a:cubicBezTo>
                    <a:pt x="148780" y="182051"/>
                    <a:pt x="156446" y="190174"/>
                    <a:pt x="157522" y="202635"/>
                  </a:cubicBezTo>
                  <a:lnTo>
                    <a:pt x="143724" y="202635"/>
                  </a:lnTo>
                  <a:lnTo>
                    <a:pt x="143724" y="178007"/>
                  </a:lnTo>
                  <a:close/>
                  <a:moveTo>
                    <a:pt x="40874" y="147050"/>
                  </a:moveTo>
                  <a:cubicBezTo>
                    <a:pt x="50236" y="156151"/>
                    <a:pt x="62631" y="163099"/>
                    <a:pt x="76560" y="166002"/>
                  </a:cubicBezTo>
                  <a:lnTo>
                    <a:pt x="76560" y="202667"/>
                  </a:lnTo>
                  <a:lnTo>
                    <a:pt x="64393" y="202667"/>
                  </a:lnTo>
                  <a:cubicBezTo>
                    <a:pt x="63871" y="200971"/>
                    <a:pt x="63414" y="199536"/>
                    <a:pt x="62403" y="196567"/>
                  </a:cubicBezTo>
                  <a:cubicBezTo>
                    <a:pt x="56955" y="180323"/>
                    <a:pt x="46321" y="174549"/>
                    <a:pt x="41363" y="166133"/>
                  </a:cubicBezTo>
                  <a:cubicBezTo>
                    <a:pt x="37775" y="160000"/>
                    <a:pt x="37644" y="153216"/>
                    <a:pt x="40874" y="147050"/>
                  </a:cubicBezTo>
                  <a:close/>
                  <a:moveTo>
                    <a:pt x="99981" y="167014"/>
                  </a:moveTo>
                  <a:lnTo>
                    <a:pt x="99981" y="202667"/>
                  </a:lnTo>
                  <a:lnTo>
                    <a:pt x="82660" y="202667"/>
                  </a:lnTo>
                  <a:lnTo>
                    <a:pt x="82660" y="167014"/>
                  </a:lnTo>
                  <a:cubicBezTo>
                    <a:pt x="85483" y="167344"/>
                    <a:pt x="88398" y="167515"/>
                    <a:pt x="91341" y="167515"/>
                  </a:cubicBezTo>
                  <a:cubicBezTo>
                    <a:pt x="94213" y="167515"/>
                    <a:pt x="97113" y="167352"/>
                    <a:pt x="99981" y="167014"/>
                  </a:cubicBezTo>
                  <a:close/>
                  <a:moveTo>
                    <a:pt x="141767" y="147050"/>
                  </a:moveTo>
                  <a:lnTo>
                    <a:pt x="141767" y="147050"/>
                  </a:lnTo>
                  <a:cubicBezTo>
                    <a:pt x="145029" y="153216"/>
                    <a:pt x="144866" y="160000"/>
                    <a:pt x="141278" y="166133"/>
                  </a:cubicBezTo>
                  <a:cubicBezTo>
                    <a:pt x="140429" y="167601"/>
                    <a:pt x="139386" y="168971"/>
                    <a:pt x="138277" y="170341"/>
                  </a:cubicBezTo>
                  <a:cubicBezTo>
                    <a:pt x="127512" y="183258"/>
                    <a:pt x="124283" y="183193"/>
                    <a:pt x="118281" y="202667"/>
                  </a:cubicBezTo>
                  <a:lnTo>
                    <a:pt x="106113" y="202667"/>
                  </a:lnTo>
                  <a:lnTo>
                    <a:pt x="106113" y="166002"/>
                  </a:lnTo>
                  <a:cubicBezTo>
                    <a:pt x="118966" y="163328"/>
                    <a:pt x="131622" y="156902"/>
                    <a:pt x="141767" y="147050"/>
                  </a:cubicBezTo>
                  <a:close/>
                  <a:moveTo>
                    <a:pt x="91337" y="0"/>
                  </a:moveTo>
                  <a:cubicBezTo>
                    <a:pt x="76821" y="0"/>
                    <a:pt x="62892" y="3197"/>
                    <a:pt x="49877" y="9525"/>
                  </a:cubicBezTo>
                  <a:cubicBezTo>
                    <a:pt x="48376" y="10275"/>
                    <a:pt x="47724" y="12102"/>
                    <a:pt x="48474" y="13602"/>
                  </a:cubicBezTo>
                  <a:cubicBezTo>
                    <a:pt x="48990" y="14705"/>
                    <a:pt x="50097" y="15335"/>
                    <a:pt x="51236" y="15335"/>
                  </a:cubicBezTo>
                  <a:cubicBezTo>
                    <a:pt x="51681" y="15335"/>
                    <a:pt x="52130" y="15239"/>
                    <a:pt x="52552" y="15038"/>
                  </a:cubicBezTo>
                  <a:cubicBezTo>
                    <a:pt x="64719" y="9101"/>
                    <a:pt x="77767" y="6100"/>
                    <a:pt x="91337" y="6100"/>
                  </a:cubicBezTo>
                  <a:cubicBezTo>
                    <a:pt x="107092" y="6100"/>
                    <a:pt x="122586" y="10308"/>
                    <a:pt x="136156" y="18267"/>
                  </a:cubicBezTo>
                  <a:cubicBezTo>
                    <a:pt x="139581" y="20257"/>
                    <a:pt x="141310" y="23845"/>
                    <a:pt x="141180" y="27466"/>
                  </a:cubicBezTo>
                  <a:cubicBezTo>
                    <a:pt x="140821" y="37611"/>
                    <a:pt x="113224" y="60901"/>
                    <a:pt x="80311" y="62728"/>
                  </a:cubicBezTo>
                  <a:cubicBezTo>
                    <a:pt x="78797" y="62809"/>
                    <a:pt x="77254" y="62849"/>
                    <a:pt x="75690" y="62849"/>
                  </a:cubicBezTo>
                  <a:cubicBezTo>
                    <a:pt x="57642" y="62849"/>
                    <a:pt x="36666" y="57500"/>
                    <a:pt x="21987" y="47234"/>
                  </a:cubicBezTo>
                  <a:cubicBezTo>
                    <a:pt x="19834" y="45700"/>
                    <a:pt x="19410" y="42732"/>
                    <a:pt x="20976" y="40677"/>
                  </a:cubicBezTo>
                  <a:cubicBezTo>
                    <a:pt x="26880" y="33077"/>
                    <a:pt x="33926" y="26520"/>
                    <a:pt x="41950" y="21138"/>
                  </a:cubicBezTo>
                  <a:cubicBezTo>
                    <a:pt x="43353" y="20192"/>
                    <a:pt x="43712" y="18300"/>
                    <a:pt x="42766" y="16897"/>
                  </a:cubicBezTo>
                  <a:cubicBezTo>
                    <a:pt x="42170" y="16014"/>
                    <a:pt x="41199" y="15532"/>
                    <a:pt x="40212" y="15532"/>
                  </a:cubicBezTo>
                  <a:cubicBezTo>
                    <a:pt x="39631" y="15532"/>
                    <a:pt x="39045" y="15699"/>
                    <a:pt x="38525" y="16049"/>
                  </a:cubicBezTo>
                  <a:cubicBezTo>
                    <a:pt x="29979" y="21790"/>
                    <a:pt x="22443" y="28803"/>
                    <a:pt x="16148" y="36926"/>
                  </a:cubicBezTo>
                  <a:cubicBezTo>
                    <a:pt x="13408" y="40481"/>
                    <a:pt x="13245" y="45179"/>
                    <a:pt x="15398" y="48897"/>
                  </a:cubicBezTo>
                  <a:cubicBezTo>
                    <a:pt x="8058" y="60934"/>
                    <a:pt x="3654" y="74634"/>
                    <a:pt x="2676" y="88726"/>
                  </a:cubicBezTo>
                  <a:cubicBezTo>
                    <a:pt x="980" y="91825"/>
                    <a:pt x="1" y="95380"/>
                    <a:pt x="1" y="99164"/>
                  </a:cubicBezTo>
                  <a:cubicBezTo>
                    <a:pt x="1" y="111240"/>
                    <a:pt x="9830" y="121089"/>
                    <a:pt x="21923" y="121089"/>
                  </a:cubicBezTo>
                  <a:cubicBezTo>
                    <a:pt x="22505" y="121089"/>
                    <a:pt x="23092" y="121066"/>
                    <a:pt x="23683" y="121020"/>
                  </a:cubicBezTo>
                  <a:cubicBezTo>
                    <a:pt x="26717" y="128881"/>
                    <a:pt x="31088" y="136090"/>
                    <a:pt x="36503" y="142386"/>
                  </a:cubicBezTo>
                  <a:cubicBezTo>
                    <a:pt x="30859" y="151454"/>
                    <a:pt x="30892" y="161958"/>
                    <a:pt x="37514" y="171417"/>
                  </a:cubicBezTo>
                  <a:cubicBezTo>
                    <a:pt x="31512" y="175560"/>
                    <a:pt x="18855" y="186586"/>
                    <a:pt x="18855" y="205701"/>
                  </a:cubicBezTo>
                  <a:cubicBezTo>
                    <a:pt x="18855" y="207397"/>
                    <a:pt x="20225" y="208767"/>
                    <a:pt x="21921" y="208767"/>
                  </a:cubicBezTo>
                  <a:lnTo>
                    <a:pt x="160719" y="208767"/>
                  </a:lnTo>
                  <a:cubicBezTo>
                    <a:pt x="162415" y="208767"/>
                    <a:pt x="163785" y="207397"/>
                    <a:pt x="163785" y="205701"/>
                  </a:cubicBezTo>
                  <a:cubicBezTo>
                    <a:pt x="163785" y="186586"/>
                    <a:pt x="151129" y="175560"/>
                    <a:pt x="145159" y="171417"/>
                  </a:cubicBezTo>
                  <a:cubicBezTo>
                    <a:pt x="151749" y="161990"/>
                    <a:pt x="151814" y="151487"/>
                    <a:pt x="146138" y="142386"/>
                  </a:cubicBezTo>
                  <a:cubicBezTo>
                    <a:pt x="151585" y="136090"/>
                    <a:pt x="155924" y="128881"/>
                    <a:pt x="158958" y="121020"/>
                  </a:cubicBezTo>
                  <a:cubicBezTo>
                    <a:pt x="159583" y="121070"/>
                    <a:pt x="160201" y="121094"/>
                    <a:pt x="160811" y="121094"/>
                  </a:cubicBezTo>
                  <a:cubicBezTo>
                    <a:pt x="177259" y="121094"/>
                    <a:pt x="187924" y="103257"/>
                    <a:pt x="179997" y="88726"/>
                  </a:cubicBezTo>
                  <a:cubicBezTo>
                    <a:pt x="179280" y="78842"/>
                    <a:pt x="176964" y="69252"/>
                    <a:pt x="173049" y="60151"/>
                  </a:cubicBezTo>
                  <a:cubicBezTo>
                    <a:pt x="172560" y="58977"/>
                    <a:pt x="171429" y="58279"/>
                    <a:pt x="170233" y="58279"/>
                  </a:cubicBezTo>
                  <a:cubicBezTo>
                    <a:pt x="169834" y="58279"/>
                    <a:pt x="169429" y="58357"/>
                    <a:pt x="169037" y="58520"/>
                  </a:cubicBezTo>
                  <a:cubicBezTo>
                    <a:pt x="167504" y="59205"/>
                    <a:pt x="166786" y="60999"/>
                    <a:pt x="167439" y="62565"/>
                  </a:cubicBezTo>
                  <a:cubicBezTo>
                    <a:pt x="169983" y="68469"/>
                    <a:pt x="171810" y="74634"/>
                    <a:pt x="172886" y="80963"/>
                  </a:cubicBezTo>
                  <a:cubicBezTo>
                    <a:pt x="169429" y="78646"/>
                    <a:pt x="165449" y="77407"/>
                    <a:pt x="161567" y="77276"/>
                  </a:cubicBezTo>
                  <a:cubicBezTo>
                    <a:pt x="158142" y="63739"/>
                    <a:pt x="150803" y="51246"/>
                    <a:pt x="140169" y="41558"/>
                  </a:cubicBezTo>
                  <a:cubicBezTo>
                    <a:pt x="142452" y="39079"/>
                    <a:pt x="144931" y="36273"/>
                    <a:pt x="146171" y="33109"/>
                  </a:cubicBezTo>
                  <a:cubicBezTo>
                    <a:pt x="152466" y="38687"/>
                    <a:pt x="157816" y="45113"/>
                    <a:pt x="162187" y="52322"/>
                  </a:cubicBezTo>
                  <a:cubicBezTo>
                    <a:pt x="162764" y="53262"/>
                    <a:pt x="163760" y="53782"/>
                    <a:pt x="164791" y="53782"/>
                  </a:cubicBezTo>
                  <a:cubicBezTo>
                    <a:pt x="165335" y="53782"/>
                    <a:pt x="165888" y="53638"/>
                    <a:pt x="166395" y="53333"/>
                  </a:cubicBezTo>
                  <a:cubicBezTo>
                    <a:pt x="167830" y="52485"/>
                    <a:pt x="168287" y="50593"/>
                    <a:pt x="167406" y="49158"/>
                  </a:cubicBezTo>
                  <a:cubicBezTo>
                    <a:pt x="162056" y="40318"/>
                    <a:pt x="155272" y="32522"/>
                    <a:pt x="147247" y="26031"/>
                  </a:cubicBezTo>
                  <a:cubicBezTo>
                    <a:pt x="146888" y="20387"/>
                    <a:pt x="143757" y="15625"/>
                    <a:pt x="139255" y="12983"/>
                  </a:cubicBezTo>
                  <a:cubicBezTo>
                    <a:pt x="124739" y="4502"/>
                    <a:pt x="108168" y="0"/>
                    <a:pt x="9133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 dirty="0"/>
            </a:p>
          </p:txBody>
        </p:sp>
      </p:grp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463534" y="213351"/>
            <a:ext cx="11573197" cy="724247"/>
          </a:xfrm>
          <a:solidFill>
            <a:schemeClr val="tx1"/>
          </a:solidFill>
        </p:spPr>
        <p:txBody>
          <a:bodyPr>
            <a:normAutofit fontScale="85000" lnSpcReduction="20000"/>
          </a:bodyPr>
          <a:lstStyle/>
          <a:p>
            <a:r>
              <a:rPr lang="en-US" dirty="0">
                <a:solidFill>
                  <a:schemeClr val="bg1"/>
                </a:solidFill>
              </a:rPr>
              <a:t>Fully Editable Icon Sets: C</a:t>
            </a:r>
          </a:p>
        </p:txBody>
      </p:sp>
      <p:sp>
        <p:nvSpPr>
          <p:cNvPr id="54" name="Diamond 5">
            <a:extLst>
              <a:ext uri="{FF2B5EF4-FFF2-40B4-BE49-F238E27FC236}">
                <a16:creationId xmlns:a16="http://schemas.microsoft.com/office/drawing/2014/main" id="{AEDEE15B-09BE-4416-8D55-46095E20C00D}"/>
              </a:ext>
            </a:extLst>
          </p:cNvPr>
          <p:cNvSpPr/>
          <p:nvPr/>
        </p:nvSpPr>
        <p:spPr>
          <a:xfrm>
            <a:off x="4503987" y="1366030"/>
            <a:ext cx="523149" cy="524695"/>
          </a:xfrm>
          <a:custGeom>
            <a:avLst/>
            <a:gdLst/>
            <a:ahLst/>
            <a:cxnLst/>
            <a:rect l="l" t="t" r="r" b="b"/>
            <a:pathLst>
              <a:path w="3240001" h="3249575">
                <a:moveTo>
                  <a:pt x="1275349" y="2002569"/>
                </a:moveTo>
                <a:lnTo>
                  <a:pt x="1625117" y="2233002"/>
                </a:lnTo>
                <a:lnTo>
                  <a:pt x="1968772" y="2006596"/>
                </a:lnTo>
                <a:lnTo>
                  <a:pt x="3240001" y="3249575"/>
                </a:lnTo>
                <a:lnTo>
                  <a:pt x="0" y="3249575"/>
                </a:lnTo>
                <a:close/>
                <a:moveTo>
                  <a:pt x="1067116" y="1473605"/>
                </a:moveTo>
                <a:lnTo>
                  <a:pt x="1067116" y="1581605"/>
                </a:lnTo>
                <a:lnTo>
                  <a:pt x="2183116" y="1581605"/>
                </a:lnTo>
                <a:lnTo>
                  <a:pt x="2183116" y="1473605"/>
                </a:lnTo>
                <a:close/>
                <a:moveTo>
                  <a:pt x="1067116" y="1267205"/>
                </a:moveTo>
                <a:lnTo>
                  <a:pt x="1067116" y="1375205"/>
                </a:lnTo>
                <a:lnTo>
                  <a:pt x="2183116" y="1375205"/>
                </a:lnTo>
                <a:lnTo>
                  <a:pt x="2183116" y="1267205"/>
                </a:lnTo>
                <a:close/>
                <a:moveTo>
                  <a:pt x="3240001" y="1172196"/>
                </a:moveTo>
                <a:lnTo>
                  <a:pt x="3240001" y="3142550"/>
                </a:lnTo>
                <a:lnTo>
                  <a:pt x="2026252" y="1968728"/>
                </a:lnTo>
                <a:lnTo>
                  <a:pt x="3049854" y="1294362"/>
                </a:lnTo>
                <a:close/>
                <a:moveTo>
                  <a:pt x="0" y="1172196"/>
                </a:moveTo>
                <a:lnTo>
                  <a:pt x="602850" y="1559516"/>
                </a:lnTo>
                <a:lnTo>
                  <a:pt x="1217896" y="1964719"/>
                </a:lnTo>
                <a:lnTo>
                  <a:pt x="0" y="3142550"/>
                </a:lnTo>
                <a:close/>
                <a:moveTo>
                  <a:pt x="1067116" y="1060805"/>
                </a:moveTo>
                <a:lnTo>
                  <a:pt x="1067116" y="1168805"/>
                </a:lnTo>
                <a:lnTo>
                  <a:pt x="2183116" y="1168805"/>
                </a:lnTo>
                <a:lnTo>
                  <a:pt x="2183116" y="1060805"/>
                </a:lnTo>
                <a:close/>
                <a:moveTo>
                  <a:pt x="869032" y="816137"/>
                </a:moveTo>
                <a:lnTo>
                  <a:pt x="2381200" y="816137"/>
                </a:lnTo>
                <a:lnTo>
                  <a:pt x="2381200" y="1623491"/>
                </a:lnTo>
                <a:lnTo>
                  <a:pt x="1668045" y="2093329"/>
                </a:lnTo>
                <a:lnTo>
                  <a:pt x="1625116" y="2121611"/>
                </a:lnTo>
                <a:lnTo>
                  <a:pt x="869032" y="1623491"/>
                </a:lnTo>
                <a:close/>
                <a:moveTo>
                  <a:pt x="1625116" y="0"/>
                </a:moveTo>
                <a:lnTo>
                  <a:pt x="3235286" y="1060806"/>
                </a:lnTo>
                <a:lnTo>
                  <a:pt x="2489212" y="1552331"/>
                </a:lnTo>
                <a:lnTo>
                  <a:pt x="2489212" y="708008"/>
                </a:lnTo>
                <a:lnTo>
                  <a:pt x="761020" y="708008"/>
                </a:lnTo>
                <a:lnTo>
                  <a:pt x="761020" y="1552331"/>
                </a:lnTo>
                <a:lnTo>
                  <a:pt x="14946" y="1060806"/>
                </a:lnTo>
                <a:close/>
              </a:path>
            </a:pathLst>
          </a:custGeom>
          <a:solidFill>
            <a:srgbClr val="FDC3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55" name="Isosceles Triangle 51">
            <a:extLst>
              <a:ext uri="{FF2B5EF4-FFF2-40B4-BE49-F238E27FC236}">
                <a16:creationId xmlns:a16="http://schemas.microsoft.com/office/drawing/2014/main" id="{2296D13E-298C-4F01-A77D-43547A7AEFA9}"/>
              </a:ext>
            </a:extLst>
          </p:cNvPr>
          <p:cNvSpPr/>
          <p:nvPr/>
        </p:nvSpPr>
        <p:spPr>
          <a:xfrm>
            <a:off x="3665233" y="1436561"/>
            <a:ext cx="523147" cy="383627"/>
          </a:xfrm>
          <a:custGeom>
            <a:avLst/>
            <a:gdLst/>
            <a:ahLst/>
            <a:cxnLst/>
            <a:rect l="l" t="t" r="r" b="b"/>
            <a:pathLst>
              <a:path w="3240001" h="2375905">
                <a:moveTo>
                  <a:pt x="1974640" y="1379575"/>
                </a:moveTo>
                <a:lnTo>
                  <a:pt x="3240001" y="2375905"/>
                </a:lnTo>
                <a:lnTo>
                  <a:pt x="1" y="2375905"/>
                </a:lnTo>
                <a:lnTo>
                  <a:pt x="1269863" y="1399042"/>
                </a:lnTo>
                <a:lnTo>
                  <a:pt x="1610574" y="1745545"/>
                </a:lnTo>
                <a:close/>
                <a:moveTo>
                  <a:pt x="3240001" y="126952"/>
                </a:moveTo>
                <a:lnTo>
                  <a:pt x="3240001" y="2258912"/>
                </a:lnTo>
                <a:lnTo>
                  <a:pt x="2032457" y="1334195"/>
                </a:lnTo>
                <a:close/>
                <a:moveTo>
                  <a:pt x="0" y="117525"/>
                </a:moveTo>
                <a:lnTo>
                  <a:pt x="1207545" y="1324768"/>
                </a:lnTo>
                <a:lnTo>
                  <a:pt x="0" y="2249485"/>
                </a:lnTo>
                <a:close/>
                <a:moveTo>
                  <a:pt x="0" y="0"/>
                </a:moveTo>
                <a:lnTo>
                  <a:pt x="3240000" y="0"/>
                </a:lnTo>
                <a:lnTo>
                  <a:pt x="1610572" y="1620513"/>
                </a:lnTo>
                <a:close/>
              </a:path>
            </a:pathLst>
          </a:custGeom>
          <a:solidFill>
            <a:srgbClr val="FDC3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56" name="Isosceles Triangle 57">
            <a:extLst>
              <a:ext uri="{FF2B5EF4-FFF2-40B4-BE49-F238E27FC236}">
                <a16:creationId xmlns:a16="http://schemas.microsoft.com/office/drawing/2014/main" id="{4E76B488-B2CD-463B-861A-27D4912FE160}"/>
              </a:ext>
            </a:extLst>
          </p:cNvPr>
          <p:cNvSpPr/>
          <p:nvPr/>
        </p:nvSpPr>
        <p:spPr>
          <a:xfrm>
            <a:off x="4506072" y="4394083"/>
            <a:ext cx="313133" cy="707899"/>
          </a:xfrm>
          <a:custGeom>
            <a:avLst/>
            <a:gdLst>
              <a:gd name="connsiteX0" fmla="*/ 1148449 w 1346449"/>
              <a:gd name="connsiteY0" fmla="*/ 2457725 h 3249725"/>
              <a:gd name="connsiteX1" fmla="*/ 198001 w 1346449"/>
              <a:gd name="connsiteY1" fmla="*/ 2457725 h 3249725"/>
              <a:gd name="connsiteX2" fmla="*/ 1 w 1346449"/>
              <a:gd name="connsiteY2" fmla="*/ 3249725 h 3249725"/>
              <a:gd name="connsiteX3" fmla="*/ 1346449 w 1346449"/>
              <a:gd name="connsiteY3" fmla="*/ 3249725 h 3249725"/>
              <a:gd name="connsiteX4" fmla="*/ 1148449 w 1346449"/>
              <a:gd name="connsiteY4" fmla="*/ 2457725 h 3249725"/>
              <a:gd name="connsiteX5" fmla="*/ 755186 w 1346449"/>
              <a:gd name="connsiteY5" fmla="*/ 82950 h 3249725"/>
              <a:gd name="connsiteX6" fmla="*/ 734449 w 1346449"/>
              <a:gd name="connsiteY6" fmla="*/ 1314594 h 3249725"/>
              <a:gd name="connsiteX7" fmla="*/ 853246 w 1346449"/>
              <a:gd name="connsiteY7" fmla="*/ 1483214 h 3249725"/>
              <a:gd name="connsiteX8" fmla="*/ 673226 w 1346449"/>
              <a:gd name="connsiteY8" fmla="*/ 1663234 h 3249725"/>
              <a:gd name="connsiteX9" fmla="*/ 493206 w 1346449"/>
              <a:gd name="connsiteY9" fmla="*/ 1483214 h 3249725"/>
              <a:gd name="connsiteX10" fmla="*/ 612000 w 1346449"/>
              <a:gd name="connsiteY10" fmla="*/ 1314595 h 3249725"/>
              <a:gd name="connsiteX11" fmla="*/ 612000 w 1346449"/>
              <a:gd name="connsiteY11" fmla="*/ 0 h 3249725"/>
              <a:gd name="connsiteX12" fmla="*/ 2939 w 1346449"/>
              <a:gd name="connsiteY12" fmla="*/ 1574694 h 3249725"/>
              <a:gd name="connsiteX13" fmla="*/ 0 w 1346449"/>
              <a:gd name="connsiteY13" fmla="*/ 1574694 h 3249725"/>
              <a:gd name="connsiteX14" fmla="*/ 2009 w 1346449"/>
              <a:gd name="connsiteY14" fmla="*/ 1577097 h 3249725"/>
              <a:gd name="connsiteX15" fmla="*/ 0 w 1346449"/>
              <a:gd name="connsiteY15" fmla="*/ 1582292 h 3249725"/>
              <a:gd name="connsiteX16" fmla="*/ 6353 w 1346449"/>
              <a:gd name="connsiteY16" fmla="*/ 1582292 h 3249725"/>
              <a:gd name="connsiteX17" fmla="*/ 273414 w 1346449"/>
              <a:gd name="connsiteY17" fmla="*/ 2376121 h 3249725"/>
              <a:gd name="connsiteX18" fmla="*/ 1091887 w 1346449"/>
              <a:gd name="connsiteY18" fmla="*/ 2366694 h 3249725"/>
              <a:gd name="connsiteX19" fmla="*/ 1340768 w 1346449"/>
              <a:gd name="connsiteY19" fmla="*/ 1582292 h 3249725"/>
              <a:gd name="connsiteX20" fmla="*/ 1346449 w 1346449"/>
              <a:gd name="connsiteY20" fmla="*/ 1582292 h 3249725"/>
              <a:gd name="connsiteX21" fmla="*/ 1344512 w 1346449"/>
              <a:gd name="connsiteY21" fmla="*/ 1577284 h 3249725"/>
              <a:gd name="connsiteX22" fmla="*/ 1346448 w 1346449"/>
              <a:gd name="connsiteY22" fmla="*/ 1574694 h 3249725"/>
              <a:gd name="connsiteX23" fmla="*/ 1343510 w 1346449"/>
              <a:gd name="connsiteY23" fmla="*/ 1574694 h 3249725"/>
              <a:gd name="connsiteX24" fmla="*/ 755186 w 1346449"/>
              <a:gd name="connsiteY24" fmla="*/ 82950 h 3249725"/>
              <a:gd name="connsiteX0" fmla="*/ 1148449 w 1346449"/>
              <a:gd name="connsiteY0" fmla="*/ 2374775 h 3166775"/>
              <a:gd name="connsiteX1" fmla="*/ 198001 w 1346449"/>
              <a:gd name="connsiteY1" fmla="*/ 2374775 h 3166775"/>
              <a:gd name="connsiteX2" fmla="*/ 1 w 1346449"/>
              <a:gd name="connsiteY2" fmla="*/ 3166775 h 3166775"/>
              <a:gd name="connsiteX3" fmla="*/ 1346449 w 1346449"/>
              <a:gd name="connsiteY3" fmla="*/ 3166775 h 3166775"/>
              <a:gd name="connsiteX4" fmla="*/ 1148449 w 1346449"/>
              <a:gd name="connsiteY4" fmla="*/ 2374775 h 3166775"/>
              <a:gd name="connsiteX5" fmla="*/ 755186 w 1346449"/>
              <a:gd name="connsiteY5" fmla="*/ 0 h 3166775"/>
              <a:gd name="connsiteX6" fmla="*/ 734449 w 1346449"/>
              <a:gd name="connsiteY6" fmla="*/ 1231644 h 3166775"/>
              <a:gd name="connsiteX7" fmla="*/ 853246 w 1346449"/>
              <a:gd name="connsiteY7" fmla="*/ 1400264 h 3166775"/>
              <a:gd name="connsiteX8" fmla="*/ 673226 w 1346449"/>
              <a:gd name="connsiteY8" fmla="*/ 1580284 h 3166775"/>
              <a:gd name="connsiteX9" fmla="*/ 493206 w 1346449"/>
              <a:gd name="connsiteY9" fmla="*/ 1400264 h 3166775"/>
              <a:gd name="connsiteX10" fmla="*/ 612000 w 1346449"/>
              <a:gd name="connsiteY10" fmla="*/ 1231645 h 3166775"/>
              <a:gd name="connsiteX11" fmla="*/ 591263 w 1346449"/>
              <a:gd name="connsiteY11" fmla="*/ 10368 h 3166775"/>
              <a:gd name="connsiteX12" fmla="*/ 2939 w 1346449"/>
              <a:gd name="connsiteY12" fmla="*/ 1491744 h 3166775"/>
              <a:gd name="connsiteX13" fmla="*/ 0 w 1346449"/>
              <a:gd name="connsiteY13" fmla="*/ 1491744 h 3166775"/>
              <a:gd name="connsiteX14" fmla="*/ 2009 w 1346449"/>
              <a:gd name="connsiteY14" fmla="*/ 1494147 h 3166775"/>
              <a:gd name="connsiteX15" fmla="*/ 0 w 1346449"/>
              <a:gd name="connsiteY15" fmla="*/ 1499342 h 3166775"/>
              <a:gd name="connsiteX16" fmla="*/ 6353 w 1346449"/>
              <a:gd name="connsiteY16" fmla="*/ 1499342 h 3166775"/>
              <a:gd name="connsiteX17" fmla="*/ 273414 w 1346449"/>
              <a:gd name="connsiteY17" fmla="*/ 2293171 h 3166775"/>
              <a:gd name="connsiteX18" fmla="*/ 1091887 w 1346449"/>
              <a:gd name="connsiteY18" fmla="*/ 2283744 h 3166775"/>
              <a:gd name="connsiteX19" fmla="*/ 1340768 w 1346449"/>
              <a:gd name="connsiteY19" fmla="*/ 1499342 h 3166775"/>
              <a:gd name="connsiteX20" fmla="*/ 1346449 w 1346449"/>
              <a:gd name="connsiteY20" fmla="*/ 1499342 h 3166775"/>
              <a:gd name="connsiteX21" fmla="*/ 1344512 w 1346449"/>
              <a:gd name="connsiteY21" fmla="*/ 1494334 h 3166775"/>
              <a:gd name="connsiteX22" fmla="*/ 1346448 w 1346449"/>
              <a:gd name="connsiteY22" fmla="*/ 1491744 h 3166775"/>
              <a:gd name="connsiteX23" fmla="*/ 1343510 w 1346449"/>
              <a:gd name="connsiteY23" fmla="*/ 1491744 h 3166775"/>
              <a:gd name="connsiteX24" fmla="*/ 755186 w 1346449"/>
              <a:gd name="connsiteY24" fmla="*/ 0 h 3166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346449" h="3166775">
                <a:moveTo>
                  <a:pt x="1148449" y="2374775"/>
                </a:moveTo>
                <a:lnTo>
                  <a:pt x="198001" y="2374775"/>
                </a:lnTo>
                <a:lnTo>
                  <a:pt x="1" y="3166775"/>
                </a:lnTo>
                <a:lnTo>
                  <a:pt x="1346449" y="3166775"/>
                </a:lnTo>
                <a:lnTo>
                  <a:pt x="1148449" y="2374775"/>
                </a:lnTo>
                <a:close/>
                <a:moveTo>
                  <a:pt x="755186" y="0"/>
                </a:moveTo>
                <a:cubicBezTo>
                  <a:pt x="755186" y="438198"/>
                  <a:pt x="734449" y="793446"/>
                  <a:pt x="734449" y="1231644"/>
                </a:cubicBezTo>
                <a:cubicBezTo>
                  <a:pt x="803843" y="1256124"/>
                  <a:pt x="853246" y="1322425"/>
                  <a:pt x="853246" y="1400264"/>
                </a:cubicBezTo>
                <a:cubicBezTo>
                  <a:pt x="853246" y="1499686"/>
                  <a:pt x="772648" y="1580284"/>
                  <a:pt x="673226" y="1580284"/>
                </a:cubicBezTo>
                <a:cubicBezTo>
                  <a:pt x="573804" y="1580284"/>
                  <a:pt x="493206" y="1499686"/>
                  <a:pt x="493206" y="1400264"/>
                </a:cubicBezTo>
                <a:cubicBezTo>
                  <a:pt x="493206" y="1322426"/>
                  <a:pt x="542608" y="1256126"/>
                  <a:pt x="612000" y="1231645"/>
                </a:cubicBezTo>
                <a:lnTo>
                  <a:pt x="591263" y="10368"/>
                </a:lnTo>
                <a:lnTo>
                  <a:pt x="2939" y="1491744"/>
                </a:lnTo>
                <a:lnTo>
                  <a:pt x="0" y="1491744"/>
                </a:lnTo>
                <a:lnTo>
                  <a:pt x="2009" y="1494147"/>
                </a:lnTo>
                <a:lnTo>
                  <a:pt x="0" y="1499342"/>
                </a:lnTo>
                <a:lnTo>
                  <a:pt x="6353" y="1499342"/>
                </a:lnTo>
                <a:cubicBezTo>
                  <a:pt x="274151" y="1797289"/>
                  <a:pt x="320153" y="2031319"/>
                  <a:pt x="273414" y="2293171"/>
                </a:cubicBezTo>
                <a:lnTo>
                  <a:pt x="1091887" y="2283744"/>
                </a:lnTo>
                <a:cubicBezTo>
                  <a:pt x="1035756" y="1984266"/>
                  <a:pt x="1081794" y="1833397"/>
                  <a:pt x="1340768" y="1499342"/>
                </a:cubicBezTo>
                <a:lnTo>
                  <a:pt x="1346449" y="1499342"/>
                </a:lnTo>
                <a:lnTo>
                  <a:pt x="1344512" y="1494334"/>
                </a:lnTo>
                <a:cubicBezTo>
                  <a:pt x="1345124" y="1493447"/>
                  <a:pt x="1345785" y="1492596"/>
                  <a:pt x="1346448" y="1491744"/>
                </a:cubicBezTo>
                <a:lnTo>
                  <a:pt x="1343510" y="1491744"/>
                </a:lnTo>
                <a:cubicBezTo>
                  <a:pt x="1140490" y="966846"/>
                  <a:pt x="958206" y="524898"/>
                  <a:pt x="755186" y="0"/>
                </a:cubicBezTo>
                <a:close/>
              </a:path>
            </a:pathLst>
          </a:custGeom>
          <a:solidFill>
            <a:srgbClr val="FDC3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 dirty="0"/>
          </a:p>
        </p:txBody>
      </p:sp>
      <p:sp>
        <p:nvSpPr>
          <p:cNvPr id="57" name="Rectangle 7">
            <a:extLst>
              <a:ext uri="{FF2B5EF4-FFF2-40B4-BE49-F238E27FC236}">
                <a16:creationId xmlns:a16="http://schemas.microsoft.com/office/drawing/2014/main" id="{84693C49-05C6-4CD0-A900-4B843CF3016D}"/>
              </a:ext>
            </a:extLst>
          </p:cNvPr>
          <p:cNvSpPr/>
          <p:nvPr/>
        </p:nvSpPr>
        <p:spPr>
          <a:xfrm rot="18900000">
            <a:off x="7977651" y="3528435"/>
            <a:ext cx="225664" cy="502732"/>
          </a:xfrm>
          <a:custGeom>
            <a:avLst/>
            <a:gdLst/>
            <a:ahLst/>
            <a:cxnLst/>
            <a:rect l="l" t="t" r="r" b="b"/>
            <a:pathLst>
              <a:path w="154109" h="343323">
                <a:moveTo>
                  <a:pt x="102909" y="313772"/>
                </a:moveTo>
                <a:lnTo>
                  <a:pt x="102909" y="328547"/>
                </a:lnTo>
                <a:cubicBezTo>
                  <a:pt x="102909" y="336708"/>
                  <a:pt x="96294" y="343322"/>
                  <a:pt x="88133" y="343323"/>
                </a:cubicBezTo>
                <a:lnTo>
                  <a:pt x="65975" y="343322"/>
                </a:lnTo>
                <a:cubicBezTo>
                  <a:pt x="57814" y="343322"/>
                  <a:pt x="51199" y="336708"/>
                  <a:pt x="51199" y="328547"/>
                </a:cubicBezTo>
                <a:cubicBezTo>
                  <a:pt x="51199" y="323622"/>
                  <a:pt x="51200" y="318696"/>
                  <a:pt x="51200" y="313771"/>
                </a:cubicBezTo>
                <a:close/>
                <a:moveTo>
                  <a:pt x="123327" y="15459"/>
                </a:moveTo>
                <a:cubicBezTo>
                  <a:pt x="141678" y="29245"/>
                  <a:pt x="152926" y="50497"/>
                  <a:pt x="154008" y="73425"/>
                </a:cubicBezTo>
                <a:cubicBezTo>
                  <a:pt x="155089" y="96353"/>
                  <a:pt x="145890" y="118568"/>
                  <a:pt x="128916" y="134021"/>
                </a:cubicBezTo>
                <a:lnTo>
                  <a:pt x="119294" y="123450"/>
                </a:lnTo>
                <a:cubicBezTo>
                  <a:pt x="133118" y="110865"/>
                  <a:pt x="140611" y="92772"/>
                  <a:pt x="139730" y="74098"/>
                </a:cubicBezTo>
                <a:cubicBezTo>
                  <a:pt x="138850" y="55424"/>
                  <a:pt x="129689" y="38115"/>
                  <a:pt x="114743" y="26887"/>
                </a:cubicBezTo>
                <a:close/>
                <a:moveTo>
                  <a:pt x="136698" y="17411"/>
                </a:moveTo>
                <a:cubicBezTo>
                  <a:pt x="103758" y="-15529"/>
                  <a:pt x="50351" y="-15529"/>
                  <a:pt x="17412" y="17411"/>
                </a:cubicBezTo>
                <a:cubicBezTo>
                  <a:pt x="-15528" y="50351"/>
                  <a:pt x="-15528" y="103757"/>
                  <a:pt x="17412" y="136697"/>
                </a:cubicBezTo>
                <a:cubicBezTo>
                  <a:pt x="50351" y="169637"/>
                  <a:pt x="103758" y="169637"/>
                  <a:pt x="136698" y="136697"/>
                </a:cubicBezTo>
                <a:cubicBezTo>
                  <a:pt x="169637" y="103757"/>
                  <a:pt x="169637" y="50351"/>
                  <a:pt x="136698" y="17411"/>
                </a:cubicBezTo>
                <a:close/>
                <a:moveTo>
                  <a:pt x="154109" y="0"/>
                </a:moveTo>
                <a:cubicBezTo>
                  <a:pt x="196665" y="42556"/>
                  <a:pt x="196665" y="111552"/>
                  <a:pt x="154109" y="154108"/>
                </a:cubicBezTo>
                <a:cubicBezTo>
                  <a:pt x="139576" y="168641"/>
                  <a:pt x="121959" y="178211"/>
                  <a:pt x="102912" y="180994"/>
                </a:cubicBezTo>
                <a:lnTo>
                  <a:pt x="102912" y="308310"/>
                </a:lnTo>
                <a:lnTo>
                  <a:pt x="51197" y="308310"/>
                </a:lnTo>
                <a:lnTo>
                  <a:pt x="51197" y="180994"/>
                </a:lnTo>
                <a:cubicBezTo>
                  <a:pt x="32150" y="178211"/>
                  <a:pt x="14534" y="168641"/>
                  <a:pt x="0" y="154108"/>
                </a:cubicBezTo>
                <a:cubicBezTo>
                  <a:pt x="-42555" y="111552"/>
                  <a:pt x="-42555" y="42556"/>
                  <a:pt x="0" y="0"/>
                </a:cubicBezTo>
                <a:cubicBezTo>
                  <a:pt x="42556" y="-42556"/>
                  <a:pt x="111553" y="-42556"/>
                  <a:pt x="154109" y="0"/>
                </a:cubicBezTo>
                <a:close/>
              </a:path>
            </a:pathLst>
          </a:custGeom>
          <a:solidFill>
            <a:srgbClr val="FDC3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58" name="Parallelogram 15">
            <a:extLst>
              <a:ext uri="{FF2B5EF4-FFF2-40B4-BE49-F238E27FC236}">
                <a16:creationId xmlns:a16="http://schemas.microsoft.com/office/drawing/2014/main" id="{7A9FBE9D-EE5A-4F1B-8EDD-3D011F43183E}"/>
              </a:ext>
            </a:extLst>
          </p:cNvPr>
          <p:cNvSpPr/>
          <p:nvPr/>
        </p:nvSpPr>
        <p:spPr>
          <a:xfrm flipH="1">
            <a:off x="3658943" y="4515786"/>
            <a:ext cx="464493" cy="464493"/>
          </a:xfrm>
          <a:custGeom>
            <a:avLst/>
            <a:gdLst/>
            <a:ahLst/>
            <a:cxnLst/>
            <a:rect l="l" t="t" r="r" b="b"/>
            <a:pathLst>
              <a:path w="3242753" h="3227814">
                <a:moveTo>
                  <a:pt x="1621376" y="1043635"/>
                </a:moveTo>
                <a:cubicBezTo>
                  <a:pt x="1557188" y="1043635"/>
                  <a:pt x="1505154" y="1095669"/>
                  <a:pt x="1505154" y="1159857"/>
                </a:cubicBezTo>
                <a:lnTo>
                  <a:pt x="1505154" y="1625483"/>
                </a:lnTo>
                <a:lnTo>
                  <a:pt x="1033577" y="1625483"/>
                </a:lnTo>
                <a:cubicBezTo>
                  <a:pt x="969389" y="1625483"/>
                  <a:pt x="917355" y="1677517"/>
                  <a:pt x="917355" y="1741705"/>
                </a:cubicBezTo>
                <a:cubicBezTo>
                  <a:pt x="917355" y="1805893"/>
                  <a:pt x="969389" y="1857927"/>
                  <a:pt x="1033577" y="1857927"/>
                </a:cubicBezTo>
                <a:lnTo>
                  <a:pt x="1614688" y="1857927"/>
                </a:lnTo>
                <a:lnTo>
                  <a:pt x="1619859" y="1856884"/>
                </a:lnTo>
                <a:cubicBezTo>
                  <a:pt x="1620361" y="1857187"/>
                  <a:pt x="1620868" y="1857190"/>
                  <a:pt x="1621376" y="1857190"/>
                </a:cubicBezTo>
                <a:cubicBezTo>
                  <a:pt x="1685564" y="1857190"/>
                  <a:pt x="1737598" y="1805156"/>
                  <a:pt x="1737598" y="1740968"/>
                </a:cubicBezTo>
                <a:lnTo>
                  <a:pt x="1737598" y="1159857"/>
                </a:lnTo>
                <a:cubicBezTo>
                  <a:pt x="1737598" y="1095669"/>
                  <a:pt x="1685564" y="1043635"/>
                  <a:pt x="1621376" y="1043635"/>
                </a:cubicBezTo>
                <a:close/>
                <a:moveTo>
                  <a:pt x="1621376" y="628818"/>
                </a:moveTo>
                <a:cubicBezTo>
                  <a:pt x="2206882" y="628818"/>
                  <a:pt x="2681529" y="1103464"/>
                  <a:pt x="2681529" y="1688970"/>
                </a:cubicBezTo>
                <a:cubicBezTo>
                  <a:pt x="2681529" y="2274476"/>
                  <a:pt x="2206882" y="2749122"/>
                  <a:pt x="1621376" y="2749122"/>
                </a:cubicBezTo>
                <a:cubicBezTo>
                  <a:pt x="1035870" y="2749122"/>
                  <a:pt x="561223" y="2274476"/>
                  <a:pt x="561223" y="1688970"/>
                </a:cubicBezTo>
                <a:cubicBezTo>
                  <a:pt x="561223" y="1103464"/>
                  <a:pt x="1035870" y="628818"/>
                  <a:pt x="1621376" y="628818"/>
                </a:cubicBezTo>
                <a:close/>
                <a:moveTo>
                  <a:pt x="1621376" y="424596"/>
                </a:moveTo>
                <a:cubicBezTo>
                  <a:pt x="923081" y="424596"/>
                  <a:pt x="357001" y="990676"/>
                  <a:pt x="357001" y="1688970"/>
                </a:cubicBezTo>
                <a:cubicBezTo>
                  <a:pt x="357001" y="2128645"/>
                  <a:pt x="581423" y="2515905"/>
                  <a:pt x="922189" y="2742109"/>
                </a:cubicBezTo>
                <a:lnTo>
                  <a:pt x="652992" y="3227814"/>
                </a:lnTo>
                <a:lnTo>
                  <a:pt x="911997" y="3227814"/>
                </a:lnTo>
                <a:lnTo>
                  <a:pt x="1121304" y="2850168"/>
                </a:lnTo>
                <a:cubicBezTo>
                  <a:pt x="1274563" y="2916691"/>
                  <a:pt x="1443689" y="2953344"/>
                  <a:pt x="1621376" y="2953344"/>
                </a:cubicBezTo>
                <a:cubicBezTo>
                  <a:pt x="1799063" y="2953344"/>
                  <a:pt x="1968189" y="2916691"/>
                  <a:pt x="2121449" y="2850168"/>
                </a:cubicBezTo>
                <a:lnTo>
                  <a:pt x="2330755" y="3227814"/>
                </a:lnTo>
                <a:lnTo>
                  <a:pt x="2589760" y="3227814"/>
                </a:lnTo>
                <a:lnTo>
                  <a:pt x="2320563" y="2742109"/>
                </a:lnTo>
                <a:cubicBezTo>
                  <a:pt x="2661329" y="2515905"/>
                  <a:pt x="2885751" y="2128645"/>
                  <a:pt x="2885751" y="1688970"/>
                </a:cubicBezTo>
                <a:cubicBezTo>
                  <a:pt x="2885751" y="990676"/>
                  <a:pt x="2319671" y="424596"/>
                  <a:pt x="1621376" y="424596"/>
                </a:cubicBezTo>
                <a:close/>
                <a:moveTo>
                  <a:pt x="2599800" y="123238"/>
                </a:moveTo>
                <a:cubicBezTo>
                  <a:pt x="2434609" y="120698"/>
                  <a:pt x="2268460" y="180476"/>
                  <a:pt x="2139563" y="303161"/>
                </a:cubicBezTo>
                <a:lnTo>
                  <a:pt x="3057258" y="1232053"/>
                </a:lnTo>
                <a:cubicBezTo>
                  <a:pt x="3305736" y="977255"/>
                  <a:pt x="3304415" y="570405"/>
                  <a:pt x="3054287" y="317226"/>
                </a:cubicBezTo>
                <a:cubicBezTo>
                  <a:pt x="2929224" y="190636"/>
                  <a:pt x="2764991" y="125778"/>
                  <a:pt x="2599800" y="123238"/>
                </a:cubicBezTo>
                <a:close/>
                <a:moveTo>
                  <a:pt x="642953" y="123238"/>
                </a:moveTo>
                <a:cubicBezTo>
                  <a:pt x="477762" y="125778"/>
                  <a:pt x="313529" y="190636"/>
                  <a:pt x="188466" y="317226"/>
                </a:cubicBezTo>
                <a:cubicBezTo>
                  <a:pt x="-61662" y="570405"/>
                  <a:pt x="-62983" y="977255"/>
                  <a:pt x="185495" y="1232053"/>
                </a:cubicBezTo>
                <a:lnTo>
                  <a:pt x="1103190" y="303161"/>
                </a:lnTo>
                <a:cubicBezTo>
                  <a:pt x="974294" y="180476"/>
                  <a:pt x="808144" y="120698"/>
                  <a:pt x="642953" y="123238"/>
                </a:cubicBezTo>
                <a:close/>
                <a:moveTo>
                  <a:pt x="1722692" y="0"/>
                </a:moveTo>
                <a:lnTo>
                  <a:pt x="1520061" y="0"/>
                </a:lnTo>
                <a:cubicBezTo>
                  <a:pt x="1440152" y="0"/>
                  <a:pt x="1375373" y="64779"/>
                  <a:pt x="1375373" y="144688"/>
                </a:cubicBezTo>
                <a:lnTo>
                  <a:pt x="1375373" y="289376"/>
                </a:lnTo>
                <a:lnTo>
                  <a:pt x="1867380" y="289376"/>
                </a:lnTo>
                <a:lnTo>
                  <a:pt x="1867380" y="144688"/>
                </a:lnTo>
                <a:cubicBezTo>
                  <a:pt x="1867380" y="64779"/>
                  <a:pt x="1802601" y="0"/>
                  <a:pt x="1722692" y="0"/>
                </a:cubicBezTo>
                <a:close/>
              </a:path>
            </a:pathLst>
          </a:custGeom>
          <a:solidFill>
            <a:srgbClr val="FDC3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59" name="Freeform 19">
            <a:extLst>
              <a:ext uri="{FF2B5EF4-FFF2-40B4-BE49-F238E27FC236}">
                <a16:creationId xmlns:a16="http://schemas.microsoft.com/office/drawing/2014/main" id="{DD59881D-26FD-493B-8AE1-06C59DF34840}"/>
              </a:ext>
            </a:extLst>
          </p:cNvPr>
          <p:cNvSpPr/>
          <p:nvPr/>
        </p:nvSpPr>
        <p:spPr>
          <a:xfrm>
            <a:off x="6137325" y="3516383"/>
            <a:ext cx="460779" cy="453389"/>
          </a:xfrm>
          <a:custGeom>
            <a:avLst/>
            <a:gdLst/>
            <a:ahLst/>
            <a:cxnLst/>
            <a:rect l="l" t="t" r="r" b="b"/>
            <a:pathLst>
              <a:path w="3214097" h="3162551">
                <a:moveTo>
                  <a:pt x="1014592" y="2306036"/>
                </a:moveTo>
                <a:cubicBezTo>
                  <a:pt x="854868" y="2306036"/>
                  <a:pt x="725386" y="2435518"/>
                  <a:pt x="725386" y="2595242"/>
                </a:cubicBezTo>
                <a:cubicBezTo>
                  <a:pt x="725386" y="2754966"/>
                  <a:pt x="854868" y="2884448"/>
                  <a:pt x="1014592" y="2884448"/>
                </a:cubicBezTo>
                <a:cubicBezTo>
                  <a:pt x="1174316" y="2884448"/>
                  <a:pt x="1303798" y="2754966"/>
                  <a:pt x="1303798" y="2595242"/>
                </a:cubicBezTo>
                <a:cubicBezTo>
                  <a:pt x="1303798" y="2435518"/>
                  <a:pt x="1174316" y="2306036"/>
                  <a:pt x="1014592" y="2306036"/>
                </a:cubicBezTo>
                <a:close/>
                <a:moveTo>
                  <a:pt x="481275" y="1691816"/>
                </a:moveTo>
                <a:cubicBezTo>
                  <a:pt x="321551" y="1691816"/>
                  <a:pt x="192069" y="1821298"/>
                  <a:pt x="192069" y="1981022"/>
                </a:cubicBezTo>
                <a:cubicBezTo>
                  <a:pt x="192069" y="2140746"/>
                  <a:pt x="321551" y="2270228"/>
                  <a:pt x="481275" y="2270228"/>
                </a:cubicBezTo>
                <a:cubicBezTo>
                  <a:pt x="640999" y="2270228"/>
                  <a:pt x="770481" y="2140746"/>
                  <a:pt x="770481" y="1981022"/>
                </a:cubicBezTo>
                <a:cubicBezTo>
                  <a:pt x="770481" y="1821298"/>
                  <a:pt x="640999" y="1691816"/>
                  <a:pt x="481275" y="1691816"/>
                </a:cubicBezTo>
                <a:close/>
                <a:moveTo>
                  <a:pt x="2764751" y="1113404"/>
                </a:moveTo>
                <a:cubicBezTo>
                  <a:pt x="2605027" y="1113404"/>
                  <a:pt x="2475545" y="1242886"/>
                  <a:pt x="2475545" y="1402610"/>
                </a:cubicBezTo>
                <a:cubicBezTo>
                  <a:pt x="2475545" y="1562334"/>
                  <a:pt x="2605027" y="1691816"/>
                  <a:pt x="2764751" y="1691816"/>
                </a:cubicBezTo>
                <a:cubicBezTo>
                  <a:pt x="2924475" y="1691816"/>
                  <a:pt x="3053957" y="1562334"/>
                  <a:pt x="3053957" y="1402610"/>
                </a:cubicBezTo>
                <a:cubicBezTo>
                  <a:pt x="3053957" y="1242886"/>
                  <a:pt x="2924475" y="1113404"/>
                  <a:pt x="2764751" y="1113404"/>
                </a:cubicBezTo>
                <a:close/>
                <a:moveTo>
                  <a:pt x="532503" y="881964"/>
                </a:moveTo>
                <a:cubicBezTo>
                  <a:pt x="372779" y="881964"/>
                  <a:pt x="243297" y="1011446"/>
                  <a:pt x="243297" y="1171170"/>
                </a:cubicBezTo>
                <a:cubicBezTo>
                  <a:pt x="243297" y="1330894"/>
                  <a:pt x="372779" y="1460376"/>
                  <a:pt x="532503" y="1460376"/>
                </a:cubicBezTo>
                <a:cubicBezTo>
                  <a:pt x="692227" y="1460376"/>
                  <a:pt x="821709" y="1330894"/>
                  <a:pt x="821709" y="1171170"/>
                </a:cubicBezTo>
                <a:cubicBezTo>
                  <a:pt x="821709" y="1011446"/>
                  <a:pt x="692227" y="881964"/>
                  <a:pt x="532503" y="881964"/>
                </a:cubicBezTo>
                <a:close/>
                <a:moveTo>
                  <a:pt x="1162143" y="321316"/>
                </a:moveTo>
                <a:cubicBezTo>
                  <a:pt x="1002419" y="321316"/>
                  <a:pt x="872937" y="450798"/>
                  <a:pt x="872937" y="610522"/>
                </a:cubicBezTo>
                <a:cubicBezTo>
                  <a:pt x="872937" y="770246"/>
                  <a:pt x="1002419" y="899728"/>
                  <a:pt x="1162143" y="899728"/>
                </a:cubicBezTo>
                <a:cubicBezTo>
                  <a:pt x="1321867" y="899728"/>
                  <a:pt x="1451349" y="770246"/>
                  <a:pt x="1451349" y="610522"/>
                </a:cubicBezTo>
                <a:cubicBezTo>
                  <a:pt x="1451349" y="450798"/>
                  <a:pt x="1321867" y="321316"/>
                  <a:pt x="1162143" y="321316"/>
                </a:cubicBezTo>
                <a:close/>
                <a:moveTo>
                  <a:pt x="1963447" y="177300"/>
                </a:moveTo>
                <a:cubicBezTo>
                  <a:pt x="1803723" y="177300"/>
                  <a:pt x="1674241" y="306782"/>
                  <a:pt x="1674241" y="466506"/>
                </a:cubicBezTo>
                <a:cubicBezTo>
                  <a:pt x="1674241" y="626230"/>
                  <a:pt x="1803723" y="755712"/>
                  <a:pt x="1963447" y="755712"/>
                </a:cubicBezTo>
                <a:cubicBezTo>
                  <a:pt x="2123171" y="755712"/>
                  <a:pt x="2252653" y="626230"/>
                  <a:pt x="2252653" y="466506"/>
                </a:cubicBezTo>
                <a:cubicBezTo>
                  <a:pt x="2252653" y="306782"/>
                  <a:pt x="2123171" y="177300"/>
                  <a:pt x="1963447" y="177300"/>
                </a:cubicBezTo>
                <a:close/>
                <a:moveTo>
                  <a:pt x="1752672" y="312"/>
                </a:moveTo>
                <a:cubicBezTo>
                  <a:pt x="1817888" y="-690"/>
                  <a:pt x="1885249" y="703"/>
                  <a:pt x="1954799" y="4657"/>
                </a:cubicBezTo>
                <a:cubicBezTo>
                  <a:pt x="2504015" y="53541"/>
                  <a:pt x="2975590" y="412975"/>
                  <a:pt x="3145244" y="944937"/>
                </a:cubicBezTo>
                <a:cubicBezTo>
                  <a:pt x="3412664" y="2126757"/>
                  <a:pt x="2837568" y="2017487"/>
                  <a:pt x="2506889" y="1867964"/>
                </a:cubicBezTo>
                <a:cubicBezTo>
                  <a:pt x="1580987" y="1673869"/>
                  <a:pt x="2725425" y="3197869"/>
                  <a:pt x="1014520" y="3161925"/>
                </a:cubicBezTo>
                <a:cubicBezTo>
                  <a:pt x="-14898" y="3061283"/>
                  <a:pt x="-138545" y="1873713"/>
                  <a:pt x="108747" y="1100212"/>
                </a:cubicBezTo>
                <a:cubicBezTo>
                  <a:pt x="278579" y="569148"/>
                  <a:pt x="774429" y="15339"/>
                  <a:pt x="1752672" y="312"/>
                </a:cubicBezTo>
                <a:close/>
              </a:path>
            </a:pathLst>
          </a:custGeom>
          <a:solidFill>
            <a:srgbClr val="FDC3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60" name="Rectangle 30">
            <a:extLst>
              <a:ext uri="{FF2B5EF4-FFF2-40B4-BE49-F238E27FC236}">
                <a16:creationId xmlns:a16="http://schemas.microsoft.com/office/drawing/2014/main" id="{3BFEE74E-183A-4C32-9BDF-AC2573B061E0}"/>
              </a:ext>
            </a:extLst>
          </p:cNvPr>
          <p:cNvSpPr/>
          <p:nvPr/>
        </p:nvSpPr>
        <p:spPr>
          <a:xfrm>
            <a:off x="9455618" y="3474443"/>
            <a:ext cx="464493" cy="463135"/>
          </a:xfrm>
          <a:custGeom>
            <a:avLst/>
            <a:gdLst/>
            <a:ahLst/>
            <a:cxnLst/>
            <a:rect l="l" t="t" r="r" b="b"/>
            <a:pathLst>
              <a:path w="3240000" h="3230531">
                <a:moveTo>
                  <a:pt x="720000" y="2697973"/>
                </a:moveTo>
                <a:cubicBezTo>
                  <a:pt x="680235" y="2697973"/>
                  <a:pt x="648000" y="2730208"/>
                  <a:pt x="648000" y="2769973"/>
                </a:cubicBezTo>
                <a:cubicBezTo>
                  <a:pt x="648000" y="2809738"/>
                  <a:pt x="680235" y="2841973"/>
                  <a:pt x="720000" y="2841973"/>
                </a:cubicBezTo>
                <a:lnTo>
                  <a:pt x="2520000" y="2841973"/>
                </a:lnTo>
                <a:cubicBezTo>
                  <a:pt x="2559765" y="2841973"/>
                  <a:pt x="2592000" y="2809738"/>
                  <a:pt x="2592000" y="2769973"/>
                </a:cubicBezTo>
                <a:cubicBezTo>
                  <a:pt x="2592000" y="2730208"/>
                  <a:pt x="2559765" y="2697973"/>
                  <a:pt x="2520000" y="2697973"/>
                </a:cubicBezTo>
                <a:close/>
                <a:moveTo>
                  <a:pt x="720000" y="2366733"/>
                </a:moveTo>
                <a:cubicBezTo>
                  <a:pt x="680235" y="2366733"/>
                  <a:pt x="648000" y="2398968"/>
                  <a:pt x="648000" y="2438733"/>
                </a:cubicBezTo>
                <a:cubicBezTo>
                  <a:pt x="648000" y="2478498"/>
                  <a:pt x="680235" y="2510733"/>
                  <a:pt x="720000" y="2510733"/>
                </a:cubicBezTo>
                <a:lnTo>
                  <a:pt x="2520000" y="2510733"/>
                </a:lnTo>
                <a:cubicBezTo>
                  <a:pt x="2559765" y="2510733"/>
                  <a:pt x="2592000" y="2478498"/>
                  <a:pt x="2592000" y="2438733"/>
                </a:cubicBezTo>
                <a:cubicBezTo>
                  <a:pt x="2592000" y="2398968"/>
                  <a:pt x="2559765" y="2366733"/>
                  <a:pt x="2520000" y="2366733"/>
                </a:cubicBezTo>
                <a:close/>
                <a:moveTo>
                  <a:pt x="720000" y="2035493"/>
                </a:moveTo>
                <a:cubicBezTo>
                  <a:pt x="680235" y="2035493"/>
                  <a:pt x="648000" y="2067728"/>
                  <a:pt x="648000" y="2107493"/>
                </a:cubicBezTo>
                <a:cubicBezTo>
                  <a:pt x="648000" y="2147258"/>
                  <a:pt x="680235" y="2179493"/>
                  <a:pt x="720000" y="2179493"/>
                </a:cubicBezTo>
                <a:lnTo>
                  <a:pt x="2520000" y="2179493"/>
                </a:lnTo>
                <a:cubicBezTo>
                  <a:pt x="2559765" y="2179493"/>
                  <a:pt x="2592000" y="2147258"/>
                  <a:pt x="2592000" y="2107493"/>
                </a:cubicBezTo>
                <a:cubicBezTo>
                  <a:pt x="2592000" y="2067728"/>
                  <a:pt x="2559765" y="2035493"/>
                  <a:pt x="2520000" y="2035493"/>
                </a:cubicBezTo>
                <a:close/>
                <a:moveTo>
                  <a:pt x="720000" y="1704253"/>
                </a:moveTo>
                <a:cubicBezTo>
                  <a:pt x="680235" y="1704253"/>
                  <a:pt x="648000" y="1736488"/>
                  <a:pt x="648000" y="1776253"/>
                </a:cubicBezTo>
                <a:cubicBezTo>
                  <a:pt x="648000" y="1816018"/>
                  <a:pt x="680235" y="1848253"/>
                  <a:pt x="720000" y="1848253"/>
                </a:cubicBezTo>
                <a:lnTo>
                  <a:pt x="2520000" y="1848253"/>
                </a:lnTo>
                <a:cubicBezTo>
                  <a:pt x="2559765" y="1848253"/>
                  <a:pt x="2592000" y="1816018"/>
                  <a:pt x="2592000" y="1776253"/>
                </a:cubicBezTo>
                <a:cubicBezTo>
                  <a:pt x="2592000" y="1736488"/>
                  <a:pt x="2559765" y="1704253"/>
                  <a:pt x="2520000" y="1704253"/>
                </a:cubicBezTo>
                <a:close/>
                <a:moveTo>
                  <a:pt x="720000" y="1373013"/>
                </a:moveTo>
                <a:cubicBezTo>
                  <a:pt x="680235" y="1373013"/>
                  <a:pt x="648000" y="1405248"/>
                  <a:pt x="648000" y="1445013"/>
                </a:cubicBezTo>
                <a:cubicBezTo>
                  <a:pt x="648000" y="1484778"/>
                  <a:pt x="680235" y="1517013"/>
                  <a:pt x="720000" y="1517013"/>
                </a:cubicBezTo>
                <a:lnTo>
                  <a:pt x="2520000" y="1517013"/>
                </a:lnTo>
                <a:cubicBezTo>
                  <a:pt x="2559765" y="1517013"/>
                  <a:pt x="2592000" y="1484778"/>
                  <a:pt x="2592000" y="1445013"/>
                </a:cubicBezTo>
                <a:cubicBezTo>
                  <a:pt x="2592000" y="1405248"/>
                  <a:pt x="2559765" y="1373013"/>
                  <a:pt x="2520000" y="1373013"/>
                </a:cubicBezTo>
                <a:close/>
                <a:moveTo>
                  <a:pt x="720000" y="1041773"/>
                </a:moveTo>
                <a:cubicBezTo>
                  <a:pt x="680235" y="1041773"/>
                  <a:pt x="648000" y="1074008"/>
                  <a:pt x="648000" y="1113773"/>
                </a:cubicBezTo>
                <a:cubicBezTo>
                  <a:pt x="648000" y="1153538"/>
                  <a:pt x="680235" y="1185773"/>
                  <a:pt x="720000" y="1185773"/>
                </a:cubicBezTo>
                <a:lnTo>
                  <a:pt x="2520000" y="1185773"/>
                </a:lnTo>
                <a:cubicBezTo>
                  <a:pt x="2559765" y="1185773"/>
                  <a:pt x="2592000" y="1153538"/>
                  <a:pt x="2592000" y="1113773"/>
                </a:cubicBezTo>
                <a:cubicBezTo>
                  <a:pt x="2592000" y="1074008"/>
                  <a:pt x="2559765" y="1041773"/>
                  <a:pt x="2520000" y="1041773"/>
                </a:cubicBezTo>
                <a:close/>
                <a:moveTo>
                  <a:pt x="0" y="305988"/>
                </a:moveTo>
                <a:lnTo>
                  <a:pt x="181957" y="305988"/>
                </a:lnTo>
                <a:lnTo>
                  <a:pt x="181957" y="470032"/>
                </a:lnTo>
                <a:cubicBezTo>
                  <a:pt x="181957" y="599267"/>
                  <a:pt x="286722" y="704032"/>
                  <a:pt x="415957" y="704032"/>
                </a:cubicBezTo>
                <a:cubicBezTo>
                  <a:pt x="545192" y="704032"/>
                  <a:pt x="649957" y="599267"/>
                  <a:pt x="649957" y="470032"/>
                </a:cubicBezTo>
                <a:lnTo>
                  <a:pt x="649957" y="305988"/>
                </a:lnTo>
                <a:lnTo>
                  <a:pt x="802357" y="305988"/>
                </a:lnTo>
                <a:lnTo>
                  <a:pt x="802357" y="470031"/>
                </a:lnTo>
                <a:cubicBezTo>
                  <a:pt x="802357" y="599266"/>
                  <a:pt x="907122" y="704031"/>
                  <a:pt x="1036357" y="704031"/>
                </a:cubicBezTo>
                <a:cubicBezTo>
                  <a:pt x="1165592" y="704031"/>
                  <a:pt x="1270357" y="599266"/>
                  <a:pt x="1270357" y="470031"/>
                </a:cubicBezTo>
                <a:lnTo>
                  <a:pt x="1270357" y="305988"/>
                </a:lnTo>
                <a:lnTo>
                  <a:pt x="1422757" y="305988"/>
                </a:lnTo>
                <a:lnTo>
                  <a:pt x="1422757" y="470030"/>
                </a:lnTo>
                <a:cubicBezTo>
                  <a:pt x="1422757" y="599265"/>
                  <a:pt x="1527522" y="704030"/>
                  <a:pt x="1656757" y="704030"/>
                </a:cubicBezTo>
                <a:cubicBezTo>
                  <a:pt x="1785992" y="704030"/>
                  <a:pt x="1890757" y="599265"/>
                  <a:pt x="1890757" y="470030"/>
                </a:cubicBezTo>
                <a:lnTo>
                  <a:pt x="1890757" y="305988"/>
                </a:lnTo>
                <a:lnTo>
                  <a:pt x="2043157" y="305988"/>
                </a:lnTo>
                <a:lnTo>
                  <a:pt x="2043157" y="470029"/>
                </a:lnTo>
                <a:cubicBezTo>
                  <a:pt x="2043157" y="599264"/>
                  <a:pt x="2147922" y="704029"/>
                  <a:pt x="2277157" y="704029"/>
                </a:cubicBezTo>
                <a:cubicBezTo>
                  <a:pt x="2406392" y="704029"/>
                  <a:pt x="2511157" y="599264"/>
                  <a:pt x="2511157" y="470029"/>
                </a:cubicBezTo>
                <a:lnTo>
                  <a:pt x="2511157" y="305988"/>
                </a:lnTo>
                <a:lnTo>
                  <a:pt x="2663557" y="305988"/>
                </a:lnTo>
                <a:lnTo>
                  <a:pt x="2663557" y="470028"/>
                </a:lnTo>
                <a:cubicBezTo>
                  <a:pt x="2663557" y="599263"/>
                  <a:pt x="2768322" y="704028"/>
                  <a:pt x="2897557" y="704028"/>
                </a:cubicBezTo>
                <a:cubicBezTo>
                  <a:pt x="3026792" y="704028"/>
                  <a:pt x="3131557" y="599263"/>
                  <a:pt x="3131557" y="470028"/>
                </a:cubicBezTo>
                <a:lnTo>
                  <a:pt x="3131557" y="305988"/>
                </a:lnTo>
                <a:lnTo>
                  <a:pt x="3240000" y="305988"/>
                </a:lnTo>
                <a:lnTo>
                  <a:pt x="3240000" y="3230531"/>
                </a:lnTo>
                <a:lnTo>
                  <a:pt x="0" y="3230531"/>
                </a:lnTo>
                <a:close/>
                <a:moveTo>
                  <a:pt x="415957" y="4"/>
                </a:moveTo>
                <a:cubicBezTo>
                  <a:pt x="485545" y="4"/>
                  <a:pt x="541957" y="56416"/>
                  <a:pt x="541957" y="126004"/>
                </a:cubicBezTo>
                <a:lnTo>
                  <a:pt x="541957" y="485972"/>
                </a:lnTo>
                <a:cubicBezTo>
                  <a:pt x="541957" y="555560"/>
                  <a:pt x="485545" y="611972"/>
                  <a:pt x="415957" y="611972"/>
                </a:cubicBezTo>
                <a:cubicBezTo>
                  <a:pt x="346369" y="611972"/>
                  <a:pt x="289957" y="555560"/>
                  <a:pt x="289957" y="485972"/>
                </a:cubicBezTo>
                <a:lnTo>
                  <a:pt x="289957" y="126004"/>
                </a:lnTo>
                <a:cubicBezTo>
                  <a:pt x="289957" y="56416"/>
                  <a:pt x="346369" y="4"/>
                  <a:pt x="415957" y="4"/>
                </a:cubicBezTo>
                <a:close/>
                <a:moveTo>
                  <a:pt x="1036357" y="3"/>
                </a:moveTo>
                <a:cubicBezTo>
                  <a:pt x="1105945" y="3"/>
                  <a:pt x="1162357" y="56415"/>
                  <a:pt x="1162357" y="126003"/>
                </a:cubicBezTo>
                <a:lnTo>
                  <a:pt x="1162357" y="485971"/>
                </a:lnTo>
                <a:cubicBezTo>
                  <a:pt x="1162357" y="555559"/>
                  <a:pt x="1105945" y="611971"/>
                  <a:pt x="1036357" y="611971"/>
                </a:cubicBezTo>
                <a:cubicBezTo>
                  <a:pt x="966769" y="611971"/>
                  <a:pt x="910357" y="555559"/>
                  <a:pt x="910357" y="485971"/>
                </a:cubicBezTo>
                <a:lnTo>
                  <a:pt x="910357" y="126003"/>
                </a:lnTo>
                <a:cubicBezTo>
                  <a:pt x="910357" y="56415"/>
                  <a:pt x="966769" y="3"/>
                  <a:pt x="1036357" y="3"/>
                </a:cubicBezTo>
                <a:close/>
                <a:moveTo>
                  <a:pt x="1656757" y="2"/>
                </a:moveTo>
                <a:cubicBezTo>
                  <a:pt x="1726345" y="2"/>
                  <a:pt x="1782757" y="56414"/>
                  <a:pt x="1782757" y="126002"/>
                </a:cubicBezTo>
                <a:lnTo>
                  <a:pt x="1782757" y="485970"/>
                </a:lnTo>
                <a:cubicBezTo>
                  <a:pt x="1782757" y="555558"/>
                  <a:pt x="1726345" y="611970"/>
                  <a:pt x="1656757" y="611970"/>
                </a:cubicBezTo>
                <a:cubicBezTo>
                  <a:pt x="1587169" y="611970"/>
                  <a:pt x="1530757" y="555558"/>
                  <a:pt x="1530757" y="485970"/>
                </a:cubicBezTo>
                <a:lnTo>
                  <a:pt x="1530757" y="126002"/>
                </a:lnTo>
                <a:cubicBezTo>
                  <a:pt x="1530757" y="56414"/>
                  <a:pt x="1587169" y="2"/>
                  <a:pt x="1656757" y="2"/>
                </a:cubicBezTo>
                <a:close/>
                <a:moveTo>
                  <a:pt x="2277157" y="1"/>
                </a:moveTo>
                <a:cubicBezTo>
                  <a:pt x="2346745" y="1"/>
                  <a:pt x="2403157" y="56413"/>
                  <a:pt x="2403157" y="126001"/>
                </a:cubicBezTo>
                <a:lnTo>
                  <a:pt x="2403157" y="485969"/>
                </a:lnTo>
                <a:cubicBezTo>
                  <a:pt x="2403157" y="555557"/>
                  <a:pt x="2346745" y="611969"/>
                  <a:pt x="2277157" y="611969"/>
                </a:cubicBezTo>
                <a:cubicBezTo>
                  <a:pt x="2207569" y="611969"/>
                  <a:pt x="2151157" y="555557"/>
                  <a:pt x="2151157" y="485969"/>
                </a:cubicBezTo>
                <a:lnTo>
                  <a:pt x="2151157" y="126001"/>
                </a:lnTo>
                <a:cubicBezTo>
                  <a:pt x="2151157" y="56413"/>
                  <a:pt x="2207569" y="1"/>
                  <a:pt x="2277157" y="1"/>
                </a:cubicBezTo>
                <a:close/>
                <a:moveTo>
                  <a:pt x="2897557" y="0"/>
                </a:moveTo>
                <a:cubicBezTo>
                  <a:pt x="2967145" y="0"/>
                  <a:pt x="3023557" y="56412"/>
                  <a:pt x="3023557" y="126000"/>
                </a:cubicBezTo>
                <a:lnTo>
                  <a:pt x="3023557" y="485968"/>
                </a:lnTo>
                <a:cubicBezTo>
                  <a:pt x="3023557" y="555556"/>
                  <a:pt x="2967145" y="611968"/>
                  <a:pt x="2897557" y="611968"/>
                </a:cubicBezTo>
                <a:cubicBezTo>
                  <a:pt x="2827969" y="611968"/>
                  <a:pt x="2771557" y="555556"/>
                  <a:pt x="2771557" y="485968"/>
                </a:cubicBezTo>
                <a:lnTo>
                  <a:pt x="2771557" y="126000"/>
                </a:lnTo>
                <a:cubicBezTo>
                  <a:pt x="2771557" y="56412"/>
                  <a:pt x="2827969" y="0"/>
                  <a:pt x="2897557" y="0"/>
                </a:cubicBezTo>
                <a:close/>
              </a:path>
            </a:pathLst>
          </a:custGeom>
          <a:solidFill>
            <a:srgbClr val="FDC3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61" name="Rectangle 7">
            <a:extLst>
              <a:ext uri="{FF2B5EF4-FFF2-40B4-BE49-F238E27FC236}">
                <a16:creationId xmlns:a16="http://schemas.microsoft.com/office/drawing/2014/main" id="{A2454068-D6A0-42C7-BCE1-D03833DCF2E4}"/>
              </a:ext>
            </a:extLst>
          </p:cNvPr>
          <p:cNvSpPr/>
          <p:nvPr/>
        </p:nvSpPr>
        <p:spPr>
          <a:xfrm>
            <a:off x="5342742" y="1392594"/>
            <a:ext cx="471567" cy="471567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401869" y="2055482"/>
                </a:moveTo>
                <a:lnTo>
                  <a:pt x="869869" y="2055482"/>
                </a:lnTo>
                <a:lnTo>
                  <a:pt x="869869" y="2919482"/>
                </a:lnTo>
                <a:lnTo>
                  <a:pt x="401869" y="2919482"/>
                </a:lnTo>
                <a:close/>
                <a:moveTo>
                  <a:pt x="1121949" y="1695482"/>
                </a:moveTo>
                <a:lnTo>
                  <a:pt x="1589949" y="1695482"/>
                </a:lnTo>
                <a:lnTo>
                  <a:pt x="1589949" y="2919482"/>
                </a:lnTo>
                <a:lnTo>
                  <a:pt x="1121949" y="2919482"/>
                </a:lnTo>
                <a:close/>
                <a:moveTo>
                  <a:pt x="1842029" y="1335482"/>
                </a:moveTo>
                <a:lnTo>
                  <a:pt x="2310029" y="1335482"/>
                </a:lnTo>
                <a:lnTo>
                  <a:pt x="2310029" y="2919482"/>
                </a:lnTo>
                <a:lnTo>
                  <a:pt x="1842029" y="2919482"/>
                </a:lnTo>
                <a:close/>
                <a:moveTo>
                  <a:pt x="2562109" y="975482"/>
                </a:moveTo>
                <a:lnTo>
                  <a:pt x="3030109" y="975482"/>
                </a:lnTo>
                <a:lnTo>
                  <a:pt x="3030109" y="2919482"/>
                </a:lnTo>
                <a:lnTo>
                  <a:pt x="2562109" y="2919482"/>
                </a:lnTo>
                <a:close/>
                <a:moveTo>
                  <a:pt x="2321888" y="224805"/>
                </a:moveTo>
                <a:lnTo>
                  <a:pt x="2880631" y="247420"/>
                </a:lnTo>
                <a:lnTo>
                  <a:pt x="2620844" y="742612"/>
                </a:lnTo>
                <a:lnTo>
                  <a:pt x="2546105" y="613161"/>
                </a:lnTo>
                <a:lnTo>
                  <a:pt x="541555" y="1770488"/>
                </a:lnTo>
                <a:lnTo>
                  <a:pt x="392077" y="1511585"/>
                </a:lnTo>
                <a:lnTo>
                  <a:pt x="2396627" y="354257"/>
                </a:lnTo>
                <a:close/>
                <a:moveTo>
                  <a:pt x="0" y="0"/>
                </a:moveTo>
                <a:lnTo>
                  <a:pt x="180000" y="0"/>
                </a:lnTo>
                <a:lnTo>
                  <a:pt x="180000" y="3059999"/>
                </a:lnTo>
                <a:lnTo>
                  <a:pt x="3240000" y="3059999"/>
                </a:lnTo>
                <a:lnTo>
                  <a:pt x="3240000" y="3239999"/>
                </a:lnTo>
                <a:lnTo>
                  <a:pt x="180000" y="3239999"/>
                </a:lnTo>
                <a:lnTo>
                  <a:pt x="180000" y="3240000"/>
                </a:lnTo>
                <a:lnTo>
                  <a:pt x="0" y="3240000"/>
                </a:lnTo>
                <a:lnTo>
                  <a:pt x="0" y="3239999"/>
                </a:lnTo>
                <a:lnTo>
                  <a:pt x="0" y="3059999"/>
                </a:lnTo>
                <a:close/>
              </a:path>
            </a:pathLst>
          </a:custGeom>
          <a:solidFill>
            <a:srgbClr val="FDC3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62" name="Rectangle 15">
            <a:extLst>
              <a:ext uri="{FF2B5EF4-FFF2-40B4-BE49-F238E27FC236}">
                <a16:creationId xmlns:a16="http://schemas.microsoft.com/office/drawing/2014/main" id="{ECBB7944-2021-44C3-960E-8480CFC6DEF9}"/>
              </a:ext>
            </a:extLst>
          </p:cNvPr>
          <p:cNvSpPr/>
          <p:nvPr/>
        </p:nvSpPr>
        <p:spPr>
          <a:xfrm rot="5400000">
            <a:off x="6129601" y="1392591"/>
            <a:ext cx="472195" cy="471568"/>
          </a:xfrm>
          <a:custGeom>
            <a:avLst/>
            <a:gdLst/>
            <a:ahLst/>
            <a:cxnLst/>
            <a:rect l="l" t="t" r="r" b="b"/>
            <a:pathLst>
              <a:path w="3244313" h="3240000">
                <a:moveTo>
                  <a:pt x="2055482" y="677891"/>
                </a:moveTo>
                <a:lnTo>
                  <a:pt x="2055482" y="209891"/>
                </a:lnTo>
                <a:lnTo>
                  <a:pt x="2919482" y="209891"/>
                </a:lnTo>
                <a:lnTo>
                  <a:pt x="2919482" y="677891"/>
                </a:lnTo>
                <a:close/>
                <a:moveTo>
                  <a:pt x="1695482" y="1397971"/>
                </a:moveTo>
                <a:lnTo>
                  <a:pt x="1695482" y="929971"/>
                </a:lnTo>
                <a:lnTo>
                  <a:pt x="2919482" y="929971"/>
                </a:lnTo>
                <a:lnTo>
                  <a:pt x="2919482" y="1397971"/>
                </a:lnTo>
                <a:close/>
                <a:moveTo>
                  <a:pt x="1335482" y="2118051"/>
                </a:moveTo>
                <a:lnTo>
                  <a:pt x="1335482" y="1650051"/>
                </a:lnTo>
                <a:lnTo>
                  <a:pt x="2919482" y="1650051"/>
                </a:lnTo>
                <a:lnTo>
                  <a:pt x="2919482" y="2118051"/>
                </a:lnTo>
                <a:close/>
                <a:moveTo>
                  <a:pt x="975482" y="2838131"/>
                </a:moveTo>
                <a:lnTo>
                  <a:pt x="975482" y="2370131"/>
                </a:lnTo>
                <a:lnTo>
                  <a:pt x="2919482" y="2370131"/>
                </a:lnTo>
                <a:lnTo>
                  <a:pt x="2919482" y="2838131"/>
                </a:lnTo>
                <a:close/>
                <a:moveTo>
                  <a:pt x="10788" y="2651034"/>
                </a:moveTo>
                <a:lnTo>
                  <a:pt x="1168116" y="646484"/>
                </a:lnTo>
                <a:lnTo>
                  <a:pt x="1038664" y="571745"/>
                </a:lnTo>
                <a:lnTo>
                  <a:pt x="1533856" y="311959"/>
                </a:lnTo>
                <a:lnTo>
                  <a:pt x="1556471" y="870701"/>
                </a:lnTo>
                <a:lnTo>
                  <a:pt x="1427019" y="795962"/>
                </a:lnTo>
                <a:lnTo>
                  <a:pt x="269691" y="2800512"/>
                </a:lnTo>
                <a:close/>
                <a:moveTo>
                  <a:pt x="0" y="3240000"/>
                </a:moveTo>
                <a:lnTo>
                  <a:pt x="0" y="3060000"/>
                </a:lnTo>
                <a:lnTo>
                  <a:pt x="3064313" y="3060000"/>
                </a:lnTo>
                <a:lnTo>
                  <a:pt x="3064313" y="0"/>
                </a:lnTo>
                <a:lnTo>
                  <a:pt x="3244313" y="0"/>
                </a:lnTo>
                <a:lnTo>
                  <a:pt x="3244313" y="3240000"/>
                </a:lnTo>
                <a:lnTo>
                  <a:pt x="3240000" y="3240000"/>
                </a:lnTo>
                <a:lnTo>
                  <a:pt x="3064313" y="3240000"/>
                </a:lnTo>
                <a:close/>
              </a:path>
            </a:pathLst>
          </a:custGeom>
          <a:solidFill>
            <a:srgbClr val="FDC3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63" name="Pie 24">
            <a:extLst>
              <a:ext uri="{FF2B5EF4-FFF2-40B4-BE49-F238E27FC236}">
                <a16:creationId xmlns:a16="http://schemas.microsoft.com/office/drawing/2014/main" id="{DB38F196-AF37-4B00-AA3E-183F9372FBAD}"/>
              </a:ext>
            </a:extLst>
          </p:cNvPr>
          <p:cNvSpPr/>
          <p:nvPr/>
        </p:nvSpPr>
        <p:spPr>
          <a:xfrm>
            <a:off x="5201845" y="4492861"/>
            <a:ext cx="513183" cy="510343"/>
          </a:xfrm>
          <a:custGeom>
            <a:avLst/>
            <a:gdLst/>
            <a:ahLst/>
            <a:cxnLst/>
            <a:rect l="l" t="t" r="r" b="b"/>
            <a:pathLst>
              <a:path w="3228711" h="3210836">
                <a:moveTo>
                  <a:pt x="351626" y="695968"/>
                </a:moveTo>
                <a:lnTo>
                  <a:pt x="1548007" y="1678300"/>
                </a:lnTo>
                <a:lnTo>
                  <a:pt x="236194" y="2500159"/>
                </a:lnTo>
                <a:cubicBezTo>
                  <a:pt x="-116985" y="1936431"/>
                  <a:pt x="-70514" y="1210092"/>
                  <a:pt x="351626" y="695968"/>
                </a:cubicBezTo>
                <a:close/>
                <a:moveTo>
                  <a:pt x="1957429" y="262366"/>
                </a:moveTo>
                <a:cubicBezTo>
                  <a:pt x="2634256" y="359480"/>
                  <a:pt x="3156733" y="907132"/>
                  <a:pt x="3221913" y="1587776"/>
                </a:cubicBezTo>
                <a:cubicBezTo>
                  <a:pt x="3287093" y="2268421"/>
                  <a:pt x="2878048" y="2905277"/>
                  <a:pt x="2231953" y="3129078"/>
                </a:cubicBezTo>
                <a:cubicBezTo>
                  <a:pt x="1585858" y="3352879"/>
                  <a:pt x="870522" y="3105497"/>
                  <a:pt x="500715" y="2530372"/>
                </a:cubicBezTo>
                <a:lnTo>
                  <a:pt x="1746987" y="1729019"/>
                </a:lnTo>
                <a:close/>
                <a:moveTo>
                  <a:pt x="1604447" y="200"/>
                </a:moveTo>
                <a:cubicBezTo>
                  <a:pt x="1665125" y="-778"/>
                  <a:pt x="1726175" y="1809"/>
                  <a:pt x="1787307" y="8072"/>
                </a:cubicBezTo>
                <a:lnTo>
                  <a:pt x="1629532" y="1548011"/>
                </a:lnTo>
                <a:lnTo>
                  <a:pt x="483856" y="506987"/>
                </a:lnTo>
                <a:cubicBezTo>
                  <a:pt x="773141" y="188622"/>
                  <a:pt x="1179697" y="7051"/>
                  <a:pt x="1604447" y="200"/>
                </a:cubicBezTo>
                <a:close/>
              </a:path>
            </a:pathLst>
          </a:custGeom>
          <a:solidFill>
            <a:srgbClr val="FDC3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64" name="Parallelogram 30">
            <a:extLst>
              <a:ext uri="{FF2B5EF4-FFF2-40B4-BE49-F238E27FC236}">
                <a16:creationId xmlns:a16="http://schemas.microsoft.com/office/drawing/2014/main" id="{07A9DF64-EAEC-4F98-A0C9-E2239CA0F425}"/>
              </a:ext>
            </a:extLst>
          </p:cNvPr>
          <p:cNvSpPr/>
          <p:nvPr/>
        </p:nvSpPr>
        <p:spPr>
          <a:xfrm flipH="1">
            <a:off x="9430375" y="2401641"/>
            <a:ext cx="514976" cy="516251"/>
          </a:xfrm>
          <a:custGeom>
            <a:avLst/>
            <a:gdLst/>
            <a:ahLst/>
            <a:cxnLst/>
            <a:rect l="l" t="t" r="r" b="b"/>
            <a:pathLst>
              <a:path w="3240000" h="3248012">
                <a:moveTo>
                  <a:pt x="712553" y="858820"/>
                </a:moveTo>
                <a:cubicBezTo>
                  <a:pt x="727950" y="858820"/>
                  <a:pt x="743348" y="864694"/>
                  <a:pt x="755096" y="876443"/>
                </a:cubicBezTo>
                <a:lnTo>
                  <a:pt x="1193671" y="1315016"/>
                </a:lnTo>
                <a:lnTo>
                  <a:pt x="1509169" y="999517"/>
                </a:lnTo>
                <a:cubicBezTo>
                  <a:pt x="1509517" y="999169"/>
                  <a:pt x="1509868" y="998827"/>
                  <a:pt x="1510414" y="998691"/>
                </a:cubicBezTo>
                <a:lnTo>
                  <a:pt x="1518932" y="988592"/>
                </a:lnTo>
                <a:cubicBezTo>
                  <a:pt x="1531945" y="978263"/>
                  <a:pt x="1547912" y="974188"/>
                  <a:pt x="1563209" y="975946"/>
                </a:cubicBezTo>
                <a:cubicBezTo>
                  <a:pt x="1578505" y="977705"/>
                  <a:pt x="1593131" y="985299"/>
                  <a:pt x="1603459" y="998313"/>
                </a:cubicBezTo>
                <a:lnTo>
                  <a:pt x="1892346" y="1362277"/>
                </a:lnTo>
                <a:lnTo>
                  <a:pt x="2149759" y="1177067"/>
                </a:lnTo>
                <a:lnTo>
                  <a:pt x="2151621" y="1174867"/>
                </a:lnTo>
                <a:cubicBezTo>
                  <a:pt x="2159033" y="1169006"/>
                  <a:pt x="2167397" y="1165168"/>
                  <a:pt x="2176160" y="1163802"/>
                </a:cubicBezTo>
                <a:cubicBezTo>
                  <a:pt x="2177188" y="1163485"/>
                  <a:pt x="2178237" y="1163269"/>
                  <a:pt x="2179375" y="1163558"/>
                </a:cubicBezTo>
                <a:cubicBezTo>
                  <a:pt x="2184768" y="1161771"/>
                  <a:pt x="2190389" y="1161654"/>
                  <a:pt x="2195921" y="1162300"/>
                </a:cubicBezTo>
                <a:cubicBezTo>
                  <a:pt x="2196662" y="1162386"/>
                  <a:pt x="2197402" y="1162487"/>
                  <a:pt x="2198081" y="1162987"/>
                </a:cubicBezTo>
                <a:cubicBezTo>
                  <a:pt x="2202197" y="1163290"/>
                  <a:pt x="2206218" y="1164270"/>
                  <a:pt x="2209739" y="1166702"/>
                </a:cubicBezTo>
                <a:cubicBezTo>
                  <a:pt x="2213116" y="1166857"/>
                  <a:pt x="2216051" y="1168231"/>
                  <a:pt x="2218766" y="1170038"/>
                </a:cubicBezTo>
                <a:cubicBezTo>
                  <a:pt x="2225342" y="1173160"/>
                  <a:pt x="2231151" y="1177875"/>
                  <a:pt x="2235489" y="1184194"/>
                </a:cubicBezTo>
                <a:lnTo>
                  <a:pt x="2236132" y="1184737"/>
                </a:lnTo>
                <a:lnTo>
                  <a:pt x="2236287" y="1184934"/>
                </a:lnTo>
                <a:lnTo>
                  <a:pt x="2238712" y="1187183"/>
                </a:lnTo>
                <a:cubicBezTo>
                  <a:pt x="2239115" y="1187744"/>
                  <a:pt x="2239507" y="1188310"/>
                  <a:pt x="2239574" y="1189090"/>
                </a:cubicBezTo>
                <a:lnTo>
                  <a:pt x="2540580" y="1569705"/>
                </a:lnTo>
                <a:cubicBezTo>
                  <a:pt x="2561191" y="1595768"/>
                  <a:pt x="2556772" y="1633604"/>
                  <a:pt x="2530710" y="1654215"/>
                </a:cubicBezTo>
                <a:cubicBezTo>
                  <a:pt x="2504647" y="1674827"/>
                  <a:pt x="2466811" y="1670408"/>
                  <a:pt x="2446199" y="1644345"/>
                </a:cubicBezTo>
                <a:lnTo>
                  <a:pt x="2177884" y="1305067"/>
                </a:lnTo>
                <a:lnTo>
                  <a:pt x="1934804" y="1479967"/>
                </a:lnTo>
                <a:cubicBezTo>
                  <a:pt x="1927367" y="1485317"/>
                  <a:pt x="1919123" y="1488726"/>
                  <a:pt x="1910598" y="1489881"/>
                </a:cubicBezTo>
                <a:cubicBezTo>
                  <a:pt x="1885257" y="1507791"/>
                  <a:pt x="1850121" y="1502627"/>
                  <a:pt x="1830495" y="1477903"/>
                </a:cubicBezTo>
                <a:lnTo>
                  <a:pt x="1551924" y="1126933"/>
                </a:lnTo>
                <a:lnTo>
                  <a:pt x="1239041" y="1439816"/>
                </a:lnTo>
                <a:cubicBezTo>
                  <a:pt x="1226569" y="1452288"/>
                  <a:pt x="1209983" y="1458139"/>
                  <a:pt x="1193674" y="1456888"/>
                </a:cubicBezTo>
                <a:cubicBezTo>
                  <a:pt x="1177363" y="1458142"/>
                  <a:pt x="1160774" y="1452290"/>
                  <a:pt x="1148301" y="1439816"/>
                </a:cubicBezTo>
                <a:lnTo>
                  <a:pt x="670011" y="961527"/>
                </a:lnTo>
                <a:cubicBezTo>
                  <a:pt x="646515" y="938031"/>
                  <a:pt x="646515" y="899938"/>
                  <a:pt x="670011" y="876442"/>
                </a:cubicBezTo>
                <a:cubicBezTo>
                  <a:pt x="681760" y="864694"/>
                  <a:pt x="697157" y="858820"/>
                  <a:pt x="712553" y="858820"/>
                </a:cubicBezTo>
                <a:close/>
                <a:moveTo>
                  <a:pt x="2790000" y="699581"/>
                </a:moveTo>
                <a:lnTo>
                  <a:pt x="450000" y="699581"/>
                </a:lnTo>
                <a:lnTo>
                  <a:pt x="450000" y="1851581"/>
                </a:lnTo>
                <a:lnTo>
                  <a:pt x="2790000" y="1851581"/>
                </a:lnTo>
                <a:close/>
                <a:moveTo>
                  <a:pt x="2987972" y="519497"/>
                </a:moveTo>
                <a:lnTo>
                  <a:pt x="2987972" y="2031665"/>
                </a:lnTo>
                <a:lnTo>
                  <a:pt x="252028" y="2031665"/>
                </a:lnTo>
                <a:lnTo>
                  <a:pt x="252028" y="519497"/>
                </a:lnTo>
                <a:close/>
                <a:moveTo>
                  <a:pt x="1620000" y="0"/>
                </a:moveTo>
                <a:cubicBezTo>
                  <a:pt x="1540462" y="0"/>
                  <a:pt x="1475984" y="64478"/>
                  <a:pt x="1475984" y="144016"/>
                </a:cubicBezTo>
                <a:lnTo>
                  <a:pt x="1475984" y="267469"/>
                </a:lnTo>
                <a:lnTo>
                  <a:pt x="0" y="267469"/>
                </a:lnTo>
                <a:lnTo>
                  <a:pt x="0" y="2283693"/>
                </a:lnTo>
                <a:lnTo>
                  <a:pt x="852101" y="2283693"/>
                </a:lnTo>
                <a:lnTo>
                  <a:pt x="323771" y="3248012"/>
                </a:lnTo>
                <a:lnTo>
                  <a:pt x="621526" y="3248012"/>
                </a:lnTo>
                <a:lnTo>
                  <a:pt x="1149856" y="2283693"/>
                </a:lnTo>
                <a:lnTo>
                  <a:pt x="2090146" y="2283693"/>
                </a:lnTo>
                <a:lnTo>
                  <a:pt x="2618476" y="3248012"/>
                </a:lnTo>
                <a:lnTo>
                  <a:pt x="2916231" y="3248012"/>
                </a:lnTo>
                <a:lnTo>
                  <a:pt x="2387901" y="2283693"/>
                </a:lnTo>
                <a:lnTo>
                  <a:pt x="3240000" y="2283693"/>
                </a:lnTo>
                <a:lnTo>
                  <a:pt x="3240000" y="267469"/>
                </a:lnTo>
                <a:lnTo>
                  <a:pt x="1764016" y="267469"/>
                </a:lnTo>
                <a:lnTo>
                  <a:pt x="1764016" y="144016"/>
                </a:lnTo>
                <a:cubicBezTo>
                  <a:pt x="1764016" y="64478"/>
                  <a:pt x="1699538" y="0"/>
                  <a:pt x="1620000" y="0"/>
                </a:cubicBezTo>
                <a:close/>
              </a:path>
            </a:pathLst>
          </a:custGeom>
          <a:solidFill>
            <a:srgbClr val="FDC3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65" name="Block Arc 14">
            <a:extLst>
              <a:ext uri="{FF2B5EF4-FFF2-40B4-BE49-F238E27FC236}">
                <a16:creationId xmlns:a16="http://schemas.microsoft.com/office/drawing/2014/main" id="{F84CC100-88A8-4E3E-8091-D49E44C308ED}"/>
              </a:ext>
            </a:extLst>
          </p:cNvPr>
          <p:cNvSpPr/>
          <p:nvPr/>
        </p:nvSpPr>
        <p:spPr>
          <a:xfrm rot="16200000">
            <a:off x="6917275" y="1344489"/>
            <a:ext cx="567400" cy="567775"/>
          </a:xfrm>
          <a:custGeom>
            <a:avLst/>
            <a:gdLst/>
            <a:ahLst/>
            <a:cxnLst/>
            <a:rect l="l" t="t" r="r" b="b"/>
            <a:pathLst>
              <a:path w="3185463" h="3187558">
                <a:moveTo>
                  <a:pt x="764000" y="2343999"/>
                </a:moveTo>
                <a:cubicBezTo>
                  <a:pt x="566798" y="2256389"/>
                  <a:pt x="385374" y="2134753"/>
                  <a:pt x="230072" y="1981662"/>
                </a:cubicBezTo>
                <a:cubicBezTo>
                  <a:pt x="297001" y="2223876"/>
                  <a:pt x="428049" y="2439341"/>
                  <a:pt x="603989" y="2608945"/>
                </a:cubicBezTo>
                <a:cubicBezTo>
                  <a:pt x="667739" y="2525681"/>
                  <a:pt x="720588" y="2436567"/>
                  <a:pt x="764000" y="2343999"/>
                </a:cubicBezTo>
                <a:close/>
                <a:moveTo>
                  <a:pt x="783530" y="862903"/>
                </a:moveTo>
                <a:cubicBezTo>
                  <a:pt x="737619" y="760936"/>
                  <a:pt x="681240" y="662513"/>
                  <a:pt x="611676" y="571152"/>
                </a:cubicBezTo>
                <a:cubicBezTo>
                  <a:pt x="419218" y="754019"/>
                  <a:pt x="279227" y="991173"/>
                  <a:pt x="215545" y="1258034"/>
                </a:cubicBezTo>
                <a:cubicBezTo>
                  <a:pt x="378729" y="1090139"/>
                  <a:pt x="571934" y="956907"/>
                  <a:pt x="783530" y="862903"/>
                </a:cubicBezTo>
                <a:close/>
                <a:moveTo>
                  <a:pt x="935657" y="1673146"/>
                </a:moveTo>
                <a:lnTo>
                  <a:pt x="227023" y="1673146"/>
                </a:lnTo>
                <a:cubicBezTo>
                  <a:pt x="393068" y="1882941"/>
                  <a:pt x="605618" y="2045968"/>
                  <a:pt x="844267" y="2153109"/>
                </a:cubicBezTo>
                <a:cubicBezTo>
                  <a:pt x="897907" y="1997390"/>
                  <a:pt x="928862" y="1835739"/>
                  <a:pt x="935657" y="1673146"/>
                </a:cubicBezTo>
                <a:close/>
                <a:moveTo>
                  <a:pt x="935928" y="1493146"/>
                </a:moveTo>
                <a:cubicBezTo>
                  <a:pt x="928922" y="1345638"/>
                  <a:pt x="902278" y="1198995"/>
                  <a:pt x="856775" y="1056956"/>
                </a:cubicBezTo>
                <a:cubicBezTo>
                  <a:pt x="636768" y="1156959"/>
                  <a:pt x="439487" y="1304654"/>
                  <a:pt x="281464" y="1493146"/>
                </a:cubicBezTo>
                <a:close/>
                <a:moveTo>
                  <a:pt x="1469785" y="2515107"/>
                </a:moveTo>
                <a:cubicBezTo>
                  <a:pt x="1283000" y="2508124"/>
                  <a:pt x="1100523" y="2472287"/>
                  <a:pt x="927628" y="2411229"/>
                </a:cubicBezTo>
                <a:cubicBezTo>
                  <a:pt x="876831" y="2520843"/>
                  <a:pt x="814172" y="2626182"/>
                  <a:pt x="738220" y="2724387"/>
                </a:cubicBezTo>
                <a:cubicBezTo>
                  <a:pt x="944637" y="2881665"/>
                  <a:pt x="1196120" y="2982471"/>
                  <a:pt x="1469785" y="3005418"/>
                </a:cubicBezTo>
                <a:close/>
                <a:moveTo>
                  <a:pt x="1469785" y="1673146"/>
                </a:moveTo>
                <a:lnTo>
                  <a:pt x="1112275" y="1673146"/>
                </a:lnTo>
                <a:cubicBezTo>
                  <a:pt x="1105327" y="1858153"/>
                  <a:pt x="1070032" y="2042144"/>
                  <a:pt x="1008001" y="2219039"/>
                </a:cubicBezTo>
                <a:cubicBezTo>
                  <a:pt x="1155519" y="2270408"/>
                  <a:pt x="1310845" y="2300826"/>
                  <a:pt x="1469785" y="2307834"/>
                </a:cubicBezTo>
                <a:close/>
                <a:moveTo>
                  <a:pt x="1469785" y="898989"/>
                </a:moveTo>
                <a:cubicBezTo>
                  <a:pt x="1315103" y="907762"/>
                  <a:pt x="1164166" y="938783"/>
                  <a:pt x="1020939" y="990066"/>
                </a:cubicBezTo>
                <a:cubicBezTo>
                  <a:pt x="1074574" y="1153655"/>
                  <a:pt x="1105461" y="1322925"/>
                  <a:pt x="1112368" y="1493146"/>
                </a:cubicBezTo>
                <a:lnTo>
                  <a:pt x="1469785" y="1493146"/>
                </a:lnTo>
                <a:close/>
                <a:moveTo>
                  <a:pt x="1469785" y="182141"/>
                </a:moveTo>
                <a:cubicBezTo>
                  <a:pt x="1199839" y="204777"/>
                  <a:pt x="951477" y="303168"/>
                  <a:pt x="746615" y="456764"/>
                </a:cubicBezTo>
                <a:cubicBezTo>
                  <a:pt x="828296" y="562801"/>
                  <a:pt x="894225" y="677310"/>
                  <a:pt x="947434" y="796072"/>
                </a:cubicBezTo>
                <a:cubicBezTo>
                  <a:pt x="1113886" y="736067"/>
                  <a:pt x="1289644" y="700323"/>
                  <a:pt x="1469785" y="691530"/>
                </a:cubicBezTo>
                <a:close/>
                <a:moveTo>
                  <a:pt x="2150063" y="992171"/>
                </a:moveTo>
                <a:cubicBezTo>
                  <a:pt x="1990712" y="935501"/>
                  <a:pt x="1822242" y="902595"/>
                  <a:pt x="1649785" y="897224"/>
                </a:cubicBezTo>
                <a:lnTo>
                  <a:pt x="1649785" y="1493146"/>
                </a:lnTo>
                <a:lnTo>
                  <a:pt x="2063712" y="1493146"/>
                </a:lnTo>
                <a:cubicBezTo>
                  <a:pt x="2069089" y="1323887"/>
                  <a:pt x="2098366" y="1155330"/>
                  <a:pt x="2150063" y="992171"/>
                </a:cubicBezTo>
                <a:close/>
                <a:moveTo>
                  <a:pt x="2168848" y="2199110"/>
                </a:moveTo>
                <a:cubicBezTo>
                  <a:pt x="2108555" y="2028681"/>
                  <a:pt x="2073581" y="1851532"/>
                  <a:pt x="2065295" y="1673146"/>
                </a:cubicBezTo>
                <a:lnTo>
                  <a:pt x="1649785" y="1673146"/>
                </a:lnTo>
                <a:lnTo>
                  <a:pt x="1649785" y="2307299"/>
                </a:lnTo>
                <a:cubicBezTo>
                  <a:pt x="1829404" y="2299517"/>
                  <a:pt x="2004315" y="2261965"/>
                  <a:pt x="2168848" y="2199110"/>
                </a:cubicBezTo>
                <a:close/>
                <a:moveTo>
                  <a:pt x="2422394" y="446879"/>
                </a:moveTo>
                <a:cubicBezTo>
                  <a:pt x="2204309" y="287209"/>
                  <a:pt x="1938140" y="189883"/>
                  <a:pt x="1649785" y="178919"/>
                </a:cubicBezTo>
                <a:lnTo>
                  <a:pt x="1649785" y="689876"/>
                </a:lnTo>
                <a:cubicBezTo>
                  <a:pt x="1846998" y="695154"/>
                  <a:pt x="2039668" y="732502"/>
                  <a:pt x="2221721" y="797410"/>
                </a:cubicBezTo>
                <a:cubicBezTo>
                  <a:pt x="2275056" y="675360"/>
                  <a:pt x="2341760" y="557662"/>
                  <a:pt x="2422394" y="446879"/>
                </a:cubicBezTo>
                <a:close/>
                <a:moveTo>
                  <a:pt x="2447278" y="2722123"/>
                </a:moveTo>
                <a:cubicBezTo>
                  <a:pt x="2366121" y="2618714"/>
                  <a:pt x="2299534" y="2507403"/>
                  <a:pt x="2246145" y="2391362"/>
                </a:cubicBezTo>
                <a:cubicBezTo>
                  <a:pt x="2057375" y="2464119"/>
                  <a:pt x="1856285" y="2506958"/>
                  <a:pt x="1649785" y="2514779"/>
                </a:cubicBezTo>
                <a:lnTo>
                  <a:pt x="1649785" y="3008639"/>
                </a:lnTo>
                <a:cubicBezTo>
                  <a:pt x="1949198" y="2997255"/>
                  <a:pt x="2224691" y="2892757"/>
                  <a:pt x="2447278" y="2722123"/>
                </a:cubicBezTo>
                <a:close/>
                <a:moveTo>
                  <a:pt x="2878934" y="1493146"/>
                </a:moveTo>
                <a:cubicBezTo>
                  <a:pt x="2723190" y="1307255"/>
                  <a:pt x="2529440" y="1161128"/>
                  <a:pt x="2313862" y="1060620"/>
                </a:cubicBezTo>
                <a:cubicBezTo>
                  <a:pt x="2270535" y="1201714"/>
                  <a:pt x="2245604" y="1347104"/>
                  <a:pt x="2240109" y="1493146"/>
                </a:cubicBezTo>
                <a:close/>
                <a:moveTo>
                  <a:pt x="2890636" y="1673146"/>
                </a:moveTo>
                <a:lnTo>
                  <a:pt x="2241814" y="1673146"/>
                </a:lnTo>
                <a:cubicBezTo>
                  <a:pt x="2249736" y="1827102"/>
                  <a:pt x="2279520" y="1979973"/>
                  <a:pt x="2329964" y="2127513"/>
                </a:cubicBezTo>
                <a:cubicBezTo>
                  <a:pt x="2545677" y="2019923"/>
                  <a:pt x="2738160" y="1866413"/>
                  <a:pt x="2890636" y="1673146"/>
                </a:cubicBezTo>
                <a:close/>
                <a:moveTo>
                  <a:pt x="2973035" y="1284386"/>
                </a:moveTo>
                <a:cubicBezTo>
                  <a:pt x="2912066" y="1001840"/>
                  <a:pt x="2765308" y="751379"/>
                  <a:pt x="2561381" y="561108"/>
                </a:cubicBezTo>
                <a:cubicBezTo>
                  <a:pt x="2489321" y="656437"/>
                  <a:pt x="2431363" y="759225"/>
                  <a:pt x="2384553" y="865647"/>
                </a:cubicBezTo>
                <a:cubicBezTo>
                  <a:pt x="2604520" y="964977"/>
                  <a:pt x="2804622" y="1106677"/>
                  <a:pt x="2973035" y="1284386"/>
                </a:cubicBezTo>
                <a:close/>
                <a:moveTo>
                  <a:pt x="2974277" y="1897328"/>
                </a:moveTo>
                <a:cubicBezTo>
                  <a:pt x="2812488" y="2073933"/>
                  <a:pt x="2619878" y="2216690"/>
                  <a:pt x="2407486" y="2319665"/>
                </a:cubicBezTo>
                <a:cubicBezTo>
                  <a:pt x="2454169" y="2420503"/>
                  <a:pt x="2511856" y="2517376"/>
                  <a:pt x="2582047" y="2607468"/>
                </a:cubicBezTo>
                <a:cubicBezTo>
                  <a:pt x="2776399" y="2417974"/>
                  <a:pt x="2916061" y="2172750"/>
                  <a:pt x="2974277" y="1897328"/>
                </a:cubicBezTo>
                <a:close/>
                <a:moveTo>
                  <a:pt x="3185463" y="1593779"/>
                </a:moveTo>
                <a:cubicBezTo>
                  <a:pt x="3185463" y="2473999"/>
                  <a:pt x="2471904" y="3187558"/>
                  <a:pt x="1591684" y="3187558"/>
                </a:cubicBezTo>
                <a:cubicBezTo>
                  <a:pt x="738111" y="3187558"/>
                  <a:pt x="41261" y="2516549"/>
                  <a:pt x="1913" y="1673146"/>
                </a:cubicBezTo>
                <a:lnTo>
                  <a:pt x="0" y="1673146"/>
                </a:lnTo>
                <a:lnTo>
                  <a:pt x="0" y="1493146"/>
                </a:lnTo>
                <a:lnTo>
                  <a:pt x="2750" y="1493146"/>
                </a:lnTo>
                <a:cubicBezTo>
                  <a:pt x="50490" y="700174"/>
                  <a:pt x="679654" y="64473"/>
                  <a:pt x="1469785" y="6156"/>
                </a:cubicBezTo>
                <a:lnTo>
                  <a:pt x="1469785" y="0"/>
                </a:lnTo>
                <a:lnTo>
                  <a:pt x="1591684" y="0"/>
                </a:lnTo>
                <a:lnTo>
                  <a:pt x="1649785" y="0"/>
                </a:lnTo>
                <a:lnTo>
                  <a:pt x="1649785" y="2934"/>
                </a:lnTo>
                <a:cubicBezTo>
                  <a:pt x="2503127" y="31654"/>
                  <a:pt x="3185463" y="733032"/>
                  <a:pt x="3185463" y="1593779"/>
                </a:cubicBezTo>
                <a:close/>
              </a:path>
            </a:pathLst>
          </a:custGeom>
          <a:solidFill>
            <a:srgbClr val="FDC3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66" name="Block Arc 41">
            <a:extLst>
              <a:ext uri="{FF2B5EF4-FFF2-40B4-BE49-F238E27FC236}">
                <a16:creationId xmlns:a16="http://schemas.microsoft.com/office/drawing/2014/main" id="{39949893-05ED-44C7-999C-84CE9B52D118}"/>
              </a:ext>
            </a:extLst>
          </p:cNvPr>
          <p:cNvSpPr/>
          <p:nvPr/>
        </p:nvSpPr>
        <p:spPr>
          <a:xfrm>
            <a:off x="7800468" y="1298177"/>
            <a:ext cx="473301" cy="660395"/>
          </a:xfrm>
          <a:custGeom>
            <a:avLst/>
            <a:gdLst/>
            <a:ahLst/>
            <a:cxnLst/>
            <a:rect l="l" t="t" r="r" b="b"/>
            <a:pathLst>
              <a:path w="2512265" h="3505352">
                <a:moveTo>
                  <a:pt x="1276582" y="2106401"/>
                </a:moveTo>
                <a:cubicBezTo>
                  <a:pt x="1154832" y="2195007"/>
                  <a:pt x="1018024" y="2262207"/>
                  <a:pt x="871321" y="2302645"/>
                </a:cubicBezTo>
                <a:cubicBezTo>
                  <a:pt x="1041049" y="2346709"/>
                  <a:pt x="1216984" y="2342691"/>
                  <a:pt x="1380867" y="2295542"/>
                </a:cubicBezTo>
                <a:cubicBezTo>
                  <a:pt x="1352791" y="2227964"/>
                  <a:pt x="1317377" y="2164934"/>
                  <a:pt x="1276582" y="2106401"/>
                </a:cubicBezTo>
                <a:close/>
                <a:moveTo>
                  <a:pt x="931061" y="1768598"/>
                </a:moveTo>
                <a:lnTo>
                  <a:pt x="785084" y="2021438"/>
                </a:lnTo>
                <a:lnTo>
                  <a:pt x="684448" y="2196711"/>
                </a:lnTo>
                <a:cubicBezTo>
                  <a:pt x="868931" y="2169533"/>
                  <a:pt x="1041385" y="2098006"/>
                  <a:pt x="1189228" y="1991290"/>
                </a:cubicBezTo>
                <a:cubicBezTo>
                  <a:pt x="1113839" y="1904543"/>
                  <a:pt x="1026949" y="1829435"/>
                  <a:pt x="931061" y="1768598"/>
                </a:cubicBezTo>
                <a:close/>
                <a:moveTo>
                  <a:pt x="1626242" y="1739577"/>
                </a:moveTo>
                <a:cubicBezTo>
                  <a:pt x="1556851" y="1850020"/>
                  <a:pt x="1471526" y="1947792"/>
                  <a:pt x="1374302" y="2030973"/>
                </a:cubicBezTo>
                <a:cubicBezTo>
                  <a:pt x="1422822" y="2099916"/>
                  <a:pt x="1464618" y="2174537"/>
                  <a:pt x="1497466" y="2254701"/>
                </a:cubicBezTo>
                <a:cubicBezTo>
                  <a:pt x="1664534" y="2184833"/>
                  <a:pt x="1813198" y="2068027"/>
                  <a:pt x="1922549" y="1910651"/>
                </a:cubicBezTo>
                <a:close/>
                <a:moveTo>
                  <a:pt x="531158" y="1601275"/>
                </a:moveTo>
                <a:cubicBezTo>
                  <a:pt x="514831" y="1769123"/>
                  <a:pt x="535254" y="1939877"/>
                  <a:pt x="594029" y="2101141"/>
                </a:cubicBezTo>
                <a:lnTo>
                  <a:pt x="822377" y="1705631"/>
                </a:lnTo>
                <a:cubicBezTo>
                  <a:pt x="730789" y="1658398"/>
                  <a:pt x="632873" y="1623335"/>
                  <a:pt x="531158" y="1601275"/>
                </a:cubicBezTo>
                <a:close/>
                <a:moveTo>
                  <a:pt x="270885" y="1572115"/>
                </a:moveTo>
                <a:cubicBezTo>
                  <a:pt x="231457" y="1572339"/>
                  <a:pt x="191799" y="1574812"/>
                  <a:pt x="152057" y="1579894"/>
                </a:cubicBezTo>
                <a:cubicBezTo>
                  <a:pt x="195418" y="1760005"/>
                  <a:pt x="289893" y="1927350"/>
                  <a:pt x="428945" y="2058945"/>
                </a:cubicBezTo>
                <a:cubicBezTo>
                  <a:pt x="384418" y="1901749"/>
                  <a:pt x="371313" y="1738504"/>
                  <a:pt x="388331" y="1577832"/>
                </a:cubicBezTo>
                <a:cubicBezTo>
                  <a:pt x="349511" y="1573916"/>
                  <a:pt x="310313" y="1571891"/>
                  <a:pt x="270885" y="1572115"/>
                </a:cubicBezTo>
                <a:close/>
                <a:moveTo>
                  <a:pt x="1117422" y="1445810"/>
                </a:moveTo>
                <a:lnTo>
                  <a:pt x="992684" y="1661863"/>
                </a:lnTo>
                <a:cubicBezTo>
                  <a:pt x="1102065" y="1730612"/>
                  <a:pt x="1200940" y="1816138"/>
                  <a:pt x="1286200" y="1915345"/>
                </a:cubicBezTo>
                <a:cubicBezTo>
                  <a:pt x="1368713" y="1844119"/>
                  <a:pt x="1441290" y="1760865"/>
                  <a:pt x="1500981" y="1667258"/>
                </a:cubicBezTo>
                <a:close/>
                <a:moveTo>
                  <a:pt x="2092402" y="1221082"/>
                </a:moveTo>
                <a:cubicBezTo>
                  <a:pt x="2001593" y="1234047"/>
                  <a:pt x="1911092" y="1235450"/>
                  <a:pt x="1822337" y="1227227"/>
                </a:cubicBezTo>
                <a:cubicBezTo>
                  <a:pt x="1800443" y="1366691"/>
                  <a:pt x="1756170" y="1503162"/>
                  <a:pt x="1688847" y="1630684"/>
                </a:cubicBezTo>
                <a:lnTo>
                  <a:pt x="1987299" y="1802996"/>
                </a:lnTo>
                <a:cubicBezTo>
                  <a:pt x="2084887" y="1618081"/>
                  <a:pt x="2117858" y="1415133"/>
                  <a:pt x="2092402" y="1221082"/>
                </a:cubicBezTo>
                <a:close/>
                <a:moveTo>
                  <a:pt x="649579" y="1175701"/>
                </a:moveTo>
                <a:cubicBezTo>
                  <a:pt x="600911" y="1272240"/>
                  <a:pt x="566994" y="1374279"/>
                  <a:pt x="548013" y="1478728"/>
                </a:cubicBezTo>
                <a:cubicBezTo>
                  <a:pt x="665588" y="1503392"/>
                  <a:pt x="778659" y="1543786"/>
                  <a:pt x="883938" y="1599004"/>
                </a:cubicBezTo>
                <a:lnTo>
                  <a:pt x="1008644" y="1383007"/>
                </a:lnTo>
                <a:close/>
                <a:moveTo>
                  <a:pt x="1325201" y="1085928"/>
                </a:moveTo>
                <a:lnTo>
                  <a:pt x="1180226" y="1337032"/>
                </a:lnTo>
                <a:lnTo>
                  <a:pt x="1563461" y="1558293"/>
                </a:lnTo>
                <a:cubicBezTo>
                  <a:pt x="1621429" y="1447029"/>
                  <a:pt x="1659763" y="1328223"/>
                  <a:pt x="1679185" y="1206861"/>
                </a:cubicBezTo>
                <a:cubicBezTo>
                  <a:pt x="1555153" y="1183834"/>
                  <a:pt x="1435895" y="1143161"/>
                  <a:pt x="1325201" y="1085928"/>
                </a:cubicBezTo>
                <a:close/>
                <a:moveTo>
                  <a:pt x="216369" y="925587"/>
                </a:moveTo>
                <a:cubicBezTo>
                  <a:pt x="135862" y="1096620"/>
                  <a:pt x="108667" y="1281041"/>
                  <a:pt x="130011" y="1458436"/>
                </a:cubicBezTo>
                <a:cubicBezTo>
                  <a:pt x="222591" y="1446071"/>
                  <a:pt x="314795" y="1446181"/>
                  <a:pt x="405131" y="1455463"/>
                </a:cubicBezTo>
                <a:cubicBezTo>
                  <a:pt x="426945" y="1333935"/>
                  <a:pt x="466667" y="1215249"/>
                  <a:pt x="524206" y="1103317"/>
                </a:cubicBezTo>
                <a:close/>
                <a:moveTo>
                  <a:pt x="943246" y="797103"/>
                </a:moveTo>
                <a:cubicBezTo>
                  <a:pt x="853400" y="873630"/>
                  <a:pt x="774733" y="963960"/>
                  <a:pt x="711316" y="1066306"/>
                </a:cubicBezTo>
                <a:lnTo>
                  <a:pt x="1071447" y="1274228"/>
                </a:lnTo>
                <a:lnTo>
                  <a:pt x="1215869" y="1024081"/>
                </a:lnTo>
                <a:cubicBezTo>
                  <a:pt x="1115458" y="961776"/>
                  <a:pt x="1023809" y="885272"/>
                  <a:pt x="943246" y="797103"/>
                </a:cubicBezTo>
                <a:close/>
                <a:moveTo>
                  <a:pt x="1777831" y="614825"/>
                </a:moveTo>
                <a:cubicBezTo>
                  <a:pt x="1828108" y="774217"/>
                  <a:pt x="1847177" y="940426"/>
                  <a:pt x="1835302" y="1104709"/>
                </a:cubicBezTo>
                <a:cubicBezTo>
                  <a:pt x="1912529" y="1111680"/>
                  <a:pt x="1991200" y="1110618"/>
                  <a:pt x="2070135" y="1099634"/>
                </a:cubicBezTo>
                <a:cubicBezTo>
                  <a:pt x="2023430" y="916066"/>
                  <a:pt x="1923963" y="746103"/>
                  <a:pt x="1777831" y="614825"/>
                </a:cubicBezTo>
                <a:close/>
                <a:moveTo>
                  <a:pt x="1613169" y="587153"/>
                </a:moveTo>
                <a:lnTo>
                  <a:pt x="1386789" y="979253"/>
                </a:lnTo>
                <a:cubicBezTo>
                  <a:pt x="1482593" y="1028182"/>
                  <a:pt x="1585369" y="1063521"/>
                  <a:pt x="1692132" y="1084514"/>
                </a:cubicBezTo>
                <a:cubicBezTo>
                  <a:pt x="1702376" y="916614"/>
                  <a:pt x="1676765" y="746730"/>
                  <a:pt x="1613169" y="587153"/>
                </a:cubicBezTo>
                <a:close/>
                <a:moveTo>
                  <a:pt x="1500307" y="531421"/>
                </a:moveTo>
                <a:cubicBezTo>
                  <a:pt x="1333628" y="560682"/>
                  <a:pt x="1177718" y="626786"/>
                  <a:pt x="1041762" y="721997"/>
                </a:cubicBezTo>
                <a:cubicBezTo>
                  <a:pt x="1111912" y="797410"/>
                  <a:pt x="1191076" y="863204"/>
                  <a:pt x="1277416" y="917480"/>
                </a:cubicBezTo>
                <a:close/>
                <a:moveTo>
                  <a:pt x="708730" y="442269"/>
                </a:moveTo>
                <a:cubicBezTo>
                  <a:pt x="536145" y="518354"/>
                  <a:pt x="384460" y="645249"/>
                  <a:pt x="277225" y="815684"/>
                </a:cubicBezTo>
                <a:lnTo>
                  <a:pt x="586010" y="993961"/>
                </a:lnTo>
                <a:cubicBezTo>
                  <a:pt x="658009" y="876621"/>
                  <a:pt x="747803" y="773217"/>
                  <a:pt x="850548" y="685844"/>
                </a:cubicBezTo>
                <a:cubicBezTo>
                  <a:pt x="795399" y="611028"/>
                  <a:pt x="747545" y="529652"/>
                  <a:pt x="708730" y="442269"/>
                </a:cubicBezTo>
                <a:close/>
                <a:moveTo>
                  <a:pt x="1114411" y="355452"/>
                </a:moveTo>
                <a:cubicBezTo>
                  <a:pt x="1016499" y="355167"/>
                  <a:pt x="919324" y="369705"/>
                  <a:pt x="826255" y="398131"/>
                </a:cubicBezTo>
                <a:cubicBezTo>
                  <a:pt x="858722" y="474940"/>
                  <a:pt x="900618" y="545829"/>
                  <a:pt x="948599" y="611249"/>
                </a:cubicBezTo>
                <a:cubicBezTo>
                  <a:pt x="1085375" y="512974"/>
                  <a:pt x="1240825" y="441488"/>
                  <a:pt x="1406980" y="401715"/>
                </a:cubicBezTo>
                <a:cubicBezTo>
                  <a:pt x="1310969" y="370847"/>
                  <a:pt x="1212322" y="355738"/>
                  <a:pt x="1114411" y="355452"/>
                </a:cubicBezTo>
                <a:close/>
                <a:moveTo>
                  <a:pt x="1776283" y="295101"/>
                </a:moveTo>
                <a:lnTo>
                  <a:pt x="1710896" y="408983"/>
                </a:lnTo>
                <a:cubicBezTo>
                  <a:pt x="2209777" y="726145"/>
                  <a:pt x="2373723" y="1383396"/>
                  <a:pt x="2075153" y="1900534"/>
                </a:cubicBezTo>
                <a:cubicBezTo>
                  <a:pt x="1777480" y="2416119"/>
                  <a:pt x="1129323" y="2603192"/>
                  <a:pt x="606057" y="2333243"/>
                </a:cubicBezTo>
                <a:lnTo>
                  <a:pt x="534769" y="2457402"/>
                </a:lnTo>
                <a:cubicBezTo>
                  <a:pt x="1115347" y="2755664"/>
                  <a:pt x="1834151" y="2554240"/>
                  <a:pt x="2173557" y="1987198"/>
                </a:cubicBezTo>
                <a:cubicBezTo>
                  <a:pt x="2520801" y="1407062"/>
                  <a:pt x="2343129" y="657734"/>
                  <a:pt x="1776283" y="295101"/>
                </a:cubicBezTo>
                <a:close/>
                <a:moveTo>
                  <a:pt x="1831804" y="0"/>
                </a:moveTo>
                <a:cubicBezTo>
                  <a:pt x="1881515" y="0"/>
                  <a:pt x="1921814" y="40299"/>
                  <a:pt x="1921814" y="90010"/>
                </a:cubicBezTo>
                <a:cubicBezTo>
                  <a:pt x="1921814" y="123853"/>
                  <a:pt x="1903137" y="153333"/>
                  <a:pt x="1874873" y="167531"/>
                </a:cubicBezTo>
                <a:cubicBezTo>
                  <a:pt x="2505724" y="579432"/>
                  <a:pt x="2701456" y="1419035"/>
                  <a:pt x="2311836" y="2069966"/>
                </a:cubicBezTo>
                <a:cubicBezTo>
                  <a:pt x="2067801" y="2477672"/>
                  <a:pt x="1650037" y="2717958"/>
                  <a:pt x="1209422" y="2750781"/>
                </a:cubicBezTo>
                <a:lnTo>
                  <a:pt x="1209422" y="3191198"/>
                </a:lnTo>
                <a:cubicBezTo>
                  <a:pt x="1228953" y="3190691"/>
                  <a:pt x="1248332" y="3191937"/>
                  <a:pt x="1267595" y="3193449"/>
                </a:cubicBezTo>
                <a:cubicBezTo>
                  <a:pt x="1660899" y="3224325"/>
                  <a:pt x="1926978" y="3358049"/>
                  <a:pt x="1884661" y="3503570"/>
                </a:cubicBezTo>
                <a:lnTo>
                  <a:pt x="318693" y="3505352"/>
                </a:lnTo>
                <a:cubicBezTo>
                  <a:pt x="273700" y="3359367"/>
                  <a:pt x="539657" y="3224666"/>
                  <a:pt x="934393" y="3193515"/>
                </a:cubicBezTo>
                <a:lnTo>
                  <a:pt x="993398" y="3191208"/>
                </a:lnTo>
                <a:lnTo>
                  <a:pt x="993398" y="2750894"/>
                </a:lnTo>
                <a:cubicBezTo>
                  <a:pt x="812915" y="2737642"/>
                  <a:pt x="632784" y="2688481"/>
                  <a:pt x="463078" y="2601537"/>
                </a:cubicBezTo>
                <a:cubicBezTo>
                  <a:pt x="463677" y="2602537"/>
                  <a:pt x="463694" y="2603560"/>
                  <a:pt x="463694" y="2604587"/>
                </a:cubicBezTo>
                <a:cubicBezTo>
                  <a:pt x="463694" y="2654298"/>
                  <a:pt x="423395" y="2694597"/>
                  <a:pt x="373684" y="2694597"/>
                </a:cubicBezTo>
                <a:cubicBezTo>
                  <a:pt x="323973" y="2694597"/>
                  <a:pt x="283674" y="2654298"/>
                  <a:pt x="283674" y="2604587"/>
                </a:cubicBezTo>
                <a:cubicBezTo>
                  <a:pt x="283674" y="2554876"/>
                  <a:pt x="323973" y="2514577"/>
                  <a:pt x="373684" y="2514577"/>
                </a:cubicBezTo>
                <a:lnTo>
                  <a:pt x="377019" y="2515250"/>
                </a:lnTo>
                <a:lnTo>
                  <a:pt x="511820" y="2280472"/>
                </a:lnTo>
                <a:lnTo>
                  <a:pt x="495824" y="2271237"/>
                </a:lnTo>
                <a:lnTo>
                  <a:pt x="496783" y="2269575"/>
                </a:lnTo>
                <a:cubicBezTo>
                  <a:pt x="34226" y="1964050"/>
                  <a:pt x="-130424" y="1362029"/>
                  <a:pt x="110016" y="864184"/>
                </a:cubicBezTo>
                <a:lnTo>
                  <a:pt x="106296" y="862036"/>
                </a:lnTo>
                <a:lnTo>
                  <a:pt x="148828" y="788370"/>
                </a:lnTo>
                <a:lnTo>
                  <a:pt x="169099" y="753258"/>
                </a:lnTo>
                <a:lnTo>
                  <a:pt x="170873" y="754281"/>
                </a:lnTo>
                <a:cubicBezTo>
                  <a:pt x="475914" y="264737"/>
                  <a:pt x="1106018" y="92008"/>
                  <a:pt x="1617242" y="355196"/>
                </a:cubicBezTo>
                <a:lnTo>
                  <a:pt x="1748044" y="127384"/>
                </a:lnTo>
                <a:lnTo>
                  <a:pt x="1751959" y="129632"/>
                </a:lnTo>
                <a:cubicBezTo>
                  <a:pt x="1745165" y="117975"/>
                  <a:pt x="1741794" y="104386"/>
                  <a:pt x="1741794" y="90010"/>
                </a:cubicBezTo>
                <a:cubicBezTo>
                  <a:pt x="1741794" y="40299"/>
                  <a:pt x="1782093" y="0"/>
                  <a:pt x="1831804" y="0"/>
                </a:cubicBezTo>
                <a:close/>
              </a:path>
            </a:pathLst>
          </a:custGeom>
          <a:solidFill>
            <a:srgbClr val="FDC3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68" name="Oval 27">
            <a:extLst>
              <a:ext uri="{FF2B5EF4-FFF2-40B4-BE49-F238E27FC236}">
                <a16:creationId xmlns:a16="http://schemas.microsoft.com/office/drawing/2014/main" id="{7DB6E0EE-B33A-443E-887E-C319F0DAF534}"/>
              </a:ext>
            </a:extLst>
          </p:cNvPr>
          <p:cNvSpPr/>
          <p:nvPr/>
        </p:nvSpPr>
        <p:spPr>
          <a:xfrm>
            <a:off x="2810413" y="5343060"/>
            <a:ext cx="409732" cy="779216"/>
          </a:xfrm>
          <a:custGeom>
            <a:avLst/>
            <a:gdLst/>
            <a:ahLst/>
            <a:cxnLst/>
            <a:rect l="l" t="t" r="r" b="b"/>
            <a:pathLst>
              <a:path w="1703664" h="3240001">
                <a:moveTo>
                  <a:pt x="952533" y="2024463"/>
                </a:moveTo>
                <a:lnTo>
                  <a:pt x="856710" y="2024464"/>
                </a:lnTo>
                <a:lnTo>
                  <a:pt x="649879" y="2143878"/>
                </a:lnTo>
                <a:lnTo>
                  <a:pt x="728753" y="2280491"/>
                </a:lnTo>
                <a:lnTo>
                  <a:pt x="800462" y="2239090"/>
                </a:lnTo>
                <a:lnTo>
                  <a:pt x="800462" y="2476837"/>
                </a:lnTo>
                <a:lnTo>
                  <a:pt x="649878" y="2476837"/>
                </a:lnTo>
                <a:lnTo>
                  <a:pt x="649878" y="2634602"/>
                </a:lnTo>
                <a:lnTo>
                  <a:pt x="1067658" y="2634602"/>
                </a:lnTo>
                <a:lnTo>
                  <a:pt x="1067657" y="2476837"/>
                </a:lnTo>
                <a:lnTo>
                  <a:pt x="952532" y="2476837"/>
                </a:lnTo>
                <a:lnTo>
                  <a:pt x="952532" y="2151292"/>
                </a:lnTo>
                <a:lnTo>
                  <a:pt x="952534" y="2151291"/>
                </a:lnTo>
                <a:close/>
                <a:moveTo>
                  <a:pt x="851832" y="1776101"/>
                </a:moveTo>
                <a:cubicBezTo>
                  <a:pt x="1189868" y="1776101"/>
                  <a:pt x="1463900" y="2050133"/>
                  <a:pt x="1463900" y="2388169"/>
                </a:cubicBezTo>
                <a:cubicBezTo>
                  <a:pt x="1463900" y="2726205"/>
                  <a:pt x="1189868" y="3000237"/>
                  <a:pt x="851832" y="3000237"/>
                </a:cubicBezTo>
                <a:cubicBezTo>
                  <a:pt x="513796" y="3000237"/>
                  <a:pt x="239764" y="2726205"/>
                  <a:pt x="239764" y="2388169"/>
                </a:cubicBezTo>
                <a:cubicBezTo>
                  <a:pt x="239764" y="2050133"/>
                  <a:pt x="513796" y="1776101"/>
                  <a:pt x="851832" y="1776101"/>
                </a:cubicBezTo>
                <a:close/>
                <a:moveTo>
                  <a:pt x="851832" y="1689019"/>
                </a:moveTo>
                <a:cubicBezTo>
                  <a:pt x="465702" y="1689019"/>
                  <a:pt x="152682" y="2002039"/>
                  <a:pt x="152682" y="2388169"/>
                </a:cubicBezTo>
                <a:cubicBezTo>
                  <a:pt x="152682" y="2774299"/>
                  <a:pt x="465702" y="3087319"/>
                  <a:pt x="851832" y="3087319"/>
                </a:cubicBezTo>
                <a:cubicBezTo>
                  <a:pt x="1237962" y="3087319"/>
                  <a:pt x="1550982" y="2774299"/>
                  <a:pt x="1550982" y="2388169"/>
                </a:cubicBezTo>
                <a:cubicBezTo>
                  <a:pt x="1550982" y="2002039"/>
                  <a:pt x="1237962" y="1689019"/>
                  <a:pt x="851832" y="1689019"/>
                </a:cubicBezTo>
                <a:close/>
                <a:moveTo>
                  <a:pt x="851832" y="1536337"/>
                </a:moveTo>
                <a:cubicBezTo>
                  <a:pt x="1322286" y="1536337"/>
                  <a:pt x="1703664" y="1917715"/>
                  <a:pt x="1703664" y="2388169"/>
                </a:cubicBezTo>
                <a:cubicBezTo>
                  <a:pt x="1703664" y="2858623"/>
                  <a:pt x="1322286" y="3240001"/>
                  <a:pt x="851832" y="3240001"/>
                </a:cubicBezTo>
                <a:cubicBezTo>
                  <a:pt x="381378" y="3240001"/>
                  <a:pt x="0" y="2858623"/>
                  <a:pt x="0" y="2388169"/>
                </a:cubicBezTo>
                <a:cubicBezTo>
                  <a:pt x="0" y="1917715"/>
                  <a:pt x="381378" y="1536337"/>
                  <a:pt x="851832" y="1536337"/>
                </a:cubicBezTo>
                <a:close/>
                <a:moveTo>
                  <a:pt x="1173126" y="1"/>
                </a:moveTo>
                <a:lnTo>
                  <a:pt x="1383673" y="1"/>
                </a:lnTo>
                <a:lnTo>
                  <a:pt x="1383673" y="954514"/>
                </a:lnTo>
                <a:lnTo>
                  <a:pt x="1173126" y="1187717"/>
                </a:lnTo>
                <a:close/>
                <a:moveTo>
                  <a:pt x="619488" y="0"/>
                </a:moveTo>
                <a:lnTo>
                  <a:pt x="1099698" y="0"/>
                </a:lnTo>
                <a:lnTo>
                  <a:pt x="1099698" y="1265464"/>
                </a:lnTo>
                <a:lnTo>
                  <a:pt x="859593" y="1532640"/>
                </a:lnTo>
                <a:lnTo>
                  <a:pt x="619488" y="1265464"/>
                </a:lnTo>
                <a:close/>
                <a:moveTo>
                  <a:pt x="335512" y="0"/>
                </a:moveTo>
                <a:lnTo>
                  <a:pt x="546059" y="0"/>
                </a:lnTo>
                <a:lnTo>
                  <a:pt x="546059" y="1166181"/>
                </a:lnTo>
                <a:lnTo>
                  <a:pt x="335512" y="927455"/>
                </a:lnTo>
                <a:close/>
              </a:path>
            </a:pathLst>
          </a:custGeom>
          <a:solidFill>
            <a:srgbClr val="FDC3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69" name="Parallelogram 15">
            <a:extLst>
              <a:ext uri="{FF2B5EF4-FFF2-40B4-BE49-F238E27FC236}">
                <a16:creationId xmlns:a16="http://schemas.microsoft.com/office/drawing/2014/main" id="{24ABDD0B-564D-4579-ACF2-A3B23447A0E6}"/>
              </a:ext>
            </a:extLst>
          </p:cNvPr>
          <p:cNvSpPr/>
          <p:nvPr/>
        </p:nvSpPr>
        <p:spPr>
          <a:xfrm rot="16200000">
            <a:off x="6928779" y="3419008"/>
            <a:ext cx="598764" cy="648141"/>
          </a:xfrm>
          <a:custGeom>
            <a:avLst/>
            <a:gdLst/>
            <a:ahLst/>
            <a:cxnLst/>
            <a:rect l="l" t="t" r="r" b="b"/>
            <a:pathLst>
              <a:path w="2993176" h="3240001">
                <a:moveTo>
                  <a:pt x="1299907" y="647892"/>
                </a:moveTo>
                <a:lnTo>
                  <a:pt x="665509" y="1620000"/>
                </a:lnTo>
                <a:lnTo>
                  <a:pt x="1299907" y="2592108"/>
                </a:lnTo>
                <a:lnTo>
                  <a:pt x="634398" y="2592108"/>
                </a:lnTo>
                <a:lnTo>
                  <a:pt x="0" y="1620000"/>
                </a:lnTo>
                <a:lnTo>
                  <a:pt x="634398" y="647892"/>
                </a:lnTo>
                <a:close/>
                <a:moveTo>
                  <a:pt x="2993176" y="1620001"/>
                </a:moveTo>
                <a:lnTo>
                  <a:pt x="1913056" y="3240001"/>
                </a:lnTo>
                <a:lnTo>
                  <a:pt x="1782206" y="3043749"/>
                </a:lnTo>
                <a:lnTo>
                  <a:pt x="1110064" y="3043749"/>
                </a:lnTo>
                <a:cubicBezTo>
                  <a:pt x="1089036" y="3096599"/>
                  <a:pt x="1037333" y="3133759"/>
                  <a:pt x="976952" y="3133759"/>
                </a:cubicBezTo>
                <a:cubicBezTo>
                  <a:pt x="923853" y="3133759"/>
                  <a:pt x="877466" y="3105022"/>
                  <a:pt x="854540" y="3061058"/>
                </a:cubicBezTo>
                <a:lnTo>
                  <a:pt x="302383" y="3169763"/>
                </a:lnTo>
                <a:lnTo>
                  <a:pt x="302383" y="2809723"/>
                </a:lnTo>
                <a:lnTo>
                  <a:pt x="854540" y="2918427"/>
                </a:lnTo>
                <a:cubicBezTo>
                  <a:pt x="877466" y="2874463"/>
                  <a:pt x="923853" y="2845727"/>
                  <a:pt x="976952" y="2845727"/>
                </a:cubicBezTo>
                <a:cubicBezTo>
                  <a:pt x="1037333" y="2845727"/>
                  <a:pt x="1089036" y="2882887"/>
                  <a:pt x="1110064" y="2935737"/>
                </a:cubicBezTo>
                <a:lnTo>
                  <a:pt x="1710190" y="2935737"/>
                </a:lnTo>
                <a:lnTo>
                  <a:pt x="832936" y="1620001"/>
                </a:lnTo>
                <a:lnTo>
                  <a:pt x="1913056" y="0"/>
                </a:lnTo>
                <a:close/>
              </a:path>
            </a:pathLst>
          </a:custGeom>
          <a:solidFill>
            <a:srgbClr val="FDC3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70" name="Round Same Side Corner Rectangle 21">
            <a:extLst>
              <a:ext uri="{FF2B5EF4-FFF2-40B4-BE49-F238E27FC236}">
                <a16:creationId xmlns:a16="http://schemas.microsoft.com/office/drawing/2014/main" id="{A705FB8C-4E2D-4F93-8F3B-7B97C7830918}"/>
              </a:ext>
            </a:extLst>
          </p:cNvPr>
          <p:cNvSpPr/>
          <p:nvPr/>
        </p:nvSpPr>
        <p:spPr>
          <a:xfrm rot="10800000">
            <a:off x="7702981" y="2417810"/>
            <a:ext cx="386665" cy="436639"/>
          </a:xfrm>
          <a:custGeom>
            <a:avLst/>
            <a:gdLst/>
            <a:ahLst/>
            <a:cxnLst/>
            <a:rect l="l" t="t" r="r" b="b"/>
            <a:pathLst>
              <a:path w="2880320" h="3252576">
                <a:moveTo>
                  <a:pt x="612726" y="2220771"/>
                </a:moveTo>
                <a:cubicBezTo>
                  <a:pt x="662432" y="2220771"/>
                  <a:pt x="702726" y="2180477"/>
                  <a:pt x="702726" y="2130771"/>
                </a:cubicBezTo>
                <a:lnTo>
                  <a:pt x="702726" y="438771"/>
                </a:lnTo>
                <a:cubicBezTo>
                  <a:pt x="702726" y="389065"/>
                  <a:pt x="662432" y="348771"/>
                  <a:pt x="612726" y="348771"/>
                </a:cubicBezTo>
                <a:cubicBezTo>
                  <a:pt x="563020" y="348771"/>
                  <a:pt x="522726" y="389065"/>
                  <a:pt x="522726" y="438771"/>
                </a:cubicBezTo>
                <a:lnTo>
                  <a:pt x="522726" y="2130771"/>
                </a:lnTo>
                <a:cubicBezTo>
                  <a:pt x="522726" y="2180477"/>
                  <a:pt x="563020" y="2220771"/>
                  <a:pt x="612726" y="2220771"/>
                </a:cubicBezTo>
                <a:close/>
                <a:moveTo>
                  <a:pt x="1188790" y="2220771"/>
                </a:moveTo>
                <a:cubicBezTo>
                  <a:pt x="1238496" y="2220771"/>
                  <a:pt x="1278790" y="2180477"/>
                  <a:pt x="1278790" y="2130771"/>
                </a:cubicBezTo>
                <a:lnTo>
                  <a:pt x="1278790" y="438771"/>
                </a:lnTo>
                <a:cubicBezTo>
                  <a:pt x="1278790" y="389065"/>
                  <a:pt x="1238496" y="348771"/>
                  <a:pt x="1188790" y="348771"/>
                </a:cubicBezTo>
                <a:cubicBezTo>
                  <a:pt x="1139084" y="348771"/>
                  <a:pt x="1098790" y="389065"/>
                  <a:pt x="1098790" y="438771"/>
                </a:cubicBezTo>
                <a:lnTo>
                  <a:pt x="1098790" y="2130771"/>
                </a:lnTo>
                <a:cubicBezTo>
                  <a:pt x="1098790" y="2180477"/>
                  <a:pt x="1139084" y="2220771"/>
                  <a:pt x="1188790" y="2220771"/>
                </a:cubicBezTo>
                <a:close/>
                <a:moveTo>
                  <a:pt x="1764854" y="2220771"/>
                </a:moveTo>
                <a:cubicBezTo>
                  <a:pt x="1814560" y="2220771"/>
                  <a:pt x="1854854" y="2180477"/>
                  <a:pt x="1854854" y="2130771"/>
                </a:cubicBezTo>
                <a:lnTo>
                  <a:pt x="1854854" y="438771"/>
                </a:lnTo>
                <a:cubicBezTo>
                  <a:pt x="1854854" y="389065"/>
                  <a:pt x="1814560" y="348771"/>
                  <a:pt x="1764854" y="348771"/>
                </a:cubicBezTo>
                <a:cubicBezTo>
                  <a:pt x="1715148" y="348771"/>
                  <a:pt x="1674854" y="389065"/>
                  <a:pt x="1674854" y="438771"/>
                </a:cubicBezTo>
                <a:lnTo>
                  <a:pt x="1674854" y="2130771"/>
                </a:lnTo>
                <a:cubicBezTo>
                  <a:pt x="1674854" y="2180477"/>
                  <a:pt x="1715148" y="2220771"/>
                  <a:pt x="1764854" y="2220771"/>
                </a:cubicBezTo>
                <a:close/>
                <a:moveTo>
                  <a:pt x="2340918" y="2220771"/>
                </a:moveTo>
                <a:cubicBezTo>
                  <a:pt x="2390624" y="2220771"/>
                  <a:pt x="2430918" y="2180477"/>
                  <a:pt x="2430918" y="2130771"/>
                </a:cubicBezTo>
                <a:lnTo>
                  <a:pt x="2430918" y="438771"/>
                </a:lnTo>
                <a:cubicBezTo>
                  <a:pt x="2430918" y="389065"/>
                  <a:pt x="2390624" y="348771"/>
                  <a:pt x="2340918" y="348771"/>
                </a:cubicBezTo>
                <a:cubicBezTo>
                  <a:pt x="2291212" y="348771"/>
                  <a:pt x="2250918" y="389065"/>
                  <a:pt x="2250918" y="438771"/>
                </a:cubicBezTo>
                <a:lnTo>
                  <a:pt x="2250918" y="2130771"/>
                </a:lnTo>
                <a:cubicBezTo>
                  <a:pt x="2250918" y="2180477"/>
                  <a:pt x="2291212" y="2220771"/>
                  <a:pt x="2340918" y="2220771"/>
                </a:cubicBezTo>
                <a:close/>
                <a:moveTo>
                  <a:pt x="2784182" y="2519920"/>
                </a:moveTo>
                <a:lnTo>
                  <a:pt x="96136" y="2519920"/>
                </a:lnTo>
                <a:lnTo>
                  <a:pt x="96136" y="419995"/>
                </a:lnTo>
                <a:cubicBezTo>
                  <a:pt x="96136" y="188038"/>
                  <a:pt x="284174" y="0"/>
                  <a:pt x="516131" y="0"/>
                </a:cubicBezTo>
                <a:lnTo>
                  <a:pt x="2364187" y="0"/>
                </a:lnTo>
                <a:cubicBezTo>
                  <a:pt x="2596144" y="0"/>
                  <a:pt x="2784182" y="188038"/>
                  <a:pt x="2784182" y="419995"/>
                </a:cubicBezTo>
                <a:close/>
                <a:moveTo>
                  <a:pt x="1687966" y="3252576"/>
                </a:moveTo>
                <a:lnTo>
                  <a:pt x="1192350" y="3252576"/>
                </a:lnTo>
                <a:cubicBezTo>
                  <a:pt x="1129224" y="3252576"/>
                  <a:pt x="1078050" y="3201402"/>
                  <a:pt x="1078050" y="3138276"/>
                </a:cubicBezTo>
                <a:lnTo>
                  <a:pt x="1078050" y="3023976"/>
                </a:lnTo>
                <a:lnTo>
                  <a:pt x="60008" y="3023976"/>
                </a:lnTo>
                <a:cubicBezTo>
                  <a:pt x="26866" y="3023976"/>
                  <a:pt x="0" y="2997110"/>
                  <a:pt x="0" y="2963968"/>
                </a:cubicBezTo>
                <a:lnTo>
                  <a:pt x="0" y="2723944"/>
                </a:lnTo>
                <a:cubicBezTo>
                  <a:pt x="0" y="2690802"/>
                  <a:pt x="26866" y="2663936"/>
                  <a:pt x="60008" y="2663936"/>
                </a:cubicBezTo>
                <a:lnTo>
                  <a:pt x="2820312" y="2663936"/>
                </a:lnTo>
                <a:cubicBezTo>
                  <a:pt x="2853454" y="2663936"/>
                  <a:pt x="2880320" y="2690802"/>
                  <a:pt x="2880320" y="2723944"/>
                </a:cubicBezTo>
                <a:lnTo>
                  <a:pt x="2880320" y="2963968"/>
                </a:lnTo>
                <a:cubicBezTo>
                  <a:pt x="2880320" y="2997110"/>
                  <a:pt x="2853454" y="3023976"/>
                  <a:pt x="2820312" y="3023976"/>
                </a:cubicBezTo>
                <a:lnTo>
                  <a:pt x="1802266" y="3023976"/>
                </a:lnTo>
                <a:lnTo>
                  <a:pt x="1802266" y="3138276"/>
                </a:lnTo>
                <a:cubicBezTo>
                  <a:pt x="1802266" y="3201402"/>
                  <a:pt x="1751092" y="3252576"/>
                  <a:pt x="1687966" y="3252576"/>
                </a:cubicBezTo>
                <a:close/>
              </a:path>
            </a:pathLst>
          </a:custGeom>
          <a:solidFill>
            <a:srgbClr val="FDC3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71" name="Oval 26">
            <a:extLst>
              <a:ext uri="{FF2B5EF4-FFF2-40B4-BE49-F238E27FC236}">
                <a16:creationId xmlns:a16="http://schemas.microsoft.com/office/drawing/2014/main" id="{A8611118-4553-45C9-837B-A5EA5C617D63}"/>
              </a:ext>
            </a:extLst>
          </p:cNvPr>
          <p:cNvSpPr/>
          <p:nvPr/>
        </p:nvSpPr>
        <p:spPr>
          <a:xfrm>
            <a:off x="5358857" y="3461151"/>
            <a:ext cx="472483" cy="563852"/>
          </a:xfrm>
          <a:custGeom>
            <a:avLst/>
            <a:gdLst/>
            <a:ahLst/>
            <a:cxnLst/>
            <a:rect l="l" t="t" r="r" b="b"/>
            <a:pathLst>
              <a:path w="2543357" h="3035197">
                <a:moveTo>
                  <a:pt x="1932497" y="885460"/>
                </a:moveTo>
                <a:lnTo>
                  <a:pt x="1858608" y="981586"/>
                </a:lnTo>
                <a:cubicBezTo>
                  <a:pt x="2087948" y="1157874"/>
                  <a:pt x="2221364" y="1431493"/>
                  <a:pt x="2219022" y="1720748"/>
                </a:cubicBezTo>
                <a:lnTo>
                  <a:pt x="2340261" y="1721729"/>
                </a:lnTo>
                <a:cubicBezTo>
                  <a:pt x="2342911" y="1394473"/>
                  <a:pt x="2191967" y="1084907"/>
                  <a:pt x="1932497" y="885460"/>
                </a:cubicBezTo>
                <a:close/>
                <a:moveTo>
                  <a:pt x="1028922" y="281987"/>
                </a:moveTo>
                <a:cubicBezTo>
                  <a:pt x="1157068" y="321344"/>
                  <a:pt x="1128134" y="299573"/>
                  <a:pt x="1193247" y="332230"/>
                </a:cubicBezTo>
                <a:cubicBezTo>
                  <a:pt x="1269854" y="451410"/>
                  <a:pt x="1301375" y="602654"/>
                  <a:pt x="1295736" y="739575"/>
                </a:cubicBezTo>
                <a:cubicBezTo>
                  <a:pt x="1418781" y="730097"/>
                  <a:pt x="1391656" y="622269"/>
                  <a:pt x="1842154" y="674175"/>
                </a:cubicBezTo>
                <a:cubicBezTo>
                  <a:pt x="2251963" y="725703"/>
                  <a:pt x="2543357" y="1202505"/>
                  <a:pt x="2543357" y="1911138"/>
                </a:cubicBezTo>
                <a:cubicBezTo>
                  <a:pt x="2543357" y="2619771"/>
                  <a:pt x="2228290" y="3174439"/>
                  <a:pt x="1189012" y="3004227"/>
                </a:cubicBezTo>
                <a:cubicBezTo>
                  <a:pt x="266689" y="3142266"/>
                  <a:pt x="99973" y="2479414"/>
                  <a:pt x="24671" y="2089269"/>
                </a:cubicBezTo>
                <a:cubicBezTo>
                  <a:pt x="-50631" y="1699124"/>
                  <a:pt x="9514" y="922425"/>
                  <a:pt x="737199" y="663358"/>
                </a:cubicBezTo>
                <a:cubicBezTo>
                  <a:pt x="1021153" y="585721"/>
                  <a:pt x="1093645" y="690425"/>
                  <a:pt x="1216376" y="728497"/>
                </a:cubicBezTo>
                <a:cubicBezTo>
                  <a:pt x="1183268" y="569368"/>
                  <a:pt x="1135766" y="458984"/>
                  <a:pt x="1028922" y="281987"/>
                </a:cubicBezTo>
                <a:close/>
                <a:moveTo>
                  <a:pt x="1919942" y="47"/>
                </a:moveTo>
                <a:cubicBezTo>
                  <a:pt x="2086542" y="1491"/>
                  <a:pt x="2263938" y="35583"/>
                  <a:pt x="2350876" y="60453"/>
                </a:cubicBezTo>
                <a:cubicBezTo>
                  <a:pt x="2672784" y="174000"/>
                  <a:pt x="2321773" y="213881"/>
                  <a:pt x="2220060" y="345654"/>
                </a:cubicBezTo>
                <a:cubicBezTo>
                  <a:pt x="2118347" y="477427"/>
                  <a:pt x="2005019" y="609932"/>
                  <a:pt x="1770740" y="609932"/>
                </a:cubicBezTo>
                <a:lnTo>
                  <a:pt x="1326444" y="614956"/>
                </a:lnTo>
                <a:lnTo>
                  <a:pt x="1346541" y="320533"/>
                </a:lnTo>
                <a:cubicBezTo>
                  <a:pt x="1401807" y="115484"/>
                  <a:pt x="1563158" y="44336"/>
                  <a:pt x="1760692" y="11037"/>
                </a:cubicBezTo>
                <a:cubicBezTo>
                  <a:pt x="1810076" y="2712"/>
                  <a:pt x="1864409" y="-434"/>
                  <a:pt x="1919942" y="47"/>
                </a:cubicBezTo>
                <a:close/>
              </a:path>
            </a:pathLst>
          </a:custGeom>
          <a:solidFill>
            <a:srgbClr val="FDC3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72" name="Freeform 32">
            <a:extLst>
              <a:ext uri="{FF2B5EF4-FFF2-40B4-BE49-F238E27FC236}">
                <a16:creationId xmlns:a16="http://schemas.microsoft.com/office/drawing/2014/main" id="{9C5A04AA-A50B-457A-A783-D941E78BCCDF}"/>
              </a:ext>
            </a:extLst>
          </p:cNvPr>
          <p:cNvSpPr/>
          <p:nvPr/>
        </p:nvSpPr>
        <p:spPr>
          <a:xfrm>
            <a:off x="2752141" y="1354737"/>
            <a:ext cx="597487" cy="547279"/>
          </a:xfrm>
          <a:custGeom>
            <a:avLst/>
            <a:gdLst/>
            <a:ahLst/>
            <a:cxnLst/>
            <a:rect l="l" t="t" r="r" b="b"/>
            <a:pathLst>
              <a:path w="3210745" h="2940925">
                <a:moveTo>
                  <a:pt x="340528" y="2526682"/>
                </a:moveTo>
                <a:cubicBezTo>
                  <a:pt x="280875" y="2526682"/>
                  <a:pt x="232516" y="2575041"/>
                  <a:pt x="232516" y="2634694"/>
                </a:cubicBezTo>
                <a:cubicBezTo>
                  <a:pt x="232516" y="2694347"/>
                  <a:pt x="280875" y="2742706"/>
                  <a:pt x="340528" y="2742706"/>
                </a:cubicBezTo>
                <a:cubicBezTo>
                  <a:pt x="400181" y="2742706"/>
                  <a:pt x="448540" y="2694347"/>
                  <a:pt x="448540" y="2634694"/>
                </a:cubicBezTo>
                <a:cubicBezTo>
                  <a:pt x="448540" y="2575041"/>
                  <a:pt x="400181" y="2526682"/>
                  <a:pt x="340528" y="2526682"/>
                </a:cubicBezTo>
                <a:close/>
                <a:moveTo>
                  <a:pt x="1821636" y="152"/>
                </a:moveTo>
                <a:cubicBezTo>
                  <a:pt x="1920275" y="-4956"/>
                  <a:pt x="2051571" y="119306"/>
                  <a:pt x="2102482" y="278737"/>
                </a:cubicBezTo>
                <a:cubicBezTo>
                  <a:pt x="2192513" y="649582"/>
                  <a:pt x="1575154" y="1213351"/>
                  <a:pt x="2006019" y="1236931"/>
                </a:cubicBezTo>
                <a:cubicBezTo>
                  <a:pt x="2310412" y="1206920"/>
                  <a:pt x="2473326" y="1176910"/>
                  <a:pt x="2803442" y="1166192"/>
                </a:cubicBezTo>
                <a:cubicBezTo>
                  <a:pt x="3103547" y="1170479"/>
                  <a:pt x="3152850" y="1361260"/>
                  <a:pt x="3002798" y="1564903"/>
                </a:cubicBezTo>
                <a:cubicBezTo>
                  <a:pt x="3191435" y="1575621"/>
                  <a:pt x="3347919" y="1869296"/>
                  <a:pt x="3022090" y="1989338"/>
                </a:cubicBezTo>
                <a:cubicBezTo>
                  <a:pt x="3332913" y="2182262"/>
                  <a:pt x="3154994" y="2426634"/>
                  <a:pt x="2977074" y="2471650"/>
                </a:cubicBezTo>
                <a:cubicBezTo>
                  <a:pt x="3127127" y="2606697"/>
                  <a:pt x="3109978" y="2709590"/>
                  <a:pt x="2957782" y="2793191"/>
                </a:cubicBezTo>
                <a:cubicBezTo>
                  <a:pt x="2620164" y="2932526"/>
                  <a:pt x="1747715" y="3028988"/>
                  <a:pt x="1253613" y="2818914"/>
                </a:cubicBezTo>
                <a:cubicBezTo>
                  <a:pt x="1018944" y="2738561"/>
                  <a:pt x="869067" y="2654318"/>
                  <a:pt x="700568" y="2648441"/>
                </a:cubicBezTo>
                <a:lnTo>
                  <a:pt x="700568" y="2796242"/>
                </a:lnTo>
                <a:cubicBezTo>
                  <a:pt x="700568" y="2860729"/>
                  <a:pt x="648291" y="2913006"/>
                  <a:pt x="583804" y="2913006"/>
                </a:cubicBezTo>
                <a:lnTo>
                  <a:pt x="0" y="2913006"/>
                </a:lnTo>
                <a:lnTo>
                  <a:pt x="0" y="1400838"/>
                </a:lnTo>
                <a:lnTo>
                  <a:pt x="583804" y="1400838"/>
                </a:lnTo>
                <a:cubicBezTo>
                  <a:pt x="648291" y="1400838"/>
                  <a:pt x="700568" y="1453115"/>
                  <a:pt x="700568" y="1517602"/>
                </a:cubicBezTo>
                <a:lnTo>
                  <a:pt x="700568" y="1571674"/>
                </a:lnTo>
                <a:cubicBezTo>
                  <a:pt x="721537" y="1568378"/>
                  <a:pt x="746526" y="1559634"/>
                  <a:pt x="784162" y="1539180"/>
                </a:cubicBezTo>
                <a:cubicBezTo>
                  <a:pt x="831321" y="1421281"/>
                  <a:pt x="890271" y="1323747"/>
                  <a:pt x="1034964" y="1191915"/>
                </a:cubicBezTo>
                <a:cubicBezTo>
                  <a:pt x="1257900" y="851081"/>
                  <a:pt x="1628744" y="677449"/>
                  <a:pt x="1703770" y="169413"/>
                </a:cubicBezTo>
                <a:cubicBezTo>
                  <a:pt x="1715024" y="52855"/>
                  <a:pt x="1762452" y="3217"/>
                  <a:pt x="1821636" y="152"/>
                </a:cubicBezTo>
                <a:close/>
              </a:path>
            </a:pathLst>
          </a:custGeom>
          <a:solidFill>
            <a:srgbClr val="FDC3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73" name="Rounded Rectangle 10">
            <a:extLst>
              <a:ext uri="{FF2B5EF4-FFF2-40B4-BE49-F238E27FC236}">
                <a16:creationId xmlns:a16="http://schemas.microsoft.com/office/drawing/2014/main" id="{B55467B8-5BFB-46FE-82D2-AA896BC192F1}"/>
              </a:ext>
            </a:extLst>
          </p:cNvPr>
          <p:cNvSpPr/>
          <p:nvPr/>
        </p:nvSpPr>
        <p:spPr>
          <a:xfrm>
            <a:off x="6926120" y="2389863"/>
            <a:ext cx="372169" cy="492524"/>
          </a:xfrm>
          <a:custGeom>
            <a:avLst/>
            <a:gdLst/>
            <a:ahLst/>
            <a:cxnLst/>
            <a:rect l="l" t="t" r="r" b="b"/>
            <a:pathLst>
              <a:path w="2448272" h="3240000">
                <a:moveTo>
                  <a:pt x="1358676" y="2676152"/>
                </a:moveTo>
                <a:cubicBezTo>
                  <a:pt x="1327753" y="2676152"/>
                  <a:pt x="1302685" y="2701220"/>
                  <a:pt x="1302685" y="2732143"/>
                </a:cubicBezTo>
                <a:lnTo>
                  <a:pt x="1302685" y="2956101"/>
                </a:lnTo>
                <a:cubicBezTo>
                  <a:pt x="1302685" y="2987024"/>
                  <a:pt x="1327753" y="3012092"/>
                  <a:pt x="1358676" y="3012092"/>
                </a:cubicBezTo>
                <a:lnTo>
                  <a:pt x="1582634" y="3012092"/>
                </a:lnTo>
                <a:cubicBezTo>
                  <a:pt x="1613557" y="3012092"/>
                  <a:pt x="1638625" y="2987024"/>
                  <a:pt x="1638625" y="2956101"/>
                </a:cubicBezTo>
                <a:lnTo>
                  <a:pt x="1638625" y="2732143"/>
                </a:lnTo>
                <a:cubicBezTo>
                  <a:pt x="1638625" y="2701220"/>
                  <a:pt x="1613557" y="2676152"/>
                  <a:pt x="1582634" y="2676152"/>
                </a:cubicBezTo>
                <a:close/>
                <a:moveTo>
                  <a:pt x="837062" y="2676152"/>
                </a:moveTo>
                <a:cubicBezTo>
                  <a:pt x="806139" y="2676152"/>
                  <a:pt x="781071" y="2701220"/>
                  <a:pt x="781071" y="2732143"/>
                </a:cubicBezTo>
                <a:lnTo>
                  <a:pt x="781071" y="2956101"/>
                </a:lnTo>
                <a:cubicBezTo>
                  <a:pt x="781071" y="2987024"/>
                  <a:pt x="806139" y="3012092"/>
                  <a:pt x="837062" y="3012092"/>
                </a:cubicBezTo>
                <a:lnTo>
                  <a:pt x="1061020" y="3012092"/>
                </a:lnTo>
                <a:cubicBezTo>
                  <a:pt x="1091943" y="3012092"/>
                  <a:pt x="1117011" y="2987024"/>
                  <a:pt x="1117011" y="2956101"/>
                </a:cubicBezTo>
                <a:lnTo>
                  <a:pt x="1117011" y="2732143"/>
                </a:lnTo>
                <a:cubicBezTo>
                  <a:pt x="1117011" y="2701220"/>
                  <a:pt x="1091943" y="2676152"/>
                  <a:pt x="1061020" y="2676152"/>
                </a:cubicBezTo>
                <a:close/>
                <a:moveTo>
                  <a:pt x="315448" y="2676152"/>
                </a:moveTo>
                <a:cubicBezTo>
                  <a:pt x="284525" y="2676152"/>
                  <a:pt x="259457" y="2701220"/>
                  <a:pt x="259457" y="2732143"/>
                </a:cubicBezTo>
                <a:lnTo>
                  <a:pt x="259457" y="2956101"/>
                </a:lnTo>
                <a:cubicBezTo>
                  <a:pt x="259457" y="2987024"/>
                  <a:pt x="284525" y="3012092"/>
                  <a:pt x="315448" y="3012092"/>
                </a:cubicBezTo>
                <a:lnTo>
                  <a:pt x="539406" y="3012092"/>
                </a:lnTo>
                <a:cubicBezTo>
                  <a:pt x="570329" y="3012092"/>
                  <a:pt x="595397" y="2987024"/>
                  <a:pt x="595397" y="2956101"/>
                </a:cubicBezTo>
                <a:lnTo>
                  <a:pt x="595397" y="2732143"/>
                </a:lnTo>
                <a:cubicBezTo>
                  <a:pt x="595397" y="2701220"/>
                  <a:pt x="570329" y="2676152"/>
                  <a:pt x="539406" y="2676152"/>
                </a:cubicBezTo>
                <a:close/>
                <a:moveTo>
                  <a:pt x="1880291" y="2179832"/>
                </a:moveTo>
                <a:cubicBezTo>
                  <a:pt x="1849368" y="2179832"/>
                  <a:pt x="1824300" y="2204900"/>
                  <a:pt x="1824300" y="2235823"/>
                </a:cubicBezTo>
                <a:lnTo>
                  <a:pt x="1824300" y="2956101"/>
                </a:lnTo>
                <a:cubicBezTo>
                  <a:pt x="1824300" y="2987024"/>
                  <a:pt x="1849368" y="3012092"/>
                  <a:pt x="1880291" y="3012092"/>
                </a:cubicBezTo>
                <a:lnTo>
                  <a:pt x="2104249" y="3012092"/>
                </a:lnTo>
                <a:cubicBezTo>
                  <a:pt x="2135172" y="3012092"/>
                  <a:pt x="2160240" y="2987024"/>
                  <a:pt x="2160240" y="2956101"/>
                </a:cubicBezTo>
                <a:lnTo>
                  <a:pt x="2160240" y="2235823"/>
                </a:lnTo>
                <a:cubicBezTo>
                  <a:pt x="2160240" y="2204900"/>
                  <a:pt x="2135172" y="2179832"/>
                  <a:pt x="2104249" y="2179832"/>
                </a:cubicBezTo>
                <a:close/>
                <a:moveTo>
                  <a:pt x="1358676" y="2179832"/>
                </a:moveTo>
                <a:cubicBezTo>
                  <a:pt x="1327753" y="2179832"/>
                  <a:pt x="1302685" y="2204900"/>
                  <a:pt x="1302685" y="2235823"/>
                </a:cubicBezTo>
                <a:lnTo>
                  <a:pt x="1302685" y="2459781"/>
                </a:lnTo>
                <a:cubicBezTo>
                  <a:pt x="1302685" y="2490704"/>
                  <a:pt x="1327753" y="2515772"/>
                  <a:pt x="1358676" y="2515772"/>
                </a:cubicBezTo>
                <a:lnTo>
                  <a:pt x="1582634" y="2515772"/>
                </a:lnTo>
                <a:cubicBezTo>
                  <a:pt x="1613557" y="2515772"/>
                  <a:pt x="1638625" y="2490704"/>
                  <a:pt x="1638625" y="2459781"/>
                </a:cubicBezTo>
                <a:lnTo>
                  <a:pt x="1638625" y="2235823"/>
                </a:lnTo>
                <a:cubicBezTo>
                  <a:pt x="1638625" y="2204900"/>
                  <a:pt x="1613557" y="2179832"/>
                  <a:pt x="1582634" y="2179832"/>
                </a:cubicBezTo>
                <a:close/>
                <a:moveTo>
                  <a:pt x="837062" y="2179832"/>
                </a:moveTo>
                <a:cubicBezTo>
                  <a:pt x="806139" y="2179832"/>
                  <a:pt x="781071" y="2204900"/>
                  <a:pt x="781071" y="2235823"/>
                </a:cubicBezTo>
                <a:lnTo>
                  <a:pt x="781071" y="2459781"/>
                </a:lnTo>
                <a:cubicBezTo>
                  <a:pt x="781071" y="2490704"/>
                  <a:pt x="806139" y="2515772"/>
                  <a:pt x="837062" y="2515772"/>
                </a:cubicBezTo>
                <a:lnTo>
                  <a:pt x="1061020" y="2515772"/>
                </a:lnTo>
                <a:cubicBezTo>
                  <a:pt x="1091943" y="2515772"/>
                  <a:pt x="1117011" y="2490704"/>
                  <a:pt x="1117011" y="2459781"/>
                </a:cubicBezTo>
                <a:lnTo>
                  <a:pt x="1117011" y="2235823"/>
                </a:lnTo>
                <a:cubicBezTo>
                  <a:pt x="1117011" y="2204900"/>
                  <a:pt x="1091943" y="2179832"/>
                  <a:pt x="1061020" y="2179832"/>
                </a:cubicBezTo>
                <a:close/>
                <a:moveTo>
                  <a:pt x="315448" y="2179832"/>
                </a:moveTo>
                <a:cubicBezTo>
                  <a:pt x="284525" y="2179832"/>
                  <a:pt x="259457" y="2204900"/>
                  <a:pt x="259457" y="2235823"/>
                </a:cubicBezTo>
                <a:lnTo>
                  <a:pt x="259457" y="2459781"/>
                </a:lnTo>
                <a:cubicBezTo>
                  <a:pt x="259457" y="2490704"/>
                  <a:pt x="284525" y="2515772"/>
                  <a:pt x="315448" y="2515772"/>
                </a:cubicBezTo>
                <a:lnTo>
                  <a:pt x="539406" y="2515772"/>
                </a:lnTo>
                <a:cubicBezTo>
                  <a:pt x="570329" y="2515772"/>
                  <a:pt x="595397" y="2490704"/>
                  <a:pt x="595397" y="2459781"/>
                </a:cubicBezTo>
                <a:lnTo>
                  <a:pt x="595397" y="2235823"/>
                </a:lnTo>
                <a:cubicBezTo>
                  <a:pt x="595397" y="2204900"/>
                  <a:pt x="570329" y="2179832"/>
                  <a:pt x="539406" y="2179832"/>
                </a:cubicBezTo>
                <a:close/>
                <a:moveTo>
                  <a:pt x="1880291" y="1683512"/>
                </a:moveTo>
                <a:cubicBezTo>
                  <a:pt x="1849368" y="1683512"/>
                  <a:pt x="1824300" y="1708580"/>
                  <a:pt x="1824300" y="1739503"/>
                </a:cubicBezTo>
                <a:lnTo>
                  <a:pt x="1824300" y="1963461"/>
                </a:lnTo>
                <a:cubicBezTo>
                  <a:pt x="1824300" y="1994384"/>
                  <a:pt x="1849368" y="2019452"/>
                  <a:pt x="1880291" y="2019452"/>
                </a:cubicBezTo>
                <a:lnTo>
                  <a:pt x="2104249" y="2019452"/>
                </a:lnTo>
                <a:cubicBezTo>
                  <a:pt x="2135172" y="2019452"/>
                  <a:pt x="2160240" y="1994384"/>
                  <a:pt x="2160240" y="1963461"/>
                </a:cubicBezTo>
                <a:lnTo>
                  <a:pt x="2160240" y="1739503"/>
                </a:lnTo>
                <a:cubicBezTo>
                  <a:pt x="2160240" y="1708580"/>
                  <a:pt x="2135172" y="1683512"/>
                  <a:pt x="2104249" y="1683512"/>
                </a:cubicBezTo>
                <a:close/>
                <a:moveTo>
                  <a:pt x="1358676" y="1683512"/>
                </a:moveTo>
                <a:cubicBezTo>
                  <a:pt x="1327753" y="1683512"/>
                  <a:pt x="1302685" y="1708580"/>
                  <a:pt x="1302685" y="1739503"/>
                </a:cubicBezTo>
                <a:lnTo>
                  <a:pt x="1302685" y="1963461"/>
                </a:lnTo>
                <a:cubicBezTo>
                  <a:pt x="1302685" y="1994384"/>
                  <a:pt x="1327753" y="2019452"/>
                  <a:pt x="1358676" y="2019452"/>
                </a:cubicBezTo>
                <a:lnTo>
                  <a:pt x="1582634" y="2019452"/>
                </a:lnTo>
                <a:cubicBezTo>
                  <a:pt x="1613557" y="2019452"/>
                  <a:pt x="1638625" y="1994384"/>
                  <a:pt x="1638625" y="1963461"/>
                </a:cubicBezTo>
                <a:lnTo>
                  <a:pt x="1638625" y="1739503"/>
                </a:lnTo>
                <a:cubicBezTo>
                  <a:pt x="1638625" y="1708580"/>
                  <a:pt x="1613557" y="1683512"/>
                  <a:pt x="1582634" y="1683512"/>
                </a:cubicBezTo>
                <a:close/>
                <a:moveTo>
                  <a:pt x="837062" y="1683512"/>
                </a:moveTo>
                <a:cubicBezTo>
                  <a:pt x="806139" y="1683512"/>
                  <a:pt x="781071" y="1708580"/>
                  <a:pt x="781071" y="1739503"/>
                </a:cubicBezTo>
                <a:lnTo>
                  <a:pt x="781071" y="1963461"/>
                </a:lnTo>
                <a:cubicBezTo>
                  <a:pt x="781071" y="1994384"/>
                  <a:pt x="806139" y="2019452"/>
                  <a:pt x="837062" y="2019452"/>
                </a:cubicBezTo>
                <a:lnTo>
                  <a:pt x="1061020" y="2019452"/>
                </a:lnTo>
                <a:cubicBezTo>
                  <a:pt x="1091943" y="2019452"/>
                  <a:pt x="1117011" y="1994384"/>
                  <a:pt x="1117011" y="1963461"/>
                </a:cubicBezTo>
                <a:lnTo>
                  <a:pt x="1117011" y="1739503"/>
                </a:lnTo>
                <a:cubicBezTo>
                  <a:pt x="1117011" y="1708580"/>
                  <a:pt x="1091943" y="1683512"/>
                  <a:pt x="1061020" y="1683512"/>
                </a:cubicBezTo>
                <a:close/>
                <a:moveTo>
                  <a:pt x="315448" y="1683512"/>
                </a:moveTo>
                <a:cubicBezTo>
                  <a:pt x="284525" y="1683512"/>
                  <a:pt x="259457" y="1708580"/>
                  <a:pt x="259457" y="1739503"/>
                </a:cubicBezTo>
                <a:lnTo>
                  <a:pt x="259457" y="1963461"/>
                </a:lnTo>
                <a:cubicBezTo>
                  <a:pt x="259457" y="1994384"/>
                  <a:pt x="284525" y="2019452"/>
                  <a:pt x="315448" y="2019452"/>
                </a:cubicBezTo>
                <a:lnTo>
                  <a:pt x="539406" y="2019452"/>
                </a:lnTo>
                <a:cubicBezTo>
                  <a:pt x="570329" y="2019452"/>
                  <a:pt x="595397" y="1994384"/>
                  <a:pt x="595397" y="1963461"/>
                </a:cubicBezTo>
                <a:lnTo>
                  <a:pt x="595397" y="1739503"/>
                </a:lnTo>
                <a:cubicBezTo>
                  <a:pt x="595397" y="1708580"/>
                  <a:pt x="570329" y="1683512"/>
                  <a:pt x="539406" y="1683512"/>
                </a:cubicBezTo>
                <a:close/>
                <a:moveTo>
                  <a:pt x="1880291" y="1187192"/>
                </a:moveTo>
                <a:cubicBezTo>
                  <a:pt x="1849368" y="1187192"/>
                  <a:pt x="1824300" y="1212260"/>
                  <a:pt x="1824300" y="1243183"/>
                </a:cubicBezTo>
                <a:lnTo>
                  <a:pt x="1824300" y="1467141"/>
                </a:lnTo>
                <a:cubicBezTo>
                  <a:pt x="1824300" y="1498064"/>
                  <a:pt x="1849368" y="1523132"/>
                  <a:pt x="1880291" y="1523132"/>
                </a:cubicBezTo>
                <a:lnTo>
                  <a:pt x="2104249" y="1523132"/>
                </a:lnTo>
                <a:cubicBezTo>
                  <a:pt x="2135172" y="1523132"/>
                  <a:pt x="2160240" y="1498064"/>
                  <a:pt x="2160240" y="1467141"/>
                </a:cubicBezTo>
                <a:lnTo>
                  <a:pt x="2160240" y="1243183"/>
                </a:lnTo>
                <a:cubicBezTo>
                  <a:pt x="2160240" y="1212260"/>
                  <a:pt x="2135172" y="1187192"/>
                  <a:pt x="2104249" y="1187192"/>
                </a:cubicBezTo>
                <a:close/>
                <a:moveTo>
                  <a:pt x="1358676" y="1187192"/>
                </a:moveTo>
                <a:cubicBezTo>
                  <a:pt x="1327753" y="1187192"/>
                  <a:pt x="1302685" y="1212260"/>
                  <a:pt x="1302685" y="1243183"/>
                </a:cubicBezTo>
                <a:lnTo>
                  <a:pt x="1302685" y="1467141"/>
                </a:lnTo>
                <a:cubicBezTo>
                  <a:pt x="1302685" y="1498064"/>
                  <a:pt x="1327753" y="1523132"/>
                  <a:pt x="1358676" y="1523132"/>
                </a:cubicBezTo>
                <a:lnTo>
                  <a:pt x="1582634" y="1523132"/>
                </a:lnTo>
                <a:cubicBezTo>
                  <a:pt x="1613557" y="1523132"/>
                  <a:pt x="1638625" y="1498064"/>
                  <a:pt x="1638625" y="1467141"/>
                </a:cubicBezTo>
                <a:lnTo>
                  <a:pt x="1638625" y="1243183"/>
                </a:lnTo>
                <a:cubicBezTo>
                  <a:pt x="1638625" y="1212260"/>
                  <a:pt x="1613557" y="1187192"/>
                  <a:pt x="1582634" y="1187192"/>
                </a:cubicBezTo>
                <a:close/>
                <a:moveTo>
                  <a:pt x="837062" y="1187192"/>
                </a:moveTo>
                <a:cubicBezTo>
                  <a:pt x="806139" y="1187192"/>
                  <a:pt x="781071" y="1212260"/>
                  <a:pt x="781071" y="1243183"/>
                </a:cubicBezTo>
                <a:lnTo>
                  <a:pt x="781071" y="1467141"/>
                </a:lnTo>
                <a:cubicBezTo>
                  <a:pt x="781071" y="1498064"/>
                  <a:pt x="806139" y="1523132"/>
                  <a:pt x="837062" y="1523132"/>
                </a:cubicBezTo>
                <a:lnTo>
                  <a:pt x="1061020" y="1523132"/>
                </a:lnTo>
                <a:cubicBezTo>
                  <a:pt x="1091943" y="1523132"/>
                  <a:pt x="1117011" y="1498064"/>
                  <a:pt x="1117011" y="1467141"/>
                </a:cubicBezTo>
                <a:lnTo>
                  <a:pt x="1117011" y="1243183"/>
                </a:lnTo>
                <a:cubicBezTo>
                  <a:pt x="1117011" y="1212260"/>
                  <a:pt x="1091943" y="1187192"/>
                  <a:pt x="1061020" y="1187192"/>
                </a:cubicBezTo>
                <a:close/>
                <a:moveTo>
                  <a:pt x="315448" y="1187192"/>
                </a:moveTo>
                <a:cubicBezTo>
                  <a:pt x="284525" y="1187192"/>
                  <a:pt x="259457" y="1212260"/>
                  <a:pt x="259457" y="1243183"/>
                </a:cubicBezTo>
                <a:lnTo>
                  <a:pt x="259457" y="1467141"/>
                </a:lnTo>
                <a:cubicBezTo>
                  <a:pt x="259457" y="1498064"/>
                  <a:pt x="284525" y="1523132"/>
                  <a:pt x="315448" y="1523132"/>
                </a:cubicBezTo>
                <a:lnTo>
                  <a:pt x="539406" y="1523132"/>
                </a:lnTo>
                <a:cubicBezTo>
                  <a:pt x="570329" y="1523132"/>
                  <a:pt x="595397" y="1498064"/>
                  <a:pt x="595397" y="1467141"/>
                </a:cubicBezTo>
                <a:lnTo>
                  <a:pt x="595397" y="1243183"/>
                </a:lnTo>
                <a:cubicBezTo>
                  <a:pt x="595397" y="1212260"/>
                  <a:pt x="570329" y="1187192"/>
                  <a:pt x="539406" y="1187192"/>
                </a:cubicBezTo>
                <a:close/>
                <a:moveTo>
                  <a:pt x="348041" y="163575"/>
                </a:moveTo>
                <a:cubicBezTo>
                  <a:pt x="275130" y="163575"/>
                  <a:pt x="216024" y="222681"/>
                  <a:pt x="216024" y="295592"/>
                </a:cubicBezTo>
                <a:lnTo>
                  <a:pt x="216024" y="823646"/>
                </a:lnTo>
                <a:cubicBezTo>
                  <a:pt x="216024" y="896557"/>
                  <a:pt x="275130" y="955663"/>
                  <a:pt x="348041" y="955663"/>
                </a:cubicBezTo>
                <a:lnTo>
                  <a:pt x="2100231" y="955663"/>
                </a:lnTo>
                <a:cubicBezTo>
                  <a:pt x="2173142" y="955663"/>
                  <a:pt x="2232248" y="896557"/>
                  <a:pt x="2232248" y="823646"/>
                </a:cubicBezTo>
                <a:lnTo>
                  <a:pt x="2232248" y="295592"/>
                </a:lnTo>
                <a:cubicBezTo>
                  <a:pt x="2232248" y="222681"/>
                  <a:pt x="2173142" y="163575"/>
                  <a:pt x="2100231" y="163575"/>
                </a:cubicBezTo>
                <a:close/>
                <a:moveTo>
                  <a:pt x="265172" y="0"/>
                </a:moveTo>
                <a:lnTo>
                  <a:pt x="2183100" y="0"/>
                </a:lnTo>
                <a:cubicBezTo>
                  <a:pt x="2329550" y="0"/>
                  <a:pt x="2448272" y="118722"/>
                  <a:pt x="2448272" y="265172"/>
                </a:cubicBezTo>
                <a:lnTo>
                  <a:pt x="2448272" y="2974828"/>
                </a:lnTo>
                <a:cubicBezTo>
                  <a:pt x="2448272" y="3121278"/>
                  <a:pt x="2329550" y="3240000"/>
                  <a:pt x="2183100" y="3240000"/>
                </a:cubicBezTo>
                <a:lnTo>
                  <a:pt x="265172" y="3240000"/>
                </a:lnTo>
                <a:cubicBezTo>
                  <a:pt x="118722" y="3240000"/>
                  <a:pt x="0" y="3121278"/>
                  <a:pt x="0" y="2974828"/>
                </a:cubicBezTo>
                <a:lnTo>
                  <a:pt x="0" y="265172"/>
                </a:lnTo>
                <a:cubicBezTo>
                  <a:pt x="0" y="118722"/>
                  <a:pt x="118722" y="0"/>
                  <a:pt x="265172" y="0"/>
                </a:cubicBezTo>
                <a:close/>
              </a:path>
            </a:pathLst>
          </a:custGeom>
          <a:solidFill>
            <a:srgbClr val="FDC3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74" name="Rounded Rectangle 32">
            <a:extLst>
              <a:ext uri="{FF2B5EF4-FFF2-40B4-BE49-F238E27FC236}">
                <a16:creationId xmlns:a16="http://schemas.microsoft.com/office/drawing/2014/main" id="{A7C45BCB-0B8E-4E0E-842A-DD554B68B1C0}"/>
              </a:ext>
            </a:extLst>
          </p:cNvPr>
          <p:cNvSpPr/>
          <p:nvPr/>
        </p:nvSpPr>
        <p:spPr>
          <a:xfrm>
            <a:off x="8571511" y="3497331"/>
            <a:ext cx="491492" cy="491492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019696" y="2510955"/>
                </a:moveTo>
                <a:lnTo>
                  <a:pt x="2019696" y="2797359"/>
                </a:lnTo>
                <a:lnTo>
                  <a:pt x="2914589" y="2797359"/>
                </a:lnTo>
                <a:lnTo>
                  <a:pt x="2914589" y="2510955"/>
                </a:lnTo>
                <a:close/>
                <a:moveTo>
                  <a:pt x="2019696" y="2081348"/>
                </a:moveTo>
                <a:lnTo>
                  <a:pt x="2019696" y="2367752"/>
                </a:lnTo>
                <a:lnTo>
                  <a:pt x="2914589" y="2367752"/>
                </a:lnTo>
                <a:lnTo>
                  <a:pt x="2914589" y="2081348"/>
                </a:lnTo>
                <a:close/>
                <a:moveTo>
                  <a:pt x="580710" y="2021703"/>
                </a:moveTo>
                <a:lnTo>
                  <a:pt x="378191" y="2224222"/>
                </a:lnTo>
                <a:lnTo>
                  <a:pt x="593323" y="2439354"/>
                </a:lnTo>
                <a:lnTo>
                  <a:pt x="378191" y="2654485"/>
                </a:lnTo>
                <a:lnTo>
                  <a:pt x="580710" y="2857004"/>
                </a:lnTo>
                <a:lnTo>
                  <a:pt x="795842" y="2641872"/>
                </a:lnTo>
                <a:lnTo>
                  <a:pt x="1010973" y="2857004"/>
                </a:lnTo>
                <a:lnTo>
                  <a:pt x="1213492" y="2654485"/>
                </a:lnTo>
                <a:lnTo>
                  <a:pt x="998360" y="2439354"/>
                </a:lnTo>
                <a:lnTo>
                  <a:pt x="1213492" y="2224222"/>
                </a:lnTo>
                <a:lnTo>
                  <a:pt x="1010973" y="2021703"/>
                </a:lnTo>
                <a:lnTo>
                  <a:pt x="795842" y="2236835"/>
                </a:lnTo>
                <a:close/>
                <a:moveTo>
                  <a:pt x="1656000" y="1656001"/>
                </a:moveTo>
                <a:lnTo>
                  <a:pt x="3240000" y="1656001"/>
                </a:lnTo>
                <a:lnTo>
                  <a:pt x="3240000" y="2699989"/>
                </a:lnTo>
                <a:cubicBezTo>
                  <a:pt x="3240000" y="2998229"/>
                  <a:pt x="2998229" y="3240000"/>
                  <a:pt x="2699989" y="3240000"/>
                </a:cubicBezTo>
                <a:lnTo>
                  <a:pt x="1656000" y="3240000"/>
                </a:lnTo>
                <a:close/>
                <a:moveTo>
                  <a:pt x="0" y="1656001"/>
                </a:moveTo>
                <a:lnTo>
                  <a:pt x="1584000" y="1656001"/>
                </a:lnTo>
                <a:lnTo>
                  <a:pt x="1584000" y="3240000"/>
                </a:lnTo>
                <a:lnTo>
                  <a:pt x="540011" y="3240000"/>
                </a:lnTo>
                <a:cubicBezTo>
                  <a:pt x="241771" y="3240000"/>
                  <a:pt x="0" y="2998229"/>
                  <a:pt x="0" y="2699989"/>
                </a:cubicBezTo>
                <a:close/>
                <a:moveTo>
                  <a:pt x="2467143" y="957859"/>
                </a:moveTo>
                <a:cubicBezTo>
                  <a:pt x="2388055" y="957859"/>
                  <a:pt x="2323941" y="1021973"/>
                  <a:pt x="2323941" y="1101061"/>
                </a:cubicBezTo>
                <a:cubicBezTo>
                  <a:pt x="2323941" y="1180149"/>
                  <a:pt x="2388055" y="1244263"/>
                  <a:pt x="2467143" y="1244263"/>
                </a:cubicBezTo>
                <a:cubicBezTo>
                  <a:pt x="2546231" y="1244263"/>
                  <a:pt x="2610345" y="1180149"/>
                  <a:pt x="2610345" y="1101061"/>
                </a:cubicBezTo>
                <a:cubicBezTo>
                  <a:pt x="2610345" y="1021973"/>
                  <a:pt x="2546231" y="957859"/>
                  <a:pt x="2467143" y="957859"/>
                </a:cubicBezTo>
                <a:close/>
                <a:moveTo>
                  <a:pt x="2019696" y="635775"/>
                </a:moveTo>
                <a:lnTo>
                  <a:pt x="2019696" y="922180"/>
                </a:lnTo>
                <a:lnTo>
                  <a:pt x="2914589" y="922180"/>
                </a:lnTo>
                <a:lnTo>
                  <a:pt x="2914589" y="635775"/>
                </a:lnTo>
                <a:close/>
                <a:moveTo>
                  <a:pt x="652639" y="331531"/>
                </a:moveTo>
                <a:lnTo>
                  <a:pt x="652639" y="635775"/>
                </a:lnTo>
                <a:lnTo>
                  <a:pt x="348395" y="635775"/>
                </a:lnTo>
                <a:lnTo>
                  <a:pt x="348395" y="922180"/>
                </a:lnTo>
                <a:lnTo>
                  <a:pt x="652639" y="922180"/>
                </a:lnTo>
                <a:lnTo>
                  <a:pt x="652639" y="1226424"/>
                </a:lnTo>
                <a:lnTo>
                  <a:pt x="939044" y="1226424"/>
                </a:lnTo>
                <a:lnTo>
                  <a:pt x="939044" y="922180"/>
                </a:lnTo>
                <a:lnTo>
                  <a:pt x="1243288" y="922180"/>
                </a:lnTo>
                <a:lnTo>
                  <a:pt x="1243288" y="635775"/>
                </a:lnTo>
                <a:lnTo>
                  <a:pt x="939044" y="635775"/>
                </a:lnTo>
                <a:lnTo>
                  <a:pt x="939044" y="331531"/>
                </a:lnTo>
                <a:close/>
                <a:moveTo>
                  <a:pt x="2467143" y="313692"/>
                </a:moveTo>
                <a:cubicBezTo>
                  <a:pt x="2388055" y="313692"/>
                  <a:pt x="2323941" y="377806"/>
                  <a:pt x="2323941" y="456894"/>
                </a:cubicBezTo>
                <a:cubicBezTo>
                  <a:pt x="2323941" y="535982"/>
                  <a:pt x="2388055" y="600096"/>
                  <a:pt x="2467143" y="600096"/>
                </a:cubicBezTo>
                <a:cubicBezTo>
                  <a:pt x="2546231" y="600096"/>
                  <a:pt x="2610345" y="535982"/>
                  <a:pt x="2610345" y="456894"/>
                </a:cubicBezTo>
                <a:cubicBezTo>
                  <a:pt x="2610345" y="377806"/>
                  <a:pt x="2546231" y="313692"/>
                  <a:pt x="2467143" y="313692"/>
                </a:cubicBezTo>
                <a:close/>
                <a:moveTo>
                  <a:pt x="540011" y="0"/>
                </a:moveTo>
                <a:lnTo>
                  <a:pt x="2699989" y="0"/>
                </a:lnTo>
                <a:cubicBezTo>
                  <a:pt x="2998229" y="0"/>
                  <a:pt x="3240000" y="241771"/>
                  <a:pt x="3240000" y="540011"/>
                </a:cubicBezTo>
                <a:lnTo>
                  <a:pt x="3240000" y="1584001"/>
                </a:lnTo>
                <a:lnTo>
                  <a:pt x="1656000" y="1584001"/>
                </a:lnTo>
                <a:lnTo>
                  <a:pt x="1656000" y="1"/>
                </a:lnTo>
                <a:lnTo>
                  <a:pt x="1584000" y="1"/>
                </a:lnTo>
                <a:lnTo>
                  <a:pt x="1584000" y="1584001"/>
                </a:lnTo>
                <a:lnTo>
                  <a:pt x="0" y="1584001"/>
                </a:lnTo>
                <a:lnTo>
                  <a:pt x="0" y="540011"/>
                </a:lnTo>
                <a:cubicBezTo>
                  <a:pt x="0" y="241771"/>
                  <a:pt x="241771" y="0"/>
                  <a:pt x="540011" y="0"/>
                </a:cubicBezTo>
                <a:close/>
              </a:path>
            </a:pathLst>
          </a:custGeom>
          <a:solidFill>
            <a:srgbClr val="FDC3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75" name="Trapezoid 13">
            <a:extLst>
              <a:ext uri="{FF2B5EF4-FFF2-40B4-BE49-F238E27FC236}">
                <a16:creationId xmlns:a16="http://schemas.microsoft.com/office/drawing/2014/main" id="{EAB635DE-58EF-4585-A0F5-0790A1957A5B}"/>
              </a:ext>
            </a:extLst>
          </p:cNvPr>
          <p:cNvSpPr/>
          <p:nvPr/>
        </p:nvSpPr>
        <p:spPr>
          <a:xfrm>
            <a:off x="3716133" y="2412121"/>
            <a:ext cx="529844" cy="448015"/>
          </a:xfrm>
          <a:custGeom>
            <a:avLst/>
            <a:gdLst/>
            <a:ahLst/>
            <a:cxnLst/>
            <a:rect l="l" t="t" r="r" b="b"/>
            <a:pathLst>
              <a:path w="2736304" h="2313707">
                <a:moveTo>
                  <a:pt x="1046195" y="1945901"/>
                </a:moveTo>
                <a:lnTo>
                  <a:pt x="998316" y="2093032"/>
                </a:lnTo>
                <a:lnTo>
                  <a:pt x="1737988" y="2093032"/>
                </a:lnTo>
                <a:lnTo>
                  <a:pt x="1690109" y="1945901"/>
                </a:lnTo>
                <a:close/>
                <a:moveTo>
                  <a:pt x="396044" y="89541"/>
                </a:moveTo>
                <a:lnTo>
                  <a:pt x="396044" y="1241668"/>
                </a:lnTo>
                <a:lnTo>
                  <a:pt x="2340260" y="1241668"/>
                </a:lnTo>
                <a:lnTo>
                  <a:pt x="2340260" y="89541"/>
                </a:lnTo>
                <a:close/>
                <a:moveTo>
                  <a:pt x="252028" y="0"/>
                </a:moveTo>
                <a:lnTo>
                  <a:pt x="2484276" y="0"/>
                </a:lnTo>
                <a:lnTo>
                  <a:pt x="2484276" y="1331208"/>
                </a:lnTo>
                <a:lnTo>
                  <a:pt x="2484679" y="1331208"/>
                </a:lnTo>
                <a:lnTo>
                  <a:pt x="2736304" y="2195304"/>
                </a:lnTo>
                <a:lnTo>
                  <a:pt x="2736304" y="2313707"/>
                </a:lnTo>
                <a:lnTo>
                  <a:pt x="0" y="2313707"/>
                </a:lnTo>
                <a:lnTo>
                  <a:pt x="0" y="2195304"/>
                </a:lnTo>
                <a:lnTo>
                  <a:pt x="251625" y="1331208"/>
                </a:lnTo>
                <a:lnTo>
                  <a:pt x="252028" y="1331208"/>
                </a:lnTo>
                <a:close/>
              </a:path>
            </a:pathLst>
          </a:custGeom>
          <a:solidFill>
            <a:srgbClr val="FDC3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76" name="Rounded Rectangle 7">
            <a:extLst>
              <a:ext uri="{FF2B5EF4-FFF2-40B4-BE49-F238E27FC236}">
                <a16:creationId xmlns:a16="http://schemas.microsoft.com/office/drawing/2014/main" id="{890A206E-8EB0-46CB-87E5-BB62DA827BE4}"/>
              </a:ext>
            </a:extLst>
          </p:cNvPr>
          <p:cNvSpPr/>
          <p:nvPr/>
        </p:nvSpPr>
        <p:spPr>
          <a:xfrm>
            <a:off x="6250133" y="2401382"/>
            <a:ext cx="271295" cy="469495"/>
          </a:xfrm>
          <a:custGeom>
            <a:avLst/>
            <a:gdLst/>
            <a:ahLst/>
            <a:cxnLst/>
            <a:rect l="l" t="t" r="r" b="b"/>
            <a:pathLst>
              <a:path w="1872208" h="3240000">
                <a:moveTo>
                  <a:pt x="936104" y="2852499"/>
                </a:moveTo>
                <a:cubicBezTo>
                  <a:pt x="861605" y="2852499"/>
                  <a:pt x="801211" y="2912893"/>
                  <a:pt x="801211" y="2987392"/>
                </a:cubicBezTo>
                <a:cubicBezTo>
                  <a:pt x="801211" y="3061891"/>
                  <a:pt x="861605" y="3122285"/>
                  <a:pt x="936104" y="3122285"/>
                </a:cubicBezTo>
                <a:cubicBezTo>
                  <a:pt x="1010603" y="3122285"/>
                  <a:pt x="1070997" y="3061891"/>
                  <a:pt x="1070997" y="2987392"/>
                </a:cubicBezTo>
                <a:cubicBezTo>
                  <a:pt x="1070997" y="2912893"/>
                  <a:pt x="1010603" y="2852499"/>
                  <a:pt x="936104" y="2852499"/>
                </a:cubicBezTo>
                <a:close/>
                <a:moveTo>
                  <a:pt x="144016" y="323096"/>
                </a:moveTo>
                <a:lnTo>
                  <a:pt x="144016" y="2699360"/>
                </a:lnTo>
                <a:lnTo>
                  <a:pt x="1728192" y="2699360"/>
                </a:lnTo>
                <a:lnTo>
                  <a:pt x="1728192" y="323096"/>
                </a:lnTo>
                <a:close/>
                <a:moveTo>
                  <a:pt x="720104" y="107072"/>
                </a:moveTo>
                <a:cubicBezTo>
                  <a:pt x="690281" y="107072"/>
                  <a:pt x="666104" y="131249"/>
                  <a:pt x="666104" y="161072"/>
                </a:cubicBezTo>
                <a:cubicBezTo>
                  <a:pt x="666104" y="190895"/>
                  <a:pt x="690281" y="215072"/>
                  <a:pt x="720104" y="215072"/>
                </a:cubicBezTo>
                <a:lnTo>
                  <a:pt x="1152104" y="215072"/>
                </a:lnTo>
                <a:cubicBezTo>
                  <a:pt x="1181927" y="215072"/>
                  <a:pt x="1206104" y="190895"/>
                  <a:pt x="1206104" y="161072"/>
                </a:cubicBezTo>
                <a:cubicBezTo>
                  <a:pt x="1206104" y="131249"/>
                  <a:pt x="1181927" y="107072"/>
                  <a:pt x="1152104" y="107072"/>
                </a:cubicBezTo>
                <a:close/>
                <a:moveTo>
                  <a:pt x="312041" y="0"/>
                </a:moveTo>
                <a:lnTo>
                  <a:pt x="1560167" y="0"/>
                </a:lnTo>
                <a:cubicBezTo>
                  <a:pt x="1732502" y="0"/>
                  <a:pt x="1872208" y="139706"/>
                  <a:pt x="1872208" y="312041"/>
                </a:cubicBezTo>
                <a:lnTo>
                  <a:pt x="1872208" y="2927959"/>
                </a:lnTo>
                <a:cubicBezTo>
                  <a:pt x="1872208" y="3100294"/>
                  <a:pt x="1732502" y="3240000"/>
                  <a:pt x="1560167" y="3240000"/>
                </a:cubicBezTo>
                <a:lnTo>
                  <a:pt x="312041" y="3240000"/>
                </a:lnTo>
                <a:cubicBezTo>
                  <a:pt x="139706" y="3240000"/>
                  <a:pt x="0" y="3100294"/>
                  <a:pt x="0" y="2927959"/>
                </a:cubicBezTo>
                <a:lnTo>
                  <a:pt x="0" y="312041"/>
                </a:lnTo>
                <a:cubicBezTo>
                  <a:pt x="0" y="139706"/>
                  <a:pt x="139706" y="0"/>
                  <a:pt x="312041" y="0"/>
                </a:cubicBezTo>
                <a:close/>
              </a:path>
            </a:pathLst>
          </a:custGeom>
          <a:solidFill>
            <a:srgbClr val="FDC3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77" name="Rectangle 18">
            <a:extLst>
              <a:ext uri="{FF2B5EF4-FFF2-40B4-BE49-F238E27FC236}">
                <a16:creationId xmlns:a16="http://schemas.microsoft.com/office/drawing/2014/main" id="{D8BFBE69-EC90-491A-A905-789398F4B3A8}"/>
              </a:ext>
            </a:extLst>
          </p:cNvPr>
          <p:cNvSpPr/>
          <p:nvPr/>
        </p:nvSpPr>
        <p:spPr>
          <a:xfrm>
            <a:off x="4650669" y="2441053"/>
            <a:ext cx="491055" cy="390153"/>
          </a:xfrm>
          <a:custGeom>
            <a:avLst/>
            <a:gdLst/>
            <a:ahLst/>
            <a:cxnLst/>
            <a:rect l="l" t="t" r="r" b="b"/>
            <a:pathLst>
              <a:path w="3240000" h="2574247">
                <a:moveTo>
                  <a:pt x="2393400" y="1814089"/>
                </a:moveTo>
                <a:cubicBezTo>
                  <a:pt x="2363577" y="1814089"/>
                  <a:pt x="2339400" y="1838266"/>
                  <a:pt x="2339400" y="1868089"/>
                </a:cubicBezTo>
                <a:cubicBezTo>
                  <a:pt x="2339400" y="1897912"/>
                  <a:pt x="2363577" y="1922089"/>
                  <a:pt x="2393400" y="1922089"/>
                </a:cubicBezTo>
                <a:lnTo>
                  <a:pt x="2573400" y="1922089"/>
                </a:lnTo>
                <a:cubicBezTo>
                  <a:pt x="2603223" y="1922089"/>
                  <a:pt x="2627400" y="1897912"/>
                  <a:pt x="2627400" y="1868089"/>
                </a:cubicBezTo>
                <a:cubicBezTo>
                  <a:pt x="2627400" y="1838266"/>
                  <a:pt x="2603223" y="1814089"/>
                  <a:pt x="2573400" y="1814089"/>
                </a:cubicBezTo>
                <a:close/>
                <a:moveTo>
                  <a:pt x="173344" y="1814089"/>
                </a:moveTo>
                <a:cubicBezTo>
                  <a:pt x="143521" y="1814089"/>
                  <a:pt x="119344" y="1838266"/>
                  <a:pt x="119344" y="1868089"/>
                </a:cubicBezTo>
                <a:cubicBezTo>
                  <a:pt x="119344" y="1897912"/>
                  <a:pt x="143521" y="1922089"/>
                  <a:pt x="173344" y="1922089"/>
                </a:cubicBezTo>
                <a:lnTo>
                  <a:pt x="353344" y="1922089"/>
                </a:lnTo>
                <a:cubicBezTo>
                  <a:pt x="383167" y="1922089"/>
                  <a:pt x="407344" y="1897912"/>
                  <a:pt x="407344" y="1868089"/>
                </a:cubicBezTo>
                <a:cubicBezTo>
                  <a:pt x="407344" y="1838266"/>
                  <a:pt x="383167" y="1814089"/>
                  <a:pt x="353344" y="1814089"/>
                </a:cubicBezTo>
                <a:close/>
                <a:moveTo>
                  <a:pt x="2933496" y="1796081"/>
                </a:moveTo>
                <a:cubicBezTo>
                  <a:pt x="2893727" y="1796081"/>
                  <a:pt x="2861488" y="1828320"/>
                  <a:pt x="2861488" y="1868089"/>
                </a:cubicBezTo>
                <a:cubicBezTo>
                  <a:pt x="2861488" y="1907858"/>
                  <a:pt x="2893727" y="1940097"/>
                  <a:pt x="2933496" y="1940097"/>
                </a:cubicBezTo>
                <a:cubicBezTo>
                  <a:pt x="2973265" y="1940097"/>
                  <a:pt x="3005504" y="1907858"/>
                  <a:pt x="3005504" y="1868089"/>
                </a:cubicBezTo>
                <a:cubicBezTo>
                  <a:pt x="3005504" y="1828320"/>
                  <a:pt x="2973265" y="1796081"/>
                  <a:pt x="2933496" y="1796081"/>
                </a:cubicBezTo>
                <a:close/>
                <a:moveTo>
                  <a:pt x="119344" y="122856"/>
                </a:moveTo>
                <a:lnTo>
                  <a:pt x="119344" y="1728192"/>
                </a:lnTo>
                <a:lnTo>
                  <a:pt x="3120656" y="1728192"/>
                </a:lnTo>
                <a:lnTo>
                  <a:pt x="3120656" y="122856"/>
                </a:lnTo>
                <a:close/>
                <a:moveTo>
                  <a:pt x="0" y="0"/>
                </a:moveTo>
                <a:lnTo>
                  <a:pt x="3240000" y="0"/>
                </a:lnTo>
                <a:lnTo>
                  <a:pt x="3240000" y="2016224"/>
                </a:lnTo>
                <a:lnTo>
                  <a:pt x="1812079" y="2016224"/>
                </a:lnTo>
                <a:lnTo>
                  <a:pt x="1857107" y="2320159"/>
                </a:lnTo>
                <a:lnTo>
                  <a:pt x="2357140" y="2320159"/>
                </a:lnTo>
                <a:cubicBezTo>
                  <a:pt x="2427304" y="2320159"/>
                  <a:pt x="2484184" y="2377039"/>
                  <a:pt x="2484184" y="2447203"/>
                </a:cubicBezTo>
                <a:lnTo>
                  <a:pt x="2484184" y="2574247"/>
                </a:lnTo>
                <a:lnTo>
                  <a:pt x="755992" y="2574247"/>
                </a:lnTo>
                <a:lnTo>
                  <a:pt x="755992" y="2447203"/>
                </a:lnTo>
                <a:cubicBezTo>
                  <a:pt x="755992" y="2377039"/>
                  <a:pt x="812872" y="2320159"/>
                  <a:pt x="883036" y="2320159"/>
                </a:cubicBezTo>
                <a:lnTo>
                  <a:pt x="1382894" y="2320159"/>
                </a:lnTo>
                <a:lnTo>
                  <a:pt x="1427922" y="2016224"/>
                </a:lnTo>
                <a:lnTo>
                  <a:pt x="0" y="2016224"/>
                </a:lnTo>
                <a:close/>
              </a:path>
            </a:pathLst>
          </a:custGeom>
          <a:solidFill>
            <a:srgbClr val="FDC3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78" name="Rounded Rectangle 25">
            <a:extLst>
              <a:ext uri="{FF2B5EF4-FFF2-40B4-BE49-F238E27FC236}">
                <a16:creationId xmlns:a16="http://schemas.microsoft.com/office/drawing/2014/main" id="{4572E89B-D1A8-4A73-807F-C57BE0137D47}"/>
              </a:ext>
            </a:extLst>
          </p:cNvPr>
          <p:cNvSpPr/>
          <p:nvPr/>
        </p:nvSpPr>
        <p:spPr>
          <a:xfrm>
            <a:off x="5546413" y="2425900"/>
            <a:ext cx="299027" cy="420457"/>
          </a:xfrm>
          <a:custGeom>
            <a:avLst/>
            <a:gdLst/>
            <a:ahLst/>
            <a:cxnLst/>
            <a:rect l="l" t="t" r="r" b="b"/>
            <a:pathLst>
              <a:path w="2304256" h="3240000">
                <a:moveTo>
                  <a:pt x="954128" y="3024336"/>
                </a:moveTo>
                <a:cubicBezTo>
                  <a:pt x="924305" y="3024336"/>
                  <a:pt x="900128" y="3048513"/>
                  <a:pt x="900128" y="3078336"/>
                </a:cubicBezTo>
                <a:cubicBezTo>
                  <a:pt x="900128" y="3108159"/>
                  <a:pt x="924305" y="3132336"/>
                  <a:pt x="954128" y="3132336"/>
                </a:cubicBezTo>
                <a:lnTo>
                  <a:pt x="1350128" y="3132336"/>
                </a:lnTo>
                <a:cubicBezTo>
                  <a:pt x="1379951" y="3132336"/>
                  <a:pt x="1404128" y="3108159"/>
                  <a:pt x="1404128" y="3078336"/>
                </a:cubicBezTo>
                <a:cubicBezTo>
                  <a:pt x="1404128" y="3048513"/>
                  <a:pt x="1379951" y="3024336"/>
                  <a:pt x="1350128" y="3024336"/>
                </a:cubicBezTo>
                <a:close/>
                <a:moveTo>
                  <a:pt x="131531" y="224650"/>
                </a:moveTo>
                <a:lnTo>
                  <a:pt x="131531" y="2888946"/>
                </a:lnTo>
                <a:lnTo>
                  <a:pt x="2172725" y="2888946"/>
                </a:lnTo>
                <a:lnTo>
                  <a:pt x="2172725" y="224650"/>
                </a:lnTo>
                <a:close/>
                <a:moveTo>
                  <a:pt x="936128" y="73520"/>
                </a:moveTo>
                <a:cubicBezTo>
                  <a:pt x="916246" y="73520"/>
                  <a:pt x="900128" y="89638"/>
                  <a:pt x="900128" y="109520"/>
                </a:cubicBezTo>
                <a:cubicBezTo>
                  <a:pt x="900128" y="129402"/>
                  <a:pt x="916246" y="145520"/>
                  <a:pt x="936128" y="145520"/>
                </a:cubicBezTo>
                <a:lnTo>
                  <a:pt x="1368128" y="145520"/>
                </a:lnTo>
                <a:cubicBezTo>
                  <a:pt x="1388010" y="145520"/>
                  <a:pt x="1404128" y="129402"/>
                  <a:pt x="1404128" y="109520"/>
                </a:cubicBezTo>
                <a:cubicBezTo>
                  <a:pt x="1404128" y="89638"/>
                  <a:pt x="1388010" y="73520"/>
                  <a:pt x="1368128" y="73520"/>
                </a:cubicBezTo>
                <a:close/>
                <a:moveTo>
                  <a:pt x="155330" y="0"/>
                </a:moveTo>
                <a:lnTo>
                  <a:pt x="2148926" y="0"/>
                </a:lnTo>
                <a:cubicBezTo>
                  <a:pt x="2234712" y="0"/>
                  <a:pt x="2304256" y="69544"/>
                  <a:pt x="2304256" y="155330"/>
                </a:cubicBezTo>
                <a:lnTo>
                  <a:pt x="2304256" y="3084670"/>
                </a:lnTo>
                <a:cubicBezTo>
                  <a:pt x="2304256" y="3170456"/>
                  <a:pt x="2234712" y="3240000"/>
                  <a:pt x="2148926" y="3240000"/>
                </a:cubicBezTo>
                <a:lnTo>
                  <a:pt x="155330" y="3240000"/>
                </a:lnTo>
                <a:cubicBezTo>
                  <a:pt x="69544" y="3240000"/>
                  <a:pt x="0" y="3170456"/>
                  <a:pt x="0" y="3084670"/>
                </a:cubicBezTo>
                <a:lnTo>
                  <a:pt x="0" y="155330"/>
                </a:lnTo>
                <a:cubicBezTo>
                  <a:pt x="0" y="69544"/>
                  <a:pt x="69544" y="0"/>
                  <a:pt x="155330" y="0"/>
                </a:cubicBezTo>
                <a:close/>
              </a:path>
            </a:pathLst>
          </a:custGeom>
          <a:solidFill>
            <a:srgbClr val="FDC3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79" name="Chord 14">
            <a:extLst>
              <a:ext uri="{FF2B5EF4-FFF2-40B4-BE49-F238E27FC236}">
                <a16:creationId xmlns:a16="http://schemas.microsoft.com/office/drawing/2014/main" id="{55CB0732-5078-415F-A13A-7992B69C1679}"/>
              </a:ext>
            </a:extLst>
          </p:cNvPr>
          <p:cNvSpPr/>
          <p:nvPr/>
        </p:nvSpPr>
        <p:spPr>
          <a:xfrm>
            <a:off x="4311862" y="5409215"/>
            <a:ext cx="512639" cy="646909"/>
          </a:xfrm>
          <a:custGeom>
            <a:avLst/>
            <a:gdLst/>
            <a:ahLst/>
            <a:cxnLst/>
            <a:rect l="l" t="t" r="r" b="b"/>
            <a:pathLst>
              <a:path w="2120980" h="2676504">
                <a:moveTo>
                  <a:pt x="824057" y="2198115"/>
                </a:moveTo>
                <a:lnTo>
                  <a:pt x="824057" y="2229022"/>
                </a:lnTo>
                <a:lnTo>
                  <a:pt x="751177" y="2229022"/>
                </a:lnTo>
                <a:lnTo>
                  <a:pt x="751177" y="2510330"/>
                </a:lnTo>
                <a:lnTo>
                  <a:pt x="824057" y="2510330"/>
                </a:lnTo>
                <a:lnTo>
                  <a:pt x="824057" y="2541237"/>
                </a:lnTo>
                <a:lnTo>
                  <a:pt x="1298129" y="2541237"/>
                </a:lnTo>
                <a:lnTo>
                  <a:pt x="1298129" y="2510330"/>
                </a:lnTo>
                <a:lnTo>
                  <a:pt x="1371008" y="2510330"/>
                </a:lnTo>
                <a:lnTo>
                  <a:pt x="1371008" y="2229022"/>
                </a:lnTo>
                <a:lnTo>
                  <a:pt x="1298129" y="2229022"/>
                </a:lnTo>
                <a:lnTo>
                  <a:pt x="1298129" y="2198115"/>
                </a:lnTo>
                <a:close/>
                <a:moveTo>
                  <a:pt x="1933495" y="134375"/>
                </a:moveTo>
                <a:cubicBezTo>
                  <a:pt x="1872496" y="128267"/>
                  <a:pt x="1778964" y="206162"/>
                  <a:pt x="1655092" y="316398"/>
                </a:cubicBezTo>
                <a:lnTo>
                  <a:pt x="1655092" y="762581"/>
                </a:lnTo>
                <a:lnTo>
                  <a:pt x="1651862" y="762581"/>
                </a:lnTo>
                <a:cubicBezTo>
                  <a:pt x="1647824" y="843406"/>
                  <a:pt x="1633793" y="920606"/>
                  <a:pt x="1611266" y="992211"/>
                </a:cubicBezTo>
                <a:cubicBezTo>
                  <a:pt x="1739269" y="1047184"/>
                  <a:pt x="1828260" y="986425"/>
                  <a:pt x="1895778" y="900656"/>
                </a:cubicBezTo>
                <a:cubicBezTo>
                  <a:pt x="1964561" y="813279"/>
                  <a:pt x="2016746" y="624382"/>
                  <a:pt x="2016490" y="465292"/>
                </a:cubicBezTo>
                <a:cubicBezTo>
                  <a:pt x="2023696" y="232949"/>
                  <a:pt x="1995287" y="140561"/>
                  <a:pt x="1933495" y="134375"/>
                </a:cubicBezTo>
                <a:close/>
                <a:moveTo>
                  <a:pt x="187485" y="134375"/>
                </a:moveTo>
                <a:cubicBezTo>
                  <a:pt x="125693" y="140561"/>
                  <a:pt x="97284" y="232949"/>
                  <a:pt x="104490" y="465292"/>
                </a:cubicBezTo>
                <a:cubicBezTo>
                  <a:pt x="104234" y="624382"/>
                  <a:pt x="156419" y="813279"/>
                  <a:pt x="225202" y="900656"/>
                </a:cubicBezTo>
                <a:cubicBezTo>
                  <a:pt x="292944" y="986710"/>
                  <a:pt x="382303" y="1047587"/>
                  <a:pt x="511026" y="991745"/>
                </a:cubicBezTo>
                <a:cubicBezTo>
                  <a:pt x="488627" y="920189"/>
                  <a:pt x="474740" y="843131"/>
                  <a:pt x="470841" y="762581"/>
                </a:cubicBezTo>
                <a:lnTo>
                  <a:pt x="467092" y="762581"/>
                </a:lnTo>
                <a:lnTo>
                  <a:pt x="467092" y="317447"/>
                </a:lnTo>
                <a:cubicBezTo>
                  <a:pt x="342616" y="206663"/>
                  <a:pt x="248680" y="128248"/>
                  <a:pt x="187485" y="134375"/>
                </a:cubicBezTo>
                <a:close/>
                <a:moveTo>
                  <a:pt x="171293" y="338"/>
                </a:moveTo>
                <a:cubicBezTo>
                  <a:pt x="267101" y="7324"/>
                  <a:pt x="383647" y="121035"/>
                  <a:pt x="467092" y="183917"/>
                </a:cubicBezTo>
                <a:lnTo>
                  <a:pt x="467092" y="127304"/>
                </a:lnTo>
                <a:cubicBezTo>
                  <a:pt x="446033" y="120339"/>
                  <a:pt x="431092" y="100383"/>
                  <a:pt x="431092" y="76938"/>
                </a:cubicBezTo>
                <a:cubicBezTo>
                  <a:pt x="431092" y="47115"/>
                  <a:pt x="455269" y="22938"/>
                  <a:pt x="485092" y="22938"/>
                </a:cubicBezTo>
                <a:lnTo>
                  <a:pt x="1637092" y="22938"/>
                </a:lnTo>
                <a:cubicBezTo>
                  <a:pt x="1666915" y="22938"/>
                  <a:pt x="1691092" y="47115"/>
                  <a:pt x="1691092" y="76938"/>
                </a:cubicBezTo>
                <a:cubicBezTo>
                  <a:pt x="1691092" y="100383"/>
                  <a:pt x="1676151" y="120339"/>
                  <a:pt x="1655092" y="127304"/>
                </a:cubicBezTo>
                <a:lnTo>
                  <a:pt x="1655092" y="182958"/>
                </a:lnTo>
                <a:cubicBezTo>
                  <a:pt x="1738474" y="119924"/>
                  <a:pt x="1854348" y="7289"/>
                  <a:pt x="1949687" y="338"/>
                </a:cubicBezTo>
                <a:cubicBezTo>
                  <a:pt x="2046947" y="-6754"/>
                  <a:pt x="2122836" y="96139"/>
                  <a:pt x="2120946" y="473736"/>
                </a:cubicBezTo>
                <a:cubicBezTo>
                  <a:pt x="2117166" y="673942"/>
                  <a:pt x="2058714" y="872497"/>
                  <a:pt x="1966316" y="974360"/>
                </a:cubicBezTo>
                <a:cubicBezTo>
                  <a:pt x="1875288" y="1074712"/>
                  <a:pt x="1740706" y="1159472"/>
                  <a:pt x="1574365" y="1087619"/>
                </a:cubicBezTo>
                <a:cubicBezTo>
                  <a:pt x="1498402" y="1256706"/>
                  <a:pt x="1371540" y="1383225"/>
                  <a:pt x="1220432" y="1434843"/>
                </a:cubicBezTo>
                <a:lnTo>
                  <a:pt x="1220432" y="1524098"/>
                </a:lnTo>
                <a:cubicBezTo>
                  <a:pt x="1242816" y="1529237"/>
                  <a:pt x="1259092" y="1549488"/>
                  <a:pt x="1259092" y="1573540"/>
                </a:cubicBezTo>
                <a:lnTo>
                  <a:pt x="1259092" y="1782216"/>
                </a:lnTo>
                <a:cubicBezTo>
                  <a:pt x="1259092" y="1806269"/>
                  <a:pt x="1242816" y="1826519"/>
                  <a:pt x="1220432" y="1831659"/>
                </a:cubicBezTo>
                <a:lnTo>
                  <a:pt x="1220432" y="1899972"/>
                </a:lnTo>
                <a:cubicBezTo>
                  <a:pt x="1220432" y="1908643"/>
                  <a:pt x="1218317" y="1916820"/>
                  <a:pt x="1214011" y="1923722"/>
                </a:cubicBezTo>
                <a:cubicBezTo>
                  <a:pt x="1480406" y="1939701"/>
                  <a:pt x="1673079" y="1996147"/>
                  <a:pt x="1682229" y="2062848"/>
                </a:cubicBezTo>
                <a:lnTo>
                  <a:pt x="1925188" y="2062848"/>
                </a:lnTo>
                <a:lnTo>
                  <a:pt x="1925188" y="2676504"/>
                </a:lnTo>
                <a:lnTo>
                  <a:pt x="196996" y="2676504"/>
                </a:lnTo>
                <a:lnTo>
                  <a:pt x="196996" y="2062848"/>
                </a:lnTo>
                <a:lnTo>
                  <a:pt x="427501" y="2062848"/>
                </a:lnTo>
                <a:cubicBezTo>
                  <a:pt x="436455" y="1995236"/>
                  <a:pt x="634470" y="1937990"/>
                  <a:pt x="907722" y="1923052"/>
                </a:cubicBezTo>
                <a:cubicBezTo>
                  <a:pt x="903729" y="1916275"/>
                  <a:pt x="901752" y="1908354"/>
                  <a:pt x="901752" y="1899972"/>
                </a:cubicBezTo>
                <a:lnTo>
                  <a:pt x="901752" y="1831659"/>
                </a:lnTo>
                <a:cubicBezTo>
                  <a:pt x="879369" y="1826519"/>
                  <a:pt x="863092" y="1806269"/>
                  <a:pt x="863092" y="1782216"/>
                </a:cubicBezTo>
                <a:lnTo>
                  <a:pt x="863092" y="1573540"/>
                </a:lnTo>
                <a:cubicBezTo>
                  <a:pt x="863092" y="1549488"/>
                  <a:pt x="879369" y="1529237"/>
                  <a:pt x="901752" y="1524098"/>
                </a:cubicBezTo>
                <a:lnTo>
                  <a:pt x="901752" y="1435225"/>
                </a:lnTo>
                <a:cubicBezTo>
                  <a:pt x="750211" y="1383280"/>
                  <a:pt x="623484" y="1256276"/>
                  <a:pt x="547795" y="1087211"/>
                </a:cubicBezTo>
                <a:cubicBezTo>
                  <a:pt x="380891" y="1159861"/>
                  <a:pt x="245901" y="1074942"/>
                  <a:pt x="154664" y="974360"/>
                </a:cubicBezTo>
                <a:cubicBezTo>
                  <a:pt x="62266" y="872497"/>
                  <a:pt x="3814" y="673942"/>
                  <a:pt x="34" y="473736"/>
                </a:cubicBezTo>
                <a:cubicBezTo>
                  <a:pt x="-1856" y="96139"/>
                  <a:pt x="74033" y="-6754"/>
                  <a:pt x="171293" y="338"/>
                </a:cubicBezTo>
                <a:close/>
              </a:path>
            </a:pathLst>
          </a:custGeom>
          <a:solidFill>
            <a:srgbClr val="FDC3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80" name="Rounded Rectangle 6">
            <a:extLst>
              <a:ext uri="{FF2B5EF4-FFF2-40B4-BE49-F238E27FC236}">
                <a16:creationId xmlns:a16="http://schemas.microsoft.com/office/drawing/2014/main" id="{11DB8BB9-D675-470D-AC1D-C9EF80405172}"/>
              </a:ext>
            </a:extLst>
          </p:cNvPr>
          <p:cNvSpPr/>
          <p:nvPr/>
        </p:nvSpPr>
        <p:spPr>
          <a:xfrm>
            <a:off x="2803290" y="2345513"/>
            <a:ext cx="508153" cy="516633"/>
          </a:xfrm>
          <a:custGeom>
            <a:avLst/>
            <a:gdLst/>
            <a:ahLst/>
            <a:cxnLst/>
            <a:rect l="l" t="t" r="r" b="b"/>
            <a:pathLst>
              <a:path w="3186824" h="3060919">
                <a:moveTo>
                  <a:pt x="1045874" y="2696689"/>
                </a:moveTo>
                <a:lnTo>
                  <a:pt x="2125874" y="2696689"/>
                </a:lnTo>
                <a:lnTo>
                  <a:pt x="2125874" y="2804689"/>
                </a:lnTo>
                <a:lnTo>
                  <a:pt x="1045874" y="2804689"/>
                </a:lnTo>
                <a:close/>
                <a:moveTo>
                  <a:pt x="1045874" y="2410468"/>
                </a:moveTo>
                <a:lnTo>
                  <a:pt x="2125874" y="2410468"/>
                </a:lnTo>
                <a:lnTo>
                  <a:pt x="2125874" y="2518468"/>
                </a:lnTo>
                <a:lnTo>
                  <a:pt x="1045874" y="2518468"/>
                </a:lnTo>
                <a:close/>
                <a:moveTo>
                  <a:pt x="1045874" y="2124247"/>
                </a:moveTo>
                <a:lnTo>
                  <a:pt x="2125874" y="2124247"/>
                </a:lnTo>
                <a:lnTo>
                  <a:pt x="2125874" y="2232247"/>
                </a:lnTo>
                <a:lnTo>
                  <a:pt x="1045874" y="2232247"/>
                </a:lnTo>
                <a:close/>
                <a:moveTo>
                  <a:pt x="902547" y="1956791"/>
                </a:moveTo>
                <a:lnTo>
                  <a:pt x="902547" y="2109191"/>
                </a:lnTo>
                <a:lnTo>
                  <a:pt x="902547" y="2185391"/>
                </a:lnTo>
                <a:lnTo>
                  <a:pt x="902547" y="2376263"/>
                </a:lnTo>
                <a:lnTo>
                  <a:pt x="902547" y="2973921"/>
                </a:lnTo>
                <a:lnTo>
                  <a:pt x="2284277" y="2973921"/>
                </a:lnTo>
                <a:lnTo>
                  <a:pt x="2284277" y="2376263"/>
                </a:lnTo>
                <a:lnTo>
                  <a:pt x="2284277" y="2185391"/>
                </a:lnTo>
                <a:lnTo>
                  <a:pt x="2284277" y="2109191"/>
                </a:lnTo>
                <a:lnTo>
                  <a:pt x="2284277" y="1956791"/>
                </a:lnTo>
                <a:close/>
                <a:moveTo>
                  <a:pt x="469172" y="1728191"/>
                </a:moveTo>
                <a:lnTo>
                  <a:pt x="469172" y="2185391"/>
                </a:lnTo>
                <a:lnTo>
                  <a:pt x="767127" y="2185391"/>
                </a:lnTo>
                <a:lnTo>
                  <a:pt x="767127" y="2109191"/>
                </a:lnTo>
                <a:lnTo>
                  <a:pt x="545372" y="2109191"/>
                </a:lnTo>
                <a:lnTo>
                  <a:pt x="545372" y="1804391"/>
                </a:lnTo>
                <a:lnTo>
                  <a:pt x="2641452" y="1804391"/>
                </a:lnTo>
                <a:lnTo>
                  <a:pt x="2641452" y="2109191"/>
                </a:lnTo>
                <a:lnTo>
                  <a:pt x="2419697" y="2109191"/>
                </a:lnTo>
                <a:lnTo>
                  <a:pt x="2419697" y="2185391"/>
                </a:lnTo>
                <a:lnTo>
                  <a:pt x="2717652" y="2185391"/>
                </a:lnTo>
                <a:lnTo>
                  <a:pt x="2717652" y="1728191"/>
                </a:lnTo>
                <a:close/>
                <a:moveTo>
                  <a:pt x="2819005" y="1350909"/>
                </a:moveTo>
                <a:cubicBezTo>
                  <a:pt x="2769294" y="1350909"/>
                  <a:pt x="2728995" y="1391208"/>
                  <a:pt x="2728995" y="1440919"/>
                </a:cubicBezTo>
                <a:cubicBezTo>
                  <a:pt x="2728995" y="1490630"/>
                  <a:pt x="2769294" y="1530929"/>
                  <a:pt x="2819005" y="1530929"/>
                </a:cubicBezTo>
                <a:cubicBezTo>
                  <a:pt x="2868716" y="1530929"/>
                  <a:pt x="2909015" y="1490630"/>
                  <a:pt x="2909015" y="1440919"/>
                </a:cubicBezTo>
                <a:cubicBezTo>
                  <a:pt x="2909015" y="1391208"/>
                  <a:pt x="2868716" y="1350909"/>
                  <a:pt x="2819005" y="1350909"/>
                </a:cubicBezTo>
                <a:close/>
                <a:moveTo>
                  <a:pt x="2509707" y="1350909"/>
                </a:moveTo>
                <a:cubicBezTo>
                  <a:pt x="2459996" y="1350909"/>
                  <a:pt x="2419697" y="1391208"/>
                  <a:pt x="2419697" y="1440919"/>
                </a:cubicBezTo>
                <a:cubicBezTo>
                  <a:pt x="2419697" y="1490630"/>
                  <a:pt x="2459996" y="1530929"/>
                  <a:pt x="2509707" y="1530929"/>
                </a:cubicBezTo>
                <a:cubicBezTo>
                  <a:pt x="2559418" y="1530929"/>
                  <a:pt x="2599717" y="1490630"/>
                  <a:pt x="2599717" y="1440919"/>
                </a:cubicBezTo>
                <a:cubicBezTo>
                  <a:pt x="2599717" y="1391208"/>
                  <a:pt x="2559418" y="1350909"/>
                  <a:pt x="2509707" y="1350909"/>
                </a:cubicBezTo>
                <a:close/>
                <a:moveTo>
                  <a:pt x="195993" y="1200328"/>
                </a:moveTo>
                <a:lnTo>
                  <a:pt x="2990831" y="1200328"/>
                </a:lnTo>
                <a:cubicBezTo>
                  <a:pt x="3099075" y="1200328"/>
                  <a:pt x="3186824" y="1288077"/>
                  <a:pt x="3186824" y="1396321"/>
                </a:cubicBezTo>
                <a:lnTo>
                  <a:pt x="3186824" y="2180270"/>
                </a:lnTo>
                <a:cubicBezTo>
                  <a:pt x="3186824" y="2288514"/>
                  <a:pt x="3099075" y="2376263"/>
                  <a:pt x="2990831" y="2376263"/>
                </a:cubicBezTo>
                <a:lnTo>
                  <a:pt x="2419697" y="2376263"/>
                </a:lnTo>
                <a:lnTo>
                  <a:pt x="2419697" y="3060919"/>
                </a:lnTo>
                <a:lnTo>
                  <a:pt x="767127" y="3060919"/>
                </a:lnTo>
                <a:lnTo>
                  <a:pt x="767127" y="2376263"/>
                </a:lnTo>
                <a:lnTo>
                  <a:pt x="195993" y="2376263"/>
                </a:lnTo>
                <a:cubicBezTo>
                  <a:pt x="87749" y="2376263"/>
                  <a:pt x="0" y="2288514"/>
                  <a:pt x="0" y="2180270"/>
                </a:cubicBezTo>
                <a:lnTo>
                  <a:pt x="0" y="1396321"/>
                </a:lnTo>
                <a:cubicBezTo>
                  <a:pt x="0" y="1288077"/>
                  <a:pt x="87749" y="1200328"/>
                  <a:pt x="195993" y="1200328"/>
                </a:cubicBezTo>
                <a:close/>
                <a:moveTo>
                  <a:pt x="767127" y="0"/>
                </a:moveTo>
                <a:lnTo>
                  <a:pt x="2419697" y="0"/>
                </a:lnTo>
                <a:lnTo>
                  <a:pt x="2419697" y="190589"/>
                </a:lnTo>
                <a:lnTo>
                  <a:pt x="2565249" y="190589"/>
                </a:lnTo>
                <a:cubicBezTo>
                  <a:pt x="2649419" y="190589"/>
                  <a:pt x="2717652" y="258822"/>
                  <a:pt x="2717652" y="342992"/>
                </a:cubicBezTo>
                <a:lnTo>
                  <a:pt x="2717652" y="1104989"/>
                </a:lnTo>
                <a:lnTo>
                  <a:pt x="2284277" y="1104989"/>
                </a:lnTo>
                <a:lnTo>
                  <a:pt x="2284277" y="1104128"/>
                </a:lnTo>
                <a:lnTo>
                  <a:pt x="2284277" y="190589"/>
                </a:lnTo>
                <a:lnTo>
                  <a:pt x="2284277" y="96523"/>
                </a:lnTo>
                <a:lnTo>
                  <a:pt x="902547" y="96523"/>
                </a:lnTo>
                <a:lnTo>
                  <a:pt x="902547" y="190589"/>
                </a:lnTo>
                <a:lnTo>
                  <a:pt x="902547" y="1104128"/>
                </a:lnTo>
                <a:lnTo>
                  <a:pt x="902547" y="1104989"/>
                </a:lnTo>
                <a:lnTo>
                  <a:pt x="469172" y="1104989"/>
                </a:lnTo>
                <a:lnTo>
                  <a:pt x="469172" y="342992"/>
                </a:lnTo>
                <a:cubicBezTo>
                  <a:pt x="469172" y="258822"/>
                  <a:pt x="537405" y="190589"/>
                  <a:pt x="621575" y="190589"/>
                </a:cubicBezTo>
                <a:lnTo>
                  <a:pt x="767127" y="190589"/>
                </a:lnTo>
                <a:close/>
              </a:path>
            </a:pathLst>
          </a:custGeom>
          <a:solidFill>
            <a:srgbClr val="FDC3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81" name="Oval 66">
            <a:extLst>
              <a:ext uri="{FF2B5EF4-FFF2-40B4-BE49-F238E27FC236}">
                <a16:creationId xmlns:a16="http://schemas.microsoft.com/office/drawing/2014/main" id="{64136ECC-E882-4D1E-8298-06A6A02A6E1A}"/>
              </a:ext>
            </a:extLst>
          </p:cNvPr>
          <p:cNvSpPr/>
          <p:nvPr/>
        </p:nvSpPr>
        <p:spPr>
          <a:xfrm rot="20700000">
            <a:off x="4529452" y="3508083"/>
            <a:ext cx="548680" cy="469988"/>
          </a:xfrm>
          <a:custGeom>
            <a:avLst/>
            <a:gdLst/>
            <a:ahLst/>
            <a:cxnLst/>
            <a:rect l="l" t="t" r="r" b="b"/>
            <a:pathLst>
              <a:path w="2901316" h="2485205">
                <a:moveTo>
                  <a:pt x="2901316" y="8833"/>
                </a:moveTo>
                <a:lnTo>
                  <a:pt x="2885407" y="69738"/>
                </a:lnTo>
                <a:lnTo>
                  <a:pt x="2890344" y="71061"/>
                </a:lnTo>
                <a:lnTo>
                  <a:pt x="2331295" y="2157461"/>
                </a:lnTo>
                <a:lnTo>
                  <a:pt x="2322295" y="2155049"/>
                </a:lnTo>
                <a:cubicBezTo>
                  <a:pt x="2311779" y="2339141"/>
                  <a:pt x="2127696" y="2485205"/>
                  <a:pt x="1902404" y="2485205"/>
                </a:cubicBezTo>
                <a:cubicBezTo>
                  <a:pt x="1669201" y="2485205"/>
                  <a:pt x="1480151" y="2328701"/>
                  <a:pt x="1480150" y="2135644"/>
                </a:cubicBezTo>
                <a:cubicBezTo>
                  <a:pt x="1480150" y="1942587"/>
                  <a:pt x="1669200" y="1786083"/>
                  <a:pt x="1902404" y="1786083"/>
                </a:cubicBezTo>
                <a:cubicBezTo>
                  <a:pt x="2026046" y="1786083"/>
                  <a:pt x="2137276" y="1830075"/>
                  <a:pt x="2213623" y="1901150"/>
                </a:cubicBezTo>
                <a:lnTo>
                  <a:pt x="2586815" y="508378"/>
                </a:lnTo>
                <a:lnTo>
                  <a:pt x="1283297" y="508378"/>
                </a:lnTo>
                <a:lnTo>
                  <a:pt x="847984" y="2132988"/>
                </a:lnTo>
                <a:lnTo>
                  <a:pt x="841776" y="2131324"/>
                </a:lnTo>
                <a:cubicBezTo>
                  <a:pt x="829584" y="2314002"/>
                  <a:pt x="646295" y="2458448"/>
                  <a:pt x="422254" y="2458448"/>
                </a:cubicBezTo>
                <a:cubicBezTo>
                  <a:pt x="189051" y="2458448"/>
                  <a:pt x="1" y="2301944"/>
                  <a:pt x="0" y="2108887"/>
                </a:cubicBezTo>
                <a:cubicBezTo>
                  <a:pt x="0" y="1915830"/>
                  <a:pt x="189051" y="1759326"/>
                  <a:pt x="422255" y="1759326"/>
                </a:cubicBezTo>
                <a:cubicBezTo>
                  <a:pt x="544771" y="1759326"/>
                  <a:pt x="655100" y="1802522"/>
                  <a:pt x="731465" y="1872378"/>
                </a:cubicBezTo>
                <a:lnTo>
                  <a:pt x="1233167" y="0"/>
                </a:lnTo>
                <a:lnTo>
                  <a:pt x="1266129" y="8833"/>
                </a:lnTo>
                <a:close/>
              </a:path>
            </a:pathLst>
          </a:custGeom>
          <a:solidFill>
            <a:srgbClr val="FDC3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82" name="Isosceles Triangle 13">
            <a:extLst>
              <a:ext uri="{FF2B5EF4-FFF2-40B4-BE49-F238E27FC236}">
                <a16:creationId xmlns:a16="http://schemas.microsoft.com/office/drawing/2014/main" id="{A54A6140-C0D9-4440-A5D4-E05BC900724C}"/>
              </a:ext>
            </a:extLst>
          </p:cNvPr>
          <p:cNvSpPr/>
          <p:nvPr/>
        </p:nvSpPr>
        <p:spPr>
          <a:xfrm rot="10800000">
            <a:off x="3580137" y="5359820"/>
            <a:ext cx="376548" cy="745701"/>
          </a:xfrm>
          <a:custGeom>
            <a:avLst/>
            <a:gdLst/>
            <a:ahLst/>
            <a:cxnLst/>
            <a:rect l="l" t="t" r="r" b="b"/>
            <a:pathLst>
              <a:path w="1613569" h="3195455">
                <a:moveTo>
                  <a:pt x="1348422" y="2012960"/>
                </a:moveTo>
                <a:lnTo>
                  <a:pt x="264249" y="2012960"/>
                </a:lnTo>
                <a:cubicBezTo>
                  <a:pt x="99656" y="1932015"/>
                  <a:pt x="172" y="1814225"/>
                  <a:pt x="0" y="1686651"/>
                </a:cubicBezTo>
                <a:lnTo>
                  <a:pt x="716785" y="1678553"/>
                </a:lnTo>
                <a:lnTo>
                  <a:pt x="716785" y="360000"/>
                </a:lnTo>
                <a:lnTo>
                  <a:pt x="716785" y="355479"/>
                </a:lnTo>
                <a:lnTo>
                  <a:pt x="717916" y="355479"/>
                </a:lnTo>
                <a:lnTo>
                  <a:pt x="806785" y="0"/>
                </a:lnTo>
                <a:lnTo>
                  <a:pt x="895655" y="355479"/>
                </a:lnTo>
                <a:lnTo>
                  <a:pt x="896785" y="355479"/>
                </a:lnTo>
                <a:lnTo>
                  <a:pt x="896785" y="360000"/>
                </a:lnTo>
                <a:lnTo>
                  <a:pt x="896785" y="1676520"/>
                </a:lnTo>
                <a:lnTo>
                  <a:pt x="1612906" y="1668429"/>
                </a:lnTo>
                <a:cubicBezTo>
                  <a:pt x="1622778" y="1802631"/>
                  <a:pt x="1521918" y="1928220"/>
                  <a:pt x="1348422" y="2012960"/>
                </a:cubicBezTo>
                <a:close/>
                <a:moveTo>
                  <a:pt x="1175921" y="2908428"/>
                </a:moveTo>
                <a:lnTo>
                  <a:pt x="437641" y="2908428"/>
                </a:lnTo>
                <a:lnTo>
                  <a:pt x="250570" y="2083962"/>
                </a:lnTo>
                <a:lnTo>
                  <a:pt x="1362992" y="2083962"/>
                </a:lnTo>
                <a:close/>
                <a:moveTo>
                  <a:pt x="1155969" y="3195455"/>
                </a:moveTo>
                <a:lnTo>
                  <a:pt x="457593" y="3195455"/>
                </a:lnTo>
                <a:cubicBezTo>
                  <a:pt x="397940" y="3195455"/>
                  <a:pt x="349581" y="3147096"/>
                  <a:pt x="349581" y="3087443"/>
                </a:cubicBezTo>
                <a:cubicBezTo>
                  <a:pt x="349581" y="3027790"/>
                  <a:pt x="397940" y="2979431"/>
                  <a:pt x="457593" y="2979431"/>
                </a:cubicBezTo>
                <a:lnTo>
                  <a:pt x="1155969" y="2979431"/>
                </a:lnTo>
                <a:cubicBezTo>
                  <a:pt x="1215622" y="2979431"/>
                  <a:pt x="1263981" y="3027790"/>
                  <a:pt x="1263981" y="3087443"/>
                </a:cubicBezTo>
                <a:cubicBezTo>
                  <a:pt x="1263981" y="3147096"/>
                  <a:pt x="1215622" y="3195455"/>
                  <a:pt x="1155969" y="3195455"/>
                </a:cubicBezTo>
                <a:close/>
              </a:path>
            </a:pathLst>
          </a:custGeom>
          <a:solidFill>
            <a:srgbClr val="FDC3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83" name="Smiley Face 14">
            <a:extLst>
              <a:ext uri="{FF2B5EF4-FFF2-40B4-BE49-F238E27FC236}">
                <a16:creationId xmlns:a16="http://schemas.microsoft.com/office/drawing/2014/main" id="{BD37565A-D14C-4133-B9E1-D7F8BF1C6551}"/>
              </a:ext>
            </a:extLst>
          </p:cNvPr>
          <p:cNvSpPr/>
          <p:nvPr/>
        </p:nvSpPr>
        <p:spPr>
          <a:xfrm>
            <a:off x="6008958" y="5452702"/>
            <a:ext cx="559935" cy="559935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026698" y="2215122"/>
                </a:moveTo>
                <a:cubicBezTo>
                  <a:pt x="1959656" y="2378616"/>
                  <a:pt x="1801229" y="2486070"/>
                  <a:pt x="1624533" y="2487892"/>
                </a:cubicBezTo>
                <a:cubicBezTo>
                  <a:pt x="1447837" y="2489714"/>
                  <a:pt x="1287227" y="2385551"/>
                  <a:pt x="1216828" y="2223474"/>
                </a:cubicBezTo>
                <a:lnTo>
                  <a:pt x="1039110" y="2300667"/>
                </a:lnTo>
                <a:cubicBezTo>
                  <a:pt x="1140541" y="2534187"/>
                  <a:pt x="1371947" y="2684266"/>
                  <a:pt x="1626531" y="2681641"/>
                </a:cubicBezTo>
                <a:cubicBezTo>
                  <a:pt x="1881115" y="2679016"/>
                  <a:pt x="2109376" y="2524196"/>
                  <a:pt x="2205970" y="2288634"/>
                </a:cubicBezTo>
                <a:close/>
                <a:moveTo>
                  <a:pt x="2165423" y="986226"/>
                </a:moveTo>
                <a:cubicBezTo>
                  <a:pt x="2072622" y="986226"/>
                  <a:pt x="1997392" y="1061456"/>
                  <a:pt x="1997392" y="1154257"/>
                </a:cubicBezTo>
                <a:cubicBezTo>
                  <a:pt x="1997392" y="1247058"/>
                  <a:pt x="2072622" y="1322288"/>
                  <a:pt x="2165423" y="1322288"/>
                </a:cubicBezTo>
                <a:cubicBezTo>
                  <a:pt x="2258224" y="1322288"/>
                  <a:pt x="2333454" y="1247058"/>
                  <a:pt x="2333454" y="1154257"/>
                </a:cubicBezTo>
                <a:cubicBezTo>
                  <a:pt x="2333454" y="1061456"/>
                  <a:pt x="2258224" y="986226"/>
                  <a:pt x="2165423" y="986226"/>
                </a:cubicBezTo>
                <a:close/>
                <a:moveTo>
                  <a:pt x="1107401" y="986226"/>
                </a:moveTo>
                <a:cubicBezTo>
                  <a:pt x="1014600" y="986226"/>
                  <a:pt x="939370" y="1061456"/>
                  <a:pt x="939370" y="1154257"/>
                </a:cubicBezTo>
                <a:cubicBezTo>
                  <a:pt x="939370" y="1247058"/>
                  <a:pt x="1014600" y="1322288"/>
                  <a:pt x="1107401" y="1322288"/>
                </a:cubicBezTo>
                <a:cubicBezTo>
                  <a:pt x="1200202" y="1322288"/>
                  <a:pt x="1275432" y="1247058"/>
                  <a:pt x="1275432" y="1154257"/>
                </a:cubicBezTo>
                <a:cubicBezTo>
                  <a:pt x="1275432" y="1061456"/>
                  <a:pt x="1200202" y="986226"/>
                  <a:pt x="1107401" y="98622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8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7" y="276671"/>
                </a:lnTo>
                <a:lnTo>
                  <a:pt x="2650470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29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29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0" y="2870071"/>
                </a:lnTo>
                <a:lnTo>
                  <a:pt x="2525757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8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2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3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2" y="2802158"/>
                  <a:pt x="474487" y="2765513"/>
                </a:cubicBezTo>
                <a:cubicBezTo>
                  <a:pt x="437842" y="2728868"/>
                  <a:pt x="402944" y="2690475"/>
                  <a:pt x="369929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4" y="2438097"/>
                  <a:pt x="195525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4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4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5" y="847812"/>
                </a:cubicBezTo>
                <a:cubicBezTo>
                  <a:pt x="220464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29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2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3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rgbClr val="FDC3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84" name="Smiley Face 12">
            <a:extLst>
              <a:ext uri="{FF2B5EF4-FFF2-40B4-BE49-F238E27FC236}">
                <a16:creationId xmlns:a16="http://schemas.microsoft.com/office/drawing/2014/main" id="{7F01996A-EF70-44A8-AD2D-1E270513DCED}"/>
              </a:ext>
            </a:extLst>
          </p:cNvPr>
          <p:cNvSpPr/>
          <p:nvPr/>
        </p:nvSpPr>
        <p:spPr>
          <a:xfrm>
            <a:off x="8552538" y="5452702"/>
            <a:ext cx="559935" cy="559935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1613470" y="2077417"/>
                </a:moveTo>
                <a:cubicBezTo>
                  <a:pt x="1358886" y="2080042"/>
                  <a:pt x="1130625" y="2234862"/>
                  <a:pt x="1034031" y="2470424"/>
                </a:cubicBezTo>
                <a:lnTo>
                  <a:pt x="1213303" y="2543936"/>
                </a:lnTo>
                <a:cubicBezTo>
                  <a:pt x="1280345" y="2380442"/>
                  <a:pt x="1438772" y="2272988"/>
                  <a:pt x="1615468" y="2271166"/>
                </a:cubicBezTo>
                <a:cubicBezTo>
                  <a:pt x="1792164" y="2269344"/>
                  <a:pt x="1952774" y="2373507"/>
                  <a:pt x="2023173" y="2535584"/>
                </a:cubicBezTo>
                <a:lnTo>
                  <a:pt x="2200891" y="2458391"/>
                </a:lnTo>
                <a:cubicBezTo>
                  <a:pt x="2099460" y="2224871"/>
                  <a:pt x="1868054" y="2074792"/>
                  <a:pt x="1613470" y="2077417"/>
                </a:cubicBezTo>
                <a:close/>
                <a:moveTo>
                  <a:pt x="2165423" y="986226"/>
                </a:moveTo>
                <a:cubicBezTo>
                  <a:pt x="2072622" y="986226"/>
                  <a:pt x="1997392" y="1061456"/>
                  <a:pt x="1997392" y="1154257"/>
                </a:cubicBezTo>
                <a:cubicBezTo>
                  <a:pt x="1997392" y="1247058"/>
                  <a:pt x="2072622" y="1322288"/>
                  <a:pt x="2165423" y="1322288"/>
                </a:cubicBezTo>
                <a:cubicBezTo>
                  <a:pt x="2258224" y="1322288"/>
                  <a:pt x="2333454" y="1247058"/>
                  <a:pt x="2333454" y="1154257"/>
                </a:cubicBezTo>
                <a:cubicBezTo>
                  <a:pt x="2333454" y="1061456"/>
                  <a:pt x="2258224" y="986226"/>
                  <a:pt x="2165423" y="986226"/>
                </a:cubicBezTo>
                <a:close/>
                <a:moveTo>
                  <a:pt x="1107401" y="986226"/>
                </a:moveTo>
                <a:cubicBezTo>
                  <a:pt x="1014600" y="986226"/>
                  <a:pt x="939370" y="1061456"/>
                  <a:pt x="939370" y="1154257"/>
                </a:cubicBezTo>
                <a:cubicBezTo>
                  <a:pt x="939370" y="1247058"/>
                  <a:pt x="1014600" y="1322288"/>
                  <a:pt x="1107401" y="1322288"/>
                </a:cubicBezTo>
                <a:cubicBezTo>
                  <a:pt x="1200202" y="1322288"/>
                  <a:pt x="1275432" y="1247058"/>
                  <a:pt x="1275432" y="1154257"/>
                </a:cubicBezTo>
                <a:cubicBezTo>
                  <a:pt x="1275432" y="1061456"/>
                  <a:pt x="1200202" y="986226"/>
                  <a:pt x="1107401" y="98622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9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8" y="276671"/>
                </a:lnTo>
                <a:lnTo>
                  <a:pt x="2650471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30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30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1" y="2870071"/>
                </a:lnTo>
                <a:lnTo>
                  <a:pt x="2525758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9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3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4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3" y="2802158"/>
                  <a:pt x="474487" y="2765513"/>
                </a:cubicBezTo>
                <a:cubicBezTo>
                  <a:pt x="437842" y="2728868"/>
                  <a:pt x="402944" y="2690475"/>
                  <a:pt x="369930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5" y="2438097"/>
                  <a:pt x="195526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5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5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6" y="847812"/>
                </a:cubicBezTo>
                <a:cubicBezTo>
                  <a:pt x="220465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30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3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4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rgbClr val="FDC3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85" name="Smiley Face 15">
            <a:extLst>
              <a:ext uri="{FF2B5EF4-FFF2-40B4-BE49-F238E27FC236}">
                <a16:creationId xmlns:a16="http://schemas.microsoft.com/office/drawing/2014/main" id="{7DB0A6EE-0534-4660-BA3C-A3E8C9FF112F}"/>
              </a:ext>
            </a:extLst>
          </p:cNvPr>
          <p:cNvSpPr/>
          <p:nvPr/>
        </p:nvSpPr>
        <p:spPr>
          <a:xfrm>
            <a:off x="6860911" y="5455773"/>
            <a:ext cx="553792" cy="553792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298433" y="2114441"/>
                </a:moveTo>
                <a:lnTo>
                  <a:pt x="1355104" y="2367205"/>
                </a:lnTo>
                <a:lnTo>
                  <a:pt x="1411009" y="2575845"/>
                </a:lnTo>
                <a:lnTo>
                  <a:pt x="2354338" y="2323081"/>
                </a:lnTo>
                <a:close/>
                <a:moveTo>
                  <a:pt x="2165423" y="986226"/>
                </a:moveTo>
                <a:cubicBezTo>
                  <a:pt x="2072622" y="986226"/>
                  <a:pt x="1997392" y="1061456"/>
                  <a:pt x="1997392" y="1154257"/>
                </a:cubicBezTo>
                <a:cubicBezTo>
                  <a:pt x="1997392" y="1247058"/>
                  <a:pt x="2072622" y="1322288"/>
                  <a:pt x="2165423" y="1322288"/>
                </a:cubicBezTo>
                <a:cubicBezTo>
                  <a:pt x="2258224" y="1322288"/>
                  <a:pt x="2333454" y="1247058"/>
                  <a:pt x="2333454" y="1154257"/>
                </a:cubicBezTo>
                <a:cubicBezTo>
                  <a:pt x="2333454" y="1061456"/>
                  <a:pt x="2258224" y="986226"/>
                  <a:pt x="2165423" y="986226"/>
                </a:cubicBezTo>
                <a:close/>
                <a:moveTo>
                  <a:pt x="1107401" y="986226"/>
                </a:moveTo>
                <a:cubicBezTo>
                  <a:pt x="1014600" y="986226"/>
                  <a:pt x="939370" y="1061456"/>
                  <a:pt x="939370" y="1154257"/>
                </a:cubicBezTo>
                <a:cubicBezTo>
                  <a:pt x="939370" y="1247058"/>
                  <a:pt x="1014600" y="1322288"/>
                  <a:pt x="1107401" y="1322288"/>
                </a:cubicBezTo>
                <a:cubicBezTo>
                  <a:pt x="1200202" y="1322288"/>
                  <a:pt x="1275432" y="1247058"/>
                  <a:pt x="1275432" y="1154257"/>
                </a:cubicBezTo>
                <a:cubicBezTo>
                  <a:pt x="1275432" y="1061456"/>
                  <a:pt x="1200202" y="986226"/>
                  <a:pt x="1107401" y="98622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8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7" y="276671"/>
                </a:lnTo>
                <a:lnTo>
                  <a:pt x="2650470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29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29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0" y="2870071"/>
                </a:lnTo>
                <a:lnTo>
                  <a:pt x="2525757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8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2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3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2" y="2802158"/>
                  <a:pt x="474487" y="2765513"/>
                </a:cubicBezTo>
                <a:cubicBezTo>
                  <a:pt x="437842" y="2728868"/>
                  <a:pt x="402944" y="2690475"/>
                  <a:pt x="369929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4" y="2438097"/>
                  <a:pt x="195525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4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4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5" y="847812"/>
                </a:cubicBezTo>
                <a:cubicBezTo>
                  <a:pt x="220464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29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2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3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rgbClr val="FDC3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86" name="Oval 37">
            <a:extLst>
              <a:ext uri="{FF2B5EF4-FFF2-40B4-BE49-F238E27FC236}">
                <a16:creationId xmlns:a16="http://schemas.microsoft.com/office/drawing/2014/main" id="{1430B71C-D580-4CA6-A442-26AED5FAE293}"/>
              </a:ext>
            </a:extLst>
          </p:cNvPr>
          <p:cNvSpPr/>
          <p:nvPr/>
        </p:nvSpPr>
        <p:spPr>
          <a:xfrm>
            <a:off x="9404492" y="5449300"/>
            <a:ext cx="566739" cy="566739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249999" y="2117384"/>
                </a:moveTo>
                <a:lnTo>
                  <a:pt x="990192" y="2131776"/>
                </a:lnTo>
                <a:cubicBezTo>
                  <a:pt x="998682" y="2476365"/>
                  <a:pt x="1282526" y="2750154"/>
                  <a:pt x="1627197" y="2746216"/>
                </a:cubicBezTo>
                <a:cubicBezTo>
                  <a:pt x="1971867" y="2742279"/>
                  <a:pt x="2249383" y="2462077"/>
                  <a:pt x="2249999" y="2117384"/>
                </a:cubicBezTo>
                <a:close/>
                <a:moveTo>
                  <a:pt x="2505352" y="784338"/>
                </a:moveTo>
                <a:lnTo>
                  <a:pt x="1869332" y="1428843"/>
                </a:lnTo>
                <a:lnTo>
                  <a:pt x="2505352" y="1522122"/>
                </a:lnTo>
                <a:lnTo>
                  <a:pt x="2505352" y="1378597"/>
                </a:lnTo>
                <a:lnTo>
                  <a:pt x="2187887" y="1332038"/>
                </a:lnTo>
                <a:lnTo>
                  <a:pt x="2505352" y="1010338"/>
                </a:lnTo>
                <a:close/>
                <a:moveTo>
                  <a:pt x="734649" y="784338"/>
                </a:moveTo>
                <a:lnTo>
                  <a:pt x="734649" y="1010338"/>
                </a:lnTo>
                <a:lnTo>
                  <a:pt x="1052115" y="1332038"/>
                </a:lnTo>
                <a:lnTo>
                  <a:pt x="734649" y="1378597"/>
                </a:lnTo>
                <a:lnTo>
                  <a:pt x="734649" y="1522122"/>
                </a:lnTo>
                <a:lnTo>
                  <a:pt x="1370670" y="1428843"/>
                </a:lnTo>
                <a:close/>
                <a:moveTo>
                  <a:pt x="1620000" y="0"/>
                </a:moveTo>
                <a:cubicBezTo>
                  <a:pt x="2514701" y="0"/>
                  <a:pt x="3240000" y="725299"/>
                  <a:pt x="3240000" y="1620000"/>
                </a:cubicBezTo>
                <a:cubicBezTo>
                  <a:pt x="3240000" y="2514701"/>
                  <a:pt x="2514701" y="3240000"/>
                  <a:pt x="1620000" y="3240000"/>
                </a:cubicBezTo>
                <a:cubicBezTo>
                  <a:pt x="725299" y="3240000"/>
                  <a:pt x="0" y="2514701"/>
                  <a:pt x="0" y="1620000"/>
                </a:cubicBezTo>
                <a:cubicBezTo>
                  <a:pt x="0" y="725299"/>
                  <a:pt x="725299" y="0"/>
                  <a:pt x="1620000" y="0"/>
                </a:cubicBezTo>
                <a:close/>
              </a:path>
            </a:pathLst>
          </a:custGeom>
          <a:solidFill>
            <a:srgbClr val="FDC3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87" name="Smiley Face 14">
            <a:extLst>
              <a:ext uri="{FF2B5EF4-FFF2-40B4-BE49-F238E27FC236}">
                <a16:creationId xmlns:a16="http://schemas.microsoft.com/office/drawing/2014/main" id="{77504E11-68B3-460A-979B-D56E2900C922}"/>
              </a:ext>
            </a:extLst>
          </p:cNvPr>
          <p:cNvSpPr/>
          <p:nvPr/>
        </p:nvSpPr>
        <p:spPr>
          <a:xfrm>
            <a:off x="7706724" y="5455773"/>
            <a:ext cx="553792" cy="553792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026698" y="2215122"/>
                </a:moveTo>
                <a:cubicBezTo>
                  <a:pt x="1959656" y="2378616"/>
                  <a:pt x="1801229" y="2486070"/>
                  <a:pt x="1624533" y="2487892"/>
                </a:cubicBezTo>
                <a:cubicBezTo>
                  <a:pt x="1447837" y="2489714"/>
                  <a:pt x="1287227" y="2385551"/>
                  <a:pt x="1216828" y="2223474"/>
                </a:cubicBezTo>
                <a:lnTo>
                  <a:pt x="1039110" y="2300667"/>
                </a:lnTo>
                <a:cubicBezTo>
                  <a:pt x="1140541" y="2534187"/>
                  <a:pt x="1371947" y="2684266"/>
                  <a:pt x="1626531" y="2681641"/>
                </a:cubicBezTo>
                <a:cubicBezTo>
                  <a:pt x="1881115" y="2679016"/>
                  <a:pt x="2109376" y="2524196"/>
                  <a:pt x="2205970" y="2288634"/>
                </a:cubicBezTo>
                <a:close/>
                <a:moveTo>
                  <a:pt x="937973" y="986566"/>
                </a:moveTo>
                <a:cubicBezTo>
                  <a:pt x="850807" y="983371"/>
                  <a:pt x="762813" y="1002775"/>
                  <a:pt x="683096" y="1045110"/>
                </a:cubicBezTo>
                <a:cubicBezTo>
                  <a:pt x="523662" y="1129780"/>
                  <a:pt x="421680" y="1293248"/>
                  <a:pt x="415731" y="1473672"/>
                </a:cubicBezTo>
                <a:lnTo>
                  <a:pt x="615852" y="1480270"/>
                </a:lnTo>
                <a:cubicBezTo>
                  <a:pt x="619438" y="1371518"/>
                  <a:pt x="680908" y="1272986"/>
                  <a:pt x="777009" y="1221950"/>
                </a:cubicBezTo>
                <a:cubicBezTo>
                  <a:pt x="873110" y="1170914"/>
                  <a:pt x="989166" y="1175167"/>
                  <a:pt x="1081273" y="1233100"/>
                </a:cubicBezTo>
                <a:cubicBezTo>
                  <a:pt x="1173381" y="1291033"/>
                  <a:pt x="1227475" y="1393800"/>
                  <a:pt x="1223091" y="1502523"/>
                </a:cubicBezTo>
                <a:lnTo>
                  <a:pt x="1423160" y="1510590"/>
                </a:lnTo>
                <a:cubicBezTo>
                  <a:pt x="1430433" y="1330214"/>
                  <a:pt x="1340689" y="1159721"/>
                  <a:pt x="1187880" y="1063608"/>
                </a:cubicBezTo>
                <a:cubicBezTo>
                  <a:pt x="1111476" y="1015552"/>
                  <a:pt x="1025138" y="989760"/>
                  <a:pt x="937973" y="986566"/>
                </a:cubicBezTo>
                <a:close/>
                <a:moveTo>
                  <a:pt x="2306124" y="986566"/>
                </a:moveTo>
                <a:cubicBezTo>
                  <a:pt x="2218958" y="983371"/>
                  <a:pt x="2130964" y="1002775"/>
                  <a:pt x="2051247" y="1045110"/>
                </a:cubicBezTo>
                <a:cubicBezTo>
                  <a:pt x="1891813" y="1129780"/>
                  <a:pt x="1789831" y="1293248"/>
                  <a:pt x="1783882" y="1473672"/>
                </a:cubicBezTo>
                <a:lnTo>
                  <a:pt x="1984003" y="1480270"/>
                </a:lnTo>
                <a:cubicBezTo>
                  <a:pt x="1987589" y="1371518"/>
                  <a:pt x="2049059" y="1272986"/>
                  <a:pt x="2145160" y="1221950"/>
                </a:cubicBezTo>
                <a:cubicBezTo>
                  <a:pt x="2241261" y="1170914"/>
                  <a:pt x="2357317" y="1175167"/>
                  <a:pt x="2449424" y="1233100"/>
                </a:cubicBezTo>
                <a:cubicBezTo>
                  <a:pt x="2541532" y="1291033"/>
                  <a:pt x="2595626" y="1393800"/>
                  <a:pt x="2591242" y="1502523"/>
                </a:cubicBezTo>
                <a:lnTo>
                  <a:pt x="2791311" y="1510590"/>
                </a:lnTo>
                <a:cubicBezTo>
                  <a:pt x="2798584" y="1330214"/>
                  <a:pt x="2708840" y="1159721"/>
                  <a:pt x="2556031" y="1063608"/>
                </a:cubicBezTo>
                <a:cubicBezTo>
                  <a:pt x="2479627" y="1015552"/>
                  <a:pt x="2393289" y="989760"/>
                  <a:pt x="2306124" y="98656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8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7" y="276671"/>
                </a:lnTo>
                <a:lnTo>
                  <a:pt x="2650470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29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29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0" y="2870071"/>
                </a:lnTo>
                <a:lnTo>
                  <a:pt x="2525757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8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2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3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2" y="2802158"/>
                  <a:pt x="474487" y="2765513"/>
                </a:cubicBezTo>
                <a:cubicBezTo>
                  <a:pt x="437842" y="2728868"/>
                  <a:pt x="402944" y="2690475"/>
                  <a:pt x="369929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4" y="2438097"/>
                  <a:pt x="195525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4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4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5" y="847812"/>
                </a:cubicBezTo>
                <a:cubicBezTo>
                  <a:pt x="220464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29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2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3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rgbClr val="FDC3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88" name="Rectangle 16">
            <a:extLst>
              <a:ext uri="{FF2B5EF4-FFF2-40B4-BE49-F238E27FC236}">
                <a16:creationId xmlns:a16="http://schemas.microsoft.com/office/drawing/2014/main" id="{EE8124F3-717D-48CF-A47F-1E6B4110895D}"/>
              </a:ext>
            </a:extLst>
          </p:cNvPr>
          <p:cNvSpPr/>
          <p:nvPr/>
        </p:nvSpPr>
        <p:spPr>
          <a:xfrm rot="2700000">
            <a:off x="3717614" y="3394027"/>
            <a:ext cx="389391" cy="698103"/>
          </a:xfrm>
          <a:custGeom>
            <a:avLst/>
            <a:gdLst/>
            <a:ahLst/>
            <a:cxnLst/>
            <a:rect l="l" t="t" r="r" b="b"/>
            <a:pathLst>
              <a:path w="2232248" h="4001999">
                <a:moveTo>
                  <a:pt x="1116887" y="0"/>
                </a:moveTo>
                <a:cubicBezTo>
                  <a:pt x="1270748" y="4762"/>
                  <a:pt x="1433283" y="120651"/>
                  <a:pt x="1447291" y="308459"/>
                </a:cubicBezTo>
                <a:cubicBezTo>
                  <a:pt x="1483174" y="544979"/>
                  <a:pt x="1283237" y="603082"/>
                  <a:pt x="1339988" y="887363"/>
                </a:cubicBezTo>
                <a:lnTo>
                  <a:pt x="2232248" y="887363"/>
                </a:lnTo>
                <a:lnTo>
                  <a:pt x="2232248" y="1778237"/>
                </a:lnTo>
                <a:cubicBezTo>
                  <a:pt x="1956566" y="1829261"/>
                  <a:pt x="1897086" y="1634366"/>
                  <a:pt x="1663321" y="1669832"/>
                </a:cubicBezTo>
                <a:cubicBezTo>
                  <a:pt x="1475513" y="1683840"/>
                  <a:pt x="1359624" y="1846375"/>
                  <a:pt x="1354862" y="2000236"/>
                </a:cubicBezTo>
                <a:cubicBezTo>
                  <a:pt x="1358037" y="2135389"/>
                  <a:pt x="1477787" y="2334920"/>
                  <a:pt x="1701420" y="2336507"/>
                </a:cubicBezTo>
                <a:cubicBezTo>
                  <a:pt x="1972077" y="2308709"/>
                  <a:pt x="1932339" y="2176007"/>
                  <a:pt x="2232248" y="2187989"/>
                </a:cubicBezTo>
                <a:lnTo>
                  <a:pt x="2232248" y="3119611"/>
                </a:lnTo>
                <a:lnTo>
                  <a:pt x="1303259" y="3119611"/>
                </a:lnTo>
                <a:cubicBezTo>
                  <a:pt x="1289664" y="3424971"/>
                  <a:pt x="1423682" y="3383289"/>
                  <a:pt x="1451633" y="3655441"/>
                </a:cubicBezTo>
                <a:cubicBezTo>
                  <a:pt x="1450046" y="3879074"/>
                  <a:pt x="1250515" y="3998824"/>
                  <a:pt x="1115362" y="4001999"/>
                </a:cubicBezTo>
                <a:cubicBezTo>
                  <a:pt x="961501" y="3997237"/>
                  <a:pt x="798966" y="3881348"/>
                  <a:pt x="784958" y="3693540"/>
                </a:cubicBezTo>
                <a:cubicBezTo>
                  <a:pt x="749282" y="3458385"/>
                  <a:pt x="946712" y="3399594"/>
                  <a:pt x="892811" y="3119611"/>
                </a:cubicBezTo>
                <a:lnTo>
                  <a:pt x="0" y="3119611"/>
                </a:lnTo>
                <a:lnTo>
                  <a:pt x="0" y="2203607"/>
                </a:lnTo>
                <a:cubicBezTo>
                  <a:pt x="285884" y="2145799"/>
                  <a:pt x="343730" y="2346665"/>
                  <a:pt x="580754" y="2310706"/>
                </a:cubicBezTo>
                <a:cubicBezTo>
                  <a:pt x="768562" y="2296698"/>
                  <a:pt x="884451" y="2134163"/>
                  <a:pt x="889213" y="1980302"/>
                </a:cubicBezTo>
                <a:cubicBezTo>
                  <a:pt x="886038" y="1845149"/>
                  <a:pt x="766288" y="1645618"/>
                  <a:pt x="542655" y="1644031"/>
                </a:cubicBezTo>
                <a:cubicBezTo>
                  <a:pt x="268493" y="1672188"/>
                  <a:pt x="312817" y="1807984"/>
                  <a:pt x="0" y="1792208"/>
                </a:cubicBezTo>
                <a:lnTo>
                  <a:pt x="0" y="887363"/>
                </a:lnTo>
                <a:lnTo>
                  <a:pt x="928847" y="887363"/>
                </a:lnTo>
                <a:cubicBezTo>
                  <a:pt x="944034" y="576570"/>
                  <a:pt x="808718" y="620178"/>
                  <a:pt x="780616" y="346558"/>
                </a:cubicBezTo>
                <a:cubicBezTo>
                  <a:pt x="782203" y="122925"/>
                  <a:pt x="981734" y="3175"/>
                  <a:pt x="1116887" y="0"/>
                </a:cubicBezTo>
                <a:close/>
              </a:path>
            </a:pathLst>
          </a:custGeom>
          <a:solidFill>
            <a:srgbClr val="FDC3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89" name="Rectangle 9">
            <a:extLst>
              <a:ext uri="{FF2B5EF4-FFF2-40B4-BE49-F238E27FC236}">
                <a16:creationId xmlns:a16="http://schemas.microsoft.com/office/drawing/2014/main" id="{444E6227-4972-4DE6-BEB0-C3FC42991182}"/>
              </a:ext>
            </a:extLst>
          </p:cNvPr>
          <p:cNvSpPr/>
          <p:nvPr/>
        </p:nvSpPr>
        <p:spPr>
          <a:xfrm>
            <a:off x="2793091" y="3419125"/>
            <a:ext cx="527335" cy="493633"/>
          </a:xfrm>
          <a:custGeom>
            <a:avLst/>
            <a:gdLst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2991331 w 3239999"/>
              <a:gd name="connsiteY3" fmla="*/ 2709748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3239999" h="3032924">
                <a:moveTo>
                  <a:pt x="1576606" y="2778202"/>
                </a:moveTo>
                <a:cubicBezTo>
                  <a:pt x="1576606" y="2778795"/>
                  <a:pt x="1663394" y="2792670"/>
                  <a:pt x="1663394" y="2778202"/>
                </a:cubicBezTo>
                <a:lnTo>
                  <a:pt x="1663394" y="2776423"/>
                </a:lnTo>
                <a:cubicBezTo>
                  <a:pt x="2185083" y="2605634"/>
                  <a:pt x="2444552" y="2500589"/>
                  <a:pt x="2991331" y="2709748"/>
                </a:cubicBezTo>
                <a:lnTo>
                  <a:pt x="3000856" y="526981"/>
                </a:lnTo>
                <a:lnTo>
                  <a:pt x="2855082" y="526981"/>
                </a:lnTo>
                <a:cubicBezTo>
                  <a:pt x="2857178" y="1175360"/>
                  <a:pt x="2859273" y="1823738"/>
                  <a:pt x="2861369" y="2472117"/>
                </a:cubicBezTo>
                <a:cubicBezTo>
                  <a:pt x="2483869" y="2318121"/>
                  <a:pt x="2052449" y="2439541"/>
                  <a:pt x="1663394" y="2765302"/>
                </a:cubicBezTo>
                <a:lnTo>
                  <a:pt x="1663394" y="526981"/>
                </a:lnTo>
                <a:lnTo>
                  <a:pt x="1663394" y="430441"/>
                </a:lnTo>
                <a:lnTo>
                  <a:pt x="1663394" y="402054"/>
                </a:lnTo>
                <a:cubicBezTo>
                  <a:pt x="1896442" y="149589"/>
                  <a:pt x="2115835" y="2106"/>
                  <a:pt x="2406065" y="22"/>
                </a:cubicBezTo>
                <a:cubicBezTo>
                  <a:pt x="2537987" y="-925"/>
                  <a:pt x="2684544" y="28169"/>
                  <a:pt x="2853673" y="91100"/>
                </a:cubicBezTo>
                <a:cubicBezTo>
                  <a:pt x="2854039" y="204214"/>
                  <a:pt x="2854404" y="317327"/>
                  <a:pt x="2854770" y="430441"/>
                </a:cubicBezTo>
                <a:lnTo>
                  <a:pt x="3120669" y="428517"/>
                </a:lnTo>
                <a:lnTo>
                  <a:pt x="3120669" y="738345"/>
                </a:lnTo>
                <a:lnTo>
                  <a:pt x="3239999" y="738345"/>
                </a:lnTo>
                <a:lnTo>
                  <a:pt x="3239999" y="3032924"/>
                </a:lnTo>
                <a:lnTo>
                  <a:pt x="0" y="3032924"/>
                </a:lnTo>
                <a:lnTo>
                  <a:pt x="0" y="738345"/>
                </a:lnTo>
                <a:lnTo>
                  <a:pt x="102477" y="738345"/>
                </a:lnTo>
                <a:lnTo>
                  <a:pt x="102477" y="428517"/>
                </a:lnTo>
                <a:lnTo>
                  <a:pt x="385229" y="430441"/>
                </a:lnTo>
                <a:cubicBezTo>
                  <a:pt x="385595" y="317327"/>
                  <a:pt x="385960" y="204214"/>
                  <a:pt x="386326" y="91100"/>
                </a:cubicBezTo>
                <a:cubicBezTo>
                  <a:pt x="555455" y="28169"/>
                  <a:pt x="702013" y="-925"/>
                  <a:pt x="833935" y="22"/>
                </a:cubicBezTo>
                <a:cubicBezTo>
                  <a:pt x="1124164" y="2106"/>
                  <a:pt x="1343558" y="149589"/>
                  <a:pt x="1576606" y="402054"/>
                </a:cubicBezTo>
                <a:lnTo>
                  <a:pt x="1576606" y="430441"/>
                </a:lnTo>
                <a:lnTo>
                  <a:pt x="1576606" y="526981"/>
                </a:lnTo>
                <a:lnTo>
                  <a:pt x="1576606" y="2765302"/>
                </a:lnTo>
                <a:cubicBezTo>
                  <a:pt x="1187550" y="2439541"/>
                  <a:pt x="756130" y="2318121"/>
                  <a:pt x="378630" y="2472117"/>
                </a:cubicBezTo>
                <a:lnTo>
                  <a:pt x="384918" y="526981"/>
                </a:lnTo>
                <a:lnTo>
                  <a:pt x="239143" y="526981"/>
                </a:lnTo>
                <a:lnTo>
                  <a:pt x="229618" y="2690698"/>
                </a:lnTo>
                <a:cubicBezTo>
                  <a:pt x="773243" y="2466244"/>
                  <a:pt x="1081748" y="2626096"/>
                  <a:pt x="1576606" y="2776423"/>
                </a:cubicBezTo>
              </a:path>
            </a:pathLst>
          </a:custGeom>
          <a:solidFill>
            <a:srgbClr val="FDC3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90" name="Round Same Side Corner Rectangle 6">
            <a:extLst>
              <a:ext uri="{FF2B5EF4-FFF2-40B4-BE49-F238E27FC236}">
                <a16:creationId xmlns:a16="http://schemas.microsoft.com/office/drawing/2014/main" id="{11207448-F26A-4EF1-8764-2D6798600849}"/>
              </a:ext>
            </a:extLst>
          </p:cNvPr>
          <p:cNvSpPr/>
          <p:nvPr/>
        </p:nvSpPr>
        <p:spPr>
          <a:xfrm rot="2700000">
            <a:off x="5370945" y="5350358"/>
            <a:ext cx="190721" cy="764623"/>
          </a:xfrm>
          <a:custGeom>
            <a:avLst/>
            <a:gdLst/>
            <a:ahLst/>
            <a:cxnLst/>
            <a:rect l="l" t="t" r="r" b="b"/>
            <a:pathLst>
              <a:path w="1035916" h="4153123">
                <a:moveTo>
                  <a:pt x="277501" y="3759099"/>
                </a:moveTo>
                <a:lnTo>
                  <a:pt x="758408" y="3759099"/>
                </a:lnTo>
                <a:lnTo>
                  <a:pt x="517954" y="4153123"/>
                </a:lnTo>
                <a:close/>
                <a:moveTo>
                  <a:pt x="42612" y="2944898"/>
                </a:moveTo>
                <a:cubicBezTo>
                  <a:pt x="153922" y="2941505"/>
                  <a:pt x="246502" y="2889483"/>
                  <a:pt x="275675" y="2819018"/>
                </a:cubicBezTo>
                <a:cubicBezTo>
                  <a:pt x="304648" y="2892614"/>
                  <a:pt x="403763" y="2945872"/>
                  <a:pt x="521107" y="2945872"/>
                </a:cubicBezTo>
                <a:cubicBezTo>
                  <a:pt x="638453" y="2945872"/>
                  <a:pt x="737567" y="2892613"/>
                  <a:pt x="766540" y="2819017"/>
                </a:cubicBezTo>
                <a:cubicBezTo>
                  <a:pt x="795133" y="2888142"/>
                  <a:pt x="884783" y="2939514"/>
                  <a:pt x="993299" y="2944464"/>
                </a:cubicBezTo>
                <a:lnTo>
                  <a:pt x="776840" y="3657264"/>
                </a:lnTo>
                <a:lnTo>
                  <a:pt x="258940" y="3657264"/>
                </a:lnTo>
                <a:close/>
                <a:moveTo>
                  <a:pt x="809102" y="564558"/>
                </a:moveTo>
                <a:lnTo>
                  <a:pt x="1035914" y="564558"/>
                </a:lnTo>
                <a:lnTo>
                  <a:pt x="1035915" y="2838682"/>
                </a:lnTo>
                <a:cubicBezTo>
                  <a:pt x="1029586" y="2840409"/>
                  <a:pt x="1023074" y="2840731"/>
                  <a:pt x="1016490" y="2840731"/>
                </a:cubicBezTo>
                <a:cubicBezTo>
                  <a:pt x="901952" y="2840731"/>
                  <a:pt x="809102" y="2743612"/>
                  <a:pt x="809101" y="2623810"/>
                </a:cubicBezTo>
                <a:close/>
                <a:moveTo>
                  <a:pt x="310569" y="564558"/>
                </a:moveTo>
                <a:lnTo>
                  <a:pt x="725347" y="564558"/>
                </a:lnTo>
                <a:lnTo>
                  <a:pt x="725347" y="2633342"/>
                </a:lnTo>
                <a:cubicBezTo>
                  <a:pt x="725347" y="2747880"/>
                  <a:pt x="632496" y="2840731"/>
                  <a:pt x="517958" y="2840731"/>
                </a:cubicBezTo>
                <a:cubicBezTo>
                  <a:pt x="403420" y="2840731"/>
                  <a:pt x="310569" y="2747880"/>
                  <a:pt x="310569" y="2633342"/>
                </a:cubicBezTo>
                <a:close/>
                <a:moveTo>
                  <a:pt x="0" y="564557"/>
                </a:moveTo>
                <a:lnTo>
                  <a:pt x="226813" y="564557"/>
                </a:lnTo>
                <a:lnTo>
                  <a:pt x="226813" y="2623810"/>
                </a:lnTo>
                <a:cubicBezTo>
                  <a:pt x="226813" y="2743612"/>
                  <a:pt x="133962" y="2840731"/>
                  <a:pt x="19424" y="2840730"/>
                </a:cubicBezTo>
                <a:cubicBezTo>
                  <a:pt x="12841" y="2840730"/>
                  <a:pt x="6329" y="2840409"/>
                  <a:pt x="0" y="2838682"/>
                </a:cubicBezTo>
                <a:close/>
                <a:moveTo>
                  <a:pt x="71964" y="71964"/>
                </a:moveTo>
                <a:cubicBezTo>
                  <a:pt x="116427" y="27501"/>
                  <a:pt x="177852" y="0"/>
                  <a:pt x="245701" y="0"/>
                </a:cubicBezTo>
                <a:lnTo>
                  <a:pt x="790215" y="0"/>
                </a:lnTo>
                <a:cubicBezTo>
                  <a:pt x="925912" y="0"/>
                  <a:pt x="1035916" y="110004"/>
                  <a:pt x="1035916" y="245701"/>
                </a:cubicBezTo>
                <a:cubicBezTo>
                  <a:pt x="1035916" y="327601"/>
                  <a:pt x="1035915" y="409501"/>
                  <a:pt x="1035915" y="491401"/>
                </a:cubicBezTo>
                <a:lnTo>
                  <a:pt x="0" y="491401"/>
                </a:lnTo>
                <a:lnTo>
                  <a:pt x="0" y="245701"/>
                </a:lnTo>
                <a:cubicBezTo>
                  <a:pt x="0" y="177853"/>
                  <a:pt x="27501" y="116427"/>
                  <a:pt x="71964" y="71964"/>
                </a:cubicBezTo>
                <a:close/>
              </a:path>
            </a:pathLst>
          </a:custGeom>
          <a:solidFill>
            <a:srgbClr val="FDC3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91" name="Frame 17">
            <a:extLst>
              <a:ext uri="{FF2B5EF4-FFF2-40B4-BE49-F238E27FC236}">
                <a16:creationId xmlns:a16="http://schemas.microsoft.com/office/drawing/2014/main" id="{1278BF84-DDF3-43F8-88E4-A0F28E4079EF}"/>
              </a:ext>
            </a:extLst>
          </p:cNvPr>
          <p:cNvSpPr/>
          <p:nvPr/>
        </p:nvSpPr>
        <p:spPr>
          <a:xfrm>
            <a:off x="2768153" y="4487294"/>
            <a:ext cx="508153" cy="508153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415456" y="380544"/>
                </a:moveTo>
                <a:lnTo>
                  <a:pt x="415456" y="385333"/>
                </a:lnTo>
                <a:lnTo>
                  <a:pt x="385333" y="385333"/>
                </a:lnTo>
                <a:lnTo>
                  <a:pt x="385333" y="2854667"/>
                </a:lnTo>
                <a:lnTo>
                  <a:pt x="1529120" y="2854667"/>
                </a:lnTo>
                <a:cubicBezTo>
                  <a:pt x="1267123" y="2430711"/>
                  <a:pt x="997530" y="1721825"/>
                  <a:pt x="436017" y="1672600"/>
                </a:cubicBezTo>
                <a:lnTo>
                  <a:pt x="600235" y="1185112"/>
                </a:lnTo>
                <a:cubicBezTo>
                  <a:pt x="1132790" y="1359573"/>
                  <a:pt x="1278822" y="1550851"/>
                  <a:pt x="1544730" y="1923929"/>
                </a:cubicBezTo>
                <a:cubicBezTo>
                  <a:pt x="1789452" y="1379400"/>
                  <a:pt x="1927092" y="1088696"/>
                  <a:pt x="2233403" y="596568"/>
                </a:cubicBezTo>
                <a:lnTo>
                  <a:pt x="2770666" y="596568"/>
                </a:lnTo>
                <a:cubicBezTo>
                  <a:pt x="2331495" y="1220469"/>
                  <a:pt x="1907612" y="2113878"/>
                  <a:pt x="1578489" y="2854667"/>
                </a:cubicBezTo>
                <a:lnTo>
                  <a:pt x="2854667" y="2854667"/>
                </a:lnTo>
                <a:lnTo>
                  <a:pt x="2854667" y="596568"/>
                </a:lnTo>
                <a:lnTo>
                  <a:pt x="2858395" y="596568"/>
                </a:lnTo>
                <a:lnTo>
                  <a:pt x="2858395" y="380544"/>
                </a:lnTo>
                <a:close/>
                <a:moveTo>
                  <a:pt x="0" y="0"/>
                </a:moveTo>
                <a:lnTo>
                  <a:pt x="3240000" y="0"/>
                </a:lnTo>
                <a:lnTo>
                  <a:pt x="3240000" y="3240000"/>
                </a:lnTo>
                <a:lnTo>
                  <a:pt x="0" y="3240000"/>
                </a:lnTo>
                <a:close/>
              </a:path>
            </a:pathLst>
          </a:custGeom>
          <a:solidFill>
            <a:srgbClr val="FDC3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92" name="Rounded Rectangle 5">
            <a:extLst>
              <a:ext uri="{FF2B5EF4-FFF2-40B4-BE49-F238E27FC236}">
                <a16:creationId xmlns:a16="http://schemas.microsoft.com/office/drawing/2014/main" id="{B5A177C8-7AB0-4E40-873A-70F231B3FA06}"/>
              </a:ext>
            </a:extLst>
          </p:cNvPr>
          <p:cNvSpPr/>
          <p:nvPr/>
        </p:nvSpPr>
        <p:spPr>
          <a:xfrm flipH="1">
            <a:off x="8494337" y="2427983"/>
            <a:ext cx="504633" cy="416291"/>
          </a:xfrm>
          <a:custGeom>
            <a:avLst/>
            <a:gdLst>
              <a:gd name="connsiteX0" fmla="*/ 1384251 w 3217557"/>
              <a:gd name="connsiteY0" fmla="*/ 661544 h 2702049"/>
              <a:gd name="connsiteX1" fmla="*/ 1574067 w 3217557"/>
              <a:gd name="connsiteY1" fmla="*/ 851360 h 2702049"/>
              <a:gd name="connsiteX2" fmla="*/ 1384251 w 3217557"/>
              <a:gd name="connsiteY2" fmla="*/ 1041176 h 2702049"/>
              <a:gd name="connsiteX3" fmla="*/ 1194435 w 3217557"/>
              <a:gd name="connsiteY3" fmla="*/ 851360 h 2702049"/>
              <a:gd name="connsiteX4" fmla="*/ 1384251 w 3217557"/>
              <a:gd name="connsiteY4" fmla="*/ 661544 h 2702049"/>
              <a:gd name="connsiteX5" fmla="*/ 1993421 w 3217557"/>
              <a:gd name="connsiteY5" fmla="*/ 661544 h 2702049"/>
              <a:gd name="connsiteX6" fmla="*/ 2183237 w 3217557"/>
              <a:gd name="connsiteY6" fmla="*/ 851360 h 2702049"/>
              <a:gd name="connsiteX7" fmla="*/ 1993421 w 3217557"/>
              <a:gd name="connsiteY7" fmla="*/ 1041176 h 2702049"/>
              <a:gd name="connsiteX8" fmla="*/ 1803605 w 3217557"/>
              <a:gd name="connsiteY8" fmla="*/ 851360 h 2702049"/>
              <a:gd name="connsiteX9" fmla="*/ 1993421 w 3217557"/>
              <a:gd name="connsiteY9" fmla="*/ 661544 h 2702049"/>
              <a:gd name="connsiteX10" fmla="*/ 2602591 w 3217557"/>
              <a:gd name="connsiteY10" fmla="*/ 661544 h 2702049"/>
              <a:gd name="connsiteX11" fmla="*/ 2792407 w 3217557"/>
              <a:gd name="connsiteY11" fmla="*/ 851360 h 2702049"/>
              <a:gd name="connsiteX12" fmla="*/ 2602591 w 3217557"/>
              <a:gd name="connsiteY12" fmla="*/ 1041176 h 2702049"/>
              <a:gd name="connsiteX13" fmla="*/ 2412775 w 3217557"/>
              <a:gd name="connsiteY13" fmla="*/ 851360 h 2702049"/>
              <a:gd name="connsiteX14" fmla="*/ 2602591 w 3217557"/>
              <a:gd name="connsiteY14" fmla="*/ 661544 h 2702049"/>
              <a:gd name="connsiteX15" fmla="*/ 677114 w 3217557"/>
              <a:gd name="connsiteY15" fmla="*/ 569491 h 2702049"/>
              <a:gd name="connsiteX16" fmla="*/ 330916 w 3217557"/>
              <a:gd name="connsiteY16" fmla="*/ 569491 h 2702049"/>
              <a:gd name="connsiteX17" fmla="*/ 0 w 3217557"/>
              <a:gd name="connsiteY17" fmla="*/ 900407 h 2702049"/>
              <a:gd name="connsiteX18" fmla="*/ 0 w 3217557"/>
              <a:gd name="connsiteY18" fmla="*/ 1952009 h 2702049"/>
              <a:gd name="connsiteX19" fmla="*/ 330916 w 3217557"/>
              <a:gd name="connsiteY19" fmla="*/ 2282925 h 2702049"/>
              <a:gd name="connsiteX20" fmla="*/ 711670 w 3217557"/>
              <a:gd name="connsiteY20" fmla="*/ 2282925 h 2702049"/>
              <a:gd name="connsiteX21" fmla="*/ 15770 w 3217557"/>
              <a:gd name="connsiteY21" fmla="*/ 2702049 h 2702049"/>
              <a:gd name="connsiteX22" fmla="*/ 1294529 w 3217557"/>
              <a:gd name="connsiteY22" fmla="*/ 2282925 h 2702049"/>
              <a:gd name="connsiteX23" fmla="*/ 2117356 w 3217557"/>
              <a:gd name="connsiteY23" fmla="*/ 2282925 h 2702049"/>
              <a:gd name="connsiteX24" fmla="*/ 2418395 w 3217557"/>
              <a:gd name="connsiteY24" fmla="*/ 2087951 h 2702049"/>
              <a:gd name="connsiteX25" fmla="*/ 1830857 w 3217557"/>
              <a:gd name="connsiteY25" fmla="*/ 1799347 h 2702049"/>
              <a:gd name="connsiteX26" fmla="*/ 1008030 w 3217557"/>
              <a:gd name="connsiteY26" fmla="*/ 1799347 h 2702049"/>
              <a:gd name="connsiteX27" fmla="*/ 677114 w 3217557"/>
              <a:gd name="connsiteY27" fmla="*/ 1468431 h 2702049"/>
              <a:gd name="connsiteX28" fmla="*/ 677114 w 3217557"/>
              <a:gd name="connsiteY28" fmla="*/ 569491 h 2702049"/>
              <a:gd name="connsiteX29" fmla="*/ 2886641 w 3217557"/>
              <a:gd name="connsiteY29" fmla="*/ 0 h 2702049"/>
              <a:gd name="connsiteX30" fmla="*/ 1100201 w 3217557"/>
              <a:gd name="connsiteY30" fmla="*/ 0 h 2702049"/>
              <a:gd name="connsiteX31" fmla="*/ 769285 w 3217557"/>
              <a:gd name="connsiteY31" fmla="*/ 330916 h 2702049"/>
              <a:gd name="connsiteX32" fmla="*/ 769285 w 3217557"/>
              <a:gd name="connsiteY32" fmla="*/ 1382518 h 2702049"/>
              <a:gd name="connsiteX33" fmla="*/ 1100201 w 3217557"/>
              <a:gd name="connsiteY33" fmla="*/ 1713434 h 2702049"/>
              <a:gd name="connsiteX34" fmla="*/ 1923028 w 3217557"/>
              <a:gd name="connsiteY34" fmla="*/ 1713434 h 2702049"/>
              <a:gd name="connsiteX35" fmla="*/ 3078958 w 3217557"/>
              <a:gd name="connsiteY35" fmla="*/ 2077967 h 2702049"/>
              <a:gd name="connsiteX36" fmla="*/ 2505887 w 3217557"/>
              <a:gd name="connsiteY36" fmla="*/ 1713434 h 2702049"/>
              <a:gd name="connsiteX37" fmla="*/ 2886641 w 3217557"/>
              <a:gd name="connsiteY37" fmla="*/ 1713434 h 2702049"/>
              <a:gd name="connsiteX38" fmla="*/ 3217557 w 3217557"/>
              <a:gd name="connsiteY38" fmla="*/ 1382518 h 2702049"/>
              <a:gd name="connsiteX39" fmla="*/ 3217557 w 3217557"/>
              <a:gd name="connsiteY39" fmla="*/ 330916 h 2702049"/>
              <a:gd name="connsiteX40" fmla="*/ 2886641 w 3217557"/>
              <a:gd name="connsiteY40" fmla="*/ 0 h 2702049"/>
              <a:gd name="connsiteX0" fmla="*/ 1384251 w 3217557"/>
              <a:gd name="connsiteY0" fmla="*/ 661544 h 2702049"/>
              <a:gd name="connsiteX1" fmla="*/ 1574067 w 3217557"/>
              <a:gd name="connsiteY1" fmla="*/ 851360 h 2702049"/>
              <a:gd name="connsiteX2" fmla="*/ 1384251 w 3217557"/>
              <a:gd name="connsiteY2" fmla="*/ 1041176 h 2702049"/>
              <a:gd name="connsiteX3" fmla="*/ 1194435 w 3217557"/>
              <a:gd name="connsiteY3" fmla="*/ 851360 h 2702049"/>
              <a:gd name="connsiteX4" fmla="*/ 1384251 w 3217557"/>
              <a:gd name="connsiteY4" fmla="*/ 661544 h 2702049"/>
              <a:gd name="connsiteX5" fmla="*/ 1993421 w 3217557"/>
              <a:gd name="connsiteY5" fmla="*/ 661544 h 2702049"/>
              <a:gd name="connsiteX6" fmla="*/ 2183237 w 3217557"/>
              <a:gd name="connsiteY6" fmla="*/ 851360 h 2702049"/>
              <a:gd name="connsiteX7" fmla="*/ 1993421 w 3217557"/>
              <a:gd name="connsiteY7" fmla="*/ 1041176 h 2702049"/>
              <a:gd name="connsiteX8" fmla="*/ 1803605 w 3217557"/>
              <a:gd name="connsiteY8" fmla="*/ 851360 h 2702049"/>
              <a:gd name="connsiteX9" fmla="*/ 1993421 w 3217557"/>
              <a:gd name="connsiteY9" fmla="*/ 661544 h 2702049"/>
              <a:gd name="connsiteX10" fmla="*/ 2602591 w 3217557"/>
              <a:gd name="connsiteY10" fmla="*/ 661544 h 2702049"/>
              <a:gd name="connsiteX11" fmla="*/ 2792407 w 3217557"/>
              <a:gd name="connsiteY11" fmla="*/ 851360 h 2702049"/>
              <a:gd name="connsiteX12" fmla="*/ 2602591 w 3217557"/>
              <a:gd name="connsiteY12" fmla="*/ 1041176 h 2702049"/>
              <a:gd name="connsiteX13" fmla="*/ 2412775 w 3217557"/>
              <a:gd name="connsiteY13" fmla="*/ 851360 h 2702049"/>
              <a:gd name="connsiteX14" fmla="*/ 2602591 w 3217557"/>
              <a:gd name="connsiteY14" fmla="*/ 661544 h 2702049"/>
              <a:gd name="connsiteX15" fmla="*/ 677114 w 3217557"/>
              <a:gd name="connsiteY15" fmla="*/ 569491 h 2702049"/>
              <a:gd name="connsiteX16" fmla="*/ 330916 w 3217557"/>
              <a:gd name="connsiteY16" fmla="*/ 569491 h 2702049"/>
              <a:gd name="connsiteX17" fmla="*/ 0 w 3217557"/>
              <a:gd name="connsiteY17" fmla="*/ 900407 h 2702049"/>
              <a:gd name="connsiteX18" fmla="*/ 0 w 3217557"/>
              <a:gd name="connsiteY18" fmla="*/ 1952009 h 2702049"/>
              <a:gd name="connsiteX19" fmla="*/ 330916 w 3217557"/>
              <a:gd name="connsiteY19" fmla="*/ 2282925 h 2702049"/>
              <a:gd name="connsiteX20" fmla="*/ 711670 w 3217557"/>
              <a:gd name="connsiteY20" fmla="*/ 2282925 h 2702049"/>
              <a:gd name="connsiteX21" fmla="*/ 15770 w 3217557"/>
              <a:gd name="connsiteY21" fmla="*/ 2702049 h 2702049"/>
              <a:gd name="connsiteX22" fmla="*/ 1294529 w 3217557"/>
              <a:gd name="connsiteY22" fmla="*/ 2282925 h 2702049"/>
              <a:gd name="connsiteX23" fmla="*/ 2117356 w 3217557"/>
              <a:gd name="connsiteY23" fmla="*/ 2282925 h 2702049"/>
              <a:gd name="connsiteX24" fmla="*/ 2418395 w 3217557"/>
              <a:gd name="connsiteY24" fmla="*/ 2087951 h 2702049"/>
              <a:gd name="connsiteX25" fmla="*/ 1830857 w 3217557"/>
              <a:gd name="connsiteY25" fmla="*/ 1799347 h 2702049"/>
              <a:gd name="connsiteX26" fmla="*/ 1008030 w 3217557"/>
              <a:gd name="connsiteY26" fmla="*/ 1799347 h 2702049"/>
              <a:gd name="connsiteX27" fmla="*/ 677114 w 3217557"/>
              <a:gd name="connsiteY27" fmla="*/ 1468431 h 2702049"/>
              <a:gd name="connsiteX28" fmla="*/ 677114 w 3217557"/>
              <a:gd name="connsiteY28" fmla="*/ 569491 h 2702049"/>
              <a:gd name="connsiteX29" fmla="*/ 2886641 w 3217557"/>
              <a:gd name="connsiteY29" fmla="*/ 0 h 2702049"/>
              <a:gd name="connsiteX30" fmla="*/ 1100201 w 3217557"/>
              <a:gd name="connsiteY30" fmla="*/ 0 h 2702049"/>
              <a:gd name="connsiteX31" fmla="*/ 769285 w 3217557"/>
              <a:gd name="connsiteY31" fmla="*/ 330916 h 2702049"/>
              <a:gd name="connsiteX32" fmla="*/ 769285 w 3217557"/>
              <a:gd name="connsiteY32" fmla="*/ 1382518 h 2702049"/>
              <a:gd name="connsiteX33" fmla="*/ 1100201 w 3217557"/>
              <a:gd name="connsiteY33" fmla="*/ 1713434 h 2702049"/>
              <a:gd name="connsiteX34" fmla="*/ 1923028 w 3217557"/>
              <a:gd name="connsiteY34" fmla="*/ 1713434 h 2702049"/>
              <a:gd name="connsiteX35" fmla="*/ 3078958 w 3217557"/>
              <a:gd name="connsiteY35" fmla="*/ 2077967 h 2702049"/>
              <a:gd name="connsiteX36" fmla="*/ 2505887 w 3217557"/>
              <a:gd name="connsiteY36" fmla="*/ 1713434 h 2702049"/>
              <a:gd name="connsiteX37" fmla="*/ 2886641 w 3217557"/>
              <a:gd name="connsiteY37" fmla="*/ 1713434 h 2702049"/>
              <a:gd name="connsiteX38" fmla="*/ 3217557 w 3217557"/>
              <a:gd name="connsiteY38" fmla="*/ 1382518 h 2702049"/>
              <a:gd name="connsiteX39" fmla="*/ 3217557 w 3217557"/>
              <a:gd name="connsiteY39" fmla="*/ 330916 h 2702049"/>
              <a:gd name="connsiteX40" fmla="*/ 2886641 w 3217557"/>
              <a:gd name="connsiteY40" fmla="*/ 0 h 2702049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3217557" h="2654282">
                <a:moveTo>
                  <a:pt x="1384251" y="661544"/>
                </a:moveTo>
                <a:cubicBezTo>
                  <a:pt x="1489083" y="661544"/>
                  <a:pt x="1574067" y="746528"/>
                  <a:pt x="1574067" y="851360"/>
                </a:cubicBezTo>
                <a:cubicBezTo>
                  <a:pt x="1574067" y="956192"/>
                  <a:pt x="1489083" y="1041176"/>
                  <a:pt x="1384251" y="1041176"/>
                </a:cubicBezTo>
                <a:cubicBezTo>
                  <a:pt x="1279419" y="1041176"/>
                  <a:pt x="1194435" y="956192"/>
                  <a:pt x="1194435" y="851360"/>
                </a:cubicBezTo>
                <a:cubicBezTo>
                  <a:pt x="1194435" y="746528"/>
                  <a:pt x="1279419" y="661544"/>
                  <a:pt x="1384251" y="661544"/>
                </a:cubicBezTo>
                <a:close/>
                <a:moveTo>
                  <a:pt x="1993421" y="661544"/>
                </a:moveTo>
                <a:cubicBezTo>
                  <a:pt x="2098253" y="661544"/>
                  <a:pt x="2183237" y="746528"/>
                  <a:pt x="2183237" y="851360"/>
                </a:cubicBezTo>
                <a:cubicBezTo>
                  <a:pt x="2183237" y="956192"/>
                  <a:pt x="2098253" y="1041176"/>
                  <a:pt x="1993421" y="1041176"/>
                </a:cubicBezTo>
                <a:cubicBezTo>
                  <a:pt x="1888589" y="1041176"/>
                  <a:pt x="1803605" y="956192"/>
                  <a:pt x="1803605" y="851360"/>
                </a:cubicBezTo>
                <a:cubicBezTo>
                  <a:pt x="1803605" y="746528"/>
                  <a:pt x="1888589" y="661544"/>
                  <a:pt x="1993421" y="661544"/>
                </a:cubicBezTo>
                <a:close/>
                <a:moveTo>
                  <a:pt x="2602591" y="661544"/>
                </a:moveTo>
                <a:cubicBezTo>
                  <a:pt x="2707423" y="661544"/>
                  <a:pt x="2792407" y="746528"/>
                  <a:pt x="2792407" y="851360"/>
                </a:cubicBezTo>
                <a:cubicBezTo>
                  <a:pt x="2792407" y="956192"/>
                  <a:pt x="2707423" y="1041176"/>
                  <a:pt x="2602591" y="1041176"/>
                </a:cubicBezTo>
                <a:cubicBezTo>
                  <a:pt x="2497759" y="1041176"/>
                  <a:pt x="2412775" y="956192"/>
                  <a:pt x="2412775" y="851360"/>
                </a:cubicBezTo>
                <a:cubicBezTo>
                  <a:pt x="2412775" y="746528"/>
                  <a:pt x="2497759" y="661544"/>
                  <a:pt x="2602591" y="661544"/>
                </a:cubicBezTo>
                <a:close/>
                <a:moveTo>
                  <a:pt x="677114" y="569491"/>
                </a:moveTo>
                <a:lnTo>
                  <a:pt x="330916" y="569491"/>
                </a:lnTo>
                <a:cubicBezTo>
                  <a:pt x="148156" y="569491"/>
                  <a:pt x="0" y="717647"/>
                  <a:pt x="0" y="900407"/>
                </a:cubicBezTo>
                <a:lnTo>
                  <a:pt x="0" y="1952009"/>
                </a:lnTo>
                <a:cubicBezTo>
                  <a:pt x="0" y="2134769"/>
                  <a:pt x="148156" y="2282925"/>
                  <a:pt x="330916" y="2282925"/>
                </a:cubicBezTo>
                <a:lnTo>
                  <a:pt x="711670" y="2282925"/>
                </a:lnTo>
                <a:cubicBezTo>
                  <a:pt x="639726" y="2394386"/>
                  <a:pt x="647101" y="2475544"/>
                  <a:pt x="275077" y="2654282"/>
                </a:cubicBezTo>
                <a:cubicBezTo>
                  <a:pt x="900998" y="2583693"/>
                  <a:pt x="998412" y="2552618"/>
                  <a:pt x="1294529" y="2282925"/>
                </a:cubicBezTo>
                <a:lnTo>
                  <a:pt x="2117356" y="2282925"/>
                </a:lnTo>
                <a:cubicBezTo>
                  <a:pt x="2251554" y="2282925"/>
                  <a:pt x="2367095" y="2203043"/>
                  <a:pt x="2418395" y="2087951"/>
                </a:cubicBezTo>
                <a:cubicBezTo>
                  <a:pt x="2205538" y="2022975"/>
                  <a:pt x="2032941" y="1932583"/>
                  <a:pt x="1830857" y="1799347"/>
                </a:cubicBezTo>
                <a:lnTo>
                  <a:pt x="1008030" y="1799347"/>
                </a:lnTo>
                <a:cubicBezTo>
                  <a:pt x="825270" y="1799347"/>
                  <a:pt x="677114" y="1651191"/>
                  <a:pt x="677114" y="1468431"/>
                </a:cubicBezTo>
                <a:lnTo>
                  <a:pt x="677114" y="569491"/>
                </a:lnTo>
                <a:close/>
                <a:moveTo>
                  <a:pt x="2886641" y="0"/>
                </a:moveTo>
                <a:lnTo>
                  <a:pt x="1100201" y="0"/>
                </a:lnTo>
                <a:cubicBezTo>
                  <a:pt x="917441" y="0"/>
                  <a:pt x="769285" y="148156"/>
                  <a:pt x="769285" y="330916"/>
                </a:cubicBezTo>
                <a:lnTo>
                  <a:pt x="769285" y="1382518"/>
                </a:lnTo>
                <a:cubicBezTo>
                  <a:pt x="769285" y="1565278"/>
                  <a:pt x="917441" y="1713434"/>
                  <a:pt x="1100201" y="1713434"/>
                </a:cubicBezTo>
                <a:lnTo>
                  <a:pt x="1923028" y="1713434"/>
                </a:lnTo>
                <a:cubicBezTo>
                  <a:pt x="2301032" y="1962656"/>
                  <a:pt x="2453037" y="2007378"/>
                  <a:pt x="3078958" y="2077967"/>
                </a:cubicBezTo>
                <a:cubicBezTo>
                  <a:pt x="2713759" y="1878758"/>
                  <a:pt x="2673367" y="1899957"/>
                  <a:pt x="2505887" y="1713434"/>
                </a:cubicBezTo>
                <a:lnTo>
                  <a:pt x="2886641" y="1713434"/>
                </a:lnTo>
                <a:cubicBezTo>
                  <a:pt x="3069401" y="1713434"/>
                  <a:pt x="3217557" y="1565278"/>
                  <a:pt x="3217557" y="1382518"/>
                </a:cubicBezTo>
                <a:lnTo>
                  <a:pt x="3217557" y="330916"/>
                </a:lnTo>
                <a:cubicBezTo>
                  <a:pt x="3217557" y="148156"/>
                  <a:pt x="3069401" y="0"/>
                  <a:pt x="2886641" y="0"/>
                </a:cubicBezTo>
                <a:close/>
              </a:path>
            </a:pathLst>
          </a:custGeom>
          <a:solidFill>
            <a:srgbClr val="FDC3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93" name="Teardrop 1">
            <a:extLst>
              <a:ext uri="{FF2B5EF4-FFF2-40B4-BE49-F238E27FC236}">
                <a16:creationId xmlns:a16="http://schemas.microsoft.com/office/drawing/2014/main" id="{45BBC696-75E7-44AB-A411-9B80C52FFE5A}"/>
              </a:ext>
            </a:extLst>
          </p:cNvPr>
          <p:cNvSpPr/>
          <p:nvPr/>
        </p:nvSpPr>
        <p:spPr>
          <a:xfrm rot="18805991">
            <a:off x="8518609" y="1413225"/>
            <a:ext cx="551843" cy="546087"/>
          </a:xfrm>
          <a:custGeom>
            <a:avLst/>
            <a:gdLst/>
            <a:ahLst/>
            <a:cxnLst/>
            <a:rect l="l" t="t" r="r" b="b"/>
            <a:pathLst>
              <a:path w="1807241" h="1788383">
                <a:moveTo>
                  <a:pt x="712876" y="1117592"/>
                </a:moveTo>
                <a:cubicBezTo>
                  <a:pt x="771173" y="1181828"/>
                  <a:pt x="811089" y="1255910"/>
                  <a:pt x="847925" y="1348018"/>
                </a:cubicBezTo>
                <a:cubicBezTo>
                  <a:pt x="814544" y="1418896"/>
                  <a:pt x="753893" y="1474052"/>
                  <a:pt x="679064" y="1498332"/>
                </a:cubicBezTo>
                <a:lnTo>
                  <a:pt x="308226" y="1106637"/>
                </a:lnTo>
                <a:cubicBezTo>
                  <a:pt x="336560" y="1033247"/>
                  <a:pt x="394949" y="975701"/>
                  <a:pt x="467546" y="946245"/>
                </a:cubicBezTo>
                <a:cubicBezTo>
                  <a:pt x="577903" y="998968"/>
                  <a:pt x="654580" y="1053357"/>
                  <a:pt x="712876" y="1117592"/>
                </a:cubicBezTo>
                <a:close/>
                <a:moveTo>
                  <a:pt x="1038527" y="398886"/>
                </a:moveTo>
                <a:lnTo>
                  <a:pt x="1405560" y="786562"/>
                </a:lnTo>
                <a:cubicBezTo>
                  <a:pt x="1374476" y="799049"/>
                  <a:pt x="1340402" y="804299"/>
                  <a:pt x="1305054" y="803332"/>
                </a:cubicBezTo>
                <a:lnTo>
                  <a:pt x="1008167" y="795212"/>
                </a:lnTo>
                <a:lnTo>
                  <a:pt x="1016288" y="498325"/>
                </a:lnTo>
                <a:cubicBezTo>
                  <a:pt x="1017255" y="462976"/>
                  <a:pt x="1024360" y="429240"/>
                  <a:pt x="1038527" y="398886"/>
                </a:cubicBezTo>
                <a:close/>
                <a:moveTo>
                  <a:pt x="1097925" y="218888"/>
                </a:moveTo>
                <a:cubicBezTo>
                  <a:pt x="992582" y="279303"/>
                  <a:pt x="921871" y="392886"/>
                  <a:pt x="921053" y="523256"/>
                </a:cubicBezTo>
                <a:lnTo>
                  <a:pt x="919136" y="828763"/>
                </a:lnTo>
                <a:lnTo>
                  <a:pt x="830924" y="915875"/>
                </a:lnTo>
                <a:lnTo>
                  <a:pt x="525417" y="913958"/>
                </a:lnTo>
                <a:cubicBezTo>
                  <a:pt x="403891" y="913196"/>
                  <a:pt x="296188" y="973343"/>
                  <a:pt x="234366" y="1067831"/>
                </a:cubicBezTo>
                <a:lnTo>
                  <a:pt x="710285" y="1570519"/>
                </a:lnTo>
                <a:cubicBezTo>
                  <a:pt x="811872" y="1510375"/>
                  <a:pt x="878808" y="1399439"/>
                  <a:pt x="879603" y="1272618"/>
                </a:cubicBezTo>
                <a:lnTo>
                  <a:pt x="881520" y="967111"/>
                </a:lnTo>
                <a:lnTo>
                  <a:pt x="969732" y="879999"/>
                </a:lnTo>
                <a:lnTo>
                  <a:pt x="1275239" y="881916"/>
                </a:lnTo>
                <a:cubicBezTo>
                  <a:pt x="1400271" y="882701"/>
                  <a:pt x="1510670" y="819011"/>
                  <a:pt x="1573529" y="721242"/>
                </a:cubicBezTo>
                <a:close/>
                <a:moveTo>
                  <a:pt x="1162945" y="27894"/>
                </a:moveTo>
                <a:lnTo>
                  <a:pt x="1782798" y="682611"/>
                </a:lnTo>
                <a:cubicBezTo>
                  <a:pt x="1816692" y="718411"/>
                  <a:pt x="1815147" y="774907"/>
                  <a:pt x="1779347" y="808801"/>
                </a:cubicBezTo>
                <a:cubicBezTo>
                  <a:pt x="1743547" y="842694"/>
                  <a:pt x="1687050" y="841149"/>
                  <a:pt x="1653157" y="805349"/>
                </a:cubicBezTo>
                <a:lnTo>
                  <a:pt x="1644015" y="795693"/>
                </a:lnTo>
                <a:cubicBezTo>
                  <a:pt x="1561789" y="910282"/>
                  <a:pt x="1426630" y="983636"/>
                  <a:pt x="1274606" y="982683"/>
                </a:cubicBezTo>
                <a:lnTo>
                  <a:pt x="980378" y="980836"/>
                </a:lnTo>
                <a:lnTo>
                  <a:pt x="980378" y="1270380"/>
                </a:lnTo>
                <a:cubicBezTo>
                  <a:pt x="980378" y="1427425"/>
                  <a:pt x="901198" y="1565976"/>
                  <a:pt x="779756" y="1647056"/>
                </a:cubicBezTo>
                <a:cubicBezTo>
                  <a:pt x="807405" y="1681913"/>
                  <a:pt x="803595" y="1732594"/>
                  <a:pt x="770486" y="1763941"/>
                </a:cubicBezTo>
                <a:cubicBezTo>
                  <a:pt x="734686" y="1797834"/>
                  <a:pt x="678189" y="1796289"/>
                  <a:pt x="644296" y="1760489"/>
                </a:cubicBezTo>
                <a:lnTo>
                  <a:pt x="24442" y="1105772"/>
                </a:lnTo>
                <a:cubicBezTo>
                  <a:pt x="-9451" y="1069973"/>
                  <a:pt x="-7906" y="1013476"/>
                  <a:pt x="27894" y="979583"/>
                </a:cubicBezTo>
                <a:cubicBezTo>
                  <a:pt x="63694" y="945689"/>
                  <a:pt x="120190" y="947235"/>
                  <a:pt x="154084" y="983034"/>
                </a:cubicBezTo>
                <a:lnTo>
                  <a:pt x="163237" y="992702"/>
                </a:lnTo>
                <a:cubicBezTo>
                  <a:pt x="244774" y="882877"/>
                  <a:pt x="375836" y="813180"/>
                  <a:pt x="523178" y="813180"/>
                </a:cubicBezTo>
                <a:lnTo>
                  <a:pt x="818460" y="813180"/>
                </a:lnTo>
                <a:lnTo>
                  <a:pt x="820284" y="522622"/>
                </a:lnTo>
                <a:cubicBezTo>
                  <a:pt x="821285" y="363119"/>
                  <a:pt x="903845" y="223207"/>
                  <a:pt x="1028952" y="143673"/>
                </a:cubicBezTo>
                <a:cubicBezTo>
                  <a:pt x="999689" y="108599"/>
                  <a:pt x="1002953" y="56445"/>
                  <a:pt x="1036755" y="24443"/>
                </a:cubicBezTo>
                <a:cubicBezTo>
                  <a:pt x="1072555" y="-9451"/>
                  <a:pt x="1129052" y="-7906"/>
                  <a:pt x="1162945" y="27894"/>
                </a:cubicBezTo>
                <a:close/>
              </a:path>
            </a:pathLst>
          </a:custGeom>
          <a:solidFill>
            <a:srgbClr val="FDC3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94" name="Rectangle 130">
            <a:extLst>
              <a:ext uri="{FF2B5EF4-FFF2-40B4-BE49-F238E27FC236}">
                <a16:creationId xmlns:a16="http://schemas.microsoft.com/office/drawing/2014/main" id="{F7759672-254A-46D2-98DF-B919494C603A}"/>
              </a:ext>
            </a:extLst>
          </p:cNvPr>
          <p:cNvSpPr/>
          <p:nvPr/>
        </p:nvSpPr>
        <p:spPr>
          <a:xfrm>
            <a:off x="9324737" y="1413292"/>
            <a:ext cx="544577" cy="547049"/>
          </a:xfrm>
          <a:custGeom>
            <a:avLst/>
            <a:gdLst/>
            <a:ahLst/>
            <a:cxnLst/>
            <a:rect l="l" t="t" r="r" b="b"/>
            <a:pathLst>
              <a:path w="371900" h="373588">
                <a:moveTo>
                  <a:pt x="297080" y="129105"/>
                </a:moveTo>
                <a:lnTo>
                  <a:pt x="284273" y="219737"/>
                </a:lnTo>
                <a:lnTo>
                  <a:pt x="305496" y="219737"/>
                </a:lnTo>
                <a:lnTo>
                  <a:pt x="333001" y="129105"/>
                </a:lnTo>
                <a:close/>
                <a:moveTo>
                  <a:pt x="228265" y="129105"/>
                </a:moveTo>
                <a:lnTo>
                  <a:pt x="228265" y="219737"/>
                </a:lnTo>
                <a:lnTo>
                  <a:pt x="250807" y="219737"/>
                </a:lnTo>
                <a:lnTo>
                  <a:pt x="263614" y="129105"/>
                </a:lnTo>
                <a:close/>
                <a:moveTo>
                  <a:pt x="157021" y="129105"/>
                </a:moveTo>
                <a:lnTo>
                  <a:pt x="175826" y="219737"/>
                </a:lnTo>
                <a:lnTo>
                  <a:pt x="195129" y="219737"/>
                </a:lnTo>
                <a:lnTo>
                  <a:pt x="195129" y="129105"/>
                </a:lnTo>
                <a:close/>
                <a:moveTo>
                  <a:pt x="93087" y="129105"/>
                </a:moveTo>
                <a:lnTo>
                  <a:pt x="117372" y="219737"/>
                </a:lnTo>
                <a:lnTo>
                  <a:pt x="141984" y="219737"/>
                </a:lnTo>
                <a:lnTo>
                  <a:pt x="123179" y="129105"/>
                </a:lnTo>
                <a:close/>
                <a:moveTo>
                  <a:pt x="58494" y="0"/>
                </a:moveTo>
                <a:lnTo>
                  <a:pt x="84208" y="95969"/>
                </a:lnTo>
                <a:lnTo>
                  <a:pt x="354346" y="95969"/>
                </a:lnTo>
                <a:lnTo>
                  <a:pt x="354346" y="97437"/>
                </a:lnTo>
                <a:cubicBezTo>
                  <a:pt x="356087" y="96136"/>
                  <a:pt x="357928" y="96353"/>
                  <a:pt x="359747" y="96905"/>
                </a:cubicBezTo>
                <a:lnTo>
                  <a:pt x="360371" y="97095"/>
                </a:lnTo>
                <a:cubicBezTo>
                  <a:pt x="368954" y="99700"/>
                  <a:pt x="373801" y="108770"/>
                  <a:pt x="371196" y="117354"/>
                </a:cubicBezTo>
                <a:lnTo>
                  <a:pt x="333339" y="242097"/>
                </a:lnTo>
                <a:cubicBezTo>
                  <a:pt x="331591" y="247858"/>
                  <a:pt x="326929" y="251935"/>
                  <a:pt x="321206" y="252122"/>
                </a:cubicBezTo>
                <a:lnTo>
                  <a:pt x="321206" y="252873"/>
                </a:lnTo>
                <a:lnTo>
                  <a:pt x="313576" y="252873"/>
                </a:lnTo>
                <a:cubicBezTo>
                  <a:pt x="313378" y="253010"/>
                  <a:pt x="313229" y="252967"/>
                  <a:pt x="313080" y="252922"/>
                </a:cubicBezTo>
                <a:lnTo>
                  <a:pt x="312919" y="252873"/>
                </a:lnTo>
                <a:lnTo>
                  <a:pt x="126251" y="252873"/>
                </a:lnTo>
                <a:lnTo>
                  <a:pt x="133971" y="281687"/>
                </a:lnTo>
                <a:lnTo>
                  <a:pt x="321075" y="281687"/>
                </a:lnTo>
                <a:lnTo>
                  <a:pt x="321075" y="314823"/>
                </a:lnTo>
                <a:lnTo>
                  <a:pt x="318480" y="314823"/>
                </a:lnTo>
                <a:cubicBezTo>
                  <a:pt x="329614" y="318311"/>
                  <a:pt x="336414" y="328969"/>
                  <a:pt x="336414" y="341215"/>
                </a:cubicBezTo>
                <a:cubicBezTo>
                  <a:pt x="336414" y="359094"/>
                  <a:pt x="321920" y="373588"/>
                  <a:pt x="304041" y="373588"/>
                </a:cubicBezTo>
                <a:cubicBezTo>
                  <a:pt x="286162" y="373588"/>
                  <a:pt x="271668" y="359094"/>
                  <a:pt x="271668" y="341215"/>
                </a:cubicBezTo>
                <a:cubicBezTo>
                  <a:pt x="271668" y="328969"/>
                  <a:pt x="278468" y="318311"/>
                  <a:pt x="289602" y="314823"/>
                </a:cubicBezTo>
                <a:lnTo>
                  <a:pt x="142850" y="314823"/>
                </a:lnTo>
                <a:lnTo>
                  <a:pt x="143397" y="316865"/>
                </a:lnTo>
                <a:cubicBezTo>
                  <a:pt x="151629" y="321811"/>
                  <a:pt x="156401" y="330956"/>
                  <a:pt x="156401" y="341215"/>
                </a:cubicBezTo>
                <a:cubicBezTo>
                  <a:pt x="156401" y="359094"/>
                  <a:pt x="141907" y="373588"/>
                  <a:pt x="124028" y="373588"/>
                </a:cubicBezTo>
                <a:cubicBezTo>
                  <a:pt x="106149" y="373588"/>
                  <a:pt x="91655" y="359094"/>
                  <a:pt x="91655" y="341215"/>
                </a:cubicBezTo>
                <a:cubicBezTo>
                  <a:pt x="91655" y="329356"/>
                  <a:pt x="98032" y="318986"/>
                  <a:pt x="108649" y="315212"/>
                </a:cubicBezTo>
                <a:lnTo>
                  <a:pt x="33542" y="34909"/>
                </a:lnTo>
                <a:lnTo>
                  <a:pt x="0" y="34909"/>
                </a:lnTo>
                <a:lnTo>
                  <a:pt x="0" y="1773"/>
                </a:lnTo>
                <a:lnTo>
                  <a:pt x="51879" y="1773"/>
                </a:lnTo>
                <a:close/>
              </a:path>
            </a:pathLst>
          </a:custGeom>
          <a:solidFill>
            <a:srgbClr val="FDC3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95" name="Right Triangle 17">
            <a:extLst>
              <a:ext uri="{FF2B5EF4-FFF2-40B4-BE49-F238E27FC236}">
                <a16:creationId xmlns:a16="http://schemas.microsoft.com/office/drawing/2014/main" id="{5B989D8F-E127-48E7-B329-C52CA522C191}"/>
              </a:ext>
            </a:extLst>
          </p:cNvPr>
          <p:cNvSpPr>
            <a:spLocks noChangeAspect="1"/>
          </p:cNvSpPr>
          <p:nvPr/>
        </p:nvSpPr>
        <p:spPr>
          <a:xfrm>
            <a:off x="7755390" y="4451903"/>
            <a:ext cx="478148" cy="569324"/>
          </a:xfrm>
          <a:custGeom>
            <a:avLst/>
            <a:gdLst/>
            <a:ahLst/>
            <a:cxnLst/>
            <a:rect l="l" t="t" r="r" b="b"/>
            <a:pathLst>
              <a:path w="2721114" h="3240000">
                <a:moveTo>
                  <a:pt x="1999321" y="2603448"/>
                </a:moveTo>
                <a:lnTo>
                  <a:pt x="1999321" y="2772810"/>
                </a:lnTo>
                <a:lnTo>
                  <a:pt x="2528507" y="2772810"/>
                </a:lnTo>
                <a:lnTo>
                  <a:pt x="2528507" y="2603448"/>
                </a:lnTo>
                <a:close/>
                <a:moveTo>
                  <a:pt x="2263914" y="2230929"/>
                </a:moveTo>
                <a:cubicBezTo>
                  <a:pt x="2516419" y="2230929"/>
                  <a:pt x="2721114" y="2435624"/>
                  <a:pt x="2721114" y="2688129"/>
                </a:cubicBezTo>
                <a:cubicBezTo>
                  <a:pt x="2721114" y="2940634"/>
                  <a:pt x="2516419" y="3145329"/>
                  <a:pt x="2263914" y="3145329"/>
                </a:cubicBezTo>
                <a:cubicBezTo>
                  <a:pt x="2011409" y="3145329"/>
                  <a:pt x="1806714" y="2940634"/>
                  <a:pt x="1806714" y="2688129"/>
                </a:cubicBezTo>
                <a:cubicBezTo>
                  <a:pt x="1806714" y="2435624"/>
                  <a:pt x="2011409" y="2230929"/>
                  <a:pt x="2263914" y="2230929"/>
                </a:cubicBezTo>
                <a:close/>
                <a:moveTo>
                  <a:pt x="1576134" y="17032"/>
                </a:moveTo>
                <a:lnTo>
                  <a:pt x="2276728" y="17032"/>
                </a:lnTo>
                <a:lnTo>
                  <a:pt x="2276728" y="17033"/>
                </a:lnTo>
                <a:lnTo>
                  <a:pt x="1576135" y="17033"/>
                </a:lnTo>
                <a:close/>
                <a:moveTo>
                  <a:pt x="0" y="17032"/>
                </a:moveTo>
                <a:lnTo>
                  <a:pt x="1321887" y="17032"/>
                </a:lnTo>
                <a:lnTo>
                  <a:pt x="1321887" y="996125"/>
                </a:lnTo>
                <a:lnTo>
                  <a:pt x="2276728" y="996125"/>
                </a:lnTo>
                <a:lnTo>
                  <a:pt x="2276728" y="2160187"/>
                </a:lnTo>
                <a:cubicBezTo>
                  <a:pt x="1979345" y="2161001"/>
                  <a:pt x="1738579" y="2402384"/>
                  <a:pt x="1738579" y="2700000"/>
                </a:cubicBezTo>
                <a:cubicBezTo>
                  <a:pt x="1738579" y="2997617"/>
                  <a:pt x="1979345" y="3238999"/>
                  <a:pt x="2276728" y="3239814"/>
                </a:cubicBezTo>
                <a:lnTo>
                  <a:pt x="2276728" y="3240000"/>
                </a:lnTo>
                <a:lnTo>
                  <a:pt x="0" y="3240000"/>
                </a:lnTo>
                <a:close/>
                <a:moveTo>
                  <a:pt x="1436085" y="0"/>
                </a:moveTo>
                <a:lnTo>
                  <a:pt x="2287664" y="888809"/>
                </a:lnTo>
                <a:lnTo>
                  <a:pt x="1436085" y="888809"/>
                </a:lnTo>
                <a:close/>
              </a:path>
            </a:pathLst>
          </a:custGeom>
          <a:solidFill>
            <a:srgbClr val="FDC3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96" name="Right Triangle 17">
            <a:extLst>
              <a:ext uri="{FF2B5EF4-FFF2-40B4-BE49-F238E27FC236}">
                <a16:creationId xmlns:a16="http://schemas.microsoft.com/office/drawing/2014/main" id="{D61B263F-9E2B-4D6D-AE92-C6B011C62C98}"/>
              </a:ext>
            </a:extLst>
          </p:cNvPr>
          <p:cNvSpPr>
            <a:spLocks noChangeAspect="1"/>
          </p:cNvSpPr>
          <p:nvPr/>
        </p:nvSpPr>
        <p:spPr>
          <a:xfrm>
            <a:off x="6880347" y="4451903"/>
            <a:ext cx="478148" cy="569324"/>
          </a:xfrm>
          <a:custGeom>
            <a:avLst/>
            <a:gdLst/>
            <a:ahLst/>
            <a:cxnLst/>
            <a:rect l="l" t="t" r="r" b="b"/>
            <a:pathLst>
              <a:path w="2721114" h="3240000">
                <a:moveTo>
                  <a:pt x="2179233" y="2431577"/>
                </a:moveTo>
                <a:lnTo>
                  <a:pt x="2179233" y="2611489"/>
                </a:lnTo>
                <a:lnTo>
                  <a:pt x="1999321" y="2611489"/>
                </a:lnTo>
                <a:lnTo>
                  <a:pt x="1999321" y="2780851"/>
                </a:lnTo>
                <a:lnTo>
                  <a:pt x="2179233" y="2780851"/>
                </a:lnTo>
                <a:lnTo>
                  <a:pt x="2179233" y="2960763"/>
                </a:lnTo>
                <a:lnTo>
                  <a:pt x="2348595" y="2960763"/>
                </a:lnTo>
                <a:lnTo>
                  <a:pt x="2348595" y="2780851"/>
                </a:lnTo>
                <a:lnTo>
                  <a:pt x="2528507" y="2780851"/>
                </a:lnTo>
                <a:lnTo>
                  <a:pt x="2528507" y="2611489"/>
                </a:lnTo>
                <a:lnTo>
                  <a:pt x="2348595" y="2611489"/>
                </a:lnTo>
                <a:lnTo>
                  <a:pt x="2348595" y="2431577"/>
                </a:lnTo>
                <a:close/>
                <a:moveTo>
                  <a:pt x="2263914" y="2238970"/>
                </a:moveTo>
                <a:cubicBezTo>
                  <a:pt x="2516419" y="2238970"/>
                  <a:pt x="2721114" y="2443665"/>
                  <a:pt x="2721114" y="2696170"/>
                </a:cubicBezTo>
                <a:cubicBezTo>
                  <a:pt x="2721114" y="2948675"/>
                  <a:pt x="2516419" y="3153370"/>
                  <a:pt x="2263914" y="3153370"/>
                </a:cubicBezTo>
                <a:cubicBezTo>
                  <a:pt x="2011409" y="3153370"/>
                  <a:pt x="1806714" y="2948675"/>
                  <a:pt x="1806714" y="2696170"/>
                </a:cubicBezTo>
                <a:cubicBezTo>
                  <a:pt x="1806714" y="2443665"/>
                  <a:pt x="2011409" y="2238970"/>
                  <a:pt x="2263914" y="2238970"/>
                </a:cubicBezTo>
                <a:close/>
                <a:moveTo>
                  <a:pt x="1576134" y="17032"/>
                </a:moveTo>
                <a:lnTo>
                  <a:pt x="2276728" y="17032"/>
                </a:lnTo>
                <a:lnTo>
                  <a:pt x="2276728" y="17033"/>
                </a:lnTo>
                <a:lnTo>
                  <a:pt x="1576135" y="17033"/>
                </a:lnTo>
                <a:close/>
                <a:moveTo>
                  <a:pt x="0" y="17032"/>
                </a:moveTo>
                <a:lnTo>
                  <a:pt x="1321887" y="17032"/>
                </a:lnTo>
                <a:lnTo>
                  <a:pt x="1321887" y="996125"/>
                </a:lnTo>
                <a:lnTo>
                  <a:pt x="2276728" y="996125"/>
                </a:lnTo>
                <a:lnTo>
                  <a:pt x="2276728" y="2160187"/>
                </a:lnTo>
                <a:cubicBezTo>
                  <a:pt x="1979345" y="2161001"/>
                  <a:pt x="1738579" y="2402384"/>
                  <a:pt x="1738579" y="2700000"/>
                </a:cubicBezTo>
                <a:cubicBezTo>
                  <a:pt x="1738579" y="2997617"/>
                  <a:pt x="1979345" y="3238999"/>
                  <a:pt x="2276728" y="3239814"/>
                </a:cubicBezTo>
                <a:lnTo>
                  <a:pt x="2276728" y="3240000"/>
                </a:lnTo>
                <a:lnTo>
                  <a:pt x="0" y="3240000"/>
                </a:lnTo>
                <a:close/>
                <a:moveTo>
                  <a:pt x="1436085" y="0"/>
                </a:moveTo>
                <a:lnTo>
                  <a:pt x="2287664" y="888809"/>
                </a:lnTo>
                <a:lnTo>
                  <a:pt x="1436085" y="888809"/>
                </a:lnTo>
                <a:close/>
              </a:path>
            </a:pathLst>
          </a:custGeom>
          <a:solidFill>
            <a:srgbClr val="FDC3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97" name="Right Triangle 17">
            <a:extLst>
              <a:ext uri="{FF2B5EF4-FFF2-40B4-BE49-F238E27FC236}">
                <a16:creationId xmlns:a16="http://schemas.microsoft.com/office/drawing/2014/main" id="{5E5AE7B0-988E-44BF-89EA-013033086F96}"/>
              </a:ext>
            </a:extLst>
          </p:cNvPr>
          <p:cNvSpPr>
            <a:spLocks noChangeAspect="1"/>
          </p:cNvSpPr>
          <p:nvPr/>
        </p:nvSpPr>
        <p:spPr>
          <a:xfrm>
            <a:off x="8630431" y="4451903"/>
            <a:ext cx="478148" cy="569324"/>
          </a:xfrm>
          <a:custGeom>
            <a:avLst/>
            <a:gdLst/>
            <a:ahLst/>
            <a:cxnLst/>
            <a:rect l="l" t="t" r="r" b="b"/>
            <a:pathLst>
              <a:path w="2721114" h="3240000">
                <a:moveTo>
                  <a:pt x="2136698" y="2449196"/>
                </a:moveTo>
                <a:lnTo>
                  <a:pt x="2016940" y="2568954"/>
                </a:lnTo>
                <a:lnTo>
                  <a:pt x="2144156" y="2696170"/>
                </a:lnTo>
                <a:lnTo>
                  <a:pt x="2016940" y="2823386"/>
                </a:lnTo>
                <a:lnTo>
                  <a:pt x="2136698" y="2943144"/>
                </a:lnTo>
                <a:lnTo>
                  <a:pt x="2263914" y="2815928"/>
                </a:lnTo>
                <a:lnTo>
                  <a:pt x="2391130" y="2943144"/>
                </a:lnTo>
                <a:lnTo>
                  <a:pt x="2510888" y="2823386"/>
                </a:lnTo>
                <a:lnTo>
                  <a:pt x="2383672" y="2696170"/>
                </a:lnTo>
                <a:lnTo>
                  <a:pt x="2510888" y="2568954"/>
                </a:lnTo>
                <a:lnTo>
                  <a:pt x="2391130" y="2449196"/>
                </a:lnTo>
                <a:lnTo>
                  <a:pt x="2263914" y="2576412"/>
                </a:lnTo>
                <a:close/>
                <a:moveTo>
                  <a:pt x="2263914" y="2238970"/>
                </a:moveTo>
                <a:cubicBezTo>
                  <a:pt x="2516419" y="2238970"/>
                  <a:pt x="2721114" y="2443665"/>
                  <a:pt x="2721114" y="2696170"/>
                </a:cubicBezTo>
                <a:cubicBezTo>
                  <a:pt x="2721114" y="2948675"/>
                  <a:pt x="2516419" y="3153370"/>
                  <a:pt x="2263914" y="3153370"/>
                </a:cubicBezTo>
                <a:cubicBezTo>
                  <a:pt x="2011409" y="3153370"/>
                  <a:pt x="1806714" y="2948675"/>
                  <a:pt x="1806714" y="2696170"/>
                </a:cubicBezTo>
                <a:cubicBezTo>
                  <a:pt x="1806714" y="2443665"/>
                  <a:pt x="2011409" y="2238970"/>
                  <a:pt x="2263914" y="2238970"/>
                </a:cubicBezTo>
                <a:close/>
                <a:moveTo>
                  <a:pt x="1576134" y="17032"/>
                </a:moveTo>
                <a:lnTo>
                  <a:pt x="2276728" y="17032"/>
                </a:lnTo>
                <a:lnTo>
                  <a:pt x="2276728" y="17033"/>
                </a:lnTo>
                <a:lnTo>
                  <a:pt x="1576135" y="17033"/>
                </a:lnTo>
                <a:close/>
                <a:moveTo>
                  <a:pt x="0" y="17032"/>
                </a:moveTo>
                <a:lnTo>
                  <a:pt x="1321887" y="17032"/>
                </a:lnTo>
                <a:lnTo>
                  <a:pt x="1321887" y="996125"/>
                </a:lnTo>
                <a:lnTo>
                  <a:pt x="2276728" y="996125"/>
                </a:lnTo>
                <a:lnTo>
                  <a:pt x="2276728" y="2160187"/>
                </a:lnTo>
                <a:cubicBezTo>
                  <a:pt x="1979345" y="2161001"/>
                  <a:pt x="1738579" y="2402384"/>
                  <a:pt x="1738579" y="2700000"/>
                </a:cubicBezTo>
                <a:cubicBezTo>
                  <a:pt x="1738579" y="2997617"/>
                  <a:pt x="1979345" y="3238999"/>
                  <a:pt x="2276728" y="3239814"/>
                </a:cubicBezTo>
                <a:lnTo>
                  <a:pt x="2276728" y="3240000"/>
                </a:lnTo>
                <a:lnTo>
                  <a:pt x="0" y="3240000"/>
                </a:lnTo>
                <a:close/>
                <a:moveTo>
                  <a:pt x="1436085" y="0"/>
                </a:moveTo>
                <a:lnTo>
                  <a:pt x="2287664" y="888809"/>
                </a:lnTo>
                <a:lnTo>
                  <a:pt x="1436085" y="888809"/>
                </a:lnTo>
                <a:close/>
              </a:path>
            </a:pathLst>
          </a:custGeom>
          <a:solidFill>
            <a:srgbClr val="FDC3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98" name="Oval 44">
            <a:extLst>
              <a:ext uri="{FF2B5EF4-FFF2-40B4-BE49-F238E27FC236}">
                <a16:creationId xmlns:a16="http://schemas.microsoft.com/office/drawing/2014/main" id="{94195A6D-E3B2-4E10-BD54-AC5E4FED7A15}"/>
              </a:ext>
            </a:extLst>
          </p:cNvPr>
          <p:cNvSpPr>
            <a:spLocks noChangeAspect="1"/>
          </p:cNvSpPr>
          <p:nvPr/>
        </p:nvSpPr>
        <p:spPr>
          <a:xfrm>
            <a:off x="9505473" y="4451903"/>
            <a:ext cx="478148" cy="569324"/>
          </a:xfrm>
          <a:custGeom>
            <a:avLst/>
            <a:gdLst/>
            <a:ahLst/>
            <a:cxnLst/>
            <a:rect l="l" t="t" r="r" b="b"/>
            <a:pathLst>
              <a:path w="2721114" h="3240000">
                <a:moveTo>
                  <a:pt x="2519839" y="2469622"/>
                </a:moveTo>
                <a:lnTo>
                  <a:pt x="2201779" y="2787682"/>
                </a:lnTo>
                <a:lnTo>
                  <a:pt x="2003023" y="2588926"/>
                </a:lnTo>
                <a:lnTo>
                  <a:pt x="1901669" y="2690281"/>
                </a:lnTo>
                <a:lnTo>
                  <a:pt x="2203868" y="2992480"/>
                </a:lnTo>
                <a:lnTo>
                  <a:pt x="2305222" y="2891125"/>
                </a:lnTo>
                <a:lnTo>
                  <a:pt x="2303133" y="2889037"/>
                </a:lnTo>
                <a:lnTo>
                  <a:pt x="2621194" y="2570977"/>
                </a:lnTo>
                <a:close/>
                <a:moveTo>
                  <a:pt x="2263914" y="2238970"/>
                </a:moveTo>
                <a:cubicBezTo>
                  <a:pt x="2516419" y="2238970"/>
                  <a:pt x="2721114" y="2443665"/>
                  <a:pt x="2721114" y="2696170"/>
                </a:cubicBezTo>
                <a:cubicBezTo>
                  <a:pt x="2721114" y="2948675"/>
                  <a:pt x="2516419" y="3153370"/>
                  <a:pt x="2263914" y="3153370"/>
                </a:cubicBezTo>
                <a:cubicBezTo>
                  <a:pt x="2011409" y="3153370"/>
                  <a:pt x="1806714" y="2948675"/>
                  <a:pt x="1806714" y="2696170"/>
                </a:cubicBezTo>
                <a:cubicBezTo>
                  <a:pt x="1806714" y="2443665"/>
                  <a:pt x="2011409" y="2238970"/>
                  <a:pt x="2263914" y="2238970"/>
                </a:cubicBezTo>
                <a:close/>
                <a:moveTo>
                  <a:pt x="1576134" y="17032"/>
                </a:moveTo>
                <a:lnTo>
                  <a:pt x="2276728" y="17032"/>
                </a:lnTo>
                <a:lnTo>
                  <a:pt x="2276728" y="17033"/>
                </a:lnTo>
                <a:lnTo>
                  <a:pt x="1576135" y="17033"/>
                </a:lnTo>
                <a:close/>
                <a:moveTo>
                  <a:pt x="0" y="17032"/>
                </a:moveTo>
                <a:lnTo>
                  <a:pt x="1321887" y="17032"/>
                </a:lnTo>
                <a:lnTo>
                  <a:pt x="1321887" y="996125"/>
                </a:lnTo>
                <a:lnTo>
                  <a:pt x="2276728" y="996125"/>
                </a:lnTo>
                <a:lnTo>
                  <a:pt x="2276728" y="2160187"/>
                </a:lnTo>
                <a:cubicBezTo>
                  <a:pt x="1979345" y="2161001"/>
                  <a:pt x="1738579" y="2402384"/>
                  <a:pt x="1738579" y="2700000"/>
                </a:cubicBezTo>
                <a:cubicBezTo>
                  <a:pt x="1738579" y="2997617"/>
                  <a:pt x="1979345" y="3238999"/>
                  <a:pt x="2276728" y="3239814"/>
                </a:cubicBezTo>
                <a:lnTo>
                  <a:pt x="2276728" y="3240000"/>
                </a:lnTo>
                <a:lnTo>
                  <a:pt x="0" y="3240000"/>
                </a:lnTo>
                <a:close/>
                <a:moveTo>
                  <a:pt x="1436085" y="0"/>
                </a:moveTo>
                <a:lnTo>
                  <a:pt x="2287664" y="888809"/>
                </a:lnTo>
                <a:lnTo>
                  <a:pt x="1436085" y="888809"/>
                </a:lnTo>
                <a:close/>
              </a:path>
            </a:pathLst>
          </a:custGeom>
          <a:solidFill>
            <a:srgbClr val="FDC3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48" name="Right Triangle 17">
            <a:extLst>
              <a:ext uri="{FF2B5EF4-FFF2-40B4-BE49-F238E27FC236}">
                <a16:creationId xmlns:a16="http://schemas.microsoft.com/office/drawing/2014/main" id="{5E5AE7B0-988E-44BF-89EA-013033086F96}"/>
              </a:ext>
            </a:extLst>
          </p:cNvPr>
          <p:cNvSpPr>
            <a:spLocks noChangeAspect="1"/>
          </p:cNvSpPr>
          <p:nvPr/>
        </p:nvSpPr>
        <p:spPr>
          <a:xfrm>
            <a:off x="6058613" y="4394083"/>
            <a:ext cx="478148" cy="569324"/>
          </a:xfrm>
          <a:custGeom>
            <a:avLst/>
            <a:gdLst/>
            <a:ahLst/>
            <a:cxnLst/>
            <a:rect l="l" t="t" r="r" b="b"/>
            <a:pathLst>
              <a:path w="2721114" h="3240000">
                <a:moveTo>
                  <a:pt x="2136698" y="2449196"/>
                </a:moveTo>
                <a:lnTo>
                  <a:pt x="2016940" y="2568954"/>
                </a:lnTo>
                <a:lnTo>
                  <a:pt x="2144156" y="2696170"/>
                </a:lnTo>
                <a:lnTo>
                  <a:pt x="2016940" y="2823386"/>
                </a:lnTo>
                <a:lnTo>
                  <a:pt x="2136698" y="2943144"/>
                </a:lnTo>
                <a:lnTo>
                  <a:pt x="2263914" y="2815928"/>
                </a:lnTo>
                <a:lnTo>
                  <a:pt x="2391130" y="2943144"/>
                </a:lnTo>
                <a:lnTo>
                  <a:pt x="2510888" y="2823386"/>
                </a:lnTo>
                <a:lnTo>
                  <a:pt x="2383672" y="2696170"/>
                </a:lnTo>
                <a:lnTo>
                  <a:pt x="2510888" y="2568954"/>
                </a:lnTo>
                <a:lnTo>
                  <a:pt x="2391130" y="2449196"/>
                </a:lnTo>
                <a:lnTo>
                  <a:pt x="2263914" y="2576412"/>
                </a:lnTo>
                <a:close/>
                <a:moveTo>
                  <a:pt x="2263914" y="2238970"/>
                </a:moveTo>
                <a:cubicBezTo>
                  <a:pt x="2516419" y="2238970"/>
                  <a:pt x="2721114" y="2443665"/>
                  <a:pt x="2721114" y="2696170"/>
                </a:cubicBezTo>
                <a:cubicBezTo>
                  <a:pt x="2721114" y="2948675"/>
                  <a:pt x="2516419" y="3153370"/>
                  <a:pt x="2263914" y="3153370"/>
                </a:cubicBezTo>
                <a:cubicBezTo>
                  <a:pt x="2011409" y="3153370"/>
                  <a:pt x="1806714" y="2948675"/>
                  <a:pt x="1806714" y="2696170"/>
                </a:cubicBezTo>
                <a:cubicBezTo>
                  <a:pt x="1806714" y="2443665"/>
                  <a:pt x="2011409" y="2238970"/>
                  <a:pt x="2263914" y="2238970"/>
                </a:cubicBezTo>
                <a:close/>
                <a:moveTo>
                  <a:pt x="1576134" y="17032"/>
                </a:moveTo>
                <a:lnTo>
                  <a:pt x="2276728" y="17032"/>
                </a:lnTo>
                <a:lnTo>
                  <a:pt x="2276728" y="17033"/>
                </a:lnTo>
                <a:lnTo>
                  <a:pt x="1576135" y="17033"/>
                </a:lnTo>
                <a:close/>
                <a:moveTo>
                  <a:pt x="0" y="17032"/>
                </a:moveTo>
                <a:lnTo>
                  <a:pt x="1321887" y="17032"/>
                </a:lnTo>
                <a:lnTo>
                  <a:pt x="1321887" y="996125"/>
                </a:lnTo>
                <a:lnTo>
                  <a:pt x="2276728" y="996125"/>
                </a:lnTo>
                <a:lnTo>
                  <a:pt x="2276728" y="2160187"/>
                </a:lnTo>
                <a:cubicBezTo>
                  <a:pt x="1979345" y="2161001"/>
                  <a:pt x="1738579" y="2402384"/>
                  <a:pt x="1738579" y="2700000"/>
                </a:cubicBezTo>
                <a:cubicBezTo>
                  <a:pt x="1738579" y="2997617"/>
                  <a:pt x="1979345" y="3238999"/>
                  <a:pt x="2276728" y="3239814"/>
                </a:cubicBezTo>
                <a:lnTo>
                  <a:pt x="2276728" y="3240000"/>
                </a:lnTo>
                <a:lnTo>
                  <a:pt x="0" y="3240000"/>
                </a:lnTo>
                <a:close/>
                <a:moveTo>
                  <a:pt x="1436085" y="0"/>
                </a:moveTo>
                <a:lnTo>
                  <a:pt x="2287664" y="888809"/>
                </a:lnTo>
                <a:lnTo>
                  <a:pt x="1436085" y="888809"/>
                </a:lnTo>
                <a:close/>
              </a:path>
            </a:pathLst>
          </a:custGeom>
          <a:solidFill>
            <a:srgbClr val="FDC3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49" name="Text Placeholder 1">
            <a:extLst>
              <a:ext uri="{FF2B5EF4-FFF2-40B4-BE49-F238E27FC236}">
                <a16:creationId xmlns:a16="http://schemas.microsoft.com/office/drawing/2014/main" id="{1F1606B3-48D9-A387-D662-2441F58F0E6C}"/>
              </a:ext>
            </a:extLst>
          </p:cNvPr>
          <p:cNvSpPr txBox="1">
            <a:spLocks/>
          </p:cNvSpPr>
          <p:nvPr/>
        </p:nvSpPr>
        <p:spPr>
          <a:xfrm>
            <a:off x="4082010" y="6447606"/>
            <a:ext cx="3526860" cy="214014"/>
          </a:xfrm>
          <a:prstGeom prst="rect">
            <a:avLst/>
          </a:prstGeo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39700"/>
            <a:r>
              <a:rPr lang="en-US" sz="1400" b="1" u="sng" dirty="0">
                <a:solidFill>
                  <a:srgbClr val="F78FA6"/>
                </a:solidFill>
              </a:rPr>
              <a:t>www.plantillaspower-point.com</a:t>
            </a:r>
          </a:p>
        </p:txBody>
      </p:sp>
    </p:spTree>
    <p:extLst>
      <p:ext uri="{BB962C8B-B14F-4D97-AF65-F5344CB8AC3E}">
        <p14:creationId xmlns:p14="http://schemas.microsoft.com/office/powerpoint/2010/main" val="3137583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oogle Shape;102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5400000">
            <a:off x="-1190264" y="1190265"/>
            <a:ext cx="6883522" cy="4502991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3"/>
          <p:cNvSpPr txBox="1"/>
          <p:nvPr/>
        </p:nvSpPr>
        <p:spPr>
          <a:xfrm>
            <a:off x="3891107" y="771620"/>
            <a:ext cx="9308400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4400" dirty="0">
                <a:solidFill>
                  <a:srgbClr val="FDC3D8"/>
                </a:solidFill>
                <a:latin typeface="Pacifico"/>
                <a:ea typeface="Pacifico"/>
                <a:cs typeface="Pacifico"/>
                <a:sym typeface="Pacifico"/>
              </a:rPr>
              <a:t>Free Template</a:t>
            </a:r>
            <a:r>
              <a:rPr lang="es-ES" sz="800" dirty="0">
                <a:solidFill>
                  <a:srgbClr val="FDC3D8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800" dirty="0">
              <a:solidFill>
                <a:srgbClr val="FDC3D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2" name="Grupo 11"/>
          <p:cNvGrpSpPr/>
          <p:nvPr/>
        </p:nvGrpSpPr>
        <p:grpSpPr>
          <a:xfrm>
            <a:off x="263236" y="207819"/>
            <a:ext cx="11748655" cy="6511636"/>
            <a:chOff x="387927" y="671018"/>
            <a:chExt cx="11225655" cy="5937600"/>
          </a:xfrm>
        </p:grpSpPr>
        <p:grpSp>
          <p:nvGrpSpPr>
            <p:cNvPr id="11" name="Grupo 10"/>
            <p:cNvGrpSpPr/>
            <p:nvPr/>
          </p:nvGrpSpPr>
          <p:grpSpPr>
            <a:xfrm>
              <a:off x="387927" y="775855"/>
              <a:ext cx="11133641" cy="5832763"/>
              <a:chOff x="387927" y="775855"/>
              <a:chExt cx="11133641" cy="5832763"/>
            </a:xfrm>
          </p:grpSpPr>
          <p:cxnSp>
            <p:nvCxnSpPr>
              <p:cNvPr id="4" name="Conector recto 3"/>
              <p:cNvCxnSpPr/>
              <p:nvPr/>
            </p:nvCxnSpPr>
            <p:spPr>
              <a:xfrm flipH="1">
                <a:off x="512310" y="775855"/>
                <a:ext cx="308" cy="5832763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Conector recto 7"/>
              <p:cNvCxnSpPr/>
              <p:nvPr/>
            </p:nvCxnSpPr>
            <p:spPr>
              <a:xfrm flipH="1" flipV="1">
                <a:off x="387927" y="6470073"/>
                <a:ext cx="11133641" cy="27874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" name="Grupo 21"/>
            <p:cNvGrpSpPr/>
            <p:nvPr/>
          </p:nvGrpSpPr>
          <p:grpSpPr>
            <a:xfrm rot="10800000">
              <a:off x="479941" y="671018"/>
              <a:ext cx="11133641" cy="5832763"/>
              <a:chOff x="387927" y="775855"/>
              <a:chExt cx="11133641" cy="5832763"/>
            </a:xfrm>
          </p:grpSpPr>
          <p:cxnSp>
            <p:nvCxnSpPr>
              <p:cNvPr id="23" name="Conector recto 22"/>
              <p:cNvCxnSpPr/>
              <p:nvPr/>
            </p:nvCxnSpPr>
            <p:spPr>
              <a:xfrm flipH="1">
                <a:off x="512310" y="775855"/>
                <a:ext cx="308" cy="5832763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Conector recto 23"/>
              <p:cNvCxnSpPr/>
              <p:nvPr/>
            </p:nvCxnSpPr>
            <p:spPr>
              <a:xfrm flipH="1" flipV="1">
                <a:off x="387927" y="6470073"/>
                <a:ext cx="11133641" cy="27874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09" name="Google Shape;109;p3" descr="Imagen que contiene hombre, computadora, iluminado, tabla&#10;&#10;Descripción generada automáticament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017806" y="-72966"/>
            <a:ext cx="1265356" cy="12653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3" descr="Una señal de alto&#10;&#10;Descripción generada automáticamente con confianza media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52363" y="4915045"/>
            <a:ext cx="2247900" cy="22479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" name="Grupo 25"/>
          <p:cNvGrpSpPr/>
          <p:nvPr/>
        </p:nvGrpSpPr>
        <p:grpSpPr>
          <a:xfrm rot="5400000">
            <a:off x="37605" y="-155626"/>
            <a:ext cx="1710001" cy="1361863"/>
            <a:chOff x="-322334" y="192691"/>
            <a:chExt cx="1710001" cy="1361863"/>
          </a:xfrm>
          <a:solidFill>
            <a:schemeClr val="tx1"/>
          </a:solidFill>
        </p:grpSpPr>
        <p:sp>
          <p:nvSpPr>
            <p:cNvPr id="27" name="Triángulo isósceles 26"/>
            <p:cNvSpPr/>
            <p:nvPr/>
          </p:nvSpPr>
          <p:spPr>
            <a:xfrm rot="19805101">
              <a:off x="-322334" y="519384"/>
              <a:ext cx="1200797" cy="103517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 dirty="0"/>
            </a:p>
          </p:txBody>
        </p:sp>
        <p:sp>
          <p:nvSpPr>
            <p:cNvPr id="28" name="Triángulo isósceles 27"/>
            <p:cNvSpPr/>
            <p:nvPr/>
          </p:nvSpPr>
          <p:spPr>
            <a:xfrm rot="9000000">
              <a:off x="186870" y="192691"/>
              <a:ext cx="1200797" cy="1035170"/>
            </a:xfrm>
            <a:prstGeom prst="triangl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 dirty="0"/>
            </a:p>
          </p:txBody>
        </p:sp>
      </p:grpSp>
      <p:grpSp>
        <p:nvGrpSpPr>
          <p:cNvPr id="32" name="Grupo 31"/>
          <p:cNvGrpSpPr/>
          <p:nvPr/>
        </p:nvGrpSpPr>
        <p:grpSpPr>
          <a:xfrm rot="16200000">
            <a:off x="10481167" y="5680384"/>
            <a:ext cx="1710001" cy="1361863"/>
            <a:chOff x="768967" y="-399708"/>
            <a:chExt cx="1710001" cy="1361863"/>
          </a:xfrm>
          <a:solidFill>
            <a:schemeClr val="tx1"/>
          </a:solidFill>
        </p:grpSpPr>
        <p:sp>
          <p:nvSpPr>
            <p:cNvPr id="33" name="Triángulo isósceles 32"/>
            <p:cNvSpPr/>
            <p:nvPr/>
          </p:nvSpPr>
          <p:spPr>
            <a:xfrm rot="19805101">
              <a:off x="768967" y="-73015"/>
              <a:ext cx="1200797" cy="103517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 dirty="0"/>
            </a:p>
          </p:txBody>
        </p:sp>
        <p:sp>
          <p:nvSpPr>
            <p:cNvPr id="34" name="Triángulo isósceles 33"/>
            <p:cNvSpPr/>
            <p:nvPr/>
          </p:nvSpPr>
          <p:spPr>
            <a:xfrm rot="9000000">
              <a:off x="1278171" y="-399708"/>
              <a:ext cx="1200797" cy="1035170"/>
            </a:xfrm>
            <a:prstGeom prst="triangl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 dirty="0"/>
            </a:p>
          </p:txBody>
        </p:sp>
      </p:grpSp>
      <p:pic>
        <p:nvPicPr>
          <p:cNvPr id="11266" name="Picture 2" descr="BLACKPINK png para Reebok !! by Natizamoran on DeviantAr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08" y="909070"/>
            <a:ext cx="6860475" cy="6016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Google Shape;120;p4"/>
          <p:cNvSpPr/>
          <p:nvPr/>
        </p:nvSpPr>
        <p:spPr>
          <a:xfrm>
            <a:off x="6886543" y="3193492"/>
            <a:ext cx="4255065" cy="2064629"/>
          </a:xfrm>
          <a:prstGeom prst="rect">
            <a:avLst/>
          </a:prstGeom>
          <a:noFill/>
          <a:ln w="762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200" dirty="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Es un conjunto de palabras que no tiene verbo y tiene coherencia pero no sentido completo.</a:t>
            </a:r>
            <a:endParaRPr sz="3200" dirty="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Blackpink on Elle | Blackpink photos, Vector art, Blackpink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98" r="25021"/>
          <a:stretch/>
        </p:blipFill>
        <p:spPr bwMode="auto">
          <a:xfrm>
            <a:off x="9159506" y="-25522"/>
            <a:ext cx="3032494" cy="6883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タイトル 1">
            <a:extLst>
              <a:ext uri="{FF2B5EF4-FFF2-40B4-BE49-F238E27FC236}">
                <a16:creationId xmlns:a16="http://schemas.microsoft.com/office/drawing/2014/main" id="{466DA832-3FA6-43DA-981F-BF34B4F8F65A}"/>
              </a:ext>
            </a:extLst>
          </p:cNvPr>
          <p:cNvSpPr txBox="1">
            <a:spLocks/>
          </p:cNvSpPr>
          <p:nvPr/>
        </p:nvSpPr>
        <p:spPr>
          <a:xfrm>
            <a:off x="-1681497" y="1380234"/>
            <a:ext cx="11905317" cy="1311330"/>
          </a:xfrm>
          <a:prstGeom prst="rect">
            <a:avLst/>
          </a:prstGeom>
        </p:spPr>
        <p:txBody>
          <a:bodyPr vert="horz" lIns="217700" tIns="108851" rIns="217700" bIns="108851" rtlCol="0" anchor="b">
            <a:noAutofit/>
          </a:bodyPr>
          <a:lstStyle>
            <a:lvl1pPr algn="l" defTabSz="1632753" rtl="0" eaLnBrk="1" latinLnBrk="0" hangingPunct="1">
              <a:lnSpc>
                <a:spcPts val="9000"/>
              </a:lnSpc>
              <a:spcBef>
                <a:spcPct val="0"/>
              </a:spcBef>
              <a:buNone/>
              <a:defRPr sz="96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2176950">
              <a:lnSpc>
                <a:spcPct val="100000"/>
              </a:lnSpc>
              <a:buClrTx/>
              <a:defRPr/>
            </a:pPr>
            <a:r>
              <a:rPr lang="en-US" altLang="ja-JP" sz="4800" dirty="0">
                <a:solidFill>
                  <a:srgbClr val="FDC3D8"/>
                </a:solidFill>
                <a:latin typeface="Arial Black" panose="020B0A04020102020204" pitchFamily="34" charset="0"/>
              </a:rPr>
              <a:t>Presentation </a:t>
            </a:r>
          </a:p>
          <a:p>
            <a:pPr algn="ctr" defTabSz="2176950">
              <a:lnSpc>
                <a:spcPct val="100000"/>
              </a:lnSpc>
              <a:buClrTx/>
              <a:defRPr/>
            </a:pPr>
            <a:r>
              <a:rPr lang="en-US" altLang="ja-JP" sz="4800" dirty="0">
                <a:solidFill>
                  <a:srgbClr val="FDC3D8"/>
                </a:solidFill>
                <a:latin typeface="Arial Black" panose="020B0A04020102020204" pitchFamily="34" charset="0"/>
              </a:rPr>
              <a:t>Title Here</a:t>
            </a:r>
            <a:endParaRPr lang="en-US" sz="4800" dirty="0">
              <a:solidFill>
                <a:srgbClr val="FDC3D8"/>
              </a:solidFill>
              <a:latin typeface="Arial Black" panose="020B0A04020102020204" pitchFamily="34" charset="0"/>
            </a:endParaRPr>
          </a:p>
        </p:txBody>
      </p:sp>
      <p:sp>
        <p:nvSpPr>
          <p:cNvPr id="21" name="正方形/長方形 22">
            <a:extLst>
              <a:ext uri="{FF2B5EF4-FFF2-40B4-BE49-F238E27FC236}">
                <a16:creationId xmlns:a16="http://schemas.microsoft.com/office/drawing/2014/main" id="{95490063-D25D-4F18-A035-EB56F6A26F29}"/>
              </a:ext>
            </a:extLst>
          </p:cNvPr>
          <p:cNvSpPr/>
          <p:nvPr/>
        </p:nvSpPr>
        <p:spPr>
          <a:xfrm>
            <a:off x="529608" y="2971956"/>
            <a:ext cx="7483106" cy="134702"/>
          </a:xfrm>
          <a:prstGeom prst="rect">
            <a:avLst/>
          </a:prstGeom>
          <a:solidFill>
            <a:schemeClr val="tx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2176950">
              <a:buClrTx/>
              <a:defRPr/>
            </a:pPr>
            <a:endParaRPr lang="en-US" sz="4267" kern="1200" dirty="0">
              <a:solidFill>
                <a:prstClr val="white"/>
              </a:solidFill>
              <a:latin typeface="Aleo-Light"/>
              <a:cs typeface="+mn-cs"/>
            </a:endParaRPr>
          </a:p>
        </p:txBody>
      </p:sp>
      <p:sp>
        <p:nvSpPr>
          <p:cNvPr id="5" name="Google Shape;120;p4"/>
          <p:cNvSpPr/>
          <p:nvPr/>
        </p:nvSpPr>
        <p:spPr>
          <a:xfrm>
            <a:off x="1086899" y="2776294"/>
            <a:ext cx="5913000" cy="2228333"/>
          </a:xfrm>
          <a:prstGeom prst="rect">
            <a:avLst/>
          </a:prstGeom>
          <a:noFill/>
          <a:ln w="762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500" dirty="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Es un conjunto de palabras que no tiene verbo y tiene coherencia pero no sentido completo.</a:t>
            </a:r>
            <a:endParaRPr sz="2500" dirty="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6" name="Google Shape;120;p4"/>
          <p:cNvSpPr/>
          <p:nvPr/>
        </p:nvSpPr>
        <p:spPr>
          <a:xfrm>
            <a:off x="1086899" y="4232652"/>
            <a:ext cx="5913000" cy="2228333"/>
          </a:xfrm>
          <a:prstGeom prst="rect">
            <a:avLst/>
          </a:prstGeom>
          <a:noFill/>
          <a:ln w="762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500" dirty="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Es un conjunto de palabras que no tiene verbo y tiene coherencia pero no sentido completo.</a:t>
            </a:r>
            <a:endParaRPr sz="2500" dirty="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0" y="3570514"/>
            <a:ext cx="838200" cy="1776304"/>
          </a:xfrm>
          <a:prstGeom prst="rect">
            <a:avLst/>
          </a:prstGeom>
          <a:solidFill>
            <a:srgbClr val="FDC3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sp>
        <p:nvSpPr>
          <p:cNvPr id="9" name="Rectángulo 8"/>
          <p:cNvSpPr/>
          <p:nvPr/>
        </p:nvSpPr>
        <p:spPr>
          <a:xfrm>
            <a:off x="8327642" y="5088077"/>
            <a:ext cx="838200" cy="1776304"/>
          </a:xfrm>
          <a:prstGeom prst="rect">
            <a:avLst/>
          </a:prstGeom>
          <a:solidFill>
            <a:srgbClr val="FDC3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sp>
        <p:nvSpPr>
          <p:cNvPr id="10" name="Rectángulo 9"/>
          <p:cNvSpPr/>
          <p:nvPr/>
        </p:nvSpPr>
        <p:spPr>
          <a:xfrm>
            <a:off x="7486274" y="3311773"/>
            <a:ext cx="838200" cy="1776304"/>
          </a:xfrm>
          <a:prstGeom prst="rect">
            <a:avLst/>
          </a:prstGeom>
          <a:solidFill>
            <a:srgbClr val="FDC3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sp>
        <p:nvSpPr>
          <p:cNvPr id="11" name="Rectángulo 10"/>
          <p:cNvSpPr/>
          <p:nvPr/>
        </p:nvSpPr>
        <p:spPr>
          <a:xfrm>
            <a:off x="8321306" y="1502840"/>
            <a:ext cx="838200" cy="1776304"/>
          </a:xfrm>
          <a:prstGeom prst="rect">
            <a:avLst/>
          </a:prstGeom>
          <a:solidFill>
            <a:srgbClr val="FDC3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9496" y="-17092"/>
            <a:ext cx="3176344" cy="169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6071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oogle Shape;102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5400000">
            <a:off x="2654241" y="-2654239"/>
            <a:ext cx="6883522" cy="12192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3"/>
          <p:cNvSpPr txBox="1"/>
          <p:nvPr/>
        </p:nvSpPr>
        <p:spPr>
          <a:xfrm>
            <a:off x="1257321" y="657065"/>
            <a:ext cx="9308400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4400" dirty="0">
                <a:solidFill>
                  <a:schemeClr val="tx1"/>
                </a:solidFill>
                <a:latin typeface="Pacifico"/>
                <a:ea typeface="Pacifico"/>
                <a:cs typeface="Pacifico"/>
                <a:sym typeface="Pacifico"/>
              </a:rPr>
              <a:t>Free Template</a:t>
            </a:r>
            <a:r>
              <a:rPr lang="es-ES" sz="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8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2" name="Grupo 11"/>
          <p:cNvGrpSpPr/>
          <p:nvPr/>
        </p:nvGrpSpPr>
        <p:grpSpPr>
          <a:xfrm>
            <a:off x="263236" y="207819"/>
            <a:ext cx="11748655" cy="6511636"/>
            <a:chOff x="387927" y="671018"/>
            <a:chExt cx="11225655" cy="5937600"/>
          </a:xfrm>
        </p:grpSpPr>
        <p:grpSp>
          <p:nvGrpSpPr>
            <p:cNvPr id="11" name="Grupo 10"/>
            <p:cNvGrpSpPr/>
            <p:nvPr/>
          </p:nvGrpSpPr>
          <p:grpSpPr>
            <a:xfrm>
              <a:off x="387927" y="775855"/>
              <a:ext cx="11133641" cy="5832763"/>
              <a:chOff x="387927" y="775855"/>
              <a:chExt cx="11133641" cy="5832763"/>
            </a:xfrm>
          </p:grpSpPr>
          <p:cxnSp>
            <p:nvCxnSpPr>
              <p:cNvPr id="4" name="Conector recto 3"/>
              <p:cNvCxnSpPr/>
              <p:nvPr/>
            </p:nvCxnSpPr>
            <p:spPr>
              <a:xfrm flipH="1">
                <a:off x="512310" y="775855"/>
                <a:ext cx="308" cy="5832763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Conector recto 7"/>
              <p:cNvCxnSpPr/>
              <p:nvPr/>
            </p:nvCxnSpPr>
            <p:spPr>
              <a:xfrm flipH="1" flipV="1">
                <a:off x="387927" y="6470073"/>
                <a:ext cx="11133641" cy="27874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" name="Grupo 21"/>
            <p:cNvGrpSpPr/>
            <p:nvPr/>
          </p:nvGrpSpPr>
          <p:grpSpPr>
            <a:xfrm rot="10800000">
              <a:off x="479941" y="671018"/>
              <a:ext cx="11133641" cy="5832763"/>
              <a:chOff x="387927" y="775855"/>
              <a:chExt cx="11133641" cy="5832763"/>
            </a:xfrm>
          </p:grpSpPr>
          <p:cxnSp>
            <p:nvCxnSpPr>
              <p:cNvPr id="23" name="Conector recto 22"/>
              <p:cNvCxnSpPr/>
              <p:nvPr/>
            </p:nvCxnSpPr>
            <p:spPr>
              <a:xfrm flipH="1">
                <a:off x="512310" y="775855"/>
                <a:ext cx="308" cy="5832763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Conector recto 23"/>
              <p:cNvCxnSpPr/>
              <p:nvPr/>
            </p:nvCxnSpPr>
            <p:spPr>
              <a:xfrm flipH="1" flipV="1">
                <a:off x="387927" y="6470073"/>
                <a:ext cx="11133641" cy="27874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2" name="Imagen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5572" y="1882588"/>
            <a:ext cx="4895487" cy="4895487"/>
          </a:xfrm>
          <a:prstGeom prst="rect">
            <a:avLst/>
          </a:prstGeom>
        </p:spPr>
      </p:pic>
      <p:sp>
        <p:nvSpPr>
          <p:cNvPr id="14" name="Google Shape;120;p4"/>
          <p:cNvSpPr/>
          <p:nvPr/>
        </p:nvSpPr>
        <p:spPr>
          <a:xfrm>
            <a:off x="5310556" y="1426466"/>
            <a:ext cx="5913000" cy="2228333"/>
          </a:xfrm>
          <a:prstGeom prst="rect">
            <a:avLst/>
          </a:prstGeom>
          <a:noFill/>
          <a:ln w="762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500" dirty="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Es un conjunto de palabras que no tiene verbo y tiene coherencia pero no sentido completo.</a:t>
            </a:r>
            <a:endParaRPr sz="2500" dirty="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5" name="Google Shape;120;p4"/>
          <p:cNvSpPr/>
          <p:nvPr/>
        </p:nvSpPr>
        <p:spPr>
          <a:xfrm>
            <a:off x="5310556" y="2882824"/>
            <a:ext cx="5913000" cy="2228333"/>
          </a:xfrm>
          <a:prstGeom prst="rect">
            <a:avLst/>
          </a:prstGeom>
          <a:noFill/>
          <a:ln w="762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500" dirty="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Es un conjunto de palabras que no tiene verbo y tiene coherencia pero no sentido completo.</a:t>
            </a:r>
            <a:endParaRPr sz="2500" dirty="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6" name="Google Shape;120;p4"/>
          <p:cNvSpPr/>
          <p:nvPr/>
        </p:nvSpPr>
        <p:spPr>
          <a:xfrm>
            <a:off x="5327495" y="4217813"/>
            <a:ext cx="5913000" cy="2228333"/>
          </a:xfrm>
          <a:prstGeom prst="rect">
            <a:avLst/>
          </a:prstGeom>
          <a:noFill/>
          <a:ln w="762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500" dirty="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Es un conjunto de palabras que no tiene verbo y tiene coherencia pero no sentido completo.</a:t>
            </a:r>
            <a:endParaRPr sz="2500" dirty="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  <p:extLst>
      <p:ext uri="{BB962C8B-B14F-4D97-AF65-F5344CB8AC3E}">
        <p14:creationId xmlns:p14="http://schemas.microsoft.com/office/powerpoint/2010/main" val="12534130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oogle Shape;102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5400000">
            <a:off x="5810394" y="501915"/>
            <a:ext cx="571212" cy="12192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3"/>
          <p:cNvSpPr txBox="1"/>
          <p:nvPr/>
        </p:nvSpPr>
        <p:spPr>
          <a:xfrm>
            <a:off x="1531514" y="322791"/>
            <a:ext cx="9308400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6000" dirty="0">
                <a:solidFill>
                  <a:schemeClr val="tx1"/>
                </a:solidFill>
                <a:latin typeface="Pacifico"/>
                <a:ea typeface="Pacifico"/>
                <a:cs typeface="Pacifico"/>
                <a:sym typeface="Pacifico"/>
              </a:rPr>
              <a:t>Free Template</a:t>
            </a:r>
            <a:r>
              <a:rPr lang="es-ES" sz="105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05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2" name="Grupo 11"/>
          <p:cNvGrpSpPr/>
          <p:nvPr/>
        </p:nvGrpSpPr>
        <p:grpSpPr>
          <a:xfrm>
            <a:off x="263236" y="207819"/>
            <a:ext cx="11748655" cy="6511636"/>
            <a:chOff x="387927" y="671018"/>
            <a:chExt cx="11225655" cy="5937600"/>
          </a:xfrm>
        </p:grpSpPr>
        <p:grpSp>
          <p:nvGrpSpPr>
            <p:cNvPr id="11" name="Grupo 10"/>
            <p:cNvGrpSpPr/>
            <p:nvPr/>
          </p:nvGrpSpPr>
          <p:grpSpPr>
            <a:xfrm>
              <a:off x="387927" y="775855"/>
              <a:ext cx="11133641" cy="5832763"/>
              <a:chOff x="387927" y="775855"/>
              <a:chExt cx="11133641" cy="5832763"/>
            </a:xfrm>
          </p:grpSpPr>
          <p:cxnSp>
            <p:nvCxnSpPr>
              <p:cNvPr id="4" name="Conector recto 3"/>
              <p:cNvCxnSpPr/>
              <p:nvPr/>
            </p:nvCxnSpPr>
            <p:spPr>
              <a:xfrm flipH="1">
                <a:off x="512310" y="775855"/>
                <a:ext cx="308" cy="5832763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Conector recto 7"/>
              <p:cNvCxnSpPr/>
              <p:nvPr/>
            </p:nvCxnSpPr>
            <p:spPr>
              <a:xfrm flipH="1" flipV="1">
                <a:off x="387927" y="6470073"/>
                <a:ext cx="11133641" cy="27874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" name="Grupo 21"/>
            <p:cNvGrpSpPr/>
            <p:nvPr/>
          </p:nvGrpSpPr>
          <p:grpSpPr>
            <a:xfrm rot="10800000">
              <a:off x="479941" y="671018"/>
              <a:ext cx="11133641" cy="5832763"/>
              <a:chOff x="387927" y="775855"/>
              <a:chExt cx="11133641" cy="5832763"/>
            </a:xfrm>
          </p:grpSpPr>
          <p:cxnSp>
            <p:nvCxnSpPr>
              <p:cNvPr id="23" name="Conector recto 22"/>
              <p:cNvCxnSpPr/>
              <p:nvPr/>
            </p:nvCxnSpPr>
            <p:spPr>
              <a:xfrm flipH="1">
                <a:off x="512310" y="775855"/>
                <a:ext cx="308" cy="5832763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Conector recto 23"/>
              <p:cNvCxnSpPr/>
              <p:nvPr/>
            </p:nvCxnSpPr>
            <p:spPr>
              <a:xfrm flipH="1" flipV="1">
                <a:off x="387927" y="6470073"/>
                <a:ext cx="11133641" cy="27874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09" name="Google Shape;109;p3" descr="Imagen que contiene hombre, computadora, iluminado, tabla&#10;&#10;Descripción generada automáticament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017806" y="-72966"/>
            <a:ext cx="1265356" cy="12653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3" descr="Una señal de alto&#10;&#10;Descripción generada automáticamente con confianza media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52363" y="4915045"/>
            <a:ext cx="2247900" cy="2247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90" name="Picture 2" descr="Blackpink 6 PNG - Photo #796 - Free PNG Download image - png archiv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3337" y="2456716"/>
            <a:ext cx="6648030" cy="4426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Google Shape;120;p4"/>
          <p:cNvSpPr/>
          <p:nvPr/>
        </p:nvSpPr>
        <p:spPr>
          <a:xfrm>
            <a:off x="1435213" y="2456716"/>
            <a:ext cx="4255065" cy="2064629"/>
          </a:xfrm>
          <a:prstGeom prst="rect">
            <a:avLst/>
          </a:prstGeom>
          <a:noFill/>
          <a:ln w="762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200" dirty="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Es un conjunto de palabras que no tiene verbo y tiene coherencia pero no sentido completo.</a:t>
            </a:r>
            <a:endParaRPr sz="3200" dirty="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9496" y="-17092"/>
            <a:ext cx="3176344" cy="169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8714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Blackpink on Elle | Blackpink photos, Vector art, Blackpink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09" t="-428" r="-390" b="428"/>
          <a:stretch/>
        </p:blipFill>
        <p:spPr bwMode="auto">
          <a:xfrm>
            <a:off x="9159505" y="-25522"/>
            <a:ext cx="3159897" cy="6883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" name="Google Shape;115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5400000" flipH="1">
            <a:off x="1137992" y="-1137992"/>
            <a:ext cx="6883522" cy="9159506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4"/>
          <p:cNvSpPr txBox="1"/>
          <p:nvPr/>
        </p:nvSpPr>
        <p:spPr>
          <a:xfrm>
            <a:off x="1480857" y="68703"/>
            <a:ext cx="9675300" cy="15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9600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lang="es-ES" sz="4700" dirty="0">
                <a:solidFill>
                  <a:schemeClr val="bg1"/>
                </a:solidFill>
                <a:latin typeface="Pacifico"/>
                <a:ea typeface="Pacifico"/>
                <a:cs typeface="Pacifico"/>
                <a:sym typeface="Pacifico"/>
              </a:rPr>
              <a:t>¿Qué son las frases?</a:t>
            </a:r>
            <a:endParaRPr sz="4700" dirty="0">
              <a:solidFill>
                <a:schemeClr val="bg1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sp>
        <p:nvSpPr>
          <p:cNvPr id="120" name="Google Shape;120;p4"/>
          <p:cNvSpPr/>
          <p:nvPr/>
        </p:nvSpPr>
        <p:spPr>
          <a:xfrm>
            <a:off x="1891865" y="1536985"/>
            <a:ext cx="5913000" cy="2228333"/>
          </a:xfrm>
          <a:prstGeom prst="rect">
            <a:avLst/>
          </a:prstGeom>
          <a:noFill/>
          <a:ln w="762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500" dirty="0">
                <a:solidFill>
                  <a:schemeClr val="bg1"/>
                </a:solidFill>
                <a:latin typeface="Comfortaa"/>
                <a:ea typeface="Comfortaa"/>
                <a:cs typeface="Comfortaa"/>
                <a:sym typeface="Comfortaa"/>
              </a:rPr>
              <a:t>Es un conjunto de palabras que no tiene verbo y tiene coherencia pero no sentido completo.</a:t>
            </a:r>
            <a:endParaRPr sz="2500" dirty="0">
              <a:solidFill>
                <a:schemeClr val="bg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2" name="Google Shape;120;p4"/>
          <p:cNvSpPr/>
          <p:nvPr/>
        </p:nvSpPr>
        <p:spPr>
          <a:xfrm>
            <a:off x="182999" y="150725"/>
            <a:ext cx="11828892" cy="6568729"/>
          </a:xfrm>
          <a:prstGeom prst="rect">
            <a:avLst/>
          </a:prstGeom>
          <a:noFill/>
          <a:ln w="762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 dirty="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5" name="Google Shape;120;p4"/>
          <p:cNvSpPr/>
          <p:nvPr/>
        </p:nvSpPr>
        <p:spPr>
          <a:xfrm>
            <a:off x="1774848" y="2956160"/>
            <a:ext cx="5913000" cy="2228333"/>
          </a:xfrm>
          <a:prstGeom prst="rect">
            <a:avLst/>
          </a:prstGeom>
          <a:noFill/>
          <a:ln w="762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500" dirty="0">
                <a:solidFill>
                  <a:schemeClr val="bg1"/>
                </a:solidFill>
                <a:latin typeface="Comfortaa"/>
                <a:ea typeface="Comfortaa"/>
                <a:cs typeface="Comfortaa"/>
                <a:sym typeface="Comfortaa"/>
              </a:rPr>
              <a:t>Es un conjunto de palabras que no tiene verbo y tiene coherencia pero no sentido completo.</a:t>
            </a:r>
            <a:endParaRPr sz="2500" dirty="0">
              <a:solidFill>
                <a:schemeClr val="bg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6" name="Google Shape;120;p4"/>
          <p:cNvSpPr/>
          <p:nvPr/>
        </p:nvSpPr>
        <p:spPr>
          <a:xfrm>
            <a:off x="1774848" y="4491121"/>
            <a:ext cx="5913000" cy="2228333"/>
          </a:xfrm>
          <a:prstGeom prst="rect">
            <a:avLst/>
          </a:prstGeom>
          <a:noFill/>
          <a:ln w="762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500" dirty="0">
                <a:solidFill>
                  <a:schemeClr val="bg1"/>
                </a:solidFill>
                <a:latin typeface="Comfortaa"/>
                <a:ea typeface="Comfortaa"/>
                <a:cs typeface="Comfortaa"/>
                <a:sym typeface="Comfortaa"/>
              </a:rPr>
              <a:t>Es un conjunto de palabras que no tiene verbo y tiene coherencia pero no sentido completo.</a:t>
            </a:r>
            <a:endParaRPr sz="2500" dirty="0">
              <a:solidFill>
                <a:schemeClr val="bg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cxnSp>
        <p:nvCxnSpPr>
          <p:cNvPr id="3" name="Conector recto 2"/>
          <p:cNvCxnSpPr/>
          <p:nvPr/>
        </p:nvCxnSpPr>
        <p:spPr>
          <a:xfrm>
            <a:off x="1165309" y="737419"/>
            <a:ext cx="0" cy="5427407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upo 16"/>
          <p:cNvGrpSpPr/>
          <p:nvPr/>
        </p:nvGrpSpPr>
        <p:grpSpPr>
          <a:xfrm rot="5400000">
            <a:off x="37605" y="-185123"/>
            <a:ext cx="1710001" cy="1361863"/>
            <a:chOff x="-322334" y="192691"/>
            <a:chExt cx="1710001" cy="1361863"/>
          </a:xfrm>
          <a:solidFill>
            <a:schemeClr val="tx1"/>
          </a:solidFill>
        </p:grpSpPr>
        <p:sp>
          <p:nvSpPr>
            <p:cNvPr id="18" name="Triángulo isósceles 17"/>
            <p:cNvSpPr/>
            <p:nvPr/>
          </p:nvSpPr>
          <p:spPr>
            <a:xfrm rot="19805101">
              <a:off x="-322334" y="519384"/>
              <a:ext cx="1200797" cy="103517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 dirty="0"/>
            </a:p>
          </p:txBody>
        </p:sp>
        <p:sp>
          <p:nvSpPr>
            <p:cNvPr id="19" name="Triángulo isósceles 18"/>
            <p:cNvSpPr/>
            <p:nvPr/>
          </p:nvSpPr>
          <p:spPr>
            <a:xfrm rot="9000000">
              <a:off x="186870" y="192691"/>
              <a:ext cx="1200797" cy="1035170"/>
            </a:xfrm>
            <a:prstGeom prst="triangl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 dirty="0"/>
            </a:p>
          </p:txBody>
        </p:sp>
      </p:grpSp>
      <p:grpSp>
        <p:nvGrpSpPr>
          <p:cNvPr id="20" name="Grupo 19"/>
          <p:cNvGrpSpPr/>
          <p:nvPr/>
        </p:nvGrpSpPr>
        <p:grpSpPr>
          <a:xfrm rot="1800000">
            <a:off x="11307" y="5673662"/>
            <a:ext cx="1710001" cy="1361863"/>
            <a:chOff x="-322334" y="192691"/>
            <a:chExt cx="1710001" cy="1361863"/>
          </a:xfrm>
          <a:solidFill>
            <a:schemeClr val="tx1"/>
          </a:solidFill>
        </p:grpSpPr>
        <p:sp>
          <p:nvSpPr>
            <p:cNvPr id="21" name="Triángulo isósceles 20"/>
            <p:cNvSpPr/>
            <p:nvPr/>
          </p:nvSpPr>
          <p:spPr>
            <a:xfrm rot="19805101">
              <a:off x="-322334" y="519384"/>
              <a:ext cx="1200797" cy="103517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 dirty="0"/>
            </a:p>
          </p:txBody>
        </p:sp>
        <p:sp>
          <p:nvSpPr>
            <p:cNvPr id="22" name="Triángulo isósceles 21"/>
            <p:cNvSpPr/>
            <p:nvPr/>
          </p:nvSpPr>
          <p:spPr>
            <a:xfrm rot="9000000">
              <a:off x="186870" y="192691"/>
              <a:ext cx="1200797" cy="1035170"/>
            </a:xfrm>
            <a:prstGeom prst="triangl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 dirty="0"/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タイトル 1">
            <a:extLst>
              <a:ext uri="{FF2B5EF4-FFF2-40B4-BE49-F238E27FC236}">
                <a16:creationId xmlns:a16="http://schemas.microsoft.com/office/drawing/2014/main" id="{1743F68F-46BB-4557-8C59-8D904CBE70AE}"/>
              </a:ext>
            </a:extLst>
          </p:cNvPr>
          <p:cNvSpPr txBox="1">
            <a:spLocks/>
          </p:cNvSpPr>
          <p:nvPr/>
        </p:nvSpPr>
        <p:spPr>
          <a:xfrm>
            <a:off x="917455" y="1753269"/>
            <a:ext cx="9113391" cy="657533"/>
          </a:xfrm>
          <a:prstGeom prst="rect">
            <a:avLst/>
          </a:prstGeom>
        </p:spPr>
        <p:txBody>
          <a:bodyPr vert="horz" lIns="217700" tIns="108851" rIns="217700" bIns="108851" rtlCol="0" anchor="ctr">
            <a:noAutofit/>
          </a:bodyPr>
          <a:lstStyle>
            <a:lvl1pPr algn="l" defTabSz="1632753" rtl="0" eaLnBrk="1" latinLnBrk="0" hangingPunct="1">
              <a:spcBef>
                <a:spcPct val="0"/>
              </a:spcBef>
              <a:buNone/>
              <a:defRPr sz="60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2176950">
              <a:buClrTx/>
              <a:defRPr/>
            </a:pPr>
            <a:r>
              <a:rPr lang="en-US" altLang="ja-JP" sz="6600" b="1" dirty="0">
                <a:solidFill>
                  <a:srgbClr val="FCAECA"/>
                </a:solidFill>
              </a:rPr>
              <a:t>SLIDE TITLE HERE</a:t>
            </a:r>
            <a:endParaRPr lang="en-US" sz="6600" b="1" dirty="0">
              <a:solidFill>
                <a:srgbClr val="FCAECA"/>
              </a:solidFill>
            </a:endParaRPr>
          </a:p>
        </p:txBody>
      </p:sp>
      <p:sp>
        <p:nvSpPr>
          <p:cNvPr id="20" name="サブタイトル 2">
            <a:extLst>
              <a:ext uri="{FF2B5EF4-FFF2-40B4-BE49-F238E27FC236}">
                <a16:creationId xmlns:a16="http://schemas.microsoft.com/office/drawing/2014/main" id="{61A78852-45C9-4E42-B856-F8DC40EA4FC9}"/>
              </a:ext>
            </a:extLst>
          </p:cNvPr>
          <p:cNvSpPr txBox="1">
            <a:spLocks/>
          </p:cNvSpPr>
          <p:nvPr/>
        </p:nvSpPr>
        <p:spPr>
          <a:xfrm>
            <a:off x="917456" y="2573487"/>
            <a:ext cx="9113391" cy="355704"/>
          </a:xfrm>
          <a:prstGeom prst="rect">
            <a:avLst/>
          </a:prstGeom>
        </p:spPr>
        <p:txBody>
          <a:bodyPr vert="horz" lIns="217700" tIns="108851" rIns="217700" bIns="108851" rtlCol="0">
            <a:noAutofit/>
          </a:bodyPr>
          <a:lstStyle>
            <a:lvl1pPr marL="0" indent="0" algn="l" defTabSz="1632753" rtl="0" eaLnBrk="1" latinLnBrk="0" hangingPunct="1">
              <a:lnSpc>
                <a:spcPts val="3000"/>
              </a:lnSpc>
              <a:spcBef>
                <a:spcPct val="20000"/>
              </a:spcBef>
              <a:buFontTx/>
              <a:buNone/>
              <a:defRPr sz="2800" i="0" kern="1200" baseline="0">
                <a:solidFill>
                  <a:schemeClr val="tx1">
                    <a:tint val="75000"/>
                  </a:schemeClr>
                </a:solidFill>
                <a:latin typeface="Aleo-LightItalic" pitchFamily="34" charset="0"/>
                <a:ea typeface="+mn-ea"/>
                <a:cs typeface="+mn-cs"/>
              </a:defRPr>
            </a:lvl1pPr>
            <a:lvl2pPr marL="816376" indent="0" algn="ctr" defTabSz="1632753" rtl="0" eaLnBrk="1" latinLnBrk="0" hangingPunct="1">
              <a:spcBef>
                <a:spcPct val="20000"/>
              </a:spcBef>
              <a:buFontTx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632753" indent="0" algn="ctr" defTabSz="1632753" rtl="0" eaLnBrk="1" latinLnBrk="0" hangingPunct="1">
              <a:spcBef>
                <a:spcPct val="20000"/>
              </a:spcBef>
              <a:buFontTx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2449129" indent="0" algn="ctr" defTabSz="1632753" rtl="0" eaLnBrk="1" latinLnBrk="0" hangingPunct="1">
              <a:spcBef>
                <a:spcPct val="20000"/>
              </a:spcBef>
              <a:buFontTx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3265505" indent="0" algn="ctr" defTabSz="1632753" rtl="0" eaLnBrk="1" latinLnBrk="0" hangingPunct="1">
              <a:spcBef>
                <a:spcPct val="20000"/>
              </a:spcBef>
              <a:buFontTx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4081882" indent="0" algn="ctr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4898258" indent="0" algn="ctr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5714634" indent="0" algn="ctr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6531011" indent="0" algn="ctr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2176950">
              <a:lnSpc>
                <a:spcPts val="4000"/>
              </a:lnSpc>
              <a:buClrTx/>
              <a:defRPr/>
            </a:pPr>
            <a:r>
              <a:rPr lang="en-US" altLang="ja-JP" sz="3733" dirty="0">
                <a:solidFill>
                  <a:srgbClr val="000000"/>
                </a:solidFill>
              </a:rPr>
              <a:t>Subtitle Here</a:t>
            </a:r>
            <a:endParaRPr lang="en-US" sz="3733" dirty="0">
              <a:solidFill>
                <a:srgbClr val="000000"/>
              </a:solidFill>
            </a:endParaRPr>
          </a:p>
        </p:txBody>
      </p:sp>
      <p:sp>
        <p:nvSpPr>
          <p:cNvPr id="21" name="正方形/長方形 14">
            <a:extLst>
              <a:ext uri="{FF2B5EF4-FFF2-40B4-BE49-F238E27FC236}">
                <a16:creationId xmlns:a16="http://schemas.microsoft.com/office/drawing/2014/main" id="{56DCF5A6-77A2-4B0E-9901-CC8C816BC483}"/>
              </a:ext>
            </a:extLst>
          </p:cNvPr>
          <p:cNvSpPr/>
          <p:nvPr/>
        </p:nvSpPr>
        <p:spPr>
          <a:xfrm>
            <a:off x="0" y="6245525"/>
            <a:ext cx="11210304" cy="232981"/>
          </a:xfrm>
          <a:prstGeom prst="rect">
            <a:avLst/>
          </a:prstGeom>
          <a:solidFill>
            <a:schemeClr val="tx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2176950">
              <a:buClrTx/>
              <a:defRPr/>
            </a:pPr>
            <a:endParaRPr lang="en-US" sz="4267" kern="1200" dirty="0">
              <a:solidFill>
                <a:prstClr val="white"/>
              </a:solidFill>
              <a:latin typeface="Aleo-Light"/>
              <a:cs typeface="+mn-cs"/>
            </a:endParaRPr>
          </a:p>
        </p:txBody>
      </p:sp>
      <p:sp>
        <p:nvSpPr>
          <p:cNvPr id="22" name="Forma libre: forma 21">
            <a:extLst>
              <a:ext uri="{FF2B5EF4-FFF2-40B4-BE49-F238E27FC236}">
                <a16:creationId xmlns:a16="http://schemas.microsoft.com/office/drawing/2014/main" id="{AA430782-6772-40A5-BA80-07C77FE8AD08}"/>
              </a:ext>
            </a:extLst>
          </p:cNvPr>
          <p:cNvSpPr/>
          <p:nvPr/>
        </p:nvSpPr>
        <p:spPr>
          <a:xfrm rot="18000000">
            <a:off x="11525357" y="6215465"/>
            <a:ext cx="1217424" cy="527160"/>
          </a:xfrm>
          <a:custGeom>
            <a:avLst/>
            <a:gdLst>
              <a:gd name="connsiteX0" fmla="*/ 1827663 w 1827663"/>
              <a:gd name="connsiteY0" fmla="*/ 1 h 791402"/>
              <a:gd name="connsiteX1" fmla="*/ 456916 w 1827663"/>
              <a:gd name="connsiteY1" fmla="*/ 791402 h 791402"/>
              <a:gd name="connsiteX2" fmla="*/ 0 w 1827663"/>
              <a:gd name="connsiteY2" fmla="*/ 0 h 791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27663" h="791402">
                <a:moveTo>
                  <a:pt x="1827663" y="1"/>
                </a:moveTo>
                <a:lnTo>
                  <a:pt x="456916" y="791402"/>
                </a:lnTo>
                <a:lnTo>
                  <a:pt x="0" y="0"/>
                </a:lnTo>
                <a:close/>
              </a:path>
            </a:pathLst>
          </a:custGeom>
          <a:solidFill>
            <a:srgbClr val="FDC3D8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noAutofit/>
          </a:bodyPr>
          <a:lstStyle/>
          <a:p>
            <a:pPr algn="ctr" defTabSz="2176950">
              <a:buClrTx/>
              <a:defRPr/>
            </a:pPr>
            <a:endParaRPr lang="en-US" sz="4267" kern="1200" dirty="0">
              <a:solidFill>
                <a:srgbClr val="EF005A"/>
              </a:solidFill>
              <a:latin typeface="Aleo-Light"/>
              <a:cs typeface="+mn-cs"/>
            </a:endParaRPr>
          </a:p>
        </p:txBody>
      </p:sp>
      <p:sp>
        <p:nvSpPr>
          <p:cNvPr id="23" name="Forma libre: forma 22">
            <a:extLst>
              <a:ext uri="{FF2B5EF4-FFF2-40B4-BE49-F238E27FC236}">
                <a16:creationId xmlns:a16="http://schemas.microsoft.com/office/drawing/2014/main" id="{E812F9F7-8DA4-4AD6-8360-0357C0234AA7}"/>
              </a:ext>
            </a:extLst>
          </p:cNvPr>
          <p:cNvSpPr/>
          <p:nvPr/>
        </p:nvSpPr>
        <p:spPr>
          <a:xfrm rot="18000000">
            <a:off x="10726936" y="5946129"/>
            <a:ext cx="2060707" cy="143896"/>
          </a:xfrm>
          <a:custGeom>
            <a:avLst/>
            <a:gdLst>
              <a:gd name="connsiteX0" fmla="*/ 3093646 w 3093646"/>
              <a:gd name="connsiteY0" fmla="*/ 0 h 216024"/>
              <a:gd name="connsiteX1" fmla="*/ 2719481 w 3093646"/>
              <a:gd name="connsiteY1" fmla="*/ 216024 h 216024"/>
              <a:gd name="connsiteX2" fmla="*/ 124722 w 3093646"/>
              <a:gd name="connsiteY2" fmla="*/ 216024 h 216024"/>
              <a:gd name="connsiteX3" fmla="*/ 0 w 3093646"/>
              <a:gd name="connsiteY3" fmla="*/ 0 h 216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93646" h="216024">
                <a:moveTo>
                  <a:pt x="3093646" y="0"/>
                </a:moveTo>
                <a:lnTo>
                  <a:pt x="2719481" y="216024"/>
                </a:lnTo>
                <a:lnTo>
                  <a:pt x="124722" y="216024"/>
                </a:lnTo>
                <a:lnTo>
                  <a:pt x="0" y="0"/>
                </a:lnTo>
                <a:close/>
              </a:path>
            </a:pathLst>
          </a:custGeom>
          <a:solidFill>
            <a:srgbClr val="FDC3D8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noAutofit/>
          </a:bodyPr>
          <a:lstStyle/>
          <a:p>
            <a:pPr algn="ctr" defTabSz="2176950">
              <a:buClrTx/>
              <a:defRPr/>
            </a:pPr>
            <a:endParaRPr lang="en-US" sz="4267" kern="1200" dirty="0">
              <a:solidFill>
                <a:srgbClr val="EF005A"/>
              </a:solidFill>
              <a:latin typeface="Aleo-Light"/>
              <a:cs typeface="+mn-cs"/>
            </a:endParaRPr>
          </a:p>
        </p:txBody>
      </p:sp>
      <p:sp>
        <p:nvSpPr>
          <p:cNvPr id="24" name="Forma libre: forma 23">
            <a:extLst>
              <a:ext uri="{FF2B5EF4-FFF2-40B4-BE49-F238E27FC236}">
                <a16:creationId xmlns:a16="http://schemas.microsoft.com/office/drawing/2014/main" id="{45C15CBF-AE76-4837-ADA0-190C7F9BC0E6}"/>
              </a:ext>
            </a:extLst>
          </p:cNvPr>
          <p:cNvSpPr/>
          <p:nvPr/>
        </p:nvSpPr>
        <p:spPr>
          <a:xfrm rot="18000000">
            <a:off x="9967624" y="5374085"/>
            <a:ext cx="3227456" cy="411207"/>
          </a:xfrm>
          <a:custGeom>
            <a:avLst/>
            <a:gdLst>
              <a:gd name="connsiteX0" fmla="*/ 4845233 w 4845233"/>
              <a:gd name="connsiteY0" fmla="*/ 0 h 617325"/>
              <a:gd name="connsiteX1" fmla="*/ 3775995 w 4845233"/>
              <a:gd name="connsiteY1" fmla="*/ 617325 h 617325"/>
              <a:gd name="connsiteX2" fmla="*/ 356413 w 4845233"/>
              <a:gd name="connsiteY2" fmla="*/ 617325 h 617325"/>
              <a:gd name="connsiteX3" fmla="*/ 0 w 4845233"/>
              <a:gd name="connsiteY3" fmla="*/ 0 h 617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45233" h="617325">
                <a:moveTo>
                  <a:pt x="4845233" y="0"/>
                </a:moveTo>
                <a:lnTo>
                  <a:pt x="3775995" y="617325"/>
                </a:lnTo>
                <a:lnTo>
                  <a:pt x="356413" y="617325"/>
                </a:lnTo>
                <a:lnTo>
                  <a:pt x="0" y="0"/>
                </a:lnTo>
                <a:close/>
              </a:path>
            </a:pathLst>
          </a:custGeom>
          <a:solidFill>
            <a:srgbClr val="FDC3D8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noAutofit/>
          </a:bodyPr>
          <a:lstStyle/>
          <a:p>
            <a:pPr algn="ctr" defTabSz="2176950">
              <a:buClrTx/>
              <a:defRPr/>
            </a:pPr>
            <a:endParaRPr lang="en-US" sz="4267" kern="1200" dirty="0">
              <a:solidFill>
                <a:srgbClr val="EF005A"/>
              </a:solidFill>
              <a:latin typeface="Aleo-Light"/>
              <a:cs typeface="+mn-cs"/>
            </a:endParaRPr>
          </a:p>
        </p:txBody>
      </p:sp>
      <p:sp>
        <p:nvSpPr>
          <p:cNvPr id="26" name="テキスト プレースホルダー 22">
            <a:extLst>
              <a:ext uri="{FF2B5EF4-FFF2-40B4-BE49-F238E27FC236}">
                <a16:creationId xmlns:a16="http://schemas.microsoft.com/office/drawing/2014/main" id="{34BD7152-9B82-431D-A58F-35CF5D619396}"/>
              </a:ext>
            </a:extLst>
          </p:cNvPr>
          <p:cNvSpPr txBox="1">
            <a:spLocks/>
          </p:cNvSpPr>
          <p:nvPr/>
        </p:nvSpPr>
        <p:spPr>
          <a:xfrm>
            <a:off x="933253" y="3296126"/>
            <a:ext cx="6498187" cy="719479"/>
          </a:xfrm>
          <a:prstGeom prst="rect">
            <a:avLst/>
          </a:prstGeom>
        </p:spPr>
        <p:txBody>
          <a:bodyPr vert="horz" lIns="217700" tIns="108851" rIns="217700" bIns="108851" rtlCol="0" anchor="ctr">
            <a:normAutofit fontScale="70000" lnSpcReduction="20000"/>
          </a:bodyPr>
          <a:lstStyle>
            <a:lvl1pPr marL="0" indent="0" algn="ctr" defTabSz="1632753" rtl="0" eaLnBrk="1" latinLnBrk="0" hangingPunct="1">
              <a:spcBef>
                <a:spcPct val="20000"/>
              </a:spcBef>
              <a:buFontTx/>
              <a:buNone/>
              <a:defRPr sz="4400" kern="1200" baseline="0">
                <a:solidFill>
                  <a:schemeClr val="tx1"/>
                </a:solidFill>
                <a:latin typeface="Aleo-BoldItalic" pitchFamily="34" charset="0"/>
                <a:ea typeface="+mn-ea"/>
                <a:cs typeface="+mn-cs"/>
              </a:defRPr>
            </a:lvl1pPr>
            <a:lvl2pPr marL="828000" indent="-360000" algn="l" defTabSz="1632753" rtl="0" eaLnBrk="1" latinLnBrk="0" hangingPunct="1">
              <a:spcBef>
                <a:spcPct val="20000"/>
              </a:spcBef>
              <a:buFontTx/>
              <a:buChar char="●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88000" indent="-360000" algn="l" defTabSz="1632753" rtl="0" eaLnBrk="1" latinLnBrk="0" hangingPunct="1">
              <a:spcBef>
                <a:spcPct val="20000"/>
              </a:spcBef>
              <a:buFontTx/>
              <a:buChar char="●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Tx/>
              <a:buChar char="●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Tx/>
              <a:buChar char="●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2176950">
              <a:buClrTx/>
              <a:defRPr/>
            </a:pPr>
            <a:r>
              <a:rPr lang="en-US" sz="5867" dirty="0">
                <a:solidFill>
                  <a:srgbClr val="FDC3D8"/>
                </a:solidFill>
                <a:latin typeface="+mj-lt"/>
              </a:rPr>
              <a:t>“Text Here”</a:t>
            </a:r>
          </a:p>
        </p:txBody>
      </p:sp>
      <p:sp>
        <p:nvSpPr>
          <p:cNvPr id="29" name="テキスト プレースホルダー 10">
            <a:extLst>
              <a:ext uri="{FF2B5EF4-FFF2-40B4-BE49-F238E27FC236}">
                <a16:creationId xmlns:a16="http://schemas.microsoft.com/office/drawing/2014/main" id="{A0E9EF99-F290-4350-915A-A4A201DA9287}"/>
              </a:ext>
            </a:extLst>
          </p:cNvPr>
          <p:cNvSpPr txBox="1">
            <a:spLocks/>
          </p:cNvSpPr>
          <p:nvPr/>
        </p:nvSpPr>
        <p:spPr>
          <a:xfrm>
            <a:off x="677787" y="3980934"/>
            <a:ext cx="7009120" cy="1626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Questrial"/>
              <a:buChar char="●"/>
              <a:defRPr sz="1400" b="0" i="0" u="none" strike="noStrike" cap="none">
                <a:solidFill>
                  <a:schemeClr val="accen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Questrial"/>
              <a:buChar char="○"/>
              <a:defRPr sz="1400" b="0" i="0" u="none" strike="noStrike" cap="none">
                <a:solidFill>
                  <a:schemeClr val="accen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Questrial"/>
              <a:buChar char="■"/>
              <a:defRPr sz="1400" b="0" i="0" u="none" strike="noStrike" cap="none">
                <a:solidFill>
                  <a:schemeClr val="accen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Questrial"/>
              <a:buChar char="●"/>
              <a:defRPr sz="1400" b="0" i="0" u="none" strike="noStrike" cap="none">
                <a:solidFill>
                  <a:schemeClr val="accen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Questrial"/>
              <a:buChar char="○"/>
              <a:defRPr sz="1400" b="0" i="0" u="none" strike="noStrike" cap="none">
                <a:solidFill>
                  <a:schemeClr val="accen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Questrial"/>
              <a:buChar char="■"/>
              <a:defRPr sz="1400" b="0" i="0" u="none" strike="noStrike" cap="none">
                <a:solidFill>
                  <a:schemeClr val="accen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Questrial"/>
              <a:buChar char="●"/>
              <a:defRPr sz="1400" b="0" i="0" u="none" strike="noStrike" cap="none">
                <a:solidFill>
                  <a:schemeClr val="accen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Questrial"/>
              <a:buChar char="○"/>
              <a:defRPr sz="1400" b="0" i="0" u="none" strike="noStrike" cap="none">
                <a:solidFill>
                  <a:schemeClr val="accen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400"/>
              <a:buFont typeface="Questrial"/>
              <a:buChar char="■"/>
              <a:defRPr sz="1400" b="0" i="0" u="none" strike="noStrike" cap="none">
                <a:solidFill>
                  <a:schemeClr val="accen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r>
              <a:rPr lang="en-US" sz="1600" dirty="0">
                <a:solidFill>
                  <a:schemeClr val="tx1"/>
                </a:solidFill>
                <a:latin typeface="+mn-lt"/>
              </a:rPr>
              <a:t>Mea ut idque mentitum assueverit, has nihil mediocrem id. Cum cu delicata qualisque, ex mea volumus sapientem. An nec harum verterem delicatissimi.</a:t>
            </a:r>
            <a:br>
              <a:rPr lang="en-US" sz="1600" dirty="0">
                <a:solidFill>
                  <a:schemeClr val="tx1"/>
                </a:solidFill>
                <a:latin typeface="+mn-lt"/>
              </a:rPr>
            </a:br>
            <a:r>
              <a:rPr lang="en-US" sz="1600" dirty="0">
                <a:solidFill>
                  <a:schemeClr val="tx1"/>
                </a:solidFill>
                <a:latin typeface="+mn-lt"/>
              </a:rPr>
              <a:t>Affert copiosae eloquentiam no eam. Te vis reque efficiantur, dictas molestiae eu nam.</a:t>
            </a:r>
            <a:br>
              <a:rPr lang="en-US" sz="1600" dirty="0">
                <a:solidFill>
                  <a:schemeClr val="tx1"/>
                </a:solidFill>
                <a:latin typeface="+mn-lt"/>
              </a:rPr>
            </a:br>
            <a:r>
              <a:rPr lang="en-US" sz="1600" dirty="0">
                <a:solidFill>
                  <a:schemeClr val="tx1"/>
                </a:solidFill>
                <a:latin typeface="+mn-lt"/>
              </a:rPr>
              <a:t>Pro mutat feugait intellegebat an.</a:t>
            </a:r>
          </a:p>
        </p:txBody>
      </p:sp>
      <p:sp>
        <p:nvSpPr>
          <p:cNvPr id="3" name="Rectángulo 2"/>
          <p:cNvSpPr/>
          <p:nvPr/>
        </p:nvSpPr>
        <p:spPr>
          <a:xfrm>
            <a:off x="0" y="6478506"/>
            <a:ext cx="10948305" cy="379494"/>
          </a:xfrm>
          <a:prstGeom prst="rect">
            <a:avLst/>
          </a:prstGeom>
          <a:solidFill>
            <a:srgbClr val="FDC3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pic>
        <p:nvPicPr>
          <p:cNvPr id="44" name="Imagen 4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0696" y="508205"/>
            <a:ext cx="3142584" cy="6557646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9496" y="-17092"/>
            <a:ext cx="3176344" cy="169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14999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428</TotalTime>
  <Words>1750</Words>
  <Application>Microsoft Office PowerPoint</Application>
  <PresentationFormat>Panorámica</PresentationFormat>
  <Paragraphs>183</Paragraphs>
  <Slides>36</Slides>
  <Notes>22</Notes>
  <HiddenSlides>0</HiddenSlides>
  <MMClips>0</MMClips>
  <ScaleCrop>false</ScaleCrop>
  <HeadingPairs>
    <vt:vector size="6" baseType="variant">
      <vt:variant>
        <vt:lpstr>Fuentes usadas</vt:lpstr>
      </vt:variant>
      <vt:variant>
        <vt:i4>14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36</vt:i4>
      </vt:variant>
    </vt:vector>
  </HeadingPairs>
  <TitlesOfParts>
    <vt:vector size="51" baseType="lpstr">
      <vt:lpstr>Oswald Medium</vt:lpstr>
      <vt:lpstr>Aleo-Light</vt:lpstr>
      <vt:lpstr>Arial Rounded MT Bold</vt:lpstr>
      <vt:lpstr>Barlow Black</vt:lpstr>
      <vt:lpstr>Wingdings</vt:lpstr>
      <vt:lpstr>Comfortaa</vt:lpstr>
      <vt:lpstr>Arial Black</vt:lpstr>
      <vt:lpstr>Calibri</vt:lpstr>
      <vt:lpstr>Arial</vt:lpstr>
      <vt:lpstr>Lobster</vt:lpstr>
      <vt:lpstr>Aleo-LightItalic</vt:lpstr>
      <vt:lpstr>Questrial</vt:lpstr>
      <vt:lpstr>Georgia</vt:lpstr>
      <vt:lpstr>Pacifico</vt:lpstr>
      <vt:lpstr>Tema de Office</vt:lpstr>
      <vt:lpstr>Presentación de PowerPoint</vt:lpstr>
      <vt:lpstr>Infographic Style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AWESOME WORDS</vt:lpstr>
      <vt:lpstr>Presentación de PowerPoint</vt:lpstr>
      <vt:lpstr>Presentación de PowerPoint</vt:lpstr>
      <vt:lpstr>Presentación de PowerPoint</vt:lpstr>
      <vt:lpstr>Presentación de PowerPoint</vt:lpstr>
      <vt:lpstr>THIS IS AN INFOGRAPHIC</vt:lpstr>
      <vt:lpstr>THANKS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ICON PACK KOREA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 blackpink</dc:title>
  <dc:creator>grym</dc:creator>
  <cp:lastModifiedBy>i201701069 (Sucasaca Mamani, Jean Carlo)</cp:lastModifiedBy>
  <cp:revision>37</cp:revision>
  <dcterms:created xsi:type="dcterms:W3CDTF">2021-07-15T15:50:10Z</dcterms:created>
  <dcterms:modified xsi:type="dcterms:W3CDTF">2022-05-13T09:44:50Z</dcterms:modified>
</cp:coreProperties>
</file>