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5" r:id="rId12"/>
    <p:sldId id="267" r:id="rId13"/>
    <p:sldId id="296" r:id="rId14"/>
    <p:sldId id="270" r:id="rId15"/>
    <p:sldId id="303" r:id="rId16"/>
    <p:sldId id="271" r:id="rId17"/>
    <p:sldId id="272" r:id="rId18"/>
    <p:sldId id="273" r:id="rId19"/>
    <p:sldId id="297" r:id="rId20"/>
    <p:sldId id="298" r:id="rId21"/>
    <p:sldId id="275" r:id="rId22"/>
    <p:sldId id="277" r:id="rId23"/>
    <p:sldId id="315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301" r:id="rId33"/>
    <p:sldId id="294" r:id="rId34"/>
    <p:sldId id="302" r:id="rId35"/>
    <p:sldId id="304" r:id="rId36"/>
    <p:sldId id="278" r:id="rId37"/>
    <p:sldId id="299" r:id="rId38"/>
    <p:sldId id="307" r:id="rId39"/>
    <p:sldId id="306" r:id="rId40"/>
    <p:sldId id="313" r:id="rId41"/>
    <p:sldId id="309" r:id="rId42"/>
    <p:sldId id="310" r:id="rId4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Lato" panose="020F0502020204030203" pitchFamily="34" charset="0"/>
      <p:regular r:id="rId49"/>
      <p:bold r:id="rId50"/>
      <p:italic r:id="rId51"/>
      <p:boldItalic r:id="rId52"/>
    </p:embeddedFont>
    <p:embeddedFont>
      <p:font typeface="Montserrat" panose="02000505000000020004" pitchFamily="2" charset="0"/>
      <p:regular r:id="rId53"/>
      <p:bold r:id="rId54"/>
      <p:italic r:id="rId55"/>
      <p:boldItalic r:id="rId56"/>
    </p:embeddedFont>
    <p:embeddedFont>
      <p:font typeface="Nunito ExtraBold" pitchFamily="2" charset="0"/>
      <p:bold r:id="rId57"/>
      <p:boldItalic r:id="rId58"/>
    </p:embeddedFont>
    <p:embeddedFont>
      <p:font typeface="Open Sans" panose="020B0606030504020204" pitchFamily="34" charset="0"/>
      <p:regular r:id="rId59"/>
      <p:bold r:id="rId60"/>
      <p:italic r:id="rId61"/>
      <p:boldItalic r:id="rId62"/>
    </p:embeddedFont>
    <p:embeddedFont>
      <p:font typeface="Poppins SemiBold" panose="00000700000000000000" pitchFamily="2" charset="0"/>
      <p:regular r:id="rId63"/>
      <p:bold r:id="rId64"/>
      <p:italic r:id="rId65"/>
      <p:boldItalic r:id="rId66"/>
    </p:embeddedFont>
    <p:embeddedFont>
      <p:font typeface="Raleway Thin" pitchFamily="2" charset="0"/>
      <p:regular r:id="rId67"/>
      <p:bold r:id="rId68"/>
      <p:italic r:id="rId69"/>
      <p:boldItalic r:id="rId70"/>
    </p:embeddedFont>
    <p:embeddedFont>
      <p:font typeface="Satisfy" panose="020B0604020202020204" charset="0"/>
      <p:regular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9E9"/>
    <a:srgbClr val="9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A09410-F8A8-4BEE-A9E7-BA741030BE37}">
  <a:tblStyle styleId="{07A09410-F8A8-4BEE-A9E7-BA741030BE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C07E80F-5B04-4A68-8AE0-D5BF51DB91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>
        <p:scale>
          <a:sx n="84" d="100"/>
          <a:sy n="84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font" Target="fonts/font26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5039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92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42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8d036017_18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68d036017_18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911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249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654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2fdd734ed_0_37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2fdd734ed_0_37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58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921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807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871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964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44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869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43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d79fe306f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d79fe306f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455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d79fe306f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d79fe306f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54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d79fe306f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d79fe306f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967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d79fe306f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d79fe306f5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575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d79fe306f5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d79fe306f5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351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d79fe306f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d79fe306f5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439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d79fe306f5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d79fe306f5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181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d79fe306f5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d79fe306f5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8627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6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077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5c69f57f7_0_1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e5c69f57f7_0_1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791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9201ee5e95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9201ee5e95_0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382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e5c69f57f7_0_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e5c69f57f7_0_2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0833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e5c69f57f7_0_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e5c69f57f7_0_2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010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e5c69f57f7_0_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e5c69f57f7_0_2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09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e5c69f57f7_0_2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e5c69f57f7_0_2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8732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" name="Google Shape;4711;g1168d036017_13_12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2" name="Google Shape;4712;g1168d036017_13_12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1960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Google Shape;5125;g1168d036017_13_13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6" name="Google Shape;5126;g1168d036017_13_13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456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3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050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25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49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85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97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848825"/>
            <a:ext cx="5850900" cy="1715100"/>
          </a:xfrm>
          <a:prstGeom prst="rect">
            <a:avLst/>
          </a:prstGeom>
          <a:effectLst>
            <a:outerShdw blurRad="14288" dist="28575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">
  <p:cSld name="BLANK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6282" y="0"/>
            <a:ext cx="4857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  <p:grpSp>
        <p:nvGrpSpPr>
          <p:cNvPr id="4" name="Grupo 3"/>
          <p:cNvGrpSpPr/>
          <p:nvPr userDrawn="1"/>
        </p:nvGrpSpPr>
        <p:grpSpPr>
          <a:xfrm rot="16200000">
            <a:off x="2000255" y="-2000254"/>
            <a:ext cx="5143499" cy="9144009"/>
            <a:chOff x="0" y="15239"/>
            <a:chExt cx="9144000" cy="5128261"/>
          </a:xfrm>
        </p:grpSpPr>
        <p:sp>
          <p:nvSpPr>
            <p:cNvPr id="5" name="Rectángulo 4"/>
            <p:cNvSpPr/>
            <p:nvPr userDrawn="1"/>
          </p:nvSpPr>
          <p:spPr>
            <a:xfrm>
              <a:off x="0" y="1833011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6" name="Google Shape;13;p3"/>
            <p:cNvPicPr preferRelativeResize="0"/>
            <p:nvPr/>
          </p:nvPicPr>
          <p:blipFill rotWithShape="1">
            <a:blip r:embed="rId3">
              <a:alphaModFix/>
            </a:blip>
            <a:srcRect t="61542"/>
            <a:stretch/>
          </p:blipFill>
          <p:spPr>
            <a:xfrm>
              <a:off x="0" y="15239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" preserve="1">
  <p:cSld name="1_Blank lateral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6282" y="0"/>
            <a:ext cx="4857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 rot="16200000">
            <a:off x="2000255" y="-2000258"/>
            <a:ext cx="5143499" cy="9144009"/>
            <a:chOff x="0" y="15239"/>
            <a:chExt cx="9144000" cy="5128261"/>
          </a:xfrm>
        </p:grpSpPr>
        <p:sp>
          <p:nvSpPr>
            <p:cNvPr id="5" name="Rectángulo 4"/>
            <p:cNvSpPr/>
            <p:nvPr userDrawn="1"/>
          </p:nvSpPr>
          <p:spPr>
            <a:xfrm>
              <a:off x="0" y="1833011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6" name="Google Shape;13;p3"/>
            <p:cNvPicPr preferRelativeResize="0"/>
            <p:nvPr/>
          </p:nvPicPr>
          <p:blipFill rotWithShape="1">
            <a:blip r:embed="rId3">
              <a:alphaModFix/>
            </a:blip>
            <a:srcRect t="61542"/>
            <a:stretch/>
          </p:blipFill>
          <p:spPr>
            <a:xfrm>
              <a:off x="0" y="15239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98" name="Picture 2" descr="Qué es el bordado y cuáles son los principales tipos de bordado? | Domestik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49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2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 userDrawn="1"/>
        </p:nvGrpSpPr>
        <p:grpSpPr>
          <a:xfrm rot="10800000">
            <a:off x="0" y="15239"/>
            <a:ext cx="9144000" cy="5128261"/>
            <a:chOff x="0" y="15239"/>
            <a:chExt cx="9144000" cy="5128261"/>
          </a:xfrm>
        </p:grpSpPr>
        <p:sp>
          <p:nvSpPr>
            <p:cNvPr id="17" name="Rectángulo 16"/>
            <p:cNvSpPr/>
            <p:nvPr userDrawn="1"/>
          </p:nvSpPr>
          <p:spPr>
            <a:xfrm>
              <a:off x="0" y="1833011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8" name="Google Shape;13;p3"/>
            <p:cNvPicPr preferRelativeResize="0"/>
            <p:nvPr/>
          </p:nvPicPr>
          <p:blipFill rotWithShape="1">
            <a:blip r:embed="rId2">
              <a:alphaModFix/>
            </a:blip>
            <a:srcRect t="61542"/>
            <a:stretch/>
          </p:blipFill>
          <p:spPr>
            <a:xfrm>
              <a:off x="0" y="15239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2"/>
          </p:nvPr>
        </p:nvSpPr>
        <p:spPr>
          <a:xfrm>
            <a:off x="1972675" y="1682850"/>
            <a:ext cx="198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1"/>
          </p:nvPr>
        </p:nvSpPr>
        <p:spPr>
          <a:xfrm>
            <a:off x="1972675" y="2315972"/>
            <a:ext cx="255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 hasCustomPrompt="1"/>
          </p:nvPr>
        </p:nvSpPr>
        <p:spPr>
          <a:xfrm>
            <a:off x="582650" y="1667500"/>
            <a:ext cx="1389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4"/>
          </p:nvPr>
        </p:nvSpPr>
        <p:spPr>
          <a:xfrm>
            <a:off x="5875350" y="1682850"/>
            <a:ext cx="198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5875350" y="2315972"/>
            <a:ext cx="255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4485425" y="1667500"/>
            <a:ext cx="1389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7"/>
          </p:nvPr>
        </p:nvSpPr>
        <p:spPr>
          <a:xfrm>
            <a:off x="1972675" y="3314221"/>
            <a:ext cx="198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1972675" y="3947343"/>
            <a:ext cx="255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582650" y="3298874"/>
            <a:ext cx="1389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5875350" y="3314221"/>
            <a:ext cx="198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>
            <a:off x="5875350" y="3947343"/>
            <a:ext cx="255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485425" y="3298874"/>
            <a:ext cx="1389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24913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4125351"/>
            <a:ext cx="9144000" cy="10181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>
              <a:ln>
                <a:noFill/>
              </a:ln>
            </a:endParaRPr>
          </a:p>
        </p:txBody>
      </p:sp>
      <p:grpSp>
        <p:nvGrpSpPr>
          <p:cNvPr id="5" name="Grupo 4"/>
          <p:cNvGrpSpPr/>
          <p:nvPr userDrawn="1"/>
        </p:nvGrpSpPr>
        <p:grpSpPr>
          <a:xfrm rot="10800000">
            <a:off x="0" y="15239"/>
            <a:ext cx="9144000" cy="5128261"/>
            <a:chOff x="0" y="15239"/>
            <a:chExt cx="9144000" cy="5128261"/>
          </a:xfrm>
        </p:grpSpPr>
        <p:sp>
          <p:nvSpPr>
            <p:cNvPr id="6" name="Rectángulo 5"/>
            <p:cNvSpPr/>
            <p:nvPr userDrawn="1"/>
          </p:nvSpPr>
          <p:spPr>
            <a:xfrm>
              <a:off x="0" y="1833011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7" name="Google Shape;13;p3"/>
            <p:cNvPicPr preferRelativeResize="0"/>
            <p:nvPr/>
          </p:nvPicPr>
          <p:blipFill rotWithShape="1">
            <a:blip r:embed="rId2">
              <a:alphaModFix/>
            </a:blip>
            <a:srcRect t="61542"/>
            <a:stretch/>
          </p:blipFill>
          <p:spPr>
            <a:xfrm>
              <a:off x="0" y="15239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Freeform 5"/>
          <p:cNvSpPr>
            <a:spLocks noEditPoints="1"/>
          </p:cNvSpPr>
          <p:nvPr userDrawn="1"/>
        </p:nvSpPr>
        <p:spPr bwMode="auto">
          <a:xfrm rot="20392886">
            <a:off x="-115521" y="-105478"/>
            <a:ext cx="4150773" cy="1454958"/>
          </a:xfrm>
          <a:custGeom>
            <a:avLst/>
            <a:gdLst>
              <a:gd name="T0" fmla="*/ 151 w 1188"/>
              <a:gd name="T1" fmla="*/ 60 h 663"/>
              <a:gd name="T2" fmla="*/ 0 w 1188"/>
              <a:gd name="T3" fmla="*/ 72 h 663"/>
              <a:gd name="T4" fmla="*/ 144 w 1188"/>
              <a:gd name="T5" fmla="*/ 53 h 663"/>
              <a:gd name="T6" fmla="*/ 173 w 1188"/>
              <a:gd name="T7" fmla="*/ 8 h 663"/>
              <a:gd name="T8" fmla="*/ 195 w 1188"/>
              <a:gd name="T9" fmla="*/ 24 h 663"/>
              <a:gd name="T10" fmla="*/ 223 w 1188"/>
              <a:gd name="T11" fmla="*/ 29 h 663"/>
              <a:gd name="T12" fmla="*/ 316 w 1188"/>
              <a:gd name="T13" fmla="*/ 102 h 663"/>
              <a:gd name="T14" fmla="*/ 285 w 1188"/>
              <a:gd name="T15" fmla="*/ 247 h 663"/>
              <a:gd name="T16" fmla="*/ 328 w 1188"/>
              <a:gd name="T17" fmla="*/ 363 h 663"/>
              <a:gd name="T18" fmla="*/ 443 w 1188"/>
              <a:gd name="T19" fmla="*/ 353 h 663"/>
              <a:gd name="T20" fmla="*/ 530 w 1188"/>
              <a:gd name="T21" fmla="*/ 326 h 663"/>
              <a:gd name="T22" fmla="*/ 436 w 1188"/>
              <a:gd name="T23" fmla="*/ 199 h 663"/>
              <a:gd name="T24" fmla="*/ 519 w 1188"/>
              <a:gd name="T25" fmla="*/ 62 h 663"/>
              <a:gd name="T26" fmla="*/ 584 w 1188"/>
              <a:gd name="T27" fmla="*/ 138 h 663"/>
              <a:gd name="T28" fmla="*/ 678 w 1188"/>
              <a:gd name="T29" fmla="*/ 91 h 663"/>
              <a:gd name="T30" fmla="*/ 733 w 1188"/>
              <a:gd name="T31" fmla="*/ 151 h 663"/>
              <a:gd name="T32" fmla="*/ 613 w 1188"/>
              <a:gd name="T33" fmla="*/ 312 h 663"/>
              <a:gd name="T34" fmla="*/ 588 w 1188"/>
              <a:gd name="T35" fmla="*/ 331 h 663"/>
              <a:gd name="T36" fmla="*/ 683 w 1188"/>
              <a:gd name="T37" fmla="*/ 348 h 663"/>
              <a:gd name="T38" fmla="*/ 732 w 1188"/>
              <a:gd name="T39" fmla="*/ 433 h 663"/>
              <a:gd name="T40" fmla="*/ 826 w 1188"/>
              <a:gd name="T41" fmla="*/ 447 h 663"/>
              <a:gd name="T42" fmla="*/ 976 w 1188"/>
              <a:gd name="T43" fmla="*/ 450 h 663"/>
              <a:gd name="T44" fmla="*/ 1070 w 1188"/>
              <a:gd name="T45" fmla="*/ 498 h 663"/>
              <a:gd name="T46" fmla="*/ 1168 w 1188"/>
              <a:gd name="T47" fmla="*/ 503 h 663"/>
              <a:gd name="T48" fmla="*/ 1181 w 1188"/>
              <a:gd name="T49" fmla="*/ 502 h 663"/>
              <a:gd name="T50" fmla="*/ 1076 w 1188"/>
              <a:gd name="T51" fmla="*/ 506 h 663"/>
              <a:gd name="T52" fmla="*/ 984 w 1188"/>
              <a:gd name="T53" fmla="*/ 469 h 663"/>
              <a:gd name="T54" fmla="*/ 891 w 1188"/>
              <a:gd name="T55" fmla="*/ 444 h 663"/>
              <a:gd name="T56" fmla="*/ 756 w 1188"/>
              <a:gd name="T57" fmla="*/ 466 h 663"/>
              <a:gd name="T58" fmla="*/ 707 w 1188"/>
              <a:gd name="T59" fmla="*/ 398 h 663"/>
              <a:gd name="T60" fmla="*/ 631 w 1188"/>
              <a:gd name="T61" fmla="*/ 352 h 663"/>
              <a:gd name="T62" fmla="*/ 556 w 1188"/>
              <a:gd name="T63" fmla="*/ 340 h 663"/>
              <a:gd name="T64" fmla="*/ 407 w 1188"/>
              <a:gd name="T65" fmla="*/ 381 h 663"/>
              <a:gd name="T66" fmla="*/ 264 w 1188"/>
              <a:gd name="T67" fmla="*/ 277 h 663"/>
              <a:gd name="T68" fmla="*/ 303 w 1188"/>
              <a:gd name="T69" fmla="*/ 133 h 663"/>
              <a:gd name="T70" fmla="*/ 235 w 1188"/>
              <a:gd name="T71" fmla="*/ 39 h 663"/>
              <a:gd name="T72" fmla="*/ 191 w 1188"/>
              <a:gd name="T73" fmla="*/ 50 h 663"/>
              <a:gd name="T74" fmla="*/ 65 w 1188"/>
              <a:gd name="T75" fmla="*/ 460 h 663"/>
              <a:gd name="T76" fmla="*/ 3 w 1188"/>
              <a:gd name="T77" fmla="*/ 663 h 663"/>
              <a:gd name="T78" fmla="*/ 574 w 1188"/>
              <a:gd name="T79" fmla="*/ 177 h 663"/>
              <a:gd name="T80" fmla="*/ 515 w 1188"/>
              <a:gd name="T81" fmla="*/ 80 h 663"/>
              <a:gd name="T82" fmla="*/ 451 w 1188"/>
              <a:gd name="T83" fmla="*/ 185 h 663"/>
              <a:gd name="T84" fmla="*/ 548 w 1188"/>
              <a:gd name="T85" fmla="*/ 317 h 663"/>
              <a:gd name="T86" fmla="*/ 623 w 1188"/>
              <a:gd name="T87" fmla="*/ 286 h 663"/>
              <a:gd name="T88" fmla="*/ 714 w 1188"/>
              <a:gd name="T89" fmla="*/ 147 h 663"/>
              <a:gd name="T90" fmla="*/ 648 w 1188"/>
              <a:gd name="T91" fmla="*/ 111 h 663"/>
              <a:gd name="T92" fmla="*/ 574 w 1188"/>
              <a:gd name="T93" fmla="*/ 177 h 663"/>
              <a:gd name="T94" fmla="*/ 184 w 1188"/>
              <a:gd name="T95" fmla="*/ 49 h 663"/>
              <a:gd name="T96" fmla="*/ 159 w 1188"/>
              <a:gd name="T97" fmla="*/ 59 h 663"/>
              <a:gd name="T98" fmla="*/ 176 w 1188"/>
              <a:gd name="T99" fmla="*/ 77 h 663"/>
              <a:gd name="T100" fmla="*/ 177 w 1188"/>
              <a:gd name="T101" fmla="*/ 41 h 663"/>
              <a:gd name="T102" fmla="*/ 184 w 1188"/>
              <a:gd name="T103" fmla="*/ 26 h 663"/>
              <a:gd name="T104" fmla="*/ 162 w 1188"/>
              <a:gd name="T105" fmla="*/ 47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88" h="663">
                <a:moveTo>
                  <a:pt x="2" y="663"/>
                </a:moveTo>
                <a:cubicBezTo>
                  <a:pt x="52" y="462"/>
                  <a:pt x="102" y="261"/>
                  <a:pt x="151" y="60"/>
                </a:cubicBezTo>
                <a:cubicBezTo>
                  <a:pt x="101" y="73"/>
                  <a:pt x="51" y="76"/>
                  <a:pt x="0" y="73"/>
                </a:cubicBezTo>
                <a:cubicBezTo>
                  <a:pt x="0" y="73"/>
                  <a:pt x="0" y="72"/>
                  <a:pt x="0" y="72"/>
                </a:cubicBezTo>
                <a:cubicBezTo>
                  <a:pt x="4" y="72"/>
                  <a:pt x="9" y="71"/>
                  <a:pt x="14" y="71"/>
                </a:cubicBezTo>
                <a:cubicBezTo>
                  <a:pt x="58" y="69"/>
                  <a:pt x="101" y="65"/>
                  <a:pt x="144" y="53"/>
                </a:cubicBezTo>
                <a:cubicBezTo>
                  <a:pt x="151" y="51"/>
                  <a:pt x="155" y="48"/>
                  <a:pt x="157" y="40"/>
                </a:cubicBezTo>
                <a:cubicBezTo>
                  <a:pt x="159" y="28"/>
                  <a:pt x="164" y="17"/>
                  <a:pt x="173" y="8"/>
                </a:cubicBezTo>
                <a:cubicBezTo>
                  <a:pt x="182" y="0"/>
                  <a:pt x="190" y="2"/>
                  <a:pt x="193" y="13"/>
                </a:cubicBezTo>
                <a:cubicBezTo>
                  <a:pt x="194" y="17"/>
                  <a:pt x="194" y="20"/>
                  <a:pt x="195" y="24"/>
                </a:cubicBezTo>
                <a:cubicBezTo>
                  <a:pt x="195" y="27"/>
                  <a:pt x="195" y="31"/>
                  <a:pt x="195" y="34"/>
                </a:cubicBezTo>
                <a:cubicBezTo>
                  <a:pt x="204" y="32"/>
                  <a:pt x="213" y="30"/>
                  <a:pt x="223" y="29"/>
                </a:cubicBezTo>
                <a:cubicBezTo>
                  <a:pt x="248" y="26"/>
                  <a:pt x="272" y="30"/>
                  <a:pt x="291" y="49"/>
                </a:cubicBezTo>
                <a:cubicBezTo>
                  <a:pt x="305" y="64"/>
                  <a:pt x="313" y="82"/>
                  <a:pt x="316" y="102"/>
                </a:cubicBezTo>
                <a:cubicBezTo>
                  <a:pt x="320" y="125"/>
                  <a:pt x="316" y="147"/>
                  <a:pt x="309" y="170"/>
                </a:cubicBezTo>
                <a:cubicBezTo>
                  <a:pt x="302" y="195"/>
                  <a:pt x="293" y="221"/>
                  <a:pt x="285" y="247"/>
                </a:cubicBezTo>
                <a:cubicBezTo>
                  <a:pt x="280" y="264"/>
                  <a:pt x="276" y="283"/>
                  <a:pt x="279" y="301"/>
                </a:cubicBezTo>
                <a:cubicBezTo>
                  <a:pt x="283" y="332"/>
                  <a:pt x="301" y="351"/>
                  <a:pt x="328" y="363"/>
                </a:cubicBezTo>
                <a:cubicBezTo>
                  <a:pt x="346" y="372"/>
                  <a:pt x="365" y="371"/>
                  <a:pt x="384" y="368"/>
                </a:cubicBezTo>
                <a:cubicBezTo>
                  <a:pt x="404" y="364"/>
                  <a:pt x="424" y="359"/>
                  <a:pt x="443" y="353"/>
                </a:cubicBezTo>
                <a:cubicBezTo>
                  <a:pt x="471" y="345"/>
                  <a:pt x="498" y="336"/>
                  <a:pt x="526" y="328"/>
                </a:cubicBezTo>
                <a:cubicBezTo>
                  <a:pt x="527" y="327"/>
                  <a:pt x="529" y="327"/>
                  <a:pt x="530" y="326"/>
                </a:cubicBezTo>
                <a:cubicBezTo>
                  <a:pt x="529" y="325"/>
                  <a:pt x="527" y="324"/>
                  <a:pt x="526" y="323"/>
                </a:cubicBezTo>
                <a:cubicBezTo>
                  <a:pt x="482" y="292"/>
                  <a:pt x="452" y="251"/>
                  <a:pt x="436" y="199"/>
                </a:cubicBezTo>
                <a:cubicBezTo>
                  <a:pt x="429" y="175"/>
                  <a:pt x="429" y="151"/>
                  <a:pt x="435" y="126"/>
                </a:cubicBezTo>
                <a:cubicBezTo>
                  <a:pt x="445" y="91"/>
                  <a:pt x="483" y="62"/>
                  <a:pt x="519" y="62"/>
                </a:cubicBezTo>
                <a:cubicBezTo>
                  <a:pt x="552" y="62"/>
                  <a:pt x="581" y="88"/>
                  <a:pt x="583" y="122"/>
                </a:cubicBezTo>
                <a:cubicBezTo>
                  <a:pt x="583" y="127"/>
                  <a:pt x="584" y="132"/>
                  <a:pt x="584" y="138"/>
                </a:cubicBezTo>
                <a:cubicBezTo>
                  <a:pt x="589" y="132"/>
                  <a:pt x="594" y="126"/>
                  <a:pt x="598" y="121"/>
                </a:cubicBezTo>
                <a:cubicBezTo>
                  <a:pt x="620" y="97"/>
                  <a:pt x="647" y="88"/>
                  <a:pt x="678" y="91"/>
                </a:cubicBezTo>
                <a:cubicBezTo>
                  <a:pt x="693" y="92"/>
                  <a:pt x="706" y="96"/>
                  <a:pt x="716" y="107"/>
                </a:cubicBezTo>
                <a:cubicBezTo>
                  <a:pt x="728" y="119"/>
                  <a:pt x="733" y="134"/>
                  <a:pt x="733" y="151"/>
                </a:cubicBezTo>
                <a:cubicBezTo>
                  <a:pt x="733" y="174"/>
                  <a:pt x="726" y="195"/>
                  <a:pt x="715" y="215"/>
                </a:cubicBezTo>
                <a:cubicBezTo>
                  <a:pt x="693" y="260"/>
                  <a:pt x="656" y="290"/>
                  <a:pt x="613" y="312"/>
                </a:cubicBezTo>
                <a:cubicBezTo>
                  <a:pt x="602" y="318"/>
                  <a:pt x="590" y="323"/>
                  <a:pt x="578" y="329"/>
                </a:cubicBezTo>
                <a:cubicBezTo>
                  <a:pt x="582" y="330"/>
                  <a:pt x="585" y="330"/>
                  <a:pt x="588" y="331"/>
                </a:cubicBezTo>
                <a:cubicBezTo>
                  <a:pt x="609" y="334"/>
                  <a:pt x="631" y="336"/>
                  <a:pt x="652" y="339"/>
                </a:cubicBezTo>
                <a:cubicBezTo>
                  <a:pt x="663" y="341"/>
                  <a:pt x="673" y="344"/>
                  <a:pt x="683" y="348"/>
                </a:cubicBezTo>
                <a:cubicBezTo>
                  <a:pt x="707" y="357"/>
                  <a:pt x="720" y="375"/>
                  <a:pt x="722" y="401"/>
                </a:cubicBezTo>
                <a:cubicBezTo>
                  <a:pt x="724" y="412"/>
                  <a:pt x="726" y="423"/>
                  <a:pt x="732" y="433"/>
                </a:cubicBezTo>
                <a:cubicBezTo>
                  <a:pt x="742" y="449"/>
                  <a:pt x="757" y="453"/>
                  <a:pt x="774" y="454"/>
                </a:cubicBezTo>
                <a:cubicBezTo>
                  <a:pt x="792" y="455"/>
                  <a:pt x="809" y="450"/>
                  <a:pt x="826" y="447"/>
                </a:cubicBezTo>
                <a:cubicBezTo>
                  <a:pt x="849" y="441"/>
                  <a:pt x="872" y="436"/>
                  <a:pt x="895" y="431"/>
                </a:cubicBezTo>
                <a:cubicBezTo>
                  <a:pt x="924" y="425"/>
                  <a:pt x="951" y="432"/>
                  <a:pt x="976" y="450"/>
                </a:cubicBezTo>
                <a:cubicBezTo>
                  <a:pt x="985" y="456"/>
                  <a:pt x="994" y="463"/>
                  <a:pt x="1003" y="470"/>
                </a:cubicBezTo>
                <a:cubicBezTo>
                  <a:pt x="1023" y="485"/>
                  <a:pt x="1045" y="494"/>
                  <a:pt x="1070" y="498"/>
                </a:cubicBezTo>
                <a:cubicBezTo>
                  <a:pt x="1089" y="500"/>
                  <a:pt x="1108" y="504"/>
                  <a:pt x="1127" y="505"/>
                </a:cubicBezTo>
                <a:cubicBezTo>
                  <a:pt x="1141" y="506"/>
                  <a:pt x="1155" y="505"/>
                  <a:pt x="1168" y="503"/>
                </a:cubicBezTo>
                <a:cubicBezTo>
                  <a:pt x="1175" y="503"/>
                  <a:pt x="1182" y="498"/>
                  <a:pt x="1188" y="496"/>
                </a:cubicBezTo>
                <a:cubicBezTo>
                  <a:pt x="1186" y="498"/>
                  <a:pt x="1184" y="500"/>
                  <a:pt x="1181" y="502"/>
                </a:cubicBezTo>
                <a:cubicBezTo>
                  <a:pt x="1170" y="509"/>
                  <a:pt x="1157" y="510"/>
                  <a:pt x="1145" y="511"/>
                </a:cubicBezTo>
                <a:cubicBezTo>
                  <a:pt x="1122" y="512"/>
                  <a:pt x="1099" y="510"/>
                  <a:pt x="1076" y="506"/>
                </a:cubicBezTo>
                <a:cubicBezTo>
                  <a:pt x="1062" y="504"/>
                  <a:pt x="1049" y="502"/>
                  <a:pt x="1035" y="498"/>
                </a:cubicBezTo>
                <a:cubicBezTo>
                  <a:pt x="1016" y="492"/>
                  <a:pt x="1000" y="480"/>
                  <a:pt x="984" y="469"/>
                </a:cubicBezTo>
                <a:cubicBezTo>
                  <a:pt x="973" y="461"/>
                  <a:pt x="961" y="454"/>
                  <a:pt x="949" y="448"/>
                </a:cubicBezTo>
                <a:cubicBezTo>
                  <a:pt x="930" y="438"/>
                  <a:pt x="910" y="440"/>
                  <a:pt x="891" y="444"/>
                </a:cubicBezTo>
                <a:cubicBezTo>
                  <a:pt x="865" y="450"/>
                  <a:pt x="839" y="457"/>
                  <a:pt x="812" y="463"/>
                </a:cubicBezTo>
                <a:cubicBezTo>
                  <a:pt x="794" y="468"/>
                  <a:pt x="775" y="470"/>
                  <a:pt x="756" y="466"/>
                </a:cubicBezTo>
                <a:cubicBezTo>
                  <a:pt x="730" y="460"/>
                  <a:pt x="717" y="442"/>
                  <a:pt x="710" y="418"/>
                </a:cubicBezTo>
                <a:cubicBezTo>
                  <a:pt x="709" y="412"/>
                  <a:pt x="708" y="405"/>
                  <a:pt x="707" y="398"/>
                </a:cubicBezTo>
                <a:cubicBezTo>
                  <a:pt x="704" y="381"/>
                  <a:pt x="694" y="370"/>
                  <a:pt x="679" y="363"/>
                </a:cubicBezTo>
                <a:cubicBezTo>
                  <a:pt x="664" y="356"/>
                  <a:pt x="647" y="354"/>
                  <a:pt x="631" y="352"/>
                </a:cubicBezTo>
                <a:cubicBezTo>
                  <a:pt x="612" y="350"/>
                  <a:pt x="593" y="348"/>
                  <a:pt x="575" y="345"/>
                </a:cubicBezTo>
                <a:cubicBezTo>
                  <a:pt x="568" y="344"/>
                  <a:pt x="562" y="341"/>
                  <a:pt x="556" y="340"/>
                </a:cubicBezTo>
                <a:cubicBezTo>
                  <a:pt x="553" y="339"/>
                  <a:pt x="550" y="339"/>
                  <a:pt x="548" y="339"/>
                </a:cubicBezTo>
                <a:cubicBezTo>
                  <a:pt x="501" y="353"/>
                  <a:pt x="454" y="368"/>
                  <a:pt x="407" y="381"/>
                </a:cubicBezTo>
                <a:cubicBezTo>
                  <a:pt x="383" y="387"/>
                  <a:pt x="359" y="389"/>
                  <a:pt x="335" y="383"/>
                </a:cubicBezTo>
                <a:cubicBezTo>
                  <a:pt x="287" y="371"/>
                  <a:pt x="258" y="326"/>
                  <a:pt x="264" y="277"/>
                </a:cubicBezTo>
                <a:cubicBezTo>
                  <a:pt x="267" y="250"/>
                  <a:pt x="277" y="224"/>
                  <a:pt x="286" y="198"/>
                </a:cubicBezTo>
                <a:cubicBezTo>
                  <a:pt x="293" y="177"/>
                  <a:pt x="301" y="156"/>
                  <a:pt x="303" y="133"/>
                </a:cubicBezTo>
                <a:cubicBezTo>
                  <a:pt x="306" y="109"/>
                  <a:pt x="303" y="87"/>
                  <a:pt x="289" y="67"/>
                </a:cubicBezTo>
                <a:cubicBezTo>
                  <a:pt x="277" y="47"/>
                  <a:pt x="258" y="39"/>
                  <a:pt x="235" y="39"/>
                </a:cubicBezTo>
                <a:cubicBezTo>
                  <a:pt x="222" y="40"/>
                  <a:pt x="209" y="43"/>
                  <a:pt x="197" y="45"/>
                </a:cubicBezTo>
                <a:cubicBezTo>
                  <a:pt x="193" y="45"/>
                  <a:pt x="192" y="47"/>
                  <a:pt x="191" y="50"/>
                </a:cubicBezTo>
                <a:cubicBezTo>
                  <a:pt x="171" y="114"/>
                  <a:pt x="152" y="179"/>
                  <a:pt x="132" y="243"/>
                </a:cubicBezTo>
                <a:cubicBezTo>
                  <a:pt x="110" y="315"/>
                  <a:pt x="88" y="388"/>
                  <a:pt x="65" y="460"/>
                </a:cubicBezTo>
                <a:cubicBezTo>
                  <a:pt x="45" y="526"/>
                  <a:pt x="25" y="591"/>
                  <a:pt x="5" y="657"/>
                </a:cubicBezTo>
                <a:cubicBezTo>
                  <a:pt x="5" y="659"/>
                  <a:pt x="4" y="661"/>
                  <a:pt x="3" y="663"/>
                </a:cubicBezTo>
                <a:cubicBezTo>
                  <a:pt x="3" y="663"/>
                  <a:pt x="3" y="663"/>
                  <a:pt x="2" y="663"/>
                </a:cubicBezTo>
                <a:close/>
                <a:moveTo>
                  <a:pt x="574" y="177"/>
                </a:moveTo>
                <a:cubicBezTo>
                  <a:pt x="571" y="158"/>
                  <a:pt x="567" y="138"/>
                  <a:pt x="564" y="119"/>
                </a:cubicBezTo>
                <a:cubicBezTo>
                  <a:pt x="559" y="95"/>
                  <a:pt x="538" y="78"/>
                  <a:pt x="515" y="80"/>
                </a:cubicBezTo>
                <a:cubicBezTo>
                  <a:pt x="487" y="83"/>
                  <a:pt x="458" y="107"/>
                  <a:pt x="452" y="135"/>
                </a:cubicBezTo>
                <a:cubicBezTo>
                  <a:pt x="448" y="152"/>
                  <a:pt x="448" y="169"/>
                  <a:pt x="451" y="185"/>
                </a:cubicBezTo>
                <a:cubicBezTo>
                  <a:pt x="455" y="207"/>
                  <a:pt x="465" y="226"/>
                  <a:pt x="476" y="245"/>
                </a:cubicBezTo>
                <a:cubicBezTo>
                  <a:pt x="494" y="275"/>
                  <a:pt x="518" y="299"/>
                  <a:pt x="548" y="317"/>
                </a:cubicBezTo>
                <a:cubicBezTo>
                  <a:pt x="550" y="318"/>
                  <a:pt x="554" y="318"/>
                  <a:pt x="556" y="317"/>
                </a:cubicBezTo>
                <a:cubicBezTo>
                  <a:pt x="579" y="309"/>
                  <a:pt x="602" y="299"/>
                  <a:pt x="623" y="286"/>
                </a:cubicBezTo>
                <a:cubicBezTo>
                  <a:pt x="657" y="265"/>
                  <a:pt x="684" y="238"/>
                  <a:pt x="701" y="201"/>
                </a:cubicBezTo>
                <a:cubicBezTo>
                  <a:pt x="710" y="184"/>
                  <a:pt x="716" y="166"/>
                  <a:pt x="714" y="147"/>
                </a:cubicBezTo>
                <a:cubicBezTo>
                  <a:pt x="713" y="129"/>
                  <a:pt x="702" y="114"/>
                  <a:pt x="686" y="111"/>
                </a:cubicBezTo>
                <a:cubicBezTo>
                  <a:pt x="673" y="108"/>
                  <a:pt x="660" y="108"/>
                  <a:pt x="648" y="111"/>
                </a:cubicBezTo>
                <a:cubicBezTo>
                  <a:pt x="628" y="116"/>
                  <a:pt x="614" y="129"/>
                  <a:pt x="601" y="144"/>
                </a:cubicBezTo>
                <a:cubicBezTo>
                  <a:pt x="592" y="155"/>
                  <a:pt x="583" y="166"/>
                  <a:pt x="574" y="177"/>
                </a:cubicBezTo>
                <a:close/>
                <a:moveTo>
                  <a:pt x="176" y="77"/>
                </a:moveTo>
                <a:cubicBezTo>
                  <a:pt x="178" y="68"/>
                  <a:pt x="181" y="59"/>
                  <a:pt x="184" y="49"/>
                </a:cubicBezTo>
                <a:cubicBezTo>
                  <a:pt x="175" y="52"/>
                  <a:pt x="168" y="54"/>
                  <a:pt x="162" y="57"/>
                </a:cubicBezTo>
                <a:cubicBezTo>
                  <a:pt x="160" y="57"/>
                  <a:pt x="159" y="58"/>
                  <a:pt x="159" y="59"/>
                </a:cubicBezTo>
                <a:cubicBezTo>
                  <a:pt x="158" y="63"/>
                  <a:pt x="157" y="67"/>
                  <a:pt x="156" y="71"/>
                </a:cubicBezTo>
                <a:cubicBezTo>
                  <a:pt x="163" y="73"/>
                  <a:pt x="169" y="75"/>
                  <a:pt x="176" y="77"/>
                </a:cubicBezTo>
                <a:close/>
                <a:moveTo>
                  <a:pt x="162" y="47"/>
                </a:moveTo>
                <a:cubicBezTo>
                  <a:pt x="168" y="44"/>
                  <a:pt x="172" y="43"/>
                  <a:pt x="177" y="41"/>
                </a:cubicBezTo>
                <a:cubicBezTo>
                  <a:pt x="186" y="38"/>
                  <a:pt x="186" y="37"/>
                  <a:pt x="184" y="28"/>
                </a:cubicBezTo>
                <a:cubicBezTo>
                  <a:pt x="184" y="27"/>
                  <a:pt x="184" y="27"/>
                  <a:pt x="184" y="26"/>
                </a:cubicBezTo>
                <a:cubicBezTo>
                  <a:pt x="182" y="20"/>
                  <a:pt x="179" y="19"/>
                  <a:pt x="175" y="23"/>
                </a:cubicBezTo>
                <a:cubicBezTo>
                  <a:pt x="169" y="30"/>
                  <a:pt x="166" y="37"/>
                  <a:pt x="162" y="47"/>
                </a:cubicBezTo>
                <a:close/>
              </a:path>
            </a:pathLst>
          </a:cu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7440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 userDrawn="1"/>
        </p:nvGrpSpPr>
        <p:grpSpPr>
          <a:xfrm>
            <a:off x="0" y="15239"/>
            <a:ext cx="9144000" cy="5128261"/>
            <a:chOff x="0" y="15239"/>
            <a:chExt cx="9144000" cy="5128261"/>
          </a:xfrm>
        </p:grpSpPr>
        <p:sp>
          <p:nvSpPr>
            <p:cNvPr id="20" name="Rectángulo 19"/>
            <p:cNvSpPr/>
            <p:nvPr userDrawn="1"/>
          </p:nvSpPr>
          <p:spPr>
            <a:xfrm>
              <a:off x="0" y="1833011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21" name="Google Shape;13;p3"/>
            <p:cNvPicPr preferRelativeResize="0"/>
            <p:nvPr/>
          </p:nvPicPr>
          <p:blipFill rotWithShape="1">
            <a:blip r:embed="rId3">
              <a:alphaModFix/>
            </a:blip>
            <a:srcRect t="61542"/>
            <a:stretch/>
          </p:blipFill>
          <p:spPr>
            <a:xfrm>
              <a:off x="0" y="15239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0786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s">
  <p:cSld name="Title and three colum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 rot="10800000">
            <a:off x="0" y="15239"/>
            <a:ext cx="9144000" cy="5128261"/>
            <a:chOff x="0" y="15239"/>
            <a:chExt cx="9144000" cy="5128261"/>
          </a:xfrm>
        </p:grpSpPr>
        <p:sp>
          <p:nvSpPr>
            <p:cNvPr id="11" name="Rectángulo 10"/>
            <p:cNvSpPr/>
            <p:nvPr userDrawn="1"/>
          </p:nvSpPr>
          <p:spPr>
            <a:xfrm>
              <a:off x="0" y="1833011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2" name="Google Shape;13;p3"/>
            <p:cNvPicPr preferRelativeResize="0"/>
            <p:nvPr/>
          </p:nvPicPr>
          <p:blipFill rotWithShape="1">
            <a:blip r:embed="rId2">
              <a:alphaModFix/>
            </a:blip>
            <a:srcRect t="61542"/>
            <a:stretch/>
          </p:blipFill>
          <p:spPr>
            <a:xfrm>
              <a:off x="0" y="15239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937700" y="244857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ubTitle" idx="1"/>
          </p:nvPr>
        </p:nvSpPr>
        <p:spPr>
          <a:xfrm>
            <a:off x="855500" y="3204050"/>
            <a:ext cx="2339700" cy="11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title" idx="2"/>
          </p:nvPr>
        </p:nvSpPr>
        <p:spPr>
          <a:xfrm>
            <a:off x="3484420" y="244857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3"/>
          </p:nvPr>
        </p:nvSpPr>
        <p:spPr>
          <a:xfrm>
            <a:off x="3402225" y="3204050"/>
            <a:ext cx="2339700" cy="11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title" idx="4"/>
          </p:nvPr>
        </p:nvSpPr>
        <p:spPr>
          <a:xfrm>
            <a:off x="6031147" y="2448576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ubTitle" idx="5"/>
          </p:nvPr>
        </p:nvSpPr>
        <p:spPr>
          <a:xfrm>
            <a:off x="5949000" y="3204050"/>
            <a:ext cx="2339700" cy="11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0138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720000" y="1308275"/>
            <a:ext cx="6606000" cy="1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15239"/>
            <a:ext cx="9144000" cy="5128261"/>
            <a:chOff x="0" y="15239"/>
            <a:chExt cx="9144000" cy="5128261"/>
          </a:xfrm>
        </p:grpSpPr>
        <p:sp>
          <p:nvSpPr>
            <p:cNvPr id="5" name="Rectángulo 4"/>
            <p:cNvSpPr/>
            <p:nvPr userDrawn="1"/>
          </p:nvSpPr>
          <p:spPr>
            <a:xfrm>
              <a:off x="0" y="1833011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6" name="Google Shape;13;p3"/>
            <p:cNvPicPr preferRelativeResize="0"/>
            <p:nvPr/>
          </p:nvPicPr>
          <p:blipFill rotWithShape="1">
            <a:blip r:embed="rId2">
              <a:alphaModFix/>
            </a:blip>
            <a:srcRect t="61542"/>
            <a:stretch/>
          </p:blipFill>
          <p:spPr>
            <a:xfrm>
              <a:off x="0" y="15239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18834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248901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 userDrawn="1"/>
        </p:nvGrpSpPr>
        <p:grpSpPr>
          <a:xfrm>
            <a:off x="0" y="15239"/>
            <a:ext cx="9144000" cy="5128261"/>
            <a:chOff x="0" y="15239"/>
            <a:chExt cx="9144000" cy="5128261"/>
          </a:xfrm>
        </p:grpSpPr>
        <p:sp>
          <p:nvSpPr>
            <p:cNvPr id="7" name="Rectángulo 6"/>
            <p:cNvSpPr/>
            <p:nvPr userDrawn="1"/>
          </p:nvSpPr>
          <p:spPr>
            <a:xfrm>
              <a:off x="0" y="1833011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8" name="Google Shape;13;p3"/>
            <p:cNvPicPr preferRelativeResize="0"/>
            <p:nvPr/>
          </p:nvPicPr>
          <p:blipFill rotWithShape="1">
            <a:blip r:embed="rId2">
              <a:alphaModFix/>
            </a:blip>
            <a:srcRect t="61542"/>
            <a:stretch/>
          </p:blipFill>
          <p:spPr>
            <a:xfrm>
              <a:off x="0" y="15239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23311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 userDrawn="1"/>
        </p:nvGrpSpPr>
        <p:grpSpPr>
          <a:xfrm>
            <a:off x="0" y="15239"/>
            <a:ext cx="9144000" cy="5128261"/>
            <a:chOff x="0" y="15239"/>
            <a:chExt cx="9144000" cy="5128261"/>
          </a:xfrm>
        </p:grpSpPr>
        <p:sp>
          <p:nvSpPr>
            <p:cNvPr id="7" name="Rectángulo 6"/>
            <p:cNvSpPr/>
            <p:nvPr userDrawn="1"/>
          </p:nvSpPr>
          <p:spPr>
            <a:xfrm>
              <a:off x="0" y="1833011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8" name="Google Shape;13;p3"/>
            <p:cNvPicPr preferRelativeResize="0"/>
            <p:nvPr/>
          </p:nvPicPr>
          <p:blipFill rotWithShape="1">
            <a:blip r:embed="rId3">
              <a:alphaModFix/>
            </a:blip>
            <a:srcRect t="61542"/>
            <a:stretch/>
          </p:blipFill>
          <p:spPr>
            <a:xfrm>
              <a:off x="0" y="15239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3405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0" y="15239"/>
            <a:ext cx="9144000" cy="5128261"/>
            <a:chOff x="0" y="15239"/>
            <a:chExt cx="9144000" cy="5128261"/>
          </a:xfrm>
        </p:grpSpPr>
        <p:sp>
          <p:nvSpPr>
            <p:cNvPr id="2" name="Rectángulo 1"/>
            <p:cNvSpPr/>
            <p:nvPr userDrawn="1"/>
          </p:nvSpPr>
          <p:spPr>
            <a:xfrm>
              <a:off x="0" y="1833011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3" name="Google Shape;13;p3"/>
            <p:cNvPicPr preferRelativeResize="0"/>
            <p:nvPr/>
          </p:nvPicPr>
          <p:blipFill rotWithShape="1">
            <a:blip r:embed="rId2">
              <a:alphaModFix/>
            </a:blip>
            <a:srcRect t="61542"/>
            <a:stretch/>
          </p:blipFill>
          <p:spPr>
            <a:xfrm>
              <a:off x="0" y="15239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855300" y="344225"/>
            <a:ext cx="7433400" cy="1159800"/>
          </a:xfrm>
          <a:prstGeom prst="rect">
            <a:avLst/>
          </a:prstGeom>
          <a:effectLst>
            <a:outerShdw blurRad="14288" dist="19050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855300" y="1600929"/>
            <a:ext cx="7433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2000"/>
              <a:buNone/>
              <a:defRPr>
                <a:solidFill>
                  <a:srgbClr val="9283C0"/>
                </a:solidFill>
                <a:latin typeface="+mj-lt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rgbClr val="9283C0"/>
              </a:buClr>
              <a:buSzPts val="3000"/>
              <a:buNone/>
              <a:defRPr sz="3000">
                <a:solidFill>
                  <a:srgbClr val="9283C0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s 1">
  <p:cSld name="Title and four colums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0" y="15239"/>
            <a:ext cx="9144000" cy="5128261"/>
            <a:chOff x="0" y="15239"/>
            <a:chExt cx="9144000" cy="5128261"/>
          </a:xfrm>
        </p:grpSpPr>
        <p:sp>
          <p:nvSpPr>
            <p:cNvPr id="13" name="Rectángulo 12"/>
            <p:cNvSpPr/>
            <p:nvPr userDrawn="1"/>
          </p:nvSpPr>
          <p:spPr>
            <a:xfrm>
              <a:off x="0" y="1833011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4" name="Google Shape;13;p3"/>
            <p:cNvPicPr preferRelativeResize="0"/>
            <p:nvPr/>
          </p:nvPicPr>
          <p:blipFill rotWithShape="1">
            <a:blip r:embed="rId2">
              <a:alphaModFix/>
            </a:blip>
            <a:srcRect t="61542"/>
            <a:stretch/>
          </p:blipFill>
          <p:spPr>
            <a:xfrm>
              <a:off x="0" y="15239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633805" y="1598700"/>
            <a:ext cx="266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633799" y="2032825"/>
            <a:ext cx="2662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title" idx="2"/>
          </p:nvPr>
        </p:nvSpPr>
        <p:spPr>
          <a:xfrm>
            <a:off x="5645780" y="1598700"/>
            <a:ext cx="266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5645774" y="2032825"/>
            <a:ext cx="2662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title" idx="4"/>
          </p:nvPr>
        </p:nvSpPr>
        <p:spPr>
          <a:xfrm>
            <a:off x="1633805" y="3260700"/>
            <a:ext cx="266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633799" y="3694825"/>
            <a:ext cx="2662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 idx="6"/>
          </p:nvPr>
        </p:nvSpPr>
        <p:spPr>
          <a:xfrm>
            <a:off x="5645780" y="3260700"/>
            <a:ext cx="266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5645774" y="3694825"/>
            <a:ext cx="2662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52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 userDrawn="1"/>
        </p:nvGrpSpPr>
        <p:grpSpPr>
          <a:xfrm>
            <a:off x="0" y="15239"/>
            <a:ext cx="9144000" cy="5128261"/>
            <a:chOff x="0" y="15239"/>
            <a:chExt cx="9144000" cy="5128261"/>
          </a:xfrm>
        </p:grpSpPr>
        <p:sp>
          <p:nvSpPr>
            <p:cNvPr id="7" name="Rectángulo 6"/>
            <p:cNvSpPr/>
            <p:nvPr userDrawn="1"/>
          </p:nvSpPr>
          <p:spPr>
            <a:xfrm>
              <a:off x="0" y="1833011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8" name="Google Shape;13;p3"/>
            <p:cNvPicPr preferRelativeResize="0"/>
            <p:nvPr/>
          </p:nvPicPr>
          <p:blipFill rotWithShape="1">
            <a:blip r:embed="rId2">
              <a:alphaModFix/>
            </a:blip>
            <a:srcRect t="61542"/>
            <a:stretch/>
          </p:blipFill>
          <p:spPr>
            <a:xfrm>
              <a:off x="0" y="15239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Google Shape;1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000" y="1023333"/>
            <a:ext cx="4857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00000" y="880900"/>
            <a:ext cx="4601400" cy="3387600"/>
          </a:xfrm>
          <a:prstGeom prst="rect">
            <a:avLst/>
          </a:prstGeom>
          <a:effectLst>
            <a:outerShdw blurRad="14288" dist="19050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4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Satisfy"/>
              <a:buChar char="𖤓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tisfy"/>
              <a:buChar char="𖡼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L="1371600" lvl="2" indent="-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tisfy"/>
              <a:buChar char="𖡼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L="1828800" lvl="3" indent="-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tisfy"/>
              <a:buChar char="●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L="2286000" lvl="4" indent="-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tisfy"/>
              <a:buChar char="○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L="2743200" lvl="5" indent="-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tisfy"/>
              <a:buChar char="■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L="3200400" lvl="6" indent="-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tisfy"/>
              <a:buChar char="●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L="3657600" lvl="7" indent="-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tisfy"/>
              <a:buChar char="○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L="4114800" lvl="8" indent="-4572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600"/>
              <a:buFont typeface="Satisfy"/>
              <a:buChar char="■"/>
              <a:defRPr sz="3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 dirty="0"/>
          </a:p>
        </p:txBody>
      </p:sp>
      <p:sp>
        <p:nvSpPr>
          <p:cNvPr id="19" name="Google Shape;19;p4"/>
          <p:cNvSpPr txBox="1"/>
          <p:nvPr/>
        </p:nvSpPr>
        <p:spPr>
          <a:xfrm>
            <a:off x="855300" y="4910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4288" dist="19050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rPr>
              <a:t>“</a:t>
            </a:r>
            <a:endParaRPr sz="9600">
              <a:solidFill>
                <a:schemeClr val="lt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 userDrawn="1"/>
        </p:nvGrpSpPr>
        <p:grpSpPr>
          <a:xfrm>
            <a:off x="0" y="15239"/>
            <a:ext cx="9144000" cy="5128261"/>
            <a:chOff x="0" y="15239"/>
            <a:chExt cx="9144000" cy="5128261"/>
          </a:xfrm>
        </p:grpSpPr>
        <p:sp>
          <p:nvSpPr>
            <p:cNvPr id="7" name="Rectángulo 6"/>
            <p:cNvSpPr/>
            <p:nvPr userDrawn="1"/>
          </p:nvSpPr>
          <p:spPr>
            <a:xfrm>
              <a:off x="0" y="1833011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8" name="Google Shape;13;p3"/>
            <p:cNvPicPr preferRelativeResize="0"/>
            <p:nvPr/>
          </p:nvPicPr>
          <p:blipFill rotWithShape="1">
            <a:blip r:embed="rId2">
              <a:alphaModFix/>
            </a:blip>
            <a:srcRect t="61542"/>
            <a:stretch/>
          </p:blipFill>
          <p:spPr>
            <a:xfrm>
              <a:off x="0" y="15239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6110100" cy="283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𖤓"/>
              <a:defRPr>
                <a:latin typeface="+mj-lt"/>
              </a:defRPr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𖡼"/>
              <a:defRPr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latin typeface="+mj-lt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0" y="15239"/>
            <a:ext cx="9144000" cy="5128261"/>
            <a:chOff x="0" y="15239"/>
            <a:chExt cx="9144000" cy="5128261"/>
          </a:xfrm>
        </p:grpSpPr>
        <p:sp>
          <p:nvSpPr>
            <p:cNvPr id="8" name="Rectángulo 7"/>
            <p:cNvSpPr/>
            <p:nvPr userDrawn="1"/>
          </p:nvSpPr>
          <p:spPr>
            <a:xfrm>
              <a:off x="0" y="1833011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9" name="Google Shape;13;p3"/>
            <p:cNvPicPr preferRelativeResize="0"/>
            <p:nvPr/>
          </p:nvPicPr>
          <p:blipFill rotWithShape="1">
            <a:blip r:embed="rId2">
              <a:alphaModFix/>
            </a:blip>
            <a:srcRect t="61542"/>
            <a:stretch/>
          </p:blipFill>
          <p:spPr>
            <a:xfrm>
              <a:off x="0" y="15239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55275" y="1506350"/>
            <a:ext cx="28548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𖤓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110568" y="1506350"/>
            <a:ext cx="28548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𖤓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𖡼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latin typeface="+mj-lt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23225" y="1506350"/>
            <a:ext cx="21375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𖤓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𖡼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𖡼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185438" y="1506350"/>
            <a:ext cx="21375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𖤓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𖡼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𖡼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547650" y="1506350"/>
            <a:ext cx="21375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𖤓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𖡼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𖡼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latin typeface="+mj-lt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latin typeface="+mj-lt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 rot="20392886">
            <a:off x="-115521" y="-105478"/>
            <a:ext cx="4150773" cy="1454958"/>
          </a:xfrm>
          <a:custGeom>
            <a:avLst/>
            <a:gdLst>
              <a:gd name="T0" fmla="*/ 151 w 1188"/>
              <a:gd name="T1" fmla="*/ 60 h 663"/>
              <a:gd name="T2" fmla="*/ 0 w 1188"/>
              <a:gd name="T3" fmla="*/ 72 h 663"/>
              <a:gd name="T4" fmla="*/ 144 w 1188"/>
              <a:gd name="T5" fmla="*/ 53 h 663"/>
              <a:gd name="T6" fmla="*/ 173 w 1188"/>
              <a:gd name="T7" fmla="*/ 8 h 663"/>
              <a:gd name="T8" fmla="*/ 195 w 1188"/>
              <a:gd name="T9" fmla="*/ 24 h 663"/>
              <a:gd name="T10" fmla="*/ 223 w 1188"/>
              <a:gd name="T11" fmla="*/ 29 h 663"/>
              <a:gd name="T12" fmla="*/ 316 w 1188"/>
              <a:gd name="T13" fmla="*/ 102 h 663"/>
              <a:gd name="T14" fmla="*/ 285 w 1188"/>
              <a:gd name="T15" fmla="*/ 247 h 663"/>
              <a:gd name="T16" fmla="*/ 328 w 1188"/>
              <a:gd name="T17" fmla="*/ 363 h 663"/>
              <a:gd name="T18" fmla="*/ 443 w 1188"/>
              <a:gd name="T19" fmla="*/ 353 h 663"/>
              <a:gd name="T20" fmla="*/ 530 w 1188"/>
              <a:gd name="T21" fmla="*/ 326 h 663"/>
              <a:gd name="T22" fmla="*/ 436 w 1188"/>
              <a:gd name="T23" fmla="*/ 199 h 663"/>
              <a:gd name="T24" fmla="*/ 519 w 1188"/>
              <a:gd name="T25" fmla="*/ 62 h 663"/>
              <a:gd name="T26" fmla="*/ 584 w 1188"/>
              <a:gd name="T27" fmla="*/ 138 h 663"/>
              <a:gd name="T28" fmla="*/ 678 w 1188"/>
              <a:gd name="T29" fmla="*/ 91 h 663"/>
              <a:gd name="T30" fmla="*/ 733 w 1188"/>
              <a:gd name="T31" fmla="*/ 151 h 663"/>
              <a:gd name="T32" fmla="*/ 613 w 1188"/>
              <a:gd name="T33" fmla="*/ 312 h 663"/>
              <a:gd name="T34" fmla="*/ 588 w 1188"/>
              <a:gd name="T35" fmla="*/ 331 h 663"/>
              <a:gd name="T36" fmla="*/ 683 w 1188"/>
              <a:gd name="T37" fmla="*/ 348 h 663"/>
              <a:gd name="T38" fmla="*/ 732 w 1188"/>
              <a:gd name="T39" fmla="*/ 433 h 663"/>
              <a:gd name="T40" fmla="*/ 826 w 1188"/>
              <a:gd name="T41" fmla="*/ 447 h 663"/>
              <a:gd name="T42" fmla="*/ 976 w 1188"/>
              <a:gd name="T43" fmla="*/ 450 h 663"/>
              <a:gd name="T44" fmla="*/ 1070 w 1188"/>
              <a:gd name="T45" fmla="*/ 498 h 663"/>
              <a:gd name="T46" fmla="*/ 1168 w 1188"/>
              <a:gd name="T47" fmla="*/ 503 h 663"/>
              <a:gd name="T48" fmla="*/ 1181 w 1188"/>
              <a:gd name="T49" fmla="*/ 502 h 663"/>
              <a:gd name="T50" fmla="*/ 1076 w 1188"/>
              <a:gd name="T51" fmla="*/ 506 h 663"/>
              <a:gd name="T52" fmla="*/ 984 w 1188"/>
              <a:gd name="T53" fmla="*/ 469 h 663"/>
              <a:gd name="T54" fmla="*/ 891 w 1188"/>
              <a:gd name="T55" fmla="*/ 444 h 663"/>
              <a:gd name="T56" fmla="*/ 756 w 1188"/>
              <a:gd name="T57" fmla="*/ 466 h 663"/>
              <a:gd name="T58" fmla="*/ 707 w 1188"/>
              <a:gd name="T59" fmla="*/ 398 h 663"/>
              <a:gd name="T60" fmla="*/ 631 w 1188"/>
              <a:gd name="T61" fmla="*/ 352 h 663"/>
              <a:gd name="T62" fmla="*/ 556 w 1188"/>
              <a:gd name="T63" fmla="*/ 340 h 663"/>
              <a:gd name="T64" fmla="*/ 407 w 1188"/>
              <a:gd name="T65" fmla="*/ 381 h 663"/>
              <a:gd name="T66" fmla="*/ 264 w 1188"/>
              <a:gd name="T67" fmla="*/ 277 h 663"/>
              <a:gd name="T68" fmla="*/ 303 w 1188"/>
              <a:gd name="T69" fmla="*/ 133 h 663"/>
              <a:gd name="T70" fmla="*/ 235 w 1188"/>
              <a:gd name="T71" fmla="*/ 39 h 663"/>
              <a:gd name="T72" fmla="*/ 191 w 1188"/>
              <a:gd name="T73" fmla="*/ 50 h 663"/>
              <a:gd name="T74" fmla="*/ 65 w 1188"/>
              <a:gd name="T75" fmla="*/ 460 h 663"/>
              <a:gd name="T76" fmla="*/ 3 w 1188"/>
              <a:gd name="T77" fmla="*/ 663 h 663"/>
              <a:gd name="T78" fmla="*/ 574 w 1188"/>
              <a:gd name="T79" fmla="*/ 177 h 663"/>
              <a:gd name="T80" fmla="*/ 515 w 1188"/>
              <a:gd name="T81" fmla="*/ 80 h 663"/>
              <a:gd name="T82" fmla="*/ 451 w 1188"/>
              <a:gd name="T83" fmla="*/ 185 h 663"/>
              <a:gd name="T84" fmla="*/ 548 w 1188"/>
              <a:gd name="T85" fmla="*/ 317 h 663"/>
              <a:gd name="T86" fmla="*/ 623 w 1188"/>
              <a:gd name="T87" fmla="*/ 286 h 663"/>
              <a:gd name="T88" fmla="*/ 714 w 1188"/>
              <a:gd name="T89" fmla="*/ 147 h 663"/>
              <a:gd name="T90" fmla="*/ 648 w 1188"/>
              <a:gd name="T91" fmla="*/ 111 h 663"/>
              <a:gd name="T92" fmla="*/ 574 w 1188"/>
              <a:gd name="T93" fmla="*/ 177 h 663"/>
              <a:gd name="T94" fmla="*/ 184 w 1188"/>
              <a:gd name="T95" fmla="*/ 49 h 663"/>
              <a:gd name="T96" fmla="*/ 159 w 1188"/>
              <a:gd name="T97" fmla="*/ 59 h 663"/>
              <a:gd name="T98" fmla="*/ 176 w 1188"/>
              <a:gd name="T99" fmla="*/ 77 h 663"/>
              <a:gd name="T100" fmla="*/ 177 w 1188"/>
              <a:gd name="T101" fmla="*/ 41 h 663"/>
              <a:gd name="T102" fmla="*/ 184 w 1188"/>
              <a:gd name="T103" fmla="*/ 26 h 663"/>
              <a:gd name="T104" fmla="*/ 162 w 1188"/>
              <a:gd name="T105" fmla="*/ 47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88" h="663">
                <a:moveTo>
                  <a:pt x="2" y="663"/>
                </a:moveTo>
                <a:cubicBezTo>
                  <a:pt x="52" y="462"/>
                  <a:pt x="102" y="261"/>
                  <a:pt x="151" y="60"/>
                </a:cubicBezTo>
                <a:cubicBezTo>
                  <a:pt x="101" y="73"/>
                  <a:pt x="51" y="76"/>
                  <a:pt x="0" y="73"/>
                </a:cubicBezTo>
                <a:cubicBezTo>
                  <a:pt x="0" y="73"/>
                  <a:pt x="0" y="72"/>
                  <a:pt x="0" y="72"/>
                </a:cubicBezTo>
                <a:cubicBezTo>
                  <a:pt x="4" y="72"/>
                  <a:pt x="9" y="71"/>
                  <a:pt x="14" y="71"/>
                </a:cubicBezTo>
                <a:cubicBezTo>
                  <a:pt x="58" y="69"/>
                  <a:pt x="101" y="65"/>
                  <a:pt x="144" y="53"/>
                </a:cubicBezTo>
                <a:cubicBezTo>
                  <a:pt x="151" y="51"/>
                  <a:pt x="155" y="48"/>
                  <a:pt x="157" y="40"/>
                </a:cubicBezTo>
                <a:cubicBezTo>
                  <a:pt x="159" y="28"/>
                  <a:pt x="164" y="17"/>
                  <a:pt x="173" y="8"/>
                </a:cubicBezTo>
                <a:cubicBezTo>
                  <a:pt x="182" y="0"/>
                  <a:pt x="190" y="2"/>
                  <a:pt x="193" y="13"/>
                </a:cubicBezTo>
                <a:cubicBezTo>
                  <a:pt x="194" y="17"/>
                  <a:pt x="194" y="20"/>
                  <a:pt x="195" y="24"/>
                </a:cubicBezTo>
                <a:cubicBezTo>
                  <a:pt x="195" y="27"/>
                  <a:pt x="195" y="31"/>
                  <a:pt x="195" y="34"/>
                </a:cubicBezTo>
                <a:cubicBezTo>
                  <a:pt x="204" y="32"/>
                  <a:pt x="213" y="30"/>
                  <a:pt x="223" y="29"/>
                </a:cubicBezTo>
                <a:cubicBezTo>
                  <a:pt x="248" y="26"/>
                  <a:pt x="272" y="30"/>
                  <a:pt x="291" y="49"/>
                </a:cubicBezTo>
                <a:cubicBezTo>
                  <a:pt x="305" y="64"/>
                  <a:pt x="313" y="82"/>
                  <a:pt x="316" y="102"/>
                </a:cubicBezTo>
                <a:cubicBezTo>
                  <a:pt x="320" y="125"/>
                  <a:pt x="316" y="147"/>
                  <a:pt x="309" y="170"/>
                </a:cubicBezTo>
                <a:cubicBezTo>
                  <a:pt x="302" y="195"/>
                  <a:pt x="293" y="221"/>
                  <a:pt x="285" y="247"/>
                </a:cubicBezTo>
                <a:cubicBezTo>
                  <a:pt x="280" y="264"/>
                  <a:pt x="276" y="283"/>
                  <a:pt x="279" y="301"/>
                </a:cubicBezTo>
                <a:cubicBezTo>
                  <a:pt x="283" y="332"/>
                  <a:pt x="301" y="351"/>
                  <a:pt x="328" y="363"/>
                </a:cubicBezTo>
                <a:cubicBezTo>
                  <a:pt x="346" y="372"/>
                  <a:pt x="365" y="371"/>
                  <a:pt x="384" y="368"/>
                </a:cubicBezTo>
                <a:cubicBezTo>
                  <a:pt x="404" y="364"/>
                  <a:pt x="424" y="359"/>
                  <a:pt x="443" y="353"/>
                </a:cubicBezTo>
                <a:cubicBezTo>
                  <a:pt x="471" y="345"/>
                  <a:pt x="498" y="336"/>
                  <a:pt x="526" y="328"/>
                </a:cubicBezTo>
                <a:cubicBezTo>
                  <a:pt x="527" y="327"/>
                  <a:pt x="529" y="327"/>
                  <a:pt x="530" y="326"/>
                </a:cubicBezTo>
                <a:cubicBezTo>
                  <a:pt x="529" y="325"/>
                  <a:pt x="527" y="324"/>
                  <a:pt x="526" y="323"/>
                </a:cubicBezTo>
                <a:cubicBezTo>
                  <a:pt x="482" y="292"/>
                  <a:pt x="452" y="251"/>
                  <a:pt x="436" y="199"/>
                </a:cubicBezTo>
                <a:cubicBezTo>
                  <a:pt x="429" y="175"/>
                  <a:pt x="429" y="151"/>
                  <a:pt x="435" y="126"/>
                </a:cubicBezTo>
                <a:cubicBezTo>
                  <a:pt x="445" y="91"/>
                  <a:pt x="483" y="62"/>
                  <a:pt x="519" y="62"/>
                </a:cubicBezTo>
                <a:cubicBezTo>
                  <a:pt x="552" y="62"/>
                  <a:pt x="581" y="88"/>
                  <a:pt x="583" y="122"/>
                </a:cubicBezTo>
                <a:cubicBezTo>
                  <a:pt x="583" y="127"/>
                  <a:pt x="584" y="132"/>
                  <a:pt x="584" y="138"/>
                </a:cubicBezTo>
                <a:cubicBezTo>
                  <a:pt x="589" y="132"/>
                  <a:pt x="594" y="126"/>
                  <a:pt x="598" y="121"/>
                </a:cubicBezTo>
                <a:cubicBezTo>
                  <a:pt x="620" y="97"/>
                  <a:pt x="647" y="88"/>
                  <a:pt x="678" y="91"/>
                </a:cubicBezTo>
                <a:cubicBezTo>
                  <a:pt x="693" y="92"/>
                  <a:pt x="706" y="96"/>
                  <a:pt x="716" y="107"/>
                </a:cubicBezTo>
                <a:cubicBezTo>
                  <a:pt x="728" y="119"/>
                  <a:pt x="733" y="134"/>
                  <a:pt x="733" y="151"/>
                </a:cubicBezTo>
                <a:cubicBezTo>
                  <a:pt x="733" y="174"/>
                  <a:pt x="726" y="195"/>
                  <a:pt x="715" y="215"/>
                </a:cubicBezTo>
                <a:cubicBezTo>
                  <a:pt x="693" y="260"/>
                  <a:pt x="656" y="290"/>
                  <a:pt x="613" y="312"/>
                </a:cubicBezTo>
                <a:cubicBezTo>
                  <a:pt x="602" y="318"/>
                  <a:pt x="590" y="323"/>
                  <a:pt x="578" y="329"/>
                </a:cubicBezTo>
                <a:cubicBezTo>
                  <a:pt x="582" y="330"/>
                  <a:pt x="585" y="330"/>
                  <a:pt x="588" y="331"/>
                </a:cubicBezTo>
                <a:cubicBezTo>
                  <a:pt x="609" y="334"/>
                  <a:pt x="631" y="336"/>
                  <a:pt x="652" y="339"/>
                </a:cubicBezTo>
                <a:cubicBezTo>
                  <a:pt x="663" y="341"/>
                  <a:pt x="673" y="344"/>
                  <a:pt x="683" y="348"/>
                </a:cubicBezTo>
                <a:cubicBezTo>
                  <a:pt x="707" y="357"/>
                  <a:pt x="720" y="375"/>
                  <a:pt x="722" y="401"/>
                </a:cubicBezTo>
                <a:cubicBezTo>
                  <a:pt x="724" y="412"/>
                  <a:pt x="726" y="423"/>
                  <a:pt x="732" y="433"/>
                </a:cubicBezTo>
                <a:cubicBezTo>
                  <a:pt x="742" y="449"/>
                  <a:pt x="757" y="453"/>
                  <a:pt x="774" y="454"/>
                </a:cubicBezTo>
                <a:cubicBezTo>
                  <a:pt x="792" y="455"/>
                  <a:pt x="809" y="450"/>
                  <a:pt x="826" y="447"/>
                </a:cubicBezTo>
                <a:cubicBezTo>
                  <a:pt x="849" y="441"/>
                  <a:pt x="872" y="436"/>
                  <a:pt x="895" y="431"/>
                </a:cubicBezTo>
                <a:cubicBezTo>
                  <a:pt x="924" y="425"/>
                  <a:pt x="951" y="432"/>
                  <a:pt x="976" y="450"/>
                </a:cubicBezTo>
                <a:cubicBezTo>
                  <a:pt x="985" y="456"/>
                  <a:pt x="994" y="463"/>
                  <a:pt x="1003" y="470"/>
                </a:cubicBezTo>
                <a:cubicBezTo>
                  <a:pt x="1023" y="485"/>
                  <a:pt x="1045" y="494"/>
                  <a:pt x="1070" y="498"/>
                </a:cubicBezTo>
                <a:cubicBezTo>
                  <a:pt x="1089" y="500"/>
                  <a:pt x="1108" y="504"/>
                  <a:pt x="1127" y="505"/>
                </a:cubicBezTo>
                <a:cubicBezTo>
                  <a:pt x="1141" y="506"/>
                  <a:pt x="1155" y="505"/>
                  <a:pt x="1168" y="503"/>
                </a:cubicBezTo>
                <a:cubicBezTo>
                  <a:pt x="1175" y="503"/>
                  <a:pt x="1182" y="498"/>
                  <a:pt x="1188" y="496"/>
                </a:cubicBezTo>
                <a:cubicBezTo>
                  <a:pt x="1186" y="498"/>
                  <a:pt x="1184" y="500"/>
                  <a:pt x="1181" y="502"/>
                </a:cubicBezTo>
                <a:cubicBezTo>
                  <a:pt x="1170" y="509"/>
                  <a:pt x="1157" y="510"/>
                  <a:pt x="1145" y="511"/>
                </a:cubicBezTo>
                <a:cubicBezTo>
                  <a:pt x="1122" y="512"/>
                  <a:pt x="1099" y="510"/>
                  <a:pt x="1076" y="506"/>
                </a:cubicBezTo>
                <a:cubicBezTo>
                  <a:pt x="1062" y="504"/>
                  <a:pt x="1049" y="502"/>
                  <a:pt x="1035" y="498"/>
                </a:cubicBezTo>
                <a:cubicBezTo>
                  <a:pt x="1016" y="492"/>
                  <a:pt x="1000" y="480"/>
                  <a:pt x="984" y="469"/>
                </a:cubicBezTo>
                <a:cubicBezTo>
                  <a:pt x="973" y="461"/>
                  <a:pt x="961" y="454"/>
                  <a:pt x="949" y="448"/>
                </a:cubicBezTo>
                <a:cubicBezTo>
                  <a:pt x="930" y="438"/>
                  <a:pt x="910" y="440"/>
                  <a:pt x="891" y="444"/>
                </a:cubicBezTo>
                <a:cubicBezTo>
                  <a:pt x="865" y="450"/>
                  <a:pt x="839" y="457"/>
                  <a:pt x="812" y="463"/>
                </a:cubicBezTo>
                <a:cubicBezTo>
                  <a:pt x="794" y="468"/>
                  <a:pt x="775" y="470"/>
                  <a:pt x="756" y="466"/>
                </a:cubicBezTo>
                <a:cubicBezTo>
                  <a:pt x="730" y="460"/>
                  <a:pt x="717" y="442"/>
                  <a:pt x="710" y="418"/>
                </a:cubicBezTo>
                <a:cubicBezTo>
                  <a:pt x="709" y="412"/>
                  <a:pt x="708" y="405"/>
                  <a:pt x="707" y="398"/>
                </a:cubicBezTo>
                <a:cubicBezTo>
                  <a:pt x="704" y="381"/>
                  <a:pt x="694" y="370"/>
                  <a:pt x="679" y="363"/>
                </a:cubicBezTo>
                <a:cubicBezTo>
                  <a:pt x="664" y="356"/>
                  <a:pt x="647" y="354"/>
                  <a:pt x="631" y="352"/>
                </a:cubicBezTo>
                <a:cubicBezTo>
                  <a:pt x="612" y="350"/>
                  <a:pt x="593" y="348"/>
                  <a:pt x="575" y="345"/>
                </a:cubicBezTo>
                <a:cubicBezTo>
                  <a:pt x="568" y="344"/>
                  <a:pt x="562" y="341"/>
                  <a:pt x="556" y="340"/>
                </a:cubicBezTo>
                <a:cubicBezTo>
                  <a:pt x="553" y="339"/>
                  <a:pt x="550" y="339"/>
                  <a:pt x="548" y="339"/>
                </a:cubicBezTo>
                <a:cubicBezTo>
                  <a:pt x="501" y="353"/>
                  <a:pt x="454" y="368"/>
                  <a:pt x="407" y="381"/>
                </a:cubicBezTo>
                <a:cubicBezTo>
                  <a:pt x="383" y="387"/>
                  <a:pt x="359" y="389"/>
                  <a:pt x="335" y="383"/>
                </a:cubicBezTo>
                <a:cubicBezTo>
                  <a:pt x="287" y="371"/>
                  <a:pt x="258" y="326"/>
                  <a:pt x="264" y="277"/>
                </a:cubicBezTo>
                <a:cubicBezTo>
                  <a:pt x="267" y="250"/>
                  <a:pt x="277" y="224"/>
                  <a:pt x="286" y="198"/>
                </a:cubicBezTo>
                <a:cubicBezTo>
                  <a:pt x="293" y="177"/>
                  <a:pt x="301" y="156"/>
                  <a:pt x="303" y="133"/>
                </a:cubicBezTo>
                <a:cubicBezTo>
                  <a:pt x="306" y="109"/>
                  <a:pt x="303" y="87"/>
                  <a:pt x="289" y="67"/>
                </a:cubicBezTo>
                <a:cubicBezTo>
                  <a:pt x="277" y="47"/>
                  <a:pt x="258" y="39"/>
                  <a:pt x="235" y="39"/>
                </a:cubicBezTo>
                <a:cubicBezTo>
                  <a:pt x="222" y="40"/>
                  <a:pt x="209" y="43"/>
                  <a:pt x="197" y="45"/>
                </a:cubicBezTo>
                <a:cubicBezTo>
                  <a:pt x="193" y="45"/>
                  <a:pt x="192" y="47"/>
                  <a:pt x="191" y="50"/>
                </a:cubicBezTo>
                <a:cubicBezTo>
                  <a:pt x="171" y="114"/>
                  <a:pt x="152" y="179"/>
                  <a:pt x="132" y="243"/>
                </a:cubicBezTo>
                <a:cubicBezTo>
                  <a:pt x="110" y="315"/>
                  <a:pt x="88" y="388"/>
                  <a:pt x="65" y="460"/>
                </a:cubicBezTo>
                <a:cubicBezTo>
                  <a:pt x="45" y="526"/>
                  <a:pt x="25" y="591"/>
                  <a:pt x="5" y="657"/>
                </a:cubicBezTo>
                <a:cubicBezTo>
                  <a:pt x="5" y="659"/>
                  <a:pt x="4" y="661"/>
                  <a:pt x="3" y="663"/>
                </a:cubicBezTo>
                <a:cubicBezTo>
                  <a:pt x="3" y="663"/>
                  <a:pt x="3" y="663"/>
                  <a:pt x="2" y="663"/>
                </a:cubicBezTo>
                <a:close/>
                <a:moveTo>
                  <a:pt x="574" y="177"/>
                </a:moveTo>
                <a:cubicBezTo>
                  <a:pt x="571" y="158"/>
                  <a:pt x="567" y="138"/>
                  <a:pt x="564" y="119"/>
                </a:cubicBezTo>
                <a:cubicBezTo>
                  <a:pt x="559" y="95"/>
                  <a:pt x="538" y="78"/>
                  <a:pt x="515" y="80"/>
                </a:cubicBezTo>
                <a:cubicBezTo>
                  <a:pt x="487" y="83"/>
                  <a:pt x="458" y="107"/>
                  <a:pt x="452" y="135"/>
                </a:cubicBezTo>
                <a:cubicBezTo>
                  <a:pt x="448" y="152"/>
                  <a:pt x="448" y="169"/>
                  <a:pt x="451" y="185"/>
                </a:cubicBezTo>
                <a:cubicBezTo>
                  <a:pt x="455" y="207"/>
                  <a:pt x="465" y="226"/>
                  <a:pt x="476" y="245"/>
                </a:cubicBezTo>
                <a:cubicBezTo>
                  <a:pt x="494" y="275"/>
                  <a:pt x="518" y="299"/>
                  <a:pt x="548" y="317"/>
                </a:cubicBezTo>
                <a:cubicBezTo>
                  <a:pt x="550" y="318"/>
                  <a:pt x="554" y="318"/>
                  <a:pt x="556" y="317"/>
                </a:cubicBezTo>
                <a:cubicBezTo>
                  <a:pt x="579" y="309"/>
                  <a:pt x="602" y="299"/>
                  <a:pt x="623" y="286"/>
                </a:cubicBezTo>
                <a:cubicBezTo>
                  <a:pt x="657" y="265"/>
                  <a:pt x="684" y="238"/>
                  <a:pt x="701" y="201"/>
                </a:cubicBezTo>
                <a:cubicBezTo>
                  <a:pt x="710" y="184"/>
                  <a:pt x="716" y="166"/>
                  <a:pt x="714" y="147"/>
                </a:cubicBezTo>
                <a:cubicBezTo>
                  <a:pt x="713" y="129"/>
                  <a:pt x="702" y="114"/>
                  <a:pt x="686" y="111"/>
                </a:cubicBezTo>
                <a:cubicBezTo>
                  <a:pt x="673" y="108"/>
                  <a:pt x="660" y="108"/>
                  <a:pt x="648" y="111"/>
                </a:cubicBezTo>
                <a:cubicBezTo>
                  <a:pt x="628" y="116"/>
                  <a:pt x="614" y="129"/>
                  <a:pt x="601" y="144"/>
                </a:cubicBezTo>
                <a:cubicBezTo>
                  <a:pt x="592" y="155"/>
                  <a:pt x="583" y="166"/>
                  <a:pt x="574" y="177"/>
                </a:cubicBezTo>
                <a:close/>
                <a:moveTo>
                  <a:pt x="176" y="77"/>
                </a:moveTo>
                <a:cubicBezTo>
                  <a:pt x="178" y="68"/>
                  <a:pt x="181" y="59"/>
                  <a:pt x="184" y="49"/>
                </a:cubicBezTo>
                <a:cubicBezTo>
                  <a:pt x="175" y="52"/>
                  <a:pt x="168" y="54"/>
                  <a:pt x="162" y="57"/>
                </a:cubicBezTo>
                <a:cubicBezTo>
                  <a:pt x="160" y="57"/>
                  <a:pt x="159" y="58"/>
                  <a:pt x="159" y="59"/>
                </a:cubicBezTo>
                <a:cubicBezTo>
                  <a:pt x="158" y="63"/>
                  <a:pt x="157" y="67"/>
                  <a:pt x="156" y="71"/>
                </a:cubicBezTo>
                <a:cubicBezTo>
                  <a:pt x="163" y="73"/>
                  <a:pt x="169" y="75"/>
                  <a:pt x="176" y="77"/>
                </a:cubicBezTo>
                <a:close/>
                <a:moveTo>
                  <a:pt x="162" y="47"/>
                </a:moveTo>
                <a:cubicBezTo>
                  <a:pt x="168" y="44"/>
                  <a:pt x="172" y="43"/>
                  <a:pt x="177" y="41"/>
                </a:cubicBezTo>
                <a:cubicBezTo>
                  <a:pt x="186" y="38"/>
                  <a:pt x="186" y="37"/>
                  <a:pt x="184" y="28"/>
                </a:cubicBezTo>
                <a:cubicBezTo>
                  <a:pt x="184" y="27"/>
                  <a:pt x="184" y="27"/>
                  <a:pt x="184" y="26"/>
                </a:cubicBezTo>
                <a:cubicBezTo>
                  <a:pt x="182" y="20"/>
                  <a:pt x="179" y="19"/>
                  <a:pt x="175" y="23"/>
                </a:cubicBezTo>
                <a:cubicBezTo>
                  <a:pt x="169" y="30"/>
                  <a:pt x="166" y="37"/>
                  <a:pt x="162" y="47"/>
                </a:cubicBezTo>
                <a:close/>
              </a:path>
            </a:pathLst>
          </a:cu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compact">
  <p:cSld name="TITLE_ONL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50"/>
            <a:ext cx="6373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 rot="20392886">
            <a:off x="-115521" y="-105478"/>
            <a:ext cx="4150773" cy="1454958"/>
          </a:xfrm>
          <a:custGeom>
            <a:avLst/>
            <a:gdLst>
              <a:gd name="T0" fmla="*/ 151 w 1188"/>
              <a:gd name="T1" fmla="*/ 60 h 663"/>
              <a:gd name="T2" fmla="*/ 0 w 1188"/>
              <a:gd name="T3" fmla="*/ 72 h 663"/>
              <a:gd name="T4" fmla="*/ 144 w 1188"/>
              <a:gd name="T5" fmla="*/ 53 h 663"/>
              <a:gd name="T6" fmla="*/ 173 w 1188"/>
              <a:gd name="T7" fmla="*/ 8 h 663"/>
              <a:gd name="T8" fmla="*/ 195 w 1188"/>
              <a:gd name="T9" fmla="*/ 24 h 663"/>
              <a:gd name="T10" fmla="*/ 223 w 1188"/>
              <a:gd name="T11" fmla="*/ 29 h 663"/>
              <a:gd name="T12" fmla="*/ 316 w 1188"/>
              <a:gd name="T13" fmla="*/ 102 h 663"/>
              <a:gd name="T14" fmla="*/ 285 w 1188"/>
              <a:gd name="T15" fmla="*/ 247 h 663"/>
              <a:gd name="T16" fmla="*/ 328 w 1188"/>
              <a:gd name="T17" fmla="*/ 363 h 663"/>
              <a:gd name="T18" fmla="*/ 443 w 1188"/>
              <a:gd name="T19" fmla="*/ 353 h 663"/>
              <a:gd name="T20" fmla="*/ 530 w 1188"/>
              <a:gd name="T21" fmla="*/ 326 h 663"/>
              <a:gd name="T22" fmla="*/ 436 w 1188"/>
              <a:gd name="T23" fmla="*/ 199 h 663"/>
              <a:gd name="T24" fmla="*/ 519 w 1188"/>
              <a:gd name="T25" fmla="*/ 62 h 663"/>
              <a:gd name="T26" fmla="*/ 584 w 1188"/>
              <a:gd name="T27" fmla="*/ 138 h 663"/>
              <a:gd name="T28" fmla="*/ 678 w 1188"/>
              <a:gd name="T29" fmla="*/ 91 h 663"/>
              <a:gd name="T30" fmla="*/ 733 w 1188"/>
              <a:gd name="T31" fmla="*/ 151 h 663"/>
              <a:gd name="T32" fmla="*/ 613 w 1188"/>
              <a:gd name="T33" fmla="*/ 312 h 663"/>
              <a:gd name="T34" fmla="*/ 588 w 1188"/>
              <a:gd name="T35" fmla="*/ 331 h 663"/>
              <a:gd name="T36" fmla="*/ 683 w 1188"/>
              <a:gd name="T37" fmla="*/ 348 h 663"/>
              <a:gd name="T38" fmla="*/ 732 w 1188"/>
              <a:gd name="T39" fmla="*/ 433 h 663"/>
              <a:gd name="T40" fmla="*/ 826 w 1188"/>
              <a:gd name="T41" fmla="*/ 447 h 663"/>
              <a:gd name="T42" fmla="*/ 976 w 1188"/>
              <a:gd name="T43" fmla="*/ 450 h 663"/>
              <a:gd name="T44" fmla="*/ 1070 w 1188"/>
              <a:gd name="T45" fmla="*/ 498 h 663"/>
              <a:gd name="T46" fmla="*/ 1168 w 1188"/>
              <a:gd name="T47" fmla="*/ 503 h 663"/>
              <a:gd name="T48" fmla="*/ 1181 w 1188"/>
              <a:gd name="T49" fmla="*/ 502 h 663"/>
              <a:gd name="T50" fmla="*/ 1076 w 1188"/>
              <a:gd name="T51" fmla="*/ 506 h 663"/>
              <a:gd name="T52" fmla="*/ 984 w 1188"/>
              <a:gd name="T53" fmla="*/ 469 h 663"/>
              <a:gd name="T54" fmla="*/ 891 w 1188"/>
              <a:gd name="T55" fmla="*/ 444 h 663"/>
              <a:gd name="T56" fmla="*/ 756 w 1188"/>
              <a:gd name="T57" fmla="*/ 466 h 663"/>
              <a:gd name="T58" fmla="*/ 707 w 1188"/>
              <a:gd name="T59" fmla="*/ 398 h 663"/>
              <a:gd name="T60" fmla="*/ 631 w 1188"/>
              <a:gd name="T61" fmla="*/ 352 h 663"/>
              <a:gd name="T62" fmla="*/ 556 w 1188"/>
              <a:gd name="T63" fmla="*/ 340 h 663"/>
              <a:gd name="T64" fmla="*/ 407 w 1188"/>
              <a:gd name="T65" fmla="*/ 381 h 663"/>
              <a:gd name="T66" fmla="*/ 264 w 1188"/>
              <a:gd name="T67" fmla="*/ 277 h 663"/>
              <a:gd name="T68" fmla="*/ 303 w 1188"/>
              <a:gd name="T69" fmla="*/ 133 h 663"/>
              <a:gd name="T70" fmla="*/ 235 w 1188"/>
              <a:gd name="T71" fmla="*/ 39 h 663"/>
              <a:gd name="T72" fmla="*/ 191 w 1188"/>
              <a:gd name="T73" fmla="*/ 50 h 663"/>
              <a:gd name="T74" fmla="*/ 65 w 1188"/>
              <a:gd name="T75" fmla="*/ 460 h 663"/>
              <a:gd name="T76" fmla="*/ 3 w 1188"/>
              <a:gd name="T77" fmla="*/ 663 h 663"/>
              <a:gd name="T78" fmla="*/ 574 w 1188"/>
              <a:gd name="T79" fmla="*/ 177 h 663"/>
              <a:gd name="T80" fmla="*/ 515 w 1188"/>
              <a:gd name="T81" fmla="*/ 80 h 663"/>
              <a:gd name="T82" fmla="*/ 451 w 1188"/>
              <a:gd name="T83" fmla="*/ 185 h 663"/>
              <a:gd name="T84" fmla="*/ 548 w 1188"/>
              <a:gd name="T85" fmla="*/ 317 h 663"/>
              <a:gd name="T86" fmla="*/ 623 w 1188"/>
              <a:gd name="T87" fmla="*/ 286 h 663"/>
              <a:gd name="T88" fmla="*/ 714 w 1188"/>
              <a:gd name="T89" fmla="*/ 147 h 663"/>
              <a:gd name="T90" fmla="*/ 648 w 1188"/>
              <a:gd name="T91" fmla="*/ 111 h 663"/>
              <a:gd name="T92" fmla="*/ 574 w 1188"/>
              <a:gd name="T93" fmla="*/ 177 h 663"/>
              <a:gd name="T94" fmla="*/ 184 w 1188"/>
              <a:gd name="T95" fmla="*/ 49 h 663"/>
              <a:gd name="T96" fmla="*/ 159 w 1188"/>
              <a:gd name="T97" fmla="*/ 59 h 663"/>
              <a:gd name="T98" fmla="*/ 176 w 1188"/>
              <a:gd name="T99" fmla="*/ 77 h 663"/>
              <a:gd name="T100" fmla="*/ 177 w 1188"/>
              <a:gd name="T101" fmla="*/ 41 h 663"/>
              <a:gd name="T102" fmla="*/ 184 w 1188"/>
              <a:gd name="T103" fmla="*/ 26 h 663"/>
              <a:gd name="T104" fmla="*/ 162 w 1188"/>
              <a:gd name="T105" fmla="*/ 47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88" h="663">
                <a:moveTo>
                  <a:pt x="2" y="663"/>
                </a:moveTo>
                <a:cubicBezTo>
                  <a:pt x="52" y="462"/>
                  <a:pt x="102" y="261"/>
                  <a:pt x="151" y="60"/>
                </a:cubicBezTo>
                <a:cubicBezTo>
                  <a:pt x="101" y="73"/>
                  <a:pt x="51" y="76"/>
                  <a:pt x="0" y="73"/>
                </a:cubicBezTo>
                <a:cubicBezTo>
                  <a:pt x="0" y="73"/>
                  <a:pt x="0" y="72"/>
                  <a:pt x="0" y="72"/>
                </a:cubicBezTo>
                <a:cubicBezTo>
                  <a:pt x="4" y="72"/>
                  <a:pt x="9" y="71"/>
                  <a:pt x="14" y="71"/>
                </a:cubicBezTo>
                <a:cubicBezTo>
                  <a:pt x="58" y="69"/>
                  <a:pt x="101" y="65"/>
                  <a:pt x="144" y="53"/>
                </a:cubicBezTo>
                <a:cubicBezTo>
                  <a:pt x="151" y="51"/>
                  <a:pt x="155" y="48"/>
                  <a:pt x="157" y="40"/>
                </a:cubicBezTo>
                <a:cubicBezTo>
                  <a:pt x="159" y="28"/>
                  <a:pt x="164" y="17"/>
                  <a:pt x="173" y="8"/>
                </a:cubicBezTo>
                <a:cubicBezTo>
                  <a:pt x="182" y="0"/>
                  <a:pt x="190" y="2"/>
                  <a:pt x="193" y="13"/>
                </a:cubicBezTo>
                <a:cubicBezTo>
                  <a:pt x="194" y="17"/>
                  <a:pt x="194" y="20"/>
                  <a:pt x="195" y="24"/>
                </a:cubicBezTo>
                <a:cubicBezTo>
                  <a:pt x="195" y="27"/>
                  <a:pt x="195" y="31"/>
                  <a:pt x="195" y="34"/>
                </a:cubicBezTo>
                <a:cubicBezTo>
                  <a:pt x="204" y="32"/>
                  <a:pt x="213" y="30"/>
                  <a:pt x="223" y="29"/>
                </a:cubicBezTo>
                <a:cubicBezTo>
                  <a:pt x="248" y="26"/>
                  <a:pt x="272" y="30"/>
                  <a:pt x="291" y="49"/>
                </a:cubicBezTo>
                <a:cubicBezTo>
                  <a:pt x="305" y="64"/>
                  <a:pt x="313" y="82"/>
                  <a:pt x="316" y="102"/>
                </a:cubicBezTo>
                <a:cubicBezTo>
                  <a:pt x="320" y="125"/>
                  <a:pt x="316" y="147"/>
                  <a:pt x="309" y="170"/>
                </a:cubicBezTo>
                <a:cubicBezTo>
                  <a:pt x="302" y="195"/>
                  <a:pt x="293" y="221"/>
                  <a:pt x="285" y="247"/>
                </a:cubicBezTo>
                <a:cubicBezTo>
                  <a:pt x="280" y="264"/>
                  <a:pt x="276" y="283"/>
                  <a:pt x="279" y="301"/>
                </a:cubicBezTo>
                <a:cubicBezTo>
                  <a:pt x="283" y="332"/>
                  <a:pt x="301" y="351"/>
                  <a:pt x="328" y="363"/>
                </a:cubicBezTo>
                <a:cubicBezTo>
                  <a:pt x="346" y="372"/>
                  <a:pt x="365" y="371"/>
                  <a:pt x="384" y="368"/>
                </a:cubicBezTo>
                <a:cubicBezTo>
                  <a:pt x="404" y="364"/>
                  <a:pt x="424" y="359"/>
                  <a:pt x="443" y="353"/>
                </a:cubicBezTo>
                <a:cubicBezTo>
                  <a:pt x="471" y="345"/>
                  <a:pt x="498" y="336"/>
                  <a:pt x="526" y="328"/>
                </a:cubicBezTo>
                <a:cubicBezTo>
                  <a:pt x="527" y="327"/>
                  <a:pt x="529" y="327"/>
                  <a:pt x="530" y="326"/>
                </a:cubicBezTo>
                <a:cubicBezTo>
                  <a:pt x="529" y="325"/>
                  <a:pt x="527" y="324"/>
                  <a:pt x="526" y="323"/>
                </a:cubicBezTo>
                <a:cubicBezTo>
                  <a:pt x="482" y="292"/>
                  <a:pt x="452" y="251"/>
                  <a:pt x="436" y="199"/>
                </a:cubicBezTo>
                <a:cubicBezTo>
                  <a:pt x="429" y="175"/>
                  <a:pt x="429" y="151"/>
                  <a:pt x="435" y="126"/>
                </a:cubicBezTo>
                <a:cubicBezTo>
                  <a:pt x="445" y="91"/>
                  <a:pt x="483" y="62"/>
                  <a:pt x="519" y="62"/>
                </a:cubicBezTo>
                <a:cubicBezTo>
                  <a:pt x="552" y="62"/>
                  <a:pt x="581" y="88"/>
                  <a:pt x="583" y="122"/>
                </a:cubicBezTo>
                <a:cubicBezTo>
                  <a:pt x="583" y="127"/>
                  <a:pt x="584" y="132"/>
                  <a:pt x="584" y="138"/>
                </a:cubicBezTo>
                <a:cubicBezTo>
                  <a:pt x="589" y="132"/>
                  <a:pt x="594" y="126"/>
                  <a:pt x="598" y="121"/>
                </a:cubicBezTo>
                <a:cubicBezTo>
                  <a:pt x="620" y="97"/>
                  <a:pt x="647" y="88"/>
                  <a:pt x="678" y="91"/>
                </a:cubicBezTo>
                <a:cubicBezTo>
                  <a:pt x="693" y="92"/>
                  <a:pt x="706" y="96"/>
                  <a:pt x="716" y="107"/>
                </a:cubicBezTo>
                <a:cubicBezTo>
                  <a:pt x="728" y="119"/>
                  <a:pt x="733" y="134"/>
                  <a:pt x="733" y="151"/>
                </a:cubicBezTo>
                <a:cubicBezTo>
                  <a:pt x="733" y="174"/>
                  <a:pt x="726" y="195"/>
                  <a:pt x="715" y="215"/>
                </a:cubicBezTo>
                <a:cubicBezTo>
                  <a:pt x="693" y="260"/>
                  <a:pt x="656" y="290"/>
                  <a:pt x="613" y="312"/>
                </a:cubicBezTo>
                <a:cubicBezTo>
                  <a:pt x="602" y="318"/>
                  <a:pt x="590" y="323"/>
                  <a:pt x="578" y="329"/>
                </a:cubicBezTo>
                <a:cubicBezTo>
                  <a:pt x="582" y="330"/>
                  <a:pt x="585" y="330"/>
                  <a:pt x="588" y="331"/>
                </a:cubicBezTo>
                <a:cubicBezTo>
                  <a:pt x="609" y="334"/>
                  <a:pt x="631" y="336"/>
                  <a:pt x="652" y="339"/>
                </a:cubicBezTo>
                <a:cubicBezTo>
                  <a:pt x="663" y="341"/>
                  <a:pt x="673" y="344"/>
                  <a:pt x="683" y="348"/>
                </a:cubicBezTo>
                <a:cubicBezTo>
                  <a:pt x="707" y="357"/>
                  <a:pt x="720" y="375"/>
                  <a:pt x="722" y="401"/>
                </a:cubicBezTo>
                <a:cubicBezTo>
                  <a:pt x="724" y="412"/>
                  <a:pt x="726" y="423"/>
                  <a:pt x="732" y="433"/>
                </a:cubicBezTo>
                <a:cubicBezTo>
                  <a:pt x="742" y="449"/>
                  <a:pt x="757" y="453"/>
                  <a:pt x="774" y="454"/>
                </a:cubicBezTo>
                <a:cubicBezTo>
                  <a:pt x="792" y="455"/>
                  <a:pt x="809" y="450"/>
                  <a:pt x="826" y="447"/>
                </a:cubicBezTo>
                <a:cubicBezTo>
                  <a:pt x="849" y="441"/>
                  <a:pt x="872" y="436"/>
                  <a:pt x="895" y="431"/>
                </a:cubicBezTo>
                <a:cubicBezTo>
                  <a:pt x="924" y="425"/>
                  <a:pt x="951" y="432"/>
                  <a:pt x="976" y="450"/>
                </a:cubicBezTo>
                <a:cubicBezTo>
                  <a:pt x="985" y="456"/>
                  <a:pt x="994" y="463"/>
                  <a:pt x="1003" y="470"/>
                </a:cubicBezTo>
                <a:cubicBezTo>
                  <a:pt x="1023" y="485"/>
                  <a:pt x="1045" y="494"/>
                  <a:pt x="1070" y="498"/>
                </a:cubicBezTo>
                <a:cubicBezTo>
                  <a:pt x="1089" y="500"/>
                  <a:pt x="1108" y="504"/>
                  <a:pt x="1127" y="505"/>
                </a:cubicBezTo>
                <a:cubicBezTo>
                  <a:pt x="1141" y="506"/>
                  <a:pt x="1155" y="505"/>
                  <a:pt x="1168" y="503"/>
                </a:cubicBezTo>
                <a:cubicBezTo>
                  <a:pt x="1175" y="503"/>
                  <a:pt x="1182" y="498"/>
                  <a:pt x="1188" y="496"/>
                </a:cubicBezTo>
                <a:cubicBezTo>
                  <a:pt x="1186" y="498"/>
                  <a:pt x="1184" y="500"/>
                  <a:pt x="1181" y="502"/>
                </a:cubicBezTo>
                <a:cubicBezTo>
                  <a:pt x="1170" y="509"/>
                  <a:pt x="1157" y="510"/>
                  <a:pt x="1145" y="511"/>
                </a:cubicBezTo>
                <a:cubicBezTo>
                  <a:pt x="1122" y="512"/>
                  <a:pt x="1099" y="510"/>
                  <a:pt x="1076" y="506"/>
                </a:cubicBezTo>
                <a:cubicBezTo>
                  <a:pt x="1062" y="504"/>
                  <a:pt x="1049" y="502"/>
                  <a:pt x="1035" y="498"/>
                </a:cubicBezTo>
                <a:cubicBezTo>
                  <a:pt x="1016" y="492"/>
                  <a:pt x="1000" y="480"/>
                  <a:pt x="984" y="469"/>
                </a:cubicBezTo>
                <a:cubicBezTo>
                  <a:pt x="973" y="461"/>
                  <a:pt x="961" y="454"/>
                  <a:pt x="949" y="448"/>
                </a:cubicBezTo>
                <a:cubicBezTo>
                  <a:pt x="930" y="438"/>
                  <a:pt x="910" y="440"/>
                  <a:pt x="891" y="444"/>
                </a:cubicBezTo>
                <a:cubicBezTo>
                  <a:pt x="865" y="450"/>
                  <a:pt x="839" y="457"/>
                  <a:pt x="812" y="463"/>
                </a:cubicBezTo>
                <a:cubicBezTo>
                  <a:pt x="794" y="468"/>
                  <a:pt x="775" y="470"/>
                  <a:pt x="756" y="466"/>
                </a:cubicBezTo>
                <a:cubicBezTo>
                  <a:pt x="730" y="460"/>
                  <a:pt x="717" y="442"/>
                  <a:pt x="710" y="418"/>
                </a:cubicBezTo>
                <a:cubicBezTo>
                  <a:pt x="709" y="412"/>
                  <a:pt x="708" y="405"/>
                  <a:pt x="707" y="398"/>
                </a:cubicBezTo>
                <a:cubicBezTo>
                  <a:pt x="704" y="381"/>
                  <a:pt x="694" y="370"/>
                  <a:pt x="679" y="363"/>
                </a:cubicBezTo>
                <a:cubicBezTo>
                  <a:pt x="664" y="356"/>
                  <a:pt x="647" y="354"/>
                  <a:pt x="631" y="352"/>
                </a:cubicBezTo>
                <a:cubicBezTo>
                  <a:pt x="612" y="350"/>
                  <a:pt x="593" y="348"/>
                  <a:pt x="575" y="345"/>
                </a:cubicBezTo>
                <a:cubicBezTo>
                  <a:pt x="568" y="344"/>
                  <a:pt x="562" y="341"/>
                  <a:pt x="556" y="340"/>
                </a:cubicBezTo>
                <a:cubicBezTo>
                  <a:pt x="553" y="339"/>
                  <a:pt x="550" y="339"/>
                  <a:pt x="548" y="339"/>
                </a:cubicBezTo>
                <a:cubicBezTo>
                  <a:pt x="501" y="353"/>
                  <a:pt x="454" y="368"/>
                  <a:pt x="407" y="381"/>
                </a:cubicBezTo>
                <a:cubicBezTo>
                  <a:pt x="383" y="387"/>
                  <a:pt x="359" y="389"/>
                  <a:pt x="335" y="383"/>
                </a:cubicBezTo>
                <a:cubicBezTo>
                  <a:pt x="287" y="371"/>
                  <a:pt x="258" y="326"/>
                  <a:pt x="264" y="277"/>
                </a:cubicBezTo>
                <a:cubicBezTo>
                  <a:pt x="267" y="250"/>
                  <a:pt x="277" y="224"/>
                  <a:pt x="286" y="198"/>
                </a:cubicBezTo>
                <a:cubicBezTo>
                  <a:pt x="293" y="177"/>
                  <a:pt x="301" y="156"/>
                  <a:pt x="303" y="133"/>
                </a:cubicBezTo>
                <a:cubicBezTo>
                  <a:pt x="306" y="109"/>
                  <a:pt x="303" y="87"/>
                  <a:pt x="289" y="67"/>
                </a:cubicBezTo>
                <a:cubicBezTo>
                  <a:pt x="277" y="47"/>
                  <a:pt x="258" y="39"/>
                  <a:pt x="235" y="39"/>
                </a:cubicBezTo>
                <a:cubicBezTo>
                  <a:pt x="222" y="40"/>
                  <a:pt x="209" y="43"/>
                  <a:pt x="197" y="45"/>
                </a:cubicBezTo>
                <a:cubicBezTo>
                  <a:pt x="193" y="45"/>
                  <a:pt x="192" y="47"/>
                  <a:pt x="191" y="50"/>
                </a:cubicBezTo>
                <a:cubicBezTo>
                  <a:pt x="171" y="114"/>
                  <a:pt x="152" y="179"/>
                  <a:pt x="132" y="243"/>
                </a:cubicBezTo>
                <a:cubicBezTo>
                  <a:pt x="110" y="315"/>
                  <a:pt x="88" y="388"/>
                  <a:pt x="65" y="460"/>
                </a:cubicBezTo>
                <a:cubicBezTo>
                  <a:pt x="45" y="526"/>
                  <a:pt x="25" y="591"/>
                  <a:pt x="5" y="657"/>
                </a:cubicBezTo>
                <a:cubicBezTo>
                  <a:pt x="5" y="659"/>
                  <a:pt x="4" y="661"/>
                  <a:pt x="3" y="663"/>
                </a:cubicBezTo>
                <a:cubicBezTo>
                  <a:pt x="3" y="663"/>
                  <a:pt x="3" y="663"/>
                  <a:pt x="2" y="663"/>
                </a:cubicBezTo>
                <a:close/>
                <a:moveTo>
                  <a:pt x="574" y="177"/>
                </a:moveTo>
                <a:cubicBezTo>
                  <a:pt x="571" y="158"/>
                  <a:pt x="567" y="138"/>
                  <a:pt x="564" y="119"/>
                </a:cubicBezTo>
                <a:cubicBezTo>
                  <a:pt x="559" y="95"/>
                  <a:pt x="538" y="78"/>
                  <a:pt x="515" y="80"/>
                </a:cubicBezTo>
                <a:cubicBezTo>
                  <a:pt x="487" y="83"/>
                  <a:pt x="458" y="107"/>
                  <a:pt x="452" y="135"/>
                </a:cubicBezTo>
                <a:cubicBezTo>
                  <a:pt x="448" y="152"/>
                  <a:pt x="448" y="169"/>
                  <a:pt x="451" y="185"/>
                </a:cubicBezTo>
                <a:cubicBezTo>
                  <a:pt x="455" y="207"/>
                  <a:pt x="465" y="226"/>
                  <a:pt x="476" y="245"/>
                </a:cubicBezTo>
                <a:cubicBezTo>
                  <a:pt x="494" y="275"/>
                  <a:pt x="518" y="299"/>
                  <a:pt x="548" y="317"/>
                </a:cubicBezTo>
                <a:cubicBezTo>
                  <a:pt x="550" y="318"/>
                  <a:pt x="554" y="318"/>
                  <a:pt x="556" y="317"/>
                </a:cubicBezTo>
                <a:cubicBezTo>
                  <a:pt x="579" y="309"/>
                  <a:pt x="602" y="299"/>
                  <a:pt x="623" y="286"/>
                </a:cubicBezTo>
                <a:cubicBezTo>
                  <a:pt x="657" y="265"/>
                  <a:pt x="684" y="238"/>
                  <a:pt x="701" y="201"/>
                </a:cubicBezTo>
                <a:cubicBezTo>
                  <a:pt x="710" y="184"/>
                  <a:pt x="716" y="166"/>
                  <a:pt x="714" y="147"/>
                </a:cubicBezTo>
                <a:cubicBezTo>
                  <a:pt x="713" y="129"/>
                  <a:pt x="702" y="114"/>
                  <a:pt x="686" y="111"/>
                </a:cubicBezTo>
                <a:cubicBezTo>
                  <a:pt x="673" y="108"/>
                  <a:pt x="660" y="108"/>
                  <a:pt x="648" y="111"/>
                </a:cubicBezTo>
                <a:cubicBezTo>
                  <a:pt x="628" y="116"/>
                  <a:pt x="614" y="129"/>
                  <a:pt x="601" y="144"/>
                </a:cubicBezTo>
                <a:cubicBezTo>
                  <a:pt x="592" y="155"/>
                  <a:pt x="583" y="166"/>
                  <a:pt x="574" y="177"/>
                </a:cubicBezTo>
                <a:close/>
                <a:moveTo>
                  <a:pt x="176" y="77"/>
                </a:moveTo>
                <a:cubicBezTo>
                  <a:pt x="178" y="68"/>
                  <a:pt x="181" y="59"/>
                  <a:pt x="184" y="49"/>
                </a:cubicBezTo>
                <a:cubicBezTo>
                  <a:pt x="175" y="52"/>
                  <a:pt x="168" y="54"/>
                  <a:pt x="162" y="57"/>
                </a:cubicBezTo>
                <a:cubicBezTo>
                  <a:pt x="160" y="57"/>
                  <a:pt x="159" y="58"/>
                  <a:pt x="159" y="59"/>
                </a:cubicBezTo>
                <a:cubicBezTo>
                  <a:pt x="158" y="63"/>
                  <a:pt x="157" y="67"/>
                  <a:pt x="156" y="71"/>
                </a:cubicBezTo>
                <a:cubicBezTo>
                  <a:pt x="163" y="73"/>
                  <a:pt x="169" y="75"/>
                  <a:pt x="176" y="77"/>
                </a:cubicBezTo>
                <a:close/>
                <a:moveTo>
                  <a:pt x="162" y="47"/>
                </a:moveTo>
                <a:cubicBezTo>
                  <a:pt x="168" y="44"/>
                  <a:pt x="172" y="43"/>
                  <a:pt x="177" y="41"/>
                </a:cubicBezTo>
                <a:cubicBezTo>
                  <a:pt x="186" y="38"/>
                  <a:pt x="186" y="37"/>
                  <a:pt x="184" y="28"/>
                </a:cubicBezTo>
                <a:cubicBezTo>
                  <a:pt x="184" y="27"/>
                  <a:pt x="184" y="27"/>
                  <a:pt x="184" y="26"/>
                </a:cubicBezTo>
                <a:cubicBezTo>
                  <a:pt x="182" y="20"/>
                  <a:pt x="179" y="19"/>
                  <a:pt x="175" y="23"/>
                </a:cubicBezTo>
                <a:cubicBezTo>
                  <a:pt x="169" y="30"/>
                  <a:pt x="166" y="37"/>
                  <a:pt x="162" y="47"/>
                </a:cubicBezTo>
                <a:close/>
              </a:path>
            </a:pathLst>
          </a:cu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/>
              <a:t>c</a:t>
            </a:r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4175" y="0"/>
            <a:ext cx="51398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latin typeface="+mj-lt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53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 dirty="0"/>
          </a:p>
        </p:txBody>
      </p:sp>
      <p:grpSp>
        <p:nvGrpSpPr>
          <p:cNvPr id="4" name="Grupo 3"/>
          <p:cNvGrpSpPr/>
          <p:nvPr userDrawn="1"/>
        </p:nvGrpSpPr>
        <p:grpSpPr>
          <a:xfrm rot="10800000">
            <a:off x="0" y="0"/>
            <a:ext cx="9144000" cy="5148851"/>
            <a:chOff x="1193800" y="164653"/>
            <a:chExt cx="9144000" cy="5148851"/>
          </a:xfrm>
        </p:grpSpPr>
        <p:sp>
          <p:nvSpPr>
            <p:cNvPr id="5" name="Rectángulo 4"/>
            <p:cNvSpPr/>
            <p:nvPr userDrawn="1"/>
          </p:nvSpPr>
          <p:spPr>
            <a:xfrm>
              <a:off x="1193800" y="2003015"/>
              <a:ext cx="9144000" cy="331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6" name="Google Shape;13;p3"/>
            <p:cNvPicPr preferRelativeResize="0"/>
            <p:nvPr/>
          </p:nvPicPr>
          <p:blipFill rotWithShape="1">
            <a:blip r:embed="rId3">
              <a:alphaModFix/>
            </a:blip>
            <a:srcRect t="61542"/>
            <a:stretch/>
          </p:blipFill>
          <p:spPr>
            <a:xfrm>
              <a:off x="1193800" y="164653"/>
              <a:ext cx="9144000" cy="1978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Freeform 5"/>
          <p:cNvSpPr>
            <a:spLocks noEditPoints="1"/>
          </p:cNvSpPr>
          <p:nvPr userDrawn="1"/>
        </p:nvSpPr>
        <p:spPr bwMode="auto">
          <a:xfrm rot="20392886">
            <a:off x="-115521" y="-105478"/>
            <a:ext cx="4150773" cy="1454958"/>
          </a:xfrm>
          <a:custGeom>
            <a:avLst/>
            <a:gdLst>
              <a:gd name="T0" fmla="*/ 151 w 1188"/>
              <a:gd name="T1" fmla="*/ 60 h 663"/>
              <a:gd name="T2" fmla="*/ 0 w 1188"/>
              <a:gd name="T3" fmla="*/ 72 h 663"/>
              <a:gd name="T4" fmla="*/ 144 w 1188"/>
              <a:gd name="T5" fmla="*/ 53 h 663"/>
              <a:gd name="T6" fmla="*/ 173 w 1188"/>
              <a:gd name="T7" fmla="*/ 8 h 663"/>
              <a:gd name="T8" fmla="*/ 195 w 1188"/>
              <a:gd name="T9" fmla="*/ 24 h 663"/>
              <a:gd name="T10" fmla="*/ 223 w 1188"/>
              <a:gd name="T11" fmla="*/ 29 h 663"/>
              <a:gd name="T12" fmla="*/ 316 w 1188"/>
              <a:gd name="T13" fmla="*/ 102 h 663"/>
              <a:gd name="T14" fmla="*/ 285 w 1188"/>
              <a:gd name="T15" fmla="*/ 247 h 663"/>
              <a:gd name="T16" fmla="*/ 328 w 1188"/>
              <a:gd name="T17" fmla="*/ 363 h 663"/>
              <a:gd name="T18" fmla="*/ 443 w 1188"/>
              <a:gd name="T19" fmla="*/ 353 h 663"/>
              <a:gd name="T20" fmla="*/ 530 w 1188"/>
              <a:gd name="T21" fmla="*/ 326 h 663"/>
              <a:gd name="T22" fmla="*/ 436 w 1188"/>
              <a:gd name="T23" fmla="*/ 199 h 663"/>
              <a:gd name="T24" fmla="*/ 519 w 1188"/>
              <a:gd name="T25" fmla="*/ 62 h 663"/>
              <a:gd name="T26" fmla="*/ 584 w 1188"/>
              <a:gd name="T27" fmla="*/ 138 h 663"/>
              <a:gd name="T28" fmla="*/ 678 w 1188"/>
              <a:gd name="T29" fmla="*/ 91 h 663"/>
              <a:gd name="T30" fmla="*/ 733 w 1188"/>
              <a:gd name="T31" fmla="*/ 151 h 663"/>
              <a:gd name="T32" fmla="*/ 613 w 1188"/>
              <a:gd name="T33" fmla="*/ 312 h 663"/>
              <a:gd name="T34" fmla="*/ 588 w 1188"/>
              <a:gd name="T35" fmla="*/ 331 h 663"/>
              <a:gd name="T36" fmla="*/ 683 w 1188"/>
              <a:gd name="T37" fmla="*/ 348 h 663"/>
              <a:gd name="T38" fmla="*/ 732 w 1188"/>
              <a:gd name="T39" fmla="*/ 433 h 663"/>
              <a:gd name="T40" fmla="*/ 826 w 1188"/>
              <a:gd name="T41" fmla="*/ 447 h 663"/>
              <a:gd name="T42" fmla="*/ 976 w 1188"/>
              <a:gd name="T43" fmla="*/ 450 h 663"/>
              <a:gd name="T44" fmla="*/ 1070 w 1188"/>
              <a:gd name="T45" fmla="*/ 498 h 663"/>
              <a:gd name="T46" fmla="*/ 1168 w 1188"/>
              <a:gd name="T47" fmla="*/ 503 h 663"/>
              <a:gd name="T48" fmla="*/ 1181 w 1188"/>
              <a:gd name="T49" fmla="*/ 502 h 663"/>
              <a:gd name="T50" fmla="*/ 1076 w 1188"/>
              <a:gd name="T51" fmla="*/ 506 h 663"/>
              <a:gd name="T52" fmla="*/ 984 w 1188"/>
              <a:gd name="T53" fmla="*/ 469 h 663"/>
              <a:gd name="T54" fmla="*/ 891 w 1188"/>
              <a:gd name="T55" fmla="*/ 444 h 663"/>
              <a:gd name="T56" fmla="*/ 756 w 1188"/>
              <a:gd name="T57" fmla="*/ 466 h 663"/>
              <a:gd name="T58" fmla="*/ 707 w 1188"/>
              <a:gd name="T59" fmla="*/ 398 h 663"/>
              <a:gd name="T60" fmla="*/ 631 w 1188"/>
              <a:gd name="T61" fmla="*/ 352 h 663"/>
              <a:gd name="T62" fmla="*/ 556 w 1188"/>
              <a:gd name="T63" fmla="*/ 340 h 663"/>
              <a:gd name="T64" fmla="*/ 407 w 1188"/>
              <a:gd name="T65" fmla="*/ 381 h 663"/>
              <a:gd name="T66" fmla="*/ 264 w 1188"/>
              <a:gd name="T67" fmla="*/ 277 h 663"/>
              <a:gd name="T68" fmla="*/ 303 w 1188"/>
              <a:gd name="T69" fmla="*/ 133 h 663"/>
              <a:gd name="T70" fmla="*/ 235 w 1188"/>
              <a:gd name="T71" fmla="*/ 39 h 663"/>
              <a:gd name="T72" fmla="*/ 191 w 1188"/>
              <a:gd name="T73" fmla="*/ 50 h 663"/>
              <a:gd name="T74" fmla="*/ 65 w 1188"/>
              <a:gd name="T75" fmla="*/ 460 h 663"/>
              <a:gd name="T76" fmla="*/ 3 w 1188"/>
              <a:gd name="T77" fmla="*/ 663 h 663"/>
              <a:gd name="T78" fmla="*/ 574 w 1188"/>
              <a:gd name="T79" fmla="*/ 177 h 663"/>
              <a:gd name="T80" fmla="*/ 515 w 1188"/>
              <a:gd name="T81" fmla="*/ 80 h 663"/>
              <a:gd name="T82" fmla="*/ 451 w 1188"/>
              <a:gd name="T83" fmla="*/ 185 h 663"/>
              <a:gd name="T84" fmla="*/ 548 w 1188"/>
              <a:gd name="T85" fmla="*/ 317 h 663"/>
              <a:gd name="T86" fmla="*/ 623 w 1188"/>
              <a:gd name="T87" fmla="*/ 286 h 663"/>
              <a:gd name="T88" fmla="*/ 714 w 1188"/>
              <a:gd name="T89" fmla="*/ 147 h 663"/>
              <a:gd name="T90" fmla="*/ 648 w 1188"/>
              <a:gd name="T91" fmla="*/ 111 h 663"/>
              <a:gd name="T92" fmla="*/ 574 w 1188"/>
              <a:gd name="T93" fmla="*/ 177 h 663"/>
              <a:gd name="T94" fmla="*/ 184 w 1188"/>
              <a:gd name="T95" fmla="*/ 49 h 663"/>
              <a:gd name="T96" fmla="*/ 159 w 1188"/>
              <a:gd name="T97" fmla="*/ 59 h 663"/>
              <a:gd name="T98" fmla="*/ 176 w 1188"/>
              <a:gd name="T99" fmla="*/ 77 h 663"/>
              <a:gd name="T100" fmla="*/ 177 w 1188"/>
              <a:gd name="T101" fmla="*/ 41 h 663"/>
              <a:gd name="T102" fmla="*/ 184 w 1188"/>
              <a:gd name="T103" fmla="*/ 26 h 663"/>
              <a:gd name="T104" fmla="*/ 162 w 1188"/>
              <a:gd name="T105" fmla="*/ 47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88" h="663">
                <a:moveTo>
                  <a:pt x="2" y="663"/>
                </a:moveTo>
                <a:cubicBezTo>
                  <a:pt x="52" y="462"/>
                  <a:pt x="102" y="261"/>
                  <a:pt x="151" y="60"/>
                </a:cubicBezTo>
                <a:cubicBezTo>
                  <a:pt x="101" y="73"/>
                  <a:pt x="51" y="76"/>
                  <a:pt x="0" y="73"/>
                </a:cubicBezTo>
                <a:cubicBezTo>
                  <a:pt x="0" y="73"/>
                  <a:pt x="0" y="72"/>
                  <a:pt x="0" y="72"/>
                </a:cubicBezTo>
                <a:cubicBezTo>
                  <a:pt x="4" y="72"/>
                  <a:pt x="9" y="71"/>
                  <a:pt x="14" y="71"/>
                </a:cubicBezTo>
                <a:cubicBezTo>
                  <a:pt x="58" y="69"/>
                  <a:pt x="101" y="65"/>
                  <a:pt x="144" y="53"/>
                </a:cubicBezTo>
                <a:cubicBezTo>
                  <a:pt x="151" y="51"/>
                  <a:pt x="155" y="48"/>
                  <a:pt x="157" y="40"/>
                </a:cubicBezTo>
                <a:cubicBezTo>
                  <a:pt x="159" y="28"/>
                  <a:pt x="164" y="17"/>
                  <a:pt x="173" y="8"/>
                </a:cubicBezTo>
                <a:cubicBezTo>
                  <a:pt x="182" y="0"/>
                  <a:pt x="190" y="2"/>
                  <a:pt x="193" y="13"/>
                </a:cubicBezTo>
                <a:cubicBezTo>
                  <a:pt x="194" y="17"/>
                  <a:pt x="194" y="20"/>
                  <a:pt x="195" y="24"/>
                </a:cubicBezTo>
                <a:cubicBezTo>
                  <a:pt x="195" y="27"/>
                  <a:pt x="195" y="31"/>
                  <a:pt x="195" y="34"/>
                </a:cubicBezTo>
                <a:cubicBezTo>
                  <a:pt x="204" y="32"/>
                  <a:pt x="213" y="30"/>
                  <a:pt x="223" y="29"/>
                </a:cubicBezTo>
                <a:cubicBezTo>
                  <a:pt x="248" y="26"/>
                  <a:pt x="272" y="30"/>
                  <a:pt x="291" y="49"/>
                </a:cubicBezTo>
                <a:cubicBezTo>
                  <a:pt x="305" y="64"/>
                  <a:pt x="313" y="82"/>
                  <a:pt x="316" y="102"/>
                </a:cubicBezTo>
                <a:cubicBezTo>
                  <a:pt x="320" y="125"/>
                  <a:pt x="316" y="147"/>
                  <a:pt x="309" y="170"/>
                </a:cubicBezTo>
                <a:cubicBezTo>
                  <a:pt x="302" y="195"/>
                  <a:pt x="293" y="221"/>
                  <a:pt x="285" y="247"/>
                </a:cubicBezTo>
                <a:cubicBezTo>
                  <a:pt x="280" y="264"/>
                  <a:pt x="276" y="283"/>
                  <a:pt x="279" y="301"/>
                </a:cubicBezTo>
                <a:cubicBezTo>
                  <a:pt x="283" y="332"/>
                  <a:pt x="301" y="351"/>
                  <a:pt x="328" y="363"/>
                </a:cubicBezTo>
                <a:cubicBezTo>
                  <a:pt x="346" y="372"/>
                  <a:pt x="365" y="371"/>
                  <a:pt x="384" y="368"/>
                </a:cubicBezTo>
                <a:cubicBezTo>
                  <a:pt x="404" y="364"/>
                  <a:pt x="424" y="359"/>
                  <a:pt x="443" y="353"/>
                </a:cubicBezTo>
                <a:cubicBezTo>
                  <a:pt x="471" y="345"/>
                  <a:pt x="498" y="336"/>
                  <a:pt x="526" y="328"/>
                </a:cubicBezTo>
                <a:cubicBezTo>
                  <a:pt x="527" y="327"/>
                  <a:pt x="529" y="327"/>
                  <a:pt x="530" y="326"/>
                </a:cubicBezTo>
                <a:cubicBezTo>
                  <a:pt x="529" y="325"/>
                  <a:pt x="527" y="324"/>
                  <a:pt x="526" y="323"/>
                </a:cubicBezTo>
                <a:cubicBezTo>
                  <a:pt x="482" y="292"/>
                  <a:pt x="452" y="251"/>
                  <a:pt x="436" y="199"/>
                </a:cubicBezTo>
                <a:cubicBezTo>
                  <a:pt x="429" y="175"/>
                  <a:pt x="429" y="151"/>
                  <a:pt x="435" y="126"/>
                </a:cubicBezTo>
                <a:cubicBezTo>
                  <a:pt x="445" y="91"/>
                  <a:pt x="483" y="62"/>
                  <a:pt x="519" y="62"/>
                </a:cubicBezTo>
                <a:cubicBezTo>
                  <a:pt x="552" y="62"/>
                  <a:pt x="581" y="88"/>
                  <a:pt x="583" y="122"/>
                </a:cubicBezTo>
                <a:cubicBezTo>
                  <a:pt x="583" y="127"/>
                  <a:pt x="584" y="132"/>
                  <a:pt x="584" y="138"/>
                </a:cubicBezTo>
                <a:cubicBezTo>
                  <a:pt x="589" y="132"/>
                  <a:pt x="594" y="126"/>
                  <a:pt x="598" y="121"/>
                </a:cubicBezTo>
                <a:cubicBezTo>
                  <a:pt x="620" y="97"/>
                  <a:pt x="647" y="88"/>
                  <a:pt x="678" y="91"/>
                </a:cubicBezTo>
                <a:cubicBezTo>
                  <a:pt x="693" y="92"/>
                  <a:pt x="706" y="96"/>
                  <a:pt x="716" y="107"/>
                </a:cubicBezTo>
                <a:cubicBezTo>
                  <a:pt x="728" y="119"/>
                  <a:pt x="733" y="134"/>
                  <a:pt x="733" y="151"/>
                </a:cubicBezTo>
                <a:cubicBezTo>
                  <a:pt x="733" y="174"/>
                  <a:pt x="726" y="195"/>
                  <a:pt x="715" y="215"/>
                </a:cubicBezTo>
                <a:cubicBezTo>
                  <a:pt x="693" y="260"/>
                  <a:pt x="656" y="290"/>
                  <a:pt x="613" y="312"/>
                </a:cubicBezTo>
                <a:cubicBezTo>
                  <a:pt x="602" y="318"/>
                  <a:pt x="590" y="323"/>
                  <a:pt x="578" y="329"/>
                </a:cubicBezTo>
                <a:cubicBezTo>
                  <a:pt x="582" y="330"/>
                  <a:pt x="585" y="330"/>
                  <a:pt x="588" y="331"/>
                </a:cubicBezTo>
                <a:cubicBezTo>
                  <a:pt x="609" y="334"/>
                  <a:pt x="631" y="336"/>
                  <a:pt x="652" y="339"/>
                </a:cubicBezTo>
                <a:cubicBezTo>
                  <a:pt x="663" y="341"/>
                  <a:pt x="673" y="344"/>
                  <a:pt x="683" y="348"/>
                </a:cubicBezTo>
                <a:cubicBezTo>
                  <a:pt x="707" y="357"/>
                  <a:pt x="720" y="375"/>
                  <a:pt x="722" y="401"/>
                </a:cubicBezTo>
                <a:cubicBezTo>
                  <a:pt x="724" y="412"/>
                  <a:pt x="726" y="423"/>
                  <a:pt x="732" y="433"/>
                </a:cubicBezTo>
                <a:cubicBezTo>
                  <a:pt x="742" y="449"/>
                  <a:pt x="757" y="453"/>
                  <a:pt x="774" y="454"/>
                </a:cubicBezTo>
                <a:cubicBezTo>
                  <a:pt x="792" y="455"/>
                  <a:pt x="809" y="450"/>
                  <a:pt x="826" y="447"/>
                </a:cubicBezTo>
                <a:cubicBezTo>
                  <a:pt x="849" y="441"/>
                  <a:pt x="872" y="436"/>
                  <a:pt x="895" y="431"/>
                </a:cubicBezTo>
                <a:cubicBezTo>
                  <a:pt x="924" y="425"/>
                  <a:pt x="951" y="432"/>
                  <a:pt x="976" y="450"/>
                </a:cubicBezTo>
                <a:cubicBezTo>
                  <a:pt x="985" y="456"/>
                  <a:pt x="994" y="463"/>
                  <a:pt x="1003" y="470"/>
                </a:cubicBezTo>
                <a:cubicBezTo>
                  <a:pt x="1023" y="485"/>
                  <a:pt x="1045" y="494"/>
                  <a:pt x="1070" y="498"/>
                </a:cubicBezTo>
                <a:cubicBezTo>
                  <a:pt x="1089" y="500"/>
                  <a:pt x="1108" y="504"/>
                  <a:pt x="1127" y="505"/>
                </a:cubicBezTo>
                <a:cubicBezTo>
                  <a:pt x="1141" y="506"/>
                  <a:pt x="1155" y="505"/>
                  <a:pt x="1168" y="503"/>
                </a:cubicBezTo>
                <a:cubicBezTo>
                  <a:pt x="1175" y="503"/>
                  <a:pt x="1182" y="498"/>
                  <a:pt x="1188" y="496"/>
                </a:cubicBezTo>
                <a:cubicBezTo>
                  <a:pt x="1186" y="498"/>
                  <a:pt x="1184" y="500"/>
                  <a:pt x="1181" y="502"/>
                </a:cubicBezTo>
                <a:cubicBezTo>
                  <a:pt x="1170" y="509"/>
                  <a:pt x="1157" y="510"/>
                  <a:pt x="1145" y="511"/>
                </a:cubicBezTo>
                <a:cubicBezTo>
                  <a:pt x="1122" y="512"/>
                  <a:pt x="1099" y="510"/>
                  <a:pt x="1076" y="506"/>
                </a:cubicBezTo>
                <a:cubicBezTo>
                  <a:pt x="1062" y="504"/>
                  <a:pt x="1049" y="502"/>
                  <a:pt x="1035" y="498"/>
                </a:cubicBezTo>
                <a:cubicBezTo>
                  <a:pt x="1016" y="492"/>
                  <a:pt x="1000" y="480"/>
                  <a:pt x="984" y="469"/>
                </a:cubicBezTo>
                <a:cubicBezTo>
                  <a:pt x="973" y="461"/>
                  <a:pt x="961" y="454"/>
                  <a:pt x="949" y="448"/>
                </a:cubicBezTo>
                <a:cubicBezTo>
                  <a:pt x="930" y="438"/>
                  <a:pt x="910" y="440"/>
                  <a:pt x="891" y="444"/>
                </a:cubicBezTo>
                <a:cubicBezTo>
                  <a:pt x="865" y="450"/>
                  <a:pt x="839" y="457"/>
                  <a:pt x="812" y="463"/>
                </a:cubicBezTo>
                <a:cubicBezTo>
                  <a:pt x="794" y="468"/>
                  <a:pt x="775" y="470"/>
                  <a:pt x="756" y="466"/>
                </a:cubicBezTo>
                <a:cubicBezTo>
                  <a:pt x="730" y="460"/>
                  <a:pt x="717" y="442"/>
                  <a:pt x="710" y="418"/>
                </a:cubicBezTo>
                <a:cubicBezTo>
                  <a:pt x="709" y="412"/>
                  <a:pt x="708" y="405"/>
                  <a:pt x="707" y="398"/>
                </a:cubicBezTo>
                <a:cubicBezTo>
                  <a:pt x="704" y="381"/>
                  <a:pt x="694" y="370"/>
                  <a:pt x="679" y="363"/>
                </a:cubicBezTo>
                <a:cubicBezTo>
                  <a:pt x="664" y="356"/>
                  <a:pt x="647" y="354"/>
                  <a:pt x="631" y="352"/>
                </a:cubicBezTo>
                <a:cubicBezTo>
                  <a:pt x="612" y="350"/>
                  <a:pt x="593" y="348"/>
                  <a:pt x="575" y="345"/>
                </a:cubicBezTo>
                <a:cubicBezTo>
                  <a:pt x="568" y="344"/>
                  <a:pt x="562" y="341"/>
                  <a:pt x="556" y="340"/>
                </a:cubicBezTo>
                <a:cubicBezTo>
                  <a:pt x="553" y="339"/>
                  <a:pt x="550" y="339"/>
                  <a:pt x="548" y="339"/>
                </a:cubicBezTo>
                <a:cubicBezTo>
                  <a:pt x="501" y="353"/>
                  <a:pt x="454" y="368"/>
                  <a:pt x="407" y="381"/>
                </a:cubicBezTo>
                <a:cubicBezTo>
                  <a:pt x="383" y="387"/>
                  <a:pt x="359" y="389"/>
                  <a:pt x="335" y="383"/>
                </a:cubicBezTo>
                <a:cubicBezTo>
                  <a:pt x="287" y="371"/>
                  <a:pt x="258" y="326"/>
                  <a:pt x="264" y="277"/>
                </a:cubicBezTo>
                <a:cubicBezTo>
                  <a:pt x="267" y="250"/>
                  <a:pt x="277" y="224"/>
                  <a:pt x="286" y="198"/>
                </a:cubicBezTo>
                <a:cubicBezTo>
                  <a:pt x="293" y="177"/>
                  <a:pt x="301" y="156"/>
                  <a:pt x="303" y="133"/>
                </a:cubicBezTo>
                <a:cubicBezTo>
                  <a:pt x="306" y="109"/>
                  <a:pt x="303" y="87"/>
                  <a:pt x="289" y="67"/>
                </a:cubicBezTo>
                <a:cubicBezTo>
                  <a:pt x="277" y="47"/>
                  <a:pt x="258" y="39"/>
                  <a:pt x="235" y="39"/>
                </a:cubicBezTo>
                <a:cubicBezTo>
                  <a:pt x="222" y="40"/>
                  <a:pt x="209" y="43"/>
                  <a:pt x="197" y="45"/>
                </a:cubicBezTo>
                <a:cubicBezTo>
                  <a:pt x="193" y="45"/>
                  <a:pt x="192" y="47"/>
                  <a:pt x="191" y="50"/>
                </a:cubicBezTo>
                <a:cubicBezTo>
                  <a:pt x="171" y="114"/>
                  <a:pt x="152" y="179"/>
                  <a:pt x="132" y="243"/>
                </a:cubicBezTo>
                <a:cubicBezTo>
                  <a:pt x="110" y="315"/>
                  <a:pt x="88" y="388"/>
                  <a:pt x="65" y="460"/>
                </a:cubicBezTo>
                <a:cubicBezTo>
                  <a:pt x="45" y="526"/>
                  <a:pt x="25" y="591"/>
                  <a:pt x="5" y="657"/>
                </a:cubicBezTo>
                <a:cubicBezTo>
                  <a:pt x="5" y="659"/>
                  <a:pt x="4" y="661"/>
                  <a:pt x="3" y="663"/>
                </a:cubicBezTo>
                <a:cubicBezTo>
                  <a:pt x="3" y="663"/>
                  <a:pt x="3" y="663"/>
                  <a:pt x="2" y="663"/>
                </a:cubicBezTo>
                <a:close/>
                <a:moveTo>
                  <a:pt x="574" y="177"/>
                </a:moveTo>
                <a:cubicBezTo>
                  <a:pt x="571" y="158"/>
                  <a:pt x="567" y="138"/>
                  <a:pt x="564" y="119"/>
                </a:cubicBezTo>
                <a:cubicBezTo>
                  <a:pt x="559" y="95"/>
                  <a:pt x="538" y="78"/>
                  <a:pt x="515" y="80"/>
                </a:cubicBezTo>
                <a:cubicBezTo>
                  <a:pt x="487" y="83"/>
                  <a:pt x="458" y="107"/>
                  <a:pt x="452" y="135"/>
                </a:cubicBezTo>
                <a:cubicBezTo>
                  <a:pt x="448" y="152"/>
                  <a:pt x="448" y="169"/>
                  <a:pt x="451" y="185"/>
                </a:cubicBezTo>
                <a:cubicBezTo>
                  <a:pt x="455" y="207"/>
                  <a:pt x="465" y="226"/>
                  <a:pt x="476" y="245"/>
                </a:cubicBezTo>
                <a:cubicBezTo>
                  <a:pt x="494" y="275"/>
                  <a:pt x="518" y="299"/>
                  <a:pt x="548" y="317"/>
                </a:cubicBezTo>
                <a:cubicBezTo>
                  <a:pt x="550" y="318"/>
                  <a:pt x="554" y="318"/>
                  <a:pt x="556" y="317"/>
                </a:cubicBezTo>
                <a:cubicBezTo>
                  <a:pt x="579" y="309"/>
                  <a:pt x="602" y="299"/>
                  <a:pt x="623" y="286"/>
                </a:cubicBezTo>
                <a:cubicBezTo>
                  <a:pt x="657" y="265"/>
                  <a:pt x="684" y="238"/>
                  <a:pt x="701" y="201"/>
                </a:cubicBezTo>
                <a:cubicBezTo>
                  <a:pt x="710" y="184"/>
                  <a:pt x="716" y="166"/>
                  <a:pt x="714" y="147"/>
                </a:cubicBezTo>
                <a:cubicBezTo>
                  <a:pt x="713" y="129"/>
                  <a:pt x="702" y="114"/>
                  <a:pt x="686" y="111"/>
                </a:cubicBezTo>
                <a:cubicBezTo>
                  <a:pt x="673" y="108"/>
                  <a:pt x="660" y="108"/>
                  <a:pt x="648" y="111"/>
                </a:cubicBezTo>
                <a:cubicBezTo>
                  <a:pt x="628" y="116"/>
                  <a:pt x="614" y="129"/>
                  <a:pt x="601" y="144"/>
                </a:cubicBezTo>
                <a:cubicBezTo>
                  <a:pt x="592" y="155"/>
                  <a:pt x="583" y="166"/>
                  <a:pt x="574" y="177"/>
                </a:cubicBezTo>
                <a:close/>
                <a:moveTo>
                  <a:pt x="176" y="77"/>
                </a:moveTo>
                <a:cubicBezTo>
                  <a:pt x="178" y="68"/>
                  <a:pt x="181" y="59"/>
                  <a:pt x="184" y="49"/>
                </a:cubicBezTo>
                <a:cubicBezTo>
                  <a:pt x="175" y="52"/>
                  <a:pt x="168" y="54"/>
                  <a:pt x="162" y="57"/>
                </a:cubicBezTo>
                <a:cubicBezTo>
                  <a:pt x="160" y="57"/>
                  <a:pt x="159" y="58"/>
                  <a:pt x="159" y="59"/>
                </a:cubicBezTo>
                <a:cubicBezTo>
                  <a:pt x="158" y="63"/>
                  <a:pt x="157" y="67"/>
                  <a:pt x="156" y="71"/>
                </a:cubicBezTo>
                <a:cubicBezTo>
                  <a:pt x="163" y="73"/>
                  <a:pt x="169" y="75"/>
                  <a:pt x="176" y="77"/>
                </a:cubicBezTo>
                <a:close/>
                <a:moveTo>
                  <a:pt x="162" y="47"/>
                </a:moveTo>
                <a:cubicBezTo>
                  <a:pt x="168" y="44"/>
                  <a:pt x="172" y="43"/>
                  <a:pt x="177" y="41"/>
                </a:cubicBezTo>
                <a:cubicBezTo>
                  <a:pt x="186" y="38"/>
                  <a:pt x="186" y="37"/>
                  <a:pt x="184" y="28"/>
                </a:cubicBezTo>
                <a:cubicBezTo>
                  <a:pt x="184" y="27"/>
                  <a:pt x="184" y="27"/>
                  <a:pt x="184" y="26"/>
                </a:cubicBezTo>
                <a:cubicBezTo>
                  <a:pt x="182" y="20"/>
                  <a:pt x="179" y="19"/>
                  <a:pt x="175" y="23"/>
                </a:cubicBezTo>
                <a:cubicBezTo>
                  <a:pt x="169" y="30"/>
                  <a:pt x="166" y="37"/>
                  <a:pt x="162" y="47"/>
                </a:cubicBezTo>
                <a:close/>
              </a:path>
            </a:pathLst>
          </a:cu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6110100" cy="28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FD6EF"/>
              </a:buClr>
              <a:buSzPts val="2000"/>
              <a:buFont typeface="Raleway Thin"/>
              <a:buChar char="𖤓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𖡼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aleway Thin"/>
              <a:buChar char="𖡼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683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375627B-EFFB-C3BB-023D-3A273610609B}"/>
              </a:ext>
            </a:extLst>
          </p:cNvPr>
          <p:cNvSpPr txBox="1">
            <a:spLocks/>
          </p:cNvSpPr>
          <p:nvPr userDrawn="1"/>
        </p:nvSpPr>
        <p:spPr>
          <a:xfrm>
            <a:off x="2808570" y="5261889"/>
            <a:ext cx="3526860" cy="21401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ctr"/>
            <a:r>
              <a:rPr lang="en-US" sz="1100" b="1" u="none" dirty="0">
                <a:solidFill>
                  <a:srgbClr val="B9A9E9"/>
                </a:solidFill>
                <a:latin typeface="+mj-lt"/>
              </a:rPr>
              <a:t>By: </a:t>
            </a:r>
            <a:r>
              <a:rPr lang="en-US" sz="1100" b="1" i="0" u="none" strike="noStrike" cap="none" dirty="0">
                <a:solidFill>
                  <a:srgbClr val="B9A9E9"/>
                </a:solidFill>
                <a:latin typeface="+mj-lt"/>
                <a:cs typeface="Arial"/>
                <a:sym typeface="Arial"/>
              </a:rPr>
              <a:t>www</a:t>
            </a:r>
            <a:r>
              <a:rPr lang="en-US" sz="1100" b="1" u="none" dirty="0">
                <a:solidFill>
                  <a:srgbClr val="B9A9E9"/>
                </a:solidFill>
                <a:latin typeface="+mj-lt"/>
              </a:rPr>
              <a:t>.</a:t>
            </a:r>
            <a:r>
              <a:rPr lang="en-US" sz="1100" b="1" i="0" u="none" strike="noStrike" cap="none" dirty="0">
                <a:solidFill>
                  <a:srgbClr val="B9A9E9"/>
                </a:solidFill>
                <a:latin typeface="+mj-lt"/>
                <a:sym typeface="Raleway Thin"/>
              </a:rPr>
              <a:t>plantillaspower-point</a:t>
            </a:r>
            <a:r>
              <a:rPr lang="en-US" sz="1100" b="1" u="none" dirty="0">
                <a:solidFill>
                  <a:srgbClr val="B9A9E9"/>
                </a:solidFill>
                <a:latin typeface="+mj-lt"/>
              </a:rPr>
              <a:t>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68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9" r:id="rId18"/>
    <p:sldLayoutId id="2147483666" r:id="rId19"/>
    <p:sldLayoutId id="2147483667" r:id="rId2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emf"/><Relationship Id="rId5" Type="http://schemas.openxmlformats.org/officeDocument/2006/relationships/image" Target="../media/image23.emf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1.emf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9.emf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2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0926">
            <a:off x="5015467" y="2977485"/>
            <a:ext cx="2340000" cy="2013750"/>
          </a:xfrm>
          <a:prstGeom prst="rect">
            <a:avLst/>
          </a:prstGeom>
        </p:spPr>
      </p:pic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460825" y="1022444"/>
            <a:ext cx="5850900" cy="9952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PE" sz="7200" b="1" dirty="0"/>
              <a:t>EMBROIDERY</a:t>
            </a:r>
            <a:endParaRPr sz="72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7649">
            <a:off x="6346799" y="134082"/>
            <a:ext cx="2808446" cy="4920783"/>
          </a:xfrm>
          <a:prstGeom prst="rect">
            <a:avLst/>
          </a:prstGeom>
        </p:spPr>
      </p:pic>
      <p:sp>
        <p:nvSpPr>
          <p:cNvPr id="6" name="Google Shape;63;p13"/>
          <p:cNvSpPr txBox="1">
            <a:spLocks/>
          </p:cNvSpPr>
          <p:nvPr/>
        </p:nvSpPr>
        <p:spPr>
          <a:xfrm>
            <a:off x="870540" y="2353340"/>
            <a:ext cx="5850900" cy="171510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atisfy"/>
              <a:buNone/>
              <a:defRPr sz="6000" b="0" i="0" u="none" strike="noStrike" cap="none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r>
              <a:rPr lang="en-US" dirty="0"/>
              <a:t>Free Template</a:t>
            </a:r>
          </a:p>
        </p:txBody>
      </p:sp>
      <p:sp>
        <p:nvSpPr>
          <p:cNvPr id="7" name="Google Shape;78;p15"/>
          <p:cNvSpPr txBox="1">
            <a:spLocks/>
          </p:cNvSpPr>
          <p:nvPr/>
        </p:nvSpPr>
        <p:spPr>
          <a:xfrm>
            <a:off x="1012730" y="2936570"/>
            <a:ext cx="3014400" cy="1323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FD6EF"/>
              </a:buClr>
              <a:buSzPts val="2000"/>
              <a:buFont typeface="Raleway Thin"/>
              <a:buChar char="𖤓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𖡼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aleway Thin"/>
              <a:buChar char="𖡼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Raleway Thin"/>
              <a:buChar char="■"/>
              <a:defRPr sz="2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indent="0">
              <a:buFont typeface="Raleway Thin"/>
              <a:buNone/>
            </a:pPr>
            <a:endParaRPr lang="en-US" sz="2400" dirty="0">
              <a:solidFill>
                <a:schemeClr val="tx1"/>
              </a:solidFill>
              <a:latin typeface="+mn-lt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 am here because I love to give presentations.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591" y="1844855"/>
            <a:ext cx="1505697" cy="14992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245" y="3270630"/>
            <a:ext cx="1352962" cy="16289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9320" y="4145371"/>
            <a:ext cx="720000" cy="517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157" y="2976281"/>
            <a:ext cx="675000" cy="753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902" y="4301780"/>
            <a:ext cx="438750" cy="483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4182" y="2072806"/>
            <a:ext cx="798750" cy="10462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40" y="63822"/>
            <a:ext cx="801124" cy="826423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F3696CAC-CF5E-11A6-7D95-4D9C4E825636}"/>
              </a:ext>
            </a:extLst>
          </p:cNvPr>
          <p:cNvSpPr txBox="1">
            <a:spLocks/>
          </p:cNvSpPr>
          <p:nvPr/>
        </p:nvSpPr>
        <p:spPr>
          <a:xfrm>
            <a:off x="500270" y="4448857"/>
            <a:ext cx="3526860" cy="21401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ctr"/>
            <a:r>
              <a:rPr lang="en-US" sz="1800" b="1" dirty="0">
                <a:solidFill>
                  <a:srgbClr val="6E4CC2"/>
                </a:solidFill>
              </a:rPr>
              <a:t>plantillaspower-point.com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10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 idx="4294967295"/>
          </p:nvPr>
        </p:nvSpPr>
        <p:spPr>
          <a:xfrm>
            <a:off x="5367338" y="381000"/>
            <a:ext cx="3776662" cy="14716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1"/>
                </a:solidFill>
              </a:rPr>
              <a:t>Want big impact?</a:t>
            </a:r>
            <a:endParaRPr sz="4400" b="1" dirty="0">
              <a:solidFill>
                <a:schemeClr val="bg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1"/>
                </a:solidFill>
              </a:rPr>
              <a:t>Use big image.</a:t>
            </a:r>
            <a:endParaRPr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875" y="3377250"/>
            <a:ext cx="2193750" cy="1766250"/>
          </a:xfrm>
          <a:prstGeom prst="rect">
            <a:avLst/>
          </a:prstGeom>
        </p:spPr>
      </p:pic>
      <p:sp>
        <p:nvSpPr>
          <p:cNvPr id="171" name="Google Shape;171;p33"/>
          <p:cNvSpPr/>
          <p:nvPr/>
        </p:nvSpPr>
        <p:spPr>
          <a:xfrm>
            <a:off x="613140" y="1576350"/>
            <a:ext cx="1255800" cy="762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3"/>
          <p:cNvSpPr/>
          <p:nvPr/>
        </p:nvSpPr>
        <p:spPr>
          <a:xfrm>
            <a:off x="613140" y="3189725"/>
            <a:ext cx="12558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3"/>
          <p:cNvSpPr/>
          <p:nvPr/>
        </p:nvSpPr>
        <p:spPr>
          <a:xfrm>
            <a:off x="4515940" y="1576350"/>
            <a:ext cx="12558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3"/>
          <p:cNvSpPr/>
          <p:nvPr/>
        </p:nvSpPr>
        <p:spPr>
          <a:xfrm>
            <a:off x="4515940" y="3189725"/>
            <a:ext cx="1255800" cy="762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Table of contents</a:t>
            </a:r>
            <a:endParaRPr sz="4400" dirty="0"/>
          </a:p>
        </p:txBody>
      </p:sp>
      <p:sp>
        <p:nvSpPr>
          <p:cNvPr id="176" name="Google Shape;176;p33"/>
          <p:cNvSpPr txBox="1">
            <a:spLocks noGrp="1"/>
          </p:cNvSpPr>
          <p:nvPr>
            <p:ph type="title" idx="2"/>
          </p:nvPr>
        </p:nvSpPr>
        <p:spPr>
          <a:xfrm>
            <a:off x="1972675" y="1682850"/>
            <a:ext cx="198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of the section</a:t>
            </a:r>
            <a:endParaRPr dirty="0"/>
          </a:p>
        </p:txBody>
      </p:sp>
      <p:sp>
        <p:nvSpPr>
          <p:cNvPr id="177" name="Google Shape;177;p33"/>
          <p:cNvSpPr txBox="1">
            <a:spLocks noGrp="1"/>
          </p:cNvSpPr>
          <p:nvPr>
            <p:ph type="subTitle" idx="1"/>
          </p:nvPr>
        </p:nvSpPr>
        <p:spPr>
          <a:xfrm>
            <a:off x="1972675" y="2315972"/>
            <a:ext cx="255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You can describe the topic of the section here</a:t>
            </a:r>
            <a:endParaRPr dirty="0">
              <a:latin typeface="+mj-lt"/>
            </a:endParaRPr>
          </a:p>
        </p:txBody>
      </p:sp>
      <p:sp>
        <p:nvSpPr>
          <p:cNvPr id="178" name="Google Shape;178;p33"/>
          <p:cNvSpPr txBox="1">
            <a:spLocks noGrp="1"/>
          </p:cNvSpPr>
          <p:nvPr>
            <p:ph type="title" idx="3"/>
          </p:nvPr>
        </p:nvSpPr>
        <p:spPr>
          <a:xfrm>
            <a:off x="582650" y="1667500"/>
            <a:ext cx="1389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title" idx="4"/>
          </p:nvPr>
        </p:nvSpPr>
        <p:spPr>
          <a:xfrm>
            <a:off x="5875350" y="1682850"/>
            <a:ext cx="198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of the section</a:t>
            </a:r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ubTitle" idx="5"/>
          </p:nvPr>
        </p:nvSpPr>
        <p:spPr>
          <a:xfrm>
            <a:off x="5875350" y="2315972"/>
            <a:ext cx="255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You can describe the topic of the section here</a:t>
            </a:r>
            <a:endParaRPr dirty="0">
              <a:latin typeface="+mj-lt"/>
            </a:endParaRPr>
          </a:p>
        </p:txBody>
      </p:sp>
      <p:sp>
        <p:nvSpPr>
          <p:cNvPr id="181" name="Google Shape;181;p33"/>
          <p:cNvSpPr txBox="1">
            <a:spLocks noGrp="1"/>
          </p:cNvSpPr>
          <p:nvPr>
            <p:ph type="title" idx="6"/>
          </p:nvPr>
        </p:nvSpPr>
        <p:spPr>
          <a:xfrm>
            <a:off x="4485425" y="1667500"/>
            <a:ext cx="1389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title" idx="7"/>
          </p:nvPr>
        </p:nvSpPr>
        <p:spPr>
          <a:xfrm>
            <a:off x="1972675" y="3314221"/>
            <a:ext cx="198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of the section</a:t>
            </a:r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subTitle" idx="8"/>
          </p:nvPr>
        </p:nvSpPr>
        <p:spPr>
          <a:xfrm>
            <a:off x="1972675" y="3947343"/>
            <a:ext cx="255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You can describe the topic of the section here</a:t>
            </a:r>
            <a:endParaRPr>
              <a:latin typeface="+mj-lt"/>
            </a:endParaRPr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9"/>
          </p:nvPr>
        </p:nvSpPr>
        <p:spPr>
          <a:xfrm>
            <a:off x="582650" y="3298874"/>
            <a:ext cx="1389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title" idx="13"/>
          </p:nvPr>
        </p:nvSpPr>
        <p:spPr>
          <a:xfrm>
            <a:off x="5875350" y="3314221"/>
            <a:ext cx="198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of the section</a:t>
            </a:r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subTitle" idx="14"/>
          </p:nvPr>
        </p:nvSpPr>
        <p:spPr>
          <a:xfrm>
            <a:off x="5875350" y="3947343"/>
            <a:ext cx="255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You can describe the topic of the section here</a:t>
            </a:r>
            <a:endParaRPr>
              <a:latin typeface="+mj-lt"/>
            </a:endParaRPr>
          </a:p>
        </p:txBody>
      </p:sp>
      <p:sp>
        <p:nvSpPr>
          <p:cNvPr id="187" name="Google Shape;187;p33"/>
          <p:cNvSpPr txBox="1">
            <a:spLocks noGrp="1"/>
          </p:cNvSpPr>
          <p:nvPr>
            <p:ph type="title" idx="15"/>
          </p:nvPr>
        </p:nvSpPr>
        <p:spPr>
          <a:xfrm>
            <a:off x="4485425" y="3298874"/>
            <a:ext cx="1389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3" y="2981162"/>
            <a:ext cx="1766250" cy="1856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688" y="3030082"/>
            <a:ext cx="2936250" cy="20137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728" y="1278647"/>
            <a:ext cx="2208514" cy="1276404"/>
          </a:xfrm>
          <a:prstGeom prst="rect">
            <a:avLst/>
          </a:prstGeom>
        </p:spPr>
      </p:pic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Use diagrams to explain your ideas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49" name="Google Shape;149;p24"/>
          <p:cNvSpPr/>
          <p:nvPr/>
        </p:nvSpPr>
        <p:spPr>
          <a:xfrm>
            <a:off x="3727486" y="1761075"/>
            <a:ext cx="1689000" cy="470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rPr>
              <a:t>Lorem Ipsum</a:t>
            </a:r>
            <a:endParaRPr dirty="0">
              <a:solidFill>
                <a:schemeClr val="dk1"/>
              </a:solidFill>
              <a:latin typeface="+mj-lt"/>
              <a:ea typeface="Raleway Thin"/>
              <a:cs typeface="Raleway Thin"/>
              <a:sym typeface="Raleway Thin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5671488" y="2717581"/>
            <a:ext cx="1689000" cy="47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rPr>
              <a:t>Lorem Ipsum</a:t>
            </a:r>
            <a:endParaRPr dirty="0">
              <a:solidFill>
                <a:schemeClr val="dk1"/>
              </a:solidFill>
              <a:latin typeface="+mj-lt"/>
              <a:ea typeface="Raleway Thin"/>
              <a:cs typeface="Raleway Thin"/>
              <a:sym typeface="Raleway Thin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1783484" y="2717581"/>
            <a:ext cx="1689000" cy="47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rPr>
              <a:t>Lorem Ipsum</a:t>
            </a:r>
            <a:endParaRPr>
              <a:solidFill>
                <a:schemeClr val="dk1"/>
              </a:solidFill>
              <a:latin typeface="+mj-lt"/>
              <a:ea typeface="Raleway Thin"/>
              <a:cs typeface="Raleway Thin"/>
              <a:sym typeface="Raleway Thin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855300" y="3674087"/>
            <a:ext cx="1689000" cy="47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rPr>
              <a:t>Lorem Ipsum</a:t>
            </a:r>
            <a:endParaRPr>
              <a:solidFill>
                <a:schemeClr val="dk1"/>
              </a:solidFill>
              <a:latin typeface="+mj-lt"/>
              <a:ea typeface="Raleway Thin"/>
              <a:cs typeface="Raleway Thin"/>
              <a:sym typeface="Raleway Thin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2711668" y="3674087"/>
            <a:ext cx="1689000" cy="47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rPr>
              <a:t>Lorem Ipsum</a:t>
            </a:r>
            <a:endParaRPr>
              <a:solidFill>
                <a:schemeClr val="dk1"/>
              </a:solidFill>
              <a:latin typeface="+mj-lt"/>
              <a:ea typeface="Raleway Thin"/>
              <a:cs typeface="Raleway Thin"/>
              <a:sym typeface="Raleway Thin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4743311" y="3674087"/>
            <a:ext cx="1689000" cy="47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rPr>
              <a:t>Lorem Ipsum</a:t>
            </a:r>
            <a:endParaRPr>
              <a:solidFill>
                <a:schemeClr val="dk1"/>
              </a:solidFill>
              <a:latin typeface="+mj-lt"/>
              <a:ea typeface="Raleway Thin"/>
              <a:cs typeface="Raleway Thin"/>
              <a:sym typeface="Raleway Thin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6599679" y="3674087"/>
            <a:ext cx="1689000" cy="47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rPr>
              <a:t>Lorem Ipsum</a:t>
            </a:r>
            <a:endParaRPr>
              <a:solidFill>
                <a:schemeClr val="dk1"/>
              </a:solidFill>
              <a:latin typeface="+mj-lt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156" name="Google Shape;156;p24"/>
          <p:cNvCxnSpPr>
            <a:stCxn id="149" idx="2"/>
            <a:endCxn id="150" idx="0"/>
          </p:cNvCxnSpPr>
          <p:nvPr/>
        </p:nvCxnSpPr>
        <p:spPr>
          <a:xfrm rot="-5400000" flipH="1">
            <a:off x="5300986" y="1502475"/>
            <a:ext cx="486000" cy="1944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24"/>
          <p:cNvCxnSpPr>
            <a:stCxn id="151" idx="0"/>
            <a:endCxn id="149" idx="2"/>
          </p:cNvCxnSpPr>
          <p:nvPr/>
        </p:nvCxnSpPr>
        <p:spPr>
          <a:xfrm rot="-5400000">
            <a:off x="3356984" y="1502581"/>
            <a:ext cx="486000" cy="1944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p24"/>
          <p:cNvCxnSpPr>
            <a:stCxn id="151" idx="2"/>
            <a:endCxn id="153" idx="0"/>
          </p:cNvCxnSpPr>
          <p:nvPr/>
        </p:nvCxnSpPr>
        <p:spPr>
          <a:xfrm rot="-5400000" flipH="1">
            <a:off x="2849084" y="2966881"/>
            <a:ext cx="486000" cy="928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24"/>
          <p:cNvCxnSpPr>
            <a:stCxn id="152" idx="0"/>
            <a:endCxn id="151" idx="2"/>
          </p:cNvCxnSpPr>
          <p:nvPr/>
        </p:nvCxnSpPr>
        <p:spPr>
          <a:xfrm rot="-5400000">
            <a:off x="1920900" y="2966987"/>
            <a:ext cx="486000" cy="928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24"/>
          <p:cNvCxnSpPr>
            <a:stCxn id="150" idx="2"/>
            <a:endCxn id="155" idx="0"/>
          </p:cNvCxnSpPr>
          <p:nvPr/>
        </p:nvCxnSpPr>
        <p:spPr>
          <a:xfrm rot="-5400000" flipH="1">
            <a:off x="6737088" y="2966881"/>
            <a:ext cx="486000" cy="928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24"/>
          <p:cNvCxnSpPr>
            <a:stCxn id="154" idx="0"/>
            <a:endCxn id="150" idx="2"/>
          </p:cNvCxnSpPr>
          <p:nvPr/>
        </p:nvCxnSpPr>
        <p:spPr>
          <a:xfrm rot="-5400000">
            <a:off x="5808911" y="2966987"/>
            <a:ext cx="486000" cy="928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606675" y="2025650"/>
            <a:ext cx="4060825" cy="2536826"/>
            <a:chOff x="2606675" y="2025650"/>
            <a:chExt cx="4060825" cy="2536826"/>
          </a:xfrm>
          <a:solidFill>
            <a:schemeClr val="accent1">
              <a:lumMod val="75000"/>
              <a:alpha val="52000"/>
            </a:schemeClr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606675" y="2025650"/>
              <a:ext cx="4060825" cy="2286000"/>
            </a:xfrm>
            <a:custGeom>
              <a:avLst/>
              <a:gdLst>
                <a:gd name="T0" fmla="*/ 165 w 1080"/>
                <a:gd name="T1" fmla="*/ 257 h 607"/>
                <a:gd name="T2" fmla="*/ 265 w 1080"/>
                <a:gd name="T3" fmla="*/ 224 h 607"/>
                <a:gd name="T4" fmla="*/ 210 w 1080"/>
                <a:gd name="T5" fmla="*/ 154 h 607"/>
                <a:gd name="T6" fmla="*/ 593 w 1080"/>
                <a:gd name="T7" fmla="*/ 52 h 607"/>
                <a:gd name="T8" fmla="*/ 589 w 1080"/>
                <a:gd name="T9" fmla="*/ 114 h 607"/>
                <a:gd name="T10" fmla="*/ 672 w 1080"/>
                <a:gd name="T11" fmla="*/ 107 h 607"/>
                <a:gd name="T12" fmla="*/ 941 w 1080"/>
                <a:gd name="T13" fmla="*/ 178 h 607"/>
                <a:gd name="T14" fmla="*/ 961 w 1080"/>
                <a:gd name="T15" fmla="*/ 177 h 607"/>
                <a:gd name="T16" fmla="*/ 990 w 1080"/>
                <a:gd name="T17" fmla="*/ 246 h 607"/>
                <a:gd name="T18" fmla="*/ 927 w 1080"/>
                <a:gd name="T19" fmla="*/ 278 h 607"/>
                <a:gd name="T20" fmla="*/ 958 w 1080"/>
                <a:gd name="T21" fmla="*/ 362 h 607"/>
                <a:gd name="T22" fmla="*/ 1042 w 1080"/>
                <a:gd name="T23" fmla="*/ 251 h 607"/>
                <a:gd name="T24" fmla="*/ 1069 w 1080"/>
                <a:gd name="T25" fmla="*/ 240 h 607"/>
                <a:gd name="T26" fmla="*/ 1080 w 1080"/>
                <a:gd name="T27" fmla="*/ 307 h 607"/>
                <a:gd name="T28" fmla="*/ 892 w 1080"/>
                <a:gd name="T29" fmla="*/ 312 h 607"/>
                <a:gd name="T30" fmla="*/ 723 w 1080"/>
                <a:gd name="T31" fmla="*/ 338 h 607"/>
                <a:gd name="T32" fmla="*/ 54 w 1080"/>
                <a:gd name="T33" fmla="*/ 605 h 607"/>
                <a:gd name="T34" fmla="*/ 364 w 1080"/>
                <a:gd name="T35" fmla="*/ 457 h 607"/>
                <a:gd name="T36" fmla="*/ 629 w 1080"/>
                <a:gd name="T37" fmla="*/ 213 h 607"/>
                <a:gd name="T38" fmla="*/ 739 w 1080"/>
                <a:gd name="T39" fmla="*/ 291 h 607"/>
                <a:gd name="T40" fmla="*/ 911 w 1080"/>
                <a:gd name="T41" fmla="*/ 192 h 607"/>
                <a:gd name="T42" fmla="*/ 675 w 1080"/>
                <a:gd name="T43" fmla="*/ 141 h 607"/>
                <a:gd name="T44" fmla="*/ 194 w 1080"/>
                <a:gd name="T45" fmla="*/ 453 h 607"/>
                <a:gd name="T46" fmla="*/ 8 w 1080"/>
                <a:gd name="T47" fmla="*/ 440 h 607"/>
                <a:gd name="T48" fmla="*/ 0 w 1080"/>
                <a:gd name="T49" fmla="*/ 394 h 607"/>
                <a:gd name="T50" fmla="*/ 292 w 1080"/>
                <a:gd name="T51" fmla="*/ 281 h 607"/>
                <a:gd name="T52" fmla="*/ 106 w 1080"/>
                <a:gd name="T53" fmla="*/ 312 h 607"/>
                <a:gd name="T54" fmla="*/ 67 w 1080"/>
                <a:gd name="T55" fmla="*/ 446 h 607"/>
                <a:gd name="T56" fmla="*/ 322 w 1080"/>
                <a:gd name="T57" fmla="*/ 353 h 607"/>
                <a:gd name="T58" fmla="*/ 975 w 1080"/>
                <a:gd name="T59" fmla="*/ 228 h 607"/>
                <a:gd name="T60" fmla="*/ 984 w 1080"/>
                <a:gd name="T61" fmla="*/ 209 h 607"/>
                <a:gd name="T62" fmla="*/ 936 w 1080"/>
                <a:gd name="T63" fmla="*/ 234 h 607"/>
                <a:gd name="T64" fmla="*/ 907 w 1080"/>
                <a:gd name="T65" fmla="*/ 226 h 607"/>
                <a:gd name="T66" fmla="*/ 907 w 1080"/>
                <a:gd name="T67" fmla="*/ 22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0" h="607">
                  <a:moveTo>
                    <a:pt x="0" y="394"/>
                  </a:moveTo>
                  <a:cubicBezTo>
                    <a:pt x="24" y="311"/>
                    <a:pt x="91" y="278"/>
                    <a:pt x="165" y="257"/>
                  </a:cubicBezTo>
                  <a:cubicBezTo>
                    <a:pt x="200" y="247"/>
                    <a:pt x="238" y="244"/>
                    <a:pt x="276" y="238"/>
                  </a:cubicBezTo>
                  <a:cubicBezTo>
                    <a:pt x="272" y="234"/>
                    <a:pt x="269" y="225"/>
                    <a:pt x="265" y="224"/>
                  </a:cubicBezTo>
                  <a:cubicBezTo>
                    <a:pt x="233" y="217"/>
                    <a:pt x="223" y="192"/>
                    <a:pt x="215" y="165"/>
                  </a:cubicBezTo>
                  <a:cubicBezTo>
                    <a:pt x="213" y="162"/>
                    <a:pt x="212" y="159"/>
                    <a:pt x="210" y="154"/>
                  </a:cubicBezTo>
                  <a:cubicBezTo>
                    <a:pt x="330" y="103"/>
                    <a:pt x="451" y="52"/>
                    <a:pt x="573" y="0"/>
                  </a:cubicBezTo>
                  <a:cubicBezTo>
                    <a:pt x="580" y="18"/>
                    <a:pt x="588" y="34"/>
                    <a:pt x="593" y="52"/>
                  </a:cubicBezTo>
                  <a:cubicBezTo>
                    <a:pt x="595" y="58"/>
                    <a:pt x="591" y="67"/>
                    <a:pt x="588" y="74"/>
                  </a:cubicBezTo>
                  <a:cubicBezTo>
                    <a:pt x="581" y="88"/>
                    <a:pt x="582" y="100"/>
                    <a:pt x="589" y="114"/>
                  </a:cubicBezTo>
                  <a:cubicBezTo>
                    <a:pt x="595" y="126"/>
                    <a:pt x="600" y="139"/>
                    <a:pt x="605" y="153"/>
                  </a:cubicBezTo>
                  <a:cubicBezTo>
                    <a:pt x="628" y="138"/>
                    <a:pt x="650" y="122"/>
                    <a:pt x="672" y="107"/>
                  </a:cubicBezTo>
                  <a:cubicBezTo>
                    <a:pt x="707" y="84"/>
                    <a:pt x="744" y="65"/>
                    <a:pt x="786" y="58"/>
                  </a:cubicBezTo>
                  <a:cubicBezTo>
                    <a:pt x="870" y="43"/>
                    <a:pt x="935" y="93"/>
                    <a:pt x="941" y="178"/>
                  </a:cubicBezTo>
                  <a:cubicBezTo>
                    <a:pt x="941" y="180"/>
                    <a:pt x="941" y="181"/>
                    <a:pt x="942" y="186"/>
                  </a:cubicBezTo>
                  <a:cubicBezTo>
                    <a:pt x="949" y="183"/>
                    <a:pt x="955" y="180"/>
                    <a:pt x="961" y="177"/>
                  </a:cubicBezTo>
                  <a:cubicBezTo>
                    <a:pt x="978" y="170"/>
                    <a:pt x="995" y="178"/>
                    <a:pt x="1004" y="198"/>
                  </a:cubicBezTo>
                  <a:cubicBezTo>
                    <a:pt x="1013" y="219"/>
                    <a:pt x="1008" y="239"/>
                    <a:pt x="990" y="246"/>
                  </a:cubicBezTo>
                  <a:cubicBezTo>
                    <a:pt x="973" y="253"/>
                    <a:pt x="955" y="258"/>
                    <a:pt x="938" y="266"/>
                  </a:cubicBezTo>
                  <a:cubicBezTo>
                    <a:pt x="933" y="268"/>
                    <a:pt x="928" y="273"/>
                    <a:pt x="927" y="278"/>
                  </a:cubicBezTo>
                  <a:cubicBezTo>
                    <a:pt x="924" y="291"/>
                    <a:pt x="922" y="304"/>
                    <a:pt x="922" y="317"/>
                  </a:cubicBezTo>
                  <a:cubicBezTo>
                    <a:pt x="921" y="342"/>
                    <a:pt x="934" y="358"/>
                    <a:pt x="958" y="362"/>
                  </a:cubicBezTo>
                  <a:cubicBezTo>
                    <a:pt x="990" y="369"/>
                    <a:pt x="1039" y="350"/>
                    <a:pt x="1049" y="311"/>
                  </a:cubicBezTo>
                  <a:cubicBezTo>
                    <a:pt x="1054" y="290"/>
                    <a:pt x="1050" y="270"/>
                    <a:pt x="1042" y="251"/>
                  </a:cubicBezTo>
                  <a:cubicBezTo>
                    <a:pt x="1038" y="241"/>
                    <a:pt x="1036" y="231"/>
                    <a:pt x="1049" y="226"/>
                  </a:cubicBezTo>
                  <a:cubicBezTo>
                    <a:pt x="1061" y="222"/>
                    <a:pt x="1066" y="230"/>
                    <a:pt x="1069" y="240"/>
                  </a:cubicBezTo>
                  <a:cubicBezTo>
                    <a:pt x="1073" y="252"/>
                    <a:pt x="1077" y="265"/>
                    <a:pt x="1080" y="277"/>
                  </a:cubicBezTo>
                  <a:cubicBezTo>
                    <a:pt x="1080" y="287"/>
                    <a:pt x="1080" y="297"/>
                    <a:pt x="1080" y="307"/>
                  </a:cubicBezTo>
                  <a:cubicBezTo>
                    <a:pt x="1070" y="351"/>
                    <a:pt x="1042" y="378"/>
                    <a:pt x="999" y="390"/>
                  </a:cubicBezTo>
                  <a:cubicBezTo>
                    <a:pt x="939" y="406"/>
                    <a:pt x="890" y="371"/>
                    <a:pt x="892" y="312"/>
                  </a:cubicBezTo>
                  <a:cubicBezTo>
                    <a:pt x="892" y="301"/>
                    <a:pt x="894" y="291"/>
                    <a:pt x="896" y="277"/>
                  </a:cubicBezTo>
                  <a:cubicBezTo>
                    <a:pt x="836" y="298"/>
                    <a:pt x="779" y="316"/>
                    <a:pt x="723" y="338"/>
                  </a:cubicBezTo>
                  <a:cubicBezTo>
                    <a:pt x="559" y="404"/>
                    <a:pt x="395" y="471"/>
                    <a:pt x="231" y="537"/>
                  </a:cubicBezTo>
                  <a:cubicBezTo>
                    <a:pt x="172" y="561"/>
                    <a:pt x="113" y="583"/>
                    <a:pt x="54" y="605"/>
                  </a:cubicBezTo>
                  <a:cubicBezTo>
                    <a:pt x="51" y="606"/>
                    <a:pt x="47" y="607"/>
                    <a:pt x="43" y="606"/>
                  </a:cubicBezTo>
                  <a:cubicBezTo>
                    <a:pt x="147" y="551"/>
                    <a:pt x="256" y="506"/>
                    <a:pt x="364" y="457"/>
                  </a:cubicBezTo>
                  <a:cubicBezTo>
                    <a:pt x="355" y="435"/>
                    <a:pt x="347" y="414"/>
                    <a:pt x="339" y="394"/>
                  </a:cubicBezTo>
                  <a:cubicBezTo>
                    <a:pt x="436" y="333"/>
                    <a:pt x="532" y="274"/>
                    <a:pt x="629" y="213"/>
                  </a:cubicBezTo>
                  <a:cubicBezTo>
                    <a:pt x="644" y="248"/>
                    <a:pt x="658" y="284"/>
                    <a:pt x="674" y="321"/>
                  </a:cubicBezTo>
                  <a:cubicBezTo>
                    <a:pt x="696" y="311"/>
                    <a:pt x="718" y="302"/>
                    <a:pt x="739" y="291"/>
                  </a:cubicBezTo>
                  <a:cubicBezTo>
                    <a:pt x="794" y="263"/>
                    <a:pt x="848" y="234"/>
                    <a:pt x="902" y="205"/>
                  </a:cubicBezTo>
                  <a:cubicBezTo>
                    <a:pt x="906" y="203"/>
                    <a:pt x="910" y="197"/>
                    <a:pt x="911" y="192"/>
                  </a:cubicBezTo>
                  <a:cubicBezTo>
                    <a:pt x="919" y="127"/>
                    <a:pt x="867" y="78"/>
                    <a:pt x="799" y="86"/>
                  </a:cubicBezTo>
                  <a:cubicBezTo>
                    <a:pt x="752" y="91"/>
                    <a:pt x="712" y="114"/>
                    <a:pt x="675" y="141"/>
                  </a:cubicBezTo>
                  <a:cubicBezTo>
                    <a:pt x="615" y="185"/>
                    <a:pt x="557" y="231"/>
                    <a:pt x="496" y="275"/>
                  </a:cubicBezTo>
                  <a:cubicBezTo>
                    <a:pt x="402" y="344"/>
                    <a:pt x="302" y="406"/>
                    <a:pt x="194" y="453"/>
                  </a:cubicBezTo>
                  <a:cubicBezTo>
                    <a:pt x="156" y="469"/>
                    <a:pt x="117" y="480"/>
                    <a:pt x="75" y="477"/>
                  </a:cubicBezTo>
                  <a:cubicBezTo>
                    <a:pt x="47" y="476"/>
                    <a:pt x="22" y="468"/>
                    <a:pt x="8" y="440"/>
                  </a:cubicBezTo>
                  <a:cubicBezTo>
                    <a:pt x="5" y="434"/>
                    <a:pt x="3" y="428"/>
                    <a:pt x="0" y="421"/>
                  </a:cubicBezTo>
                  <a:cubicBezTo>
                    <a:pt x="0" y="412"/>
                    <a:pt x="0" y="403"/>
                    <a:pt x="0" y="394"/>
                  </a:cubicBezTo>
                  <a:close/>
                  <a:moveTo>
                    <a:pt x="322" y="353"/>
                  </a:moveTo>
                  <a:cubicBezTo>
                    <a:pt x="312" y="328"/>
                    <a:pt x="303" y="304"/>
                    <a:pt x="292" y="281"/>
                  </a:cubicBezTo>
                  <a:cubicBezTo>
                    <a:pt x="290" y="277"/>
                    <a:pt x="283" y="272"/>
                    <a:pt x="278" y="272"/>
                  </a:cubicBezTo>
                  <a:cubicBezTo>
                    <a:pt x="218" y="271"/>
                    <a:pt x="159" y="282"/>
                    <a:pt x="106" y="312"/>
                  </a:cubicBezTo>
                  <a:cubicBezTo>
                    <a:pt x="73" y="330"/>
                    <a:pt x="44" y="352"/>
                    <a:pt x="32" y="391"/>
                  </a:cubicBezTo>
                  <a:cubicBezTo>
                    <a:pt x="23" y="422"/>
                    <a:pt x="36" y="443"/>
                    <a:pt x="67" y="446"/>
                  </a:cubicBezTo>
                  <a:cubicBezTo>
                    <a:pt x="87" y="448"/>
                    <a:pt x="108" y="447"/>
                    <a:pt x="127" y="443"/>
                  </a:cubicBezTo>
                  <a:cubicBezTo>
                    <a:pt x="198" y="427"/>
                    <a:pt x="259" y="390"/>
                    <a:pt x="322" y="353"/>
                  </a:cubicBezTo>
                  <a:close/>
                  <a:moveTo>
                    <a:pt x="933" y="245"/>
                  </a:moveTo>
                  <a:cubicBezTo>
                    <a:pt x="949" y="239"/>
                    <a:pt x="962" y="233"/>
                    <a:pt x="975" y="228"/>
                  </a:cubicBezTo>
                  <a:cubicBezTo>
                    <a:pt x="976" y="228"/>
                    <a:pt x="978" y="227"/>
                    <a:pt x="978" y="226"/>
                  </a:cubicBezTo>
                  <a:cubicBezTo>
                    <a:pt x="981" y="220"/>
                    <a:pt x="986" y="213"/>
                    <a:pt x="984" y="209"/>
                  </a:cubicBezTo>
                  <a:cubicBezTo>
                    <a:pt x="982" y="204"/>
                    <a:pt x="973" y="199"/>
                    <a:pt x="968" y="200"/>
                  </a:cubicBezTo>
                  <a:cubicBezTo>
                    <a:pt x="947" y="203"/>
                    <a:pt x="940" y="211"/>
                    <a:pt x="936" y="234"/>
                  </a:cubicBezTo>
                  <a:cubicBezTo>
                    <a:pt x="935" y="237"/>
                    <a:pt x="934" y="239"/>
                    <a:pt x="933" y="245"/>
                  </a:cubicBezTo>
                  <a:close/>
                  <a:moveTo>
                    <a:pt x="907" y="226"/>
                  </a:moveTo>
                  <a:cubicBezTo>
                    <a:pt x="888" y="233"/>
                    <a:pt x="887" y="241"/>
                    <a:pt x="901" y="255"/>
                  </a:cubicBezTo>
                  <a:cubicBezTo>
                    <a:pt x="903" y="245"/>
                    <a:pt x="905" y="236"/>
                    <a:pt x="907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024313" y="3452813"/>
              <a:ext cx="1538288" cy="1109663"/>
            </a:xfrm>
            <a:custGeom>
              <a:avLst/>
              <a:gdLst>
                <a:gd name="T0" fmla="*/ 321 w 409"/>
                <a:gd name="T1" fmla="*/ 0 h 295"/>
                <a:gd name="T2" fmla="*/ 345 w 409"/>
                <a:gd name="T3" fmla="*/ 59 h 295"/>
                <a:gd name="T4" fmla="*/ 359 w 409"/>
                <a:gd name="T5" fmla="*/ 74 h 295"/>
                <a:gd name="T6" fmla="*/ 399 w 409"/>
                <a:gd name="T7" fmla="*/ 116 h 295"/>
                <a:gd name="T8" fmla="*/ 409 w 409"/>
                <a:gd name="T9" fmla="*/ 142 h 295"/>
                <a:gd name="T10" fmla="*/ 46 w 409"/>
                <a:gd name="T11" fmla="*/ 295 h 295"/>
                <a:gd name="T12" fmla="*/ 26 w 409"/>
                <a:gd name="T13" fmla="*/ 243 h 295"/>
                <a:gd name="T14" fmla="*/ 33 w 409"/>
                <a:gd name="T15" fmla="*/ 215 h 295"/>
                <a:gd name="T16" fmla="*/ 32 w 409"/>
                <a:gd name="T17" fmla="*/ 188 h 295"/>
                <a:gd name="T18" fmla="*/ 0 w 409"/>
                <a:gd name="T19" fmla="*/ 109 h 295"/>
                <a:gd name="T20" fmla="*/ 321 w 409"/>
                <a:gd name="T2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295">
                  <a:moveTo>
                    <a:pt x="321" y="0"/>
                  </a:moveTo>
                  <a:cubicBezTo>
                    <a:pt x="329" y="20"/>
                    <a:pt x="336" y="40"/>
                    <a:pt x="345" y="59"/>
                  </a:cubicBezTo>
                  <a:cubicBezTo>
                    <a:pt x="348" y="65"/>
                    <a:pt x="353" y="72"/>
                    <a:pt x="359" y="74"/>
                  </a:cubicBezTo>
                  <a:cubicBezTo>
                    <a:pt x="381" y="81"/>
                    <a:pt x="393" y="95"/>
                    <a:pt x="399" y="116"/>
                  </a:cubicBezTo>
                  <a:cubicBezTo>
                    <a:pt x="401" y="124"/>
                    <a:pt x="405" y="132"/>
                    <a:pt x="409" y="142"/>
                  </a:cubicBezTo>
                  <a:cubicBezTo>
                    <a:pt x="288" y="193"/>
                    <a:pt x="168" y="244"/>
                    <a:pt x="46" y="295"/>
                  </a:cubicBezTo>
                  <a:cubicBezTo>
                    <a:pt x="39" y="278"/>
                    <a:pt x="30" y="261"/>
                    <a:pt x="26" y="243"/>
                  </a:cubicBezTo>
                  <a:cubicBezTo>
                    <a:pt x="24" y="234"/>
                    <a:pt x="32" y="224"/>
                    <a:pt x="33" y="215"/>
                  </a:cubicBezTo>
                  <a:cubicBezTo>
                    <a:pt x="35" y="206"/>
                    <a:pt x="35" y="196"/>
                    <a:pt x="32" y="188"/>
                  </a:cubicBezTo>
                  <a:cubicBezTo>
                    <a:pt x="23" y="162"/>
                    <a:pt x="12" y="136"/>
                    <a:pt x="0" y="109"/>
                  </a:cubicBezTo>
                  <a:cubicBezTo>
                    <a:pt x="107" y="72"/>
                    <a:pt x="214" y="36"/>
                    <a:pt x="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375" y="342806"/>
            <a:ext cx="8679898" cy="543185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765280" y="1976850"/>
            <a:ext cx="2225774" cy="757050"/>
            <a:chOff x="1985513" y="4307149"/>
            <a:chExt cx="2380861" cy="100940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782887" y="3824759"/>
            <a:ext cx="2225774" cy="757050"/>
            <a:chOff x="1985513" y="4307149"/>
            <a:chExt cx="2380861" cy="100940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6250483" y="3824759"/>
            <a:ext cx="2225774" cy="757050"/>
            <a:chOff x="1985513" y="4307149"/>
            <a:chExt cx="2380861" cy="100940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1A61EA1-BF1C-41F3-8204-C463F6B33911}"/>
              </a:ext>
            </a:extLst>
          </p:cNvPr>
          <p:cNvGrpSpPr/>
          <p:nvPr/>
        </p:nvGrpSpPr>
        <p:grpSpPr>
          <a:xfrm>
            <a:off x="6232875" y="1976850"/>
            <a:ext cx="2225774" cy="757050"/>
            <a:chOff x="1985513" y="4307149"/>
            <a:chExt cx="2380861" cy="100940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44FF21-5BB1-44C4-9352-7F0DB36C71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E1AA976-EB84-4D88-98A1-A1FD2AA593D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51077" y="1190213"/>
            <a:ext cx="789370" cy="61317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8169" y="2972744"/>
            <a:ext cx="789370" cy="61317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01089" y="1198487"/>
            <a:ext cx="789370" cy="61317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483482" y="3075982"/>
            <a:ext cx="789370" cy="6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ctrTitle" idx="4294967295"/>
          </p:nvPr>
        </p:nvSpPr>
        <p:spPr>
          <a:xfrm>
            <a:off x="489540" y="1056390"/>
            <a:ext cx="7433400" cy="1159800"/>
          </a:xfrm>
          <a:prstGeom prst="rect">
            <a:avLst/>
          </a:prstGeom>
          <a:effectLst>
            <a:outerShdw blurRad="14288" dist="19050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400" dirty="0">
                <a:solidFill>
                  <a:schemeClr val="accent2">
                    <a:lumMod val="75000"/>
                  </a:schemeClr>
                </a:solidFill>
              </a:rPr>
              <a:t>89,526,124</a:t>
            </a:r>
            <a:endParaRPr sz="9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4294967295"/>
          </p:nvPr>
        </p:nvSpPr>
        <p:spPr>
          <a:xfrm>
            <a:off x="489540" y="2216190"/>
            <a:ext cx="7433400" cy="43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+mj-lt"/>
              </a:rPr>
              <a:t>Whoa! That’s a big number, aren’t you proud?</a:t>
            </a:r>
            <a:endParaRPr dirty="0">
              <a:latin typeface="+mj-lt"/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359" y="1866914"/>
            <a:ext cx="2926725" cy="3276586"/>
          </a:xfrm>
          <a:prstGeom prst="rect">
            <a:avLst/>
          </a:prstGeom>
        </p:spPr>
      </p:pic>
      <p:grpSp>
        <p:nvGrpSpPr>
          <p:cNvPr id="6" name="Group 61">
            <a:extLst>
              <a:ext uri="{FF2B5EF4-FFF2-40B4-BE49-F238E27FC236}">
                <a16:creationId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592950" y="3040592"/>
            <a:ext cx="5246574" cy="1763679"/>
            <a:chOff x="1985513" y="4271134"/>
            <a:chExt cx="2380861" cy="1504241"/>
          </a:xfrm>
        </p:grpSpPr>
        <p:sp>
          <p:nvSpPr>
            <p:cNvPr id="7" name="TextBox 62">
              <a:extLst>
                <a:ext uri="{FF2B5EF4-FFF2-40B4-BE49-F238E27FC236}">
                  <a16:creationId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1985513" y="5224119"/>
              <a:ext cx="2346637" cy="55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" name="TextBox 63">
              <a:extLst>
                <a:ext uri="{FF2B5EF4-FFF2-40B4-BE49-F238E27FC236}">
                  <a16:creationId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85513" y="4271134"/>
              <a:ext cx="2380861" cy="91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dirty="0">
                  <a:solidFill>
                    <a:schemeClr val="accent2">
                      <a:lumMod val="7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492;p45"/>
          <p:cNvSpPr/>
          <p:nvPr/>
        </p:nvSpPr>
        <p:spPr>
          <a:xfrm>
            <a:off x="0" y="4091742"/>
            <a:ext cx="9144000" cy="1051757"/>
          </a:xfrm>
          <a:prstGeom prst="roundRect">
            <a:avLst>
              <a:gd name="adj" fmla="val 3352"/>
            </a:avLst>
          </a:prstGeom>
          <a:gradFill>
            <a:gsLst>
              <a:gs pos="0">
                <a:schemeClr val="bg1"/>
              </a:gs>
              <a:gs pos="100000">
                <a:srgbClr val="D88CB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Locations</a:t>
            </a:r>
            <a:endParaRPr dirty="0">
              <a:solidFill>
                <a:srgbClr val="D9D9D9"/>
              </a:solidFill>
            </a:endParaRPr>
          </a:p>
        </p:txBody>
      </p:sp>
      <p:grpSp>
        <p:nvGrpSpPr>
          <p:cNvPr id="296" name="Google Shape;296;p40"/>
          <p:cNvGrpSpPr/>
          <p:nvPr/>
        </p:nvGrpSpPr>
        <p:grpSpPr>
          <a:xfrm>
            <a:off x="2208279" y="1614367"/>
            <a:ext cx="4727748" cy="2518644"/>
            <a:chOff x="233350" y="949250"/>
            <a:chExt cx="7137300" cy="3802300"/>
          </a:xfrm>
          <a:solidFill>
            <a:srgbClr val="FCDBAA"/>
          </a:solidFill>
        </p:grpSpPr>
        <p:sp>
          <p:nvSpPr>
            <p:cNvPr id="297" name="Google Shape;297;p40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40"/>
          <p:cNvSpPr txBox="1"/>
          <p:nvPr/>
        </p:nvSpPr>
        <p:spPr>
          <a:xfrm>
            <a:off x="698625" y="1981502"/>
            <a:ext cx="179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It’s the closest planet to the Sun</a:t>
            </a:r>
            <a:endParaRPr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p40"/>
          <p:cNvSpPr txBox="1"/>
          <p:nvPr/>
        </p:nvSpPr>
        <p:spPr>
          <a:xfrm>
            <a:off x="698625" y="1614325"/>
            <a:ext cx="15096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9191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Mercury</a:t>
            </a:r>
            <a:endParaRPr sz="2000" dirty="0">
              <a:solidFill>
                <a:srgbClr val="19191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0" name="Google Shape;350;p40"/>
          <p:cNvSpPr txBox="1"/>
          <p:nvPr/>
        </p:nvSpPr>
        <p:spPr>
          <a:xfrm>
            <a:off x="6624600" y="1981502"/>
            <a:ext cx="179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Venus is the second planet from the Sun</a:t>
            </a:r>
            <a:endParaRPr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40"/>
          <p:cNvSpPr txBox="1"/>
          <p:nvPr/>
        </p:nvSpPr>
        <p:spPr>
          <a:xfrm>
            <a:off x="6914400" y="1614325"/>
            <a:ext cx="15096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9191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Venus</a:t>
            </a:r>
            <a:endParaRPr sz="2000" dirty="0">
              <a:solidFill>
                <a:srgbClr val="19191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352" name="Google Shape;352;p40"/>
          <p:cNvCxnSpPr>
            <a:endCxn id="349" idx="3"/>
          </p:cNvCxnSpPr>
          <p:nvPr/>
        </p:nvCxnSpPr>
        <p:spPr>
          <a:xfrm rot="10800000">
            <a:off x="2208225" y="1872325"/>
            <a:ext cx="714600" cy="450300"/>
          </a:xfrm>
          <a:prstGeom prst="bentConnector3">
            <a:avLst>
              <a:gd name="adj1" fmla="val 77666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53" name="Google Shape;353;p40"/>
          <p:cNvCxnSpPr>
            <a:stCxn id="351" idx="1"/>
          </p:cNvCxnSpPr>
          <p:nvPr/>
        </p:nvCxnSpPr>
        <p:spPr>
          <a:xfrm flipH="1">
            <a:off x="4734300" y="1872325"/>
            <a:ext cx="2180100" cy="148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54" name="Google Shape;354;p40"/>
          <p:cNvSpPr txBox="1"/>
          <p:nvPr/>
        </p:nvSpPr>
        <p:spPr>
          <a:xfrm>
            <a:off x="698625" y="3264602"/>
            <a:ext cx="179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Despite being red, Mars is a cold place</a:t>
            </a:r>
            <a:endParaRPr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p40"/>
          <p:cNvSpPr txBox="1"/>
          <p:nvPr/>
        </p:nvSpPr>
        <p:spPr>
          <a:xfrm>
            <a:off x="698625" y="2897425"/>
            <a:ext cx="15096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9191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Mars</a:t>
            </a:r>
            <a:endParaRPr sz="2000" dirty="0">
              <a:solidFill>
                <a:srgbClr val="19191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6" name="Google Shape;356;p40"/>
          <p:cNvSpPr txBox="1"/>
          <p:nvPr/>
        </p:nvSpPr>
        <p:spPr>
          <a:xfrm>
            <a:off x="6624600" y="3264602"/>
            <a:ext cx="179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It’s the biggest planet of them all</a:t>
            </a:r>
            <a:endParaRPr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p40"/>
          <p:cNvSpPr txBox="1"/>
          <p:nvPr/>
        </p:nvSpPr>
        <p:spPr>
          <a:xfrm>
            <a:off x="6914400" y="2897425"/>
            <a:ext cx="15096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91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Jupiter</a:t>
            </a:r>
            <a:endParaRPr sz="2000">
              <a:solidFill>
                <a:srgbClr val="19191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358" name="Google Shape;358;p40"/>
          <p:cNvCxnSpPr>
            <a:endCxn id="355" idx="3"/>
          </p:cNvCxnSpPr>
          <p:nvPr/>
        </p:nvCxnSpPr>
        <p:spPr>
          <a:xfrm rot="10800000">
            <a:off x="2208225" y="3155425"/>
            <a:ext cx="1287000" cy="457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59" name="Google Shape;359;p40"/>
          <p:cNvCxnSpPr>
            <a:stCxn id="357" idx="1"/>
          </p:cNvCxnSpPr>
          <p:nvPr/>
        </p:nvCxnSpPr>
        <p:spPr>
          <a:xfrm rot="10800000">
            <a:off x="4218000" y="2345125"/>
            <a:ext cx="2696400" cy="810300"/>
          </a:xfrm>
          <a:prstGeom prst="bentConnector3">
            <a:avLst>
              <a:gd name="adj1" fmla="val 9945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solidFill>
                  <a:schemeClr val="accent1"/>
                </a:solidFill>
              </a:rPr>
              <a:t>89,526,124$</a:t>
            </a:r>
            <a:endParaRPr sz="5200" dirty="0">
              <a:solidFill>
                <a:schemeClr val="accent1"/>
              </a:solidFill>
            </a:endParaRPr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4294967295"/>
          </p:nvPr>
        </p:nvSpPr>
        <p:spPr>
          <a:xfrm>
            <a:off x="855300" y="1258908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>
                <a:latin typeface="+mj-lt"/>
              </a:rPr>
              <a:t>That’s a lot of money</a:t>
            </a:r>
            <a:endParaRPr sz="2000">
              <a:latin typeface="+mj-lt"/>
            </a:endParaRPr>
          </a:p>
        </p:txBody>
      </p:sp>
      <p:sp>
        <p:nvSpPr>
          <p:cNvPr id="197" name="Google Shape;197;p28"/>
          <p:cNvSpPr txBox="1">
            <a:spLocks noGrp="1"/>
          </p:cNvSpPr>
          <p:nvPr>
            <p:ph type="ctrTitle" idx="4294967295"/>
          </p:nvPr>
        </p:nvSpPr>
        <p:spPr>
          <a:xfrm>
            <a:off x="855300" y="3429293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accent3"/>
                </a:solidFill>
              </a:rPr>
              <a:t>100%</a:t>
            </a:r>
            <a:endParaRPr sz="5200">
              <a:solidFill>
                <a:schemeClr val="accent3"/>
              </a:solidFill>
            </a:endParaRPr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4294967295"/>
          </p:nvPr>
        </p:nvSpPr>
        <p:spPr>
          <a:xfrm>
            <a:off x="855300" y="4268801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>
                <a:latin typeface="+mj-lt"/>
              </a:rPr>
              <a:t>Total success!</a:t>
            </a:r>
            <a:endParaRPr sz="2000">
              <a:latin typeface="+mj-lt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ctrTitle" idx="4294967295"/>
          </p:nvPr>
        </p:nvSpPr>
        <p:spPr>
          <a:xfrm>
            <a:off x="855300" y="1962447"/>
            <a:ext cx="7433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>
                <a:solidFill>
                  <a:schemeClr val="accent2"/>
                </a:solidFill>
              </a:rPr>
              <a:t>185,244 users</a:t>
            </a:r>
            <a:endParaRPr sz="5200" dirty="0">
              <a:solidFill>
                <a:schemeClr val="accent2"/>
              </a:solidFill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4294967295"/>
          </p:nvPr>
        </p:nvSpPr>
        <p:spPr>
          <a:xfrm>
            <a:off x="855300" y="2801955"/>
            <a:ext cx="7433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dirty="0">
                <a:latin typeface="+mj-lt"/>
              </a:rPr>
              <a:t>And a lot of users</a:t>
            </a:r>
            <a:endParaRPr sz="2000" dirty="0">
              <a:latin typeface="+mj-lt"/>
            </a:endParaRPr>
          </a:p>
        </p:txBody>
      </p:sp>
      <p:sp>
        <p:nvSpPr>
          <p:cNvPr id="201" name="Google Shape;201;p2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16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053" y="1314131"/>
            <a:ext cx="4465681" cy="30864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108" y="2857346"/>
            <a:ext cx="1035000" cy="21712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1294317" y="311744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2177155" y="3066637"/>
            <a:ext cx="594300" cy="369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29"/>
          <p:cNvGrpSpPr/>
          <p:nvPr/>
        </p:nvGrpSpPr>
        <p:grpSpPr>
          <a:xfrm>
            <a:off x="583728" y="2775674"/>
            <a:ext cx="1755000" cy="1897977"/>
            <a:chOff x="571536" y="1957150"/>
            <a:chExt cx="1755000" cy="1897977"/>
          </a:xfrm>
        </p:grpSpPr>
        <p:sp>
          <p:nvSpPr>
            <p:cNvPr id="210" name="Google Shape;210;p29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 txBox="1"/>
            <p:nvPr/>
          </p:nvSpPr>
          <p:spPr>
            <a:xfrm>
              <a:off x="1230636" y="20421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 dirty="0">
                  <a:solidFill>
                    <a:schemeClr val="dk1"/>
                  </a:solidFill>
                  <a:latin typeface="+mj-lt"/>
                  <a:ea typeface="Raleway Thin"/>
                  <a:cs typeface="Raleway Thin"/>
                  <a:sym typeface="Raleway Thin"/>
                </a:rPr>
                <a:t>1</a:t>
              </a:r>
              <a:endParaRPr sz="1300" dirty="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12" name="Google Shape;212;p29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Satisfy"/>
                  <a:ea typeface="Satisfy"/>
                  <a:cs typeface="Satisfy"/>
                  <a:sym typeface="Satisfy"/>
                </a:rPr>
                <a:t>Lorem Ipsum</a:t>
              </a:r>
              <a:endParaRPr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endParaRPr>
            </a:p>
          </p:txBody>
        </p:sp>
        <p:sp>
          <p:nvSpPr>
            <p:cNvPr id="213" name="Google Shape;213;p29"/>
            <p:cNvSpPr txBox="1"/>
            <p:nvPr/>
          </p:nvSpPr>
          <p:spPr>
            <a:xfrm>
              <a:off x="571536" y="3117727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solidFill>
                    <a:schemeClr val="dk1"/>
                  </a:solidFill>
                  <a:latin typeface="+mj-lt"/>
                  <a:ea typeface="Raleway Thin"/>
                  <a:cs typeface="Raleway Thin"/>
                  <a:sym typeface="Raleway Thin"/>
                </a:rPr>
                <a:t>Lorem ipsum dolor sit amet, consectetur adipiscing.</a:t>
              </a:r>
              <a:endParaRPr sz="800" dirty="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endParaRPr>
            </a:p>
          </p:txBody>
        </p:sp>
      </p:grpSp>
      <p:grpSp>
        <p:nvGrpSpPr>
          <p:cNvPr id="214" name="Google Shape;214;p29"/>
          <p:cNvGrpSpPr/>
          <p:nvPr/>
        </p:nvGrpSpPr>
        <p:grpSpPr>
          <a:xfrm>
            <a:off x="2711615" y="2775674"/>
            <a:ext cx="1709103" cy="1897977"/>
            <a:chOff x="2699423" y="1957150"/>
            <a:chExt cx="1709103" cy="1897977"/>
          </a:xfrm>
        </p:grpSpPr>
        <p:sp>
          <p:nvSpPr>
            <p:cNvPr id="215" name="Google Shape;215;p29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Satisfy"/>
                  <a:ea typeface="Satisfy"/>
                  <a:cs typeface="Satisfy"/>
                  <a:sym typeface="Satisfy"/>
                </a:rPr>
                <a:t>Sit Amet</a:t>
              </a:r>
              <a:endParaRPr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endParaRPr>
            </a:p>
          </p:txBody>
        </p:sp>
        <p:sp>
          <p:nvSpPr>
            <p:cNvPr id="217" name="Google Shape;217;p29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solidFill>
                    <a:schemeClr val="dk1"/>
                  </a:solidFill>
                  <a:latin typeface="+mj-lt"/>
                  <a:ea typeface="Raleway Thin"/>
                  <a:cs typeface="Raleway Thin"/>
                  <a:sym typeface="Raleway Thin"/>
                </a:rPr>
                <a:t>Lorem ipsum dolor sit amet, consectetur adipiscing.</a:t>
              </a:r>
              <a:endParaRPr sz="800" dirty="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18" name="Google Shape;218;p29"/>
            <p:cNvSpPr txBox="1"/>
            <p:nvPr/>
          </p:nvSpPr>
          <p:spPr>
            <a:xfrm>
              <a:off x="3335573" y="20421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 dirty="0">
                  <a:solidFill>
                    <a:schemeClr val="dk1"/>
                  </a:solidFill>
                  <a:latin typeface="+mj-lt"/>
                  <a:ea typeface="Raleway Thin"/>
                  <a:cs typeface="Raleway Thin"/>
                  <a:sym typeface="Raleway Thin"/>
                </a:rPr>
                <a:t>2</a:t>
              </a:r>
              <a:endParaRPr sz="1300" dirty="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endParaRPr>
            </a:p>
          </p:txBody>
        </p:sp>
      </p:grpSp>
      <p:grpSp>
        <p:nvGrpSpPr>
          <p:cNvPr id="219" name="Google Shape;219;p29"/>
          <p:cNvGrpSpPr/>
          <p:nvPr/>
        </p:nvGrpSpPr>
        <p:grpSpPr>
          <a:xfrm>
            <a:off x="4793600" y="2775674"/>
            <a:ext cx="1709106" cy="1897975"/>
            <a:chOff x="4781408" y="1957150"/>
            <a:chExt cx="1709106" cy="1897975"/>
          </a:xfrm>
        </p:grpSpPr>
        <p:sp>
          <p:nvSpPr>
            <p:cNvPr id="220" name="Google Shape;220;p29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Satisfy"/>
                  <a:ea typeface="Satisfy"/>
                  <a:cs typeface="Satisfy"/>
                  <a:sym typeface="Satisfy"/>
                </a:rPr>
                <a:t>Donec Ultrices</a:t>
              </a:r>
              <a:endParaRPr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endParaRPr>
            </a:p>
          </p:txBody>
        </p:sp>
        <p:sp>
          <p:nvSpPr>
            <p:cNvPr id="222" name="Google Shape;222;p29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solidFill>
                    <a:schemeClr val="dk1"/>
                  </a:solidFill>
                  <a:latin typeface="+mj-lt"/>
                  <a:ea typeface="Raleway Thin"/>
                  <a:cs typeface="Raleway Thin"/>
                  <a:sym typeface="Raleway Thin"/>
                </a:rPr>
                <a:t>Lorem ipsum dolor sit amet, consectetur adipiscing. </a:t>
              </a:r>
              <a:endParaRPr sz="800" dirty="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23" name="Google Shape;223;p29"/>
            <p:cNvSpPr txBox="1"/>
            <p:nvPr/>
          </p:nvSpPr>
          <p:spPr>
            <a:xfrm>
              <a:off x="5417558" y="20421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 dirty="0">
                  <a:solidFill>
                    <a:schemeClr val="dk1"/>
                  </a:solidFill>
                  <a:latin typeface="+mj-lt"/>
                  <a:ea typeface="Raleway Thin"/>
                  <a:cs typeface="Raleway Thin"/>
                  <a:sym typeface="Raleway Thin"/>
                </a:rPr>
                <a:t>3</a:t>
              </a:r>
              <a:endParaRPr sz="1300" dirty="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endParaRPr>
            </a:p>
          </p:txBody>
        </p:sp>
      </p:grpSp>
      <p:grpSp>
        <p:nvGrpSpPr>
          <p:cNvPr id="224" name="Google Shape;224;p29"/>
          <p:cNvGrpSpPr/>
          <p:nvPr/>
        </p:nvGrpSpPr>
        <p:grpSpPr>
          <a:xfrm>
            <a:off x="6875578" y="2775674"/>
            <a:ext cx="1709102" cy="1897977"/>
            <a:chOff x="6863386" y="1957150"/>
            <a:chExt cx="1709102" cy="1897977"/>
          </a:xfrm>
        </p:grpSpPr>
        <p:sp>
          <p:nvSpPr>
            <p:cNvPr id="225" name="Google Shape;225;p29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 txBox="1"/>
            <p:nvPr/>
          </p:nvSpPr>
          <p:spPr>
            <a:xfrm>
              <a:off x="68633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Satisfy"/>
                  <a:ea typeface="Satisfy"/>
                  <a:cs typeface="Satisfy"/>
                  <a:sym typeface="Satisfy"/>
                </a:rPr>
                <a:t>Litora</a:t>
              </a:r>
              <a:endParaRPr dirty="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endParaRPr>
            </a:p>
          </p:txBody>
        </p:sp>
        <p:sp>
          <p:nvSpPr>
            <p:cNvPr id="227" name="Google Shape;227;p29"/>
            <p:cNvSpPr txBox="1"/>
            <p:nvPr/>
          </p:nvSpPr>
          <p:spPr>
            <a:xfrm>
              <a:off x="6863386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solidFill>
                    <a:schemeClr val="dk1"/>
                  </a:solidFill>
                  <a:latin typeface="+mj-lt"/>
                  <a:ea typeface="Raleway Thin"/>
                  <a:cs typeface="Raleway Thin"/>
                  <a:sym typeface="Raleway Thin"/>
                </a:rPr>
                <a:t>Lorem ipsum dolor sit amet, consectetur adipiscing.</a:t>
              </a:r>
              <a:endParaRPr sz="800" dirty="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228" name="Google Shape;228;p29"/>
            <p:cNvSpPr txBox="1"/>
            <p:nvPr/>
          </p:nvSpPr>
          <p:spPr>
            <a:xfrm>
              <a:off x="7499536" y="20421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300" dirty="0">
                  <a:solidFill>
                    <a:schemeClr val="dk1"/>
                  </a:solidFill>
                  <a:latin typeface="+mj-lt"/>
                  <a:ea typeface="Raleway Thin"/>
                  <a:cs typeface="Raleway Thin"/>
                  <a:sym typeface="Raleway Thin"/>
                </a:rPr>
                <a:t>4</a:t>
              </a:r>
              <a:endParaRPr sz="1300" dirty="0">
                <a:solidFill>
                  <a:schemeClr val="dk1"/>
                </a:solidFill>
                <a:latin typeface="+mj-lt"/>
                <a:ea typeface="Raleway Thin"/>
                <a:cs typeface="Raleway Thin"/>
                <a:sym typeface="Raleway Thin"/>
              </a:endParaRPr>
            </a:p>
          </p:txBody>
        </p:sp>
      </p:grpSp>
      <p:sp>
        <p:nvSpPr>
          <p:cNvPr id="229" name="Google Shape;229;p29"/>
          <p:cNvSpPr/>
          <p:nvPr/>
        </p:nvSpPr>
        <p:spPr>
          <a:xfrm>
            <a:off x="4349367" y="3066637"/>
            <a:ext cx="594300" cy="369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6431342" y="3066637"/>
            <a:ext cx="594300" cy="369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430" y="1863956"/>
            <a:ext cx="1461396" cy="6361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044" y="2078068"/>
            <a:ext cx="708750" cy="56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540" y="1863956"/>
            <a:ext cx="731250" cy="83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365" y="1882477"/>
            <a:ext cx="1047881" cy="8139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163" y="2723489"/>
            <a:ext cx="3065973" cy="2456587"/>
          </a:xfrm>
          <a:prstGeom prst="rect">
            <a:avLst/>
          </a:prstGeom>
        </p:spPr>
      </p:pic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823225" y="1506350"/>
            <a:ext cx="2137500" cy="13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Yellow</a:t>
            </a:r>
            <a:endParaRPr b="1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dirty="0">
                <a:latin typeface="+mj-lt"/>
              </a:rPr>
              <a:t>Is the color of gold, butter and ripe lemons. In the spectrum of visible light, yellow is found between green and orange.</a:t>
            </a:r>
            <a:endParaRPr sz="1200" dirty="0">
              <a:latin typeface="+mj-lt"/>
            </a:endParaRPr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2"/>
          </p:nvPr>
        </p:nvSpPr>
        <p:spPr>
          <a:xfrm>
            <a:off x="3185438" y="1506350"/>
            <a:ext cx="2137500" cy="13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Blue</a:t>
            </a:r>
            <a:endParaRPr b="1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dirty="0">
                <a:latin typeface="+mj-lt"/>
              </a:rPr>
              <a:t>Is the colour of the clear sky and the deep sea. It is located between violet and green on the optical spectrum.</a:t>
            </a:r>
            <a:endParaRPr sz="1200" dirty="0">
              <a:latin typeface="+mj-lt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3"/>
          </p:nvPr>
        </p:nvSpPr>
        <p:spPr>
          <a:xfrm>
            <a:off x="5547650" y="1506350"/>
            <a:ext cx="2137500" cy="13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Red</a:t>
            </a:r>
            <a:endParaRPr b="1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+mj-lt"/>
              </a:rPr>
              <a:t>Is the color of blood, and because of this it has historically been associated with sacrifice, danger and courage. </a:t>
            </a:r>
            <a:endParaRPr sz="120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239" name="Google Shape;239;p3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823225" y="3106550"/>
            <a:ext cx="2137500" cy="13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Yellow</a:t>
            </a:r>
            <a:endParaRPr b="1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latin typeface="+mj-lt"/>
              </a:rPr>
              <a:t>Is the color of gold, butter and ripe lemons. In the spectrum of visible light, yellow is found between green and orange.</a:t>
            </a:r>
            <a:endParaRPr sz="1200">
              <a:latin typeface="+mj-lt"/>
            </a:endParaRPr>
          </a:p>
        </p:txBody>
      </p:sp>
      <p:sp>
        <p:nvSpPr>
          <p:cNvPr id="241" name="Google Shape;241;p30"/>
          <p:cNvSpPr txBox="1">
            <a:spLocks noGrp="1"/>
          </p:cNvSpPr>
          <p:nvPr>
            <p:ph type="body" idx="2"/>
          </p:nvPr>
        </p:nvSpPr>
        <p:spPr>
          <a:xfrm>
            <a:off x="3185438" y="3106550"/>
            <a:ext cx="2137500" cy="13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Blue</a:t>
            </a:r>
            <a:endParaRPr b="1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latin typeface="+mj-lt"/>
              </a:rPr>
              <a:t>Is the colour of the clear sky and the deep sea. It is located between violet and green on the optical spectrum.</a:t>
            </a:r>
            <a:endParaRPr sz="1200">
              <a:latin typeface="+mj-lt"/>
            </a:endParaRPr>
          </a:p>
        </p:txBody>
      </p:sp>
      <p:sp>
        <p:nvSpPr>
          <p:cNvPr id="242" name="Google Shape;242;p30"/>
          <p:cNvSpPr txBox="1">
            <a:spLocks noGrp="1"/>
          </p:cNvSpPr>
          <p:nvPr>
            <p:ph type="body" idx="3"/>
          </p:nvPr>
        </p:nvSpPr>
        <p:spPr>
          <a:xfrm>
            <a:off x="5547650" y="3106550"/>
            <a:ext cx="2137500" cy="13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Red</a:t>
            </a:r>
            <a:endParaRPr b="1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latin typeface="+mj-lt"/>
              </a:rPr>
              <a:t>Is the color of blood, and because of this it has historically been associated with sacrifice, danger and courage. </a:t>
            </a:r>
            <a:endParaRPr sz="1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2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4645557" y="3716644"/>
            <a:ext cx="4339948" cy="11001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F068A-7071-43E2-AA56-01969DB9AA55}"/>
              </a:ext>
            </a:extLst>
          </p:cNvPr>
          <p:cNvSpPr txBox="1"/>
          <p:nvPr/>
        </p:nvSpPr>
        <p:spPr>
          <a:xfrm>
            <a:off x="622884" y="1651264"/>
            <a:ext cx="4701245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000" b="1" dirty="0">
                <a:solidFill>
                  <a:srgbClr val="BB3F7C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000" b="1" dirty="0">
                <a:solidFill>
                  <a:srgbClr val="BB3F7C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000" b="1" dirty="0">
                <a:solidFill>
                  <a:srgbClr val="BB3F7C"/>
                </a:solidFill>
                <a:cs typeface="Arial" pitchFamily="34" charset="0"/>
              </a:rPr>
              <a:t>for your Presentation</a:t>
            </a:r>
            <a:endParaRPr lang="ko-KR" altLang="en-US" sz="3000" b="1" dirty="0">
              <a:solidFill>
                <a:srgbClr val="BB3F7C"/>
              </a:solidFill>
              <a:cs typeface="Arial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464103" y="423445"/>
            <a:ext cx="8679898" cy="5431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rgbClr val="F8B44D"/>
                </a:solidFill>
              </a:rPr>
              <a:t>Infographic Style</a:t>
            </a: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391C22B9-2DCE-4F85-9A9D-E4D23282539F}"/>
              </a:ext>
            </a:extLst>
          </p:cNvPr>
          <p:cNvGrpSpPr/>
          <p:nvPr/>
        </p:nvGrpSpPr>
        <p:grpSpPr>
          <a:xfrm>
            <a:off x="622884" y="3346411"/>
            <a:ext cx="3754568" cy="1331859"/>
            <a:chOff x="4822352" y="1916832"/>
            <a:chExt cx="3422056" cy="1775811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616DECF8-E7AB-40FF-88F9-7770C6DE174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5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45">
              <a:extLst>
                <a:ext uri="{FF2B5EF4-FFF2-40B4-BE49-F238E27FC236}">
                  <a16:creationId xmlns:a16="http://schemas.microsoft.com/office/drawing/2014/main" id="{96DD67D8-3755-4A46-868A-93CC0B60445A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49" y="423445"/>
            <a:ext cx="2755603" cy="43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 idx="4294967295"/>
          </p:nvPr>
        </p:nvSpPr>
        <p:spPr>
          <a:xfrm>
            <a:off x="4944650" y="1098850"/>
            <a:ext cx="3014400" cy="9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/>
              <a:t>Hello!</a:t>
            </a:r>
            <a:endParaRPr sz="7000"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4294967295"/>
          </p:nvPr>
        </p:nvSpPr>
        <p:spPr>
          <a:xfrm>
            <a:off x="4944650" y="2132048"/>
            <a:ext cx="3014400" cy="20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+mj-lt"/>
                <a:ea typeface="Raleway"/>
                <a:cs typeface="Raleway"/>
                <a:sym typeface="Raleway"/>
              </a:rPr>
              <a:t>I am Jayden Smith</a:t>
            </a:r>
            <a:endParaRPr sz="2400" b="1" dirty="0">
              <a:solidFill>
                <a:schemeClr val="accent2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latin typeface="+mj-lt"/>
              </a:rPr>
              <a:t>I am here because I love to give presentations. </a:t>
            </a:r>
            <a:endParaRPr sz="20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latin typeface="+mj-lt"/>
              </a:rPr>
              <a:t>You can find me at @username</a:t>
            </a:r>
            <a:endParaRPr sz="2000" b="1" dirty="0">
              <a:latin typeface="+mj-lt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93" y="1558900"/>
            <a:ext cx="2733750" cy="2846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492;p45"/>
          <p:cNvSpPr/>
          <p:nvPr/>
        </p:nvSpPr>
        <p:spPr>
          <a:xfrm>
            <a:off x="0" y="4091742"/>
            <a:ext cx="9144000" cy="1051757"/>
          </a:xfrm>
          <a:prstGeom prst="roundRect">
            <a:avLst>
              <a:gd name="adj" fmla="val 3352"/>
            </a:avLst>
          </a:prstGeom>
          <a:gradFill>
            <a:gsLst>
              <a:gs pos="0">
                <a:schemeClr val="bg1"/>
              </a:gs>
              <a:gs pos="100000">
                <a:srgbClr val="FCDBAA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2"/>
          <p:cNvSpPr/>
          <p:nvPr/>
        </p:nvSpPr>
        <p:spPr>
          <a:xfrm>
            <a:off x="4110225" y="1654625"/>
            <a:ext cx="922500" cy="917400"/>
          </a:xfrm>
          <a:prstGeom prst="roundRect">
            <a:avLst>
              <a:gd name="adj" fmla="val 16667"/>
            </a:avLst>
          </a:prstGeom>
          <a:solidFill>
            <a:srgbClr val="D88C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2"/>
          <p:cNvSpPr/>
          <p:nvPr/>
        </p:nvSpPr>
        <p:spPr>
          <a:xfrm>
            <a:off x="1564050" y="1654625"/>
            <a:ext cx="922500" cy="917400"/>
          </a:xfrm>
          <a:prstGeom prst="roundRect">
            <a:avLst>
              <a:gd name="adj" fmla="val 16667"/>
            </a:avLst>
          </a:prstGeom>
          <a:solidFill>
            <a:srgbClr val="D88C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seller</a:t>
            </a:r>
            <a:endParaRPr/>
          </a:p>
        </p:txBody>
      </p:sp>
      <p:sp>
        <p:nvSpPr>
          <p:cNvPr id="384" name="Google Shape;384;p42"/>
          <p:cNvSpPr txBox="1">
            <a:spLocks noGrp="1"/>
          </p:cNvSpPr>
          <p:nvPr>
            <p:ph type="title"/>
          </p:nvPr>
        </p:nvSpPr>
        <p:spPr>
          <a:xfrm>
            <a:off x="937700" y="2685399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385" name="Google Shape;385;p42"/>
          <p:cNvSpPr txBox="1">
            <a:spLocks noGrp="1"/>
          </p:cNvSpPr>
          <p:nvPr>
            <p:ph type="subTitle" idx="1"/>
          </p:nvPr>
        </p:nvSpPr>
        <p:spPr>
          <a:xfrm>
            <a:off x="855500" y="3204050"/>
            <a:ext cx="2339700" cy="11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Despite being red, Mars is a cold place. It's full of iron oxide dust, which gives the planet its reddish cast</a:t>
            </a:r>
            <a:endParaRPr dirty="0">
              <a:latin typeface="+mj-lt"/>
            </a:endParaRPr>
          </a:p>
        </p:txBody>
      </p:sp>
      <p:sp>
        <p:nvSpPr>
          <p:cNvPr id="386" name="Google Shape;386;p42"/>
          <p:cNvSpPr txBox="1">
            <a:spLocks noGrp="1"/>
          </p:cNvSpPr>
          <p:nvPr>
            <p:ph type="title" idx="2"/>
          </p:nvPr>
        </p:nvSpPr>
        <p:spPr>
          <a:xfrm>
            <a:off x="3484422" y="2685399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387" name="Google Shape;387;p42"/>
          <p:cNvSpPr txBox="1">
            <a:spLocks noGrp="1"/>
          </p:cNvSpPr>
          <p:nvPr>
            <p:ph type="subTitle" idx="3"/>
          </p:nvPr>
        </p:nvSpPr>
        <p:spPr>
          <a:xfrm>
            <a:off x="3402225" y="3204050"/>
            <a:ext cx="2339700" cy="11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Venus has a beautiful name and is the second planet from the Sun. It’s hot, even hotter than Mercury</a:t>
            </a:r>
            <a:endParaRPr dirty="0">
              <a:latin typeface="+mj-lt"/>
            </a:endParaRPr>
          </a:p>
        </p:txBody>
      </p:sp>
      <p:grpSp>
        <p:nvGrpSpPr>
          <p:cNvPr id="395" name="Google Shape;395;p42"/>
          <p:cNvGrpSpPr/>
          <p:nvPr/>
        </p:nvGrpSpPr>
        <p:grpSpPr>
          <a:xfrm>
            <a:off x="1779110" y="1920589"/>
            <a:ext cx="492481" cy="385619"/>
            <a:chOff x="-41526450" y="3653375"/>
            <a:chExt cx="315875" cy="247350"/>
          </a:xfrm>
        </p:grpSpPr>
        <p:sp>
          <p:nvSpPr>
            <p:cNvPr id="396" name="Google Shape;396;p42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42"/>
          <p:cNvGrpSpPr/>
          <p:nvPr/>
        </p:nvGrpSpPr>
        <p:grpSpPr>
          <a:xfrm>
            <a:off x="4326456" y="1865326"/>
            <a:ext cx="491233" cy="496113"/>
            <a:chOff x="-37804925" y="3953450"/>
            <a:chExt cx="315075" cy="318225"/>
          </a:xfrm>
        </p:grpSpPr>
        <p:sp>
          <p:nvSpPr>
            <p:cNvPr id="399" name="Google Shape;399;p42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971" y="1654625"/>
            <a:ext cx="3766029" cy="34888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>
            <a:spLocks noGrp="1"/>
          </p:cNvSpPr>
          <p:nvPr>
            <p:ph type="body" idx="4294967295"/>
          </p:nvPr>
        </p:nvSpPr>
        <p:spPr>
          <a:xfrm>
            <a:off x="1150363" y="1597025"/>
            <a:ext cx="2968200" cy="43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Satisfy"/>
                <a:cs typeface="Satisfy"/>
                <a:sym typeface="Satisfy"/>
              </a:rPr>
              <a:t>Mobile project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+mj-lt"/>
              <a:ea typeface="Satisfy"/>
              <a:cs typeface="Satisfy"/>
              <a:sym typeface="Satisfy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000" dirty="0">
                <a:latin typeface="+mj-lt"/>
              </a:rPr>
              <a:t>Show and explain your web, app or software projects using these gadget templates.</a:t>
            </a:r>
            <a:endParaRPr sz="2000" dirty="0">
              <a:latin typeface="+mj-lt"/>
            </a:endParaRPr>
          </a:p>
        </p:txBody>
      </p:sp>
      <p:sp>
        <p:nvSpPr>
          <p:cNvPr id="272" name="Google Shape;272;p3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" name="AutoShape 6"/>
          <p:cNvSpPr>
            <a:spLocks noChangeAspect="1" noChangeArrowheads="1" noTextEdit="1"/>
          </p:cNvSpPr>
          <p:nvPr/>
        </p:nvSpPr>
        <p:spPr bwMode="auto">
          <a:xfrm>
            <a:off x="5191125" y="373063"/>
            <a:ext cx="2562225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5186363" y="379413"/>
            <a:ext cx="2573338" cy="4443412"/>
          </a:xfrm>
          <a:custGeom>
            <a:avLst/>
            <a:gdLst>
              <a:gd name="T0" fmla="*/ 449 w 449"/>
              <a:gd name="T1" fmla="*/ 301 h 777"/>
              <a:gd name="T2" fmla="*/ 448 w 449"/>
              <a:gd name="T3" fmla="*/ 667 h 777"/>
              <a:gd name="T4" fmla="*/ 448 w 449"/>
              <a:gd name="T5" fmla="*/ 733 h 777"/>
              <a:gd name="T6" fmla="*/ 404 w 449"/>
              <a:gd name="T7" fmla="*/ 776 h 777"/>
              <a:gd name="T8" fmla="*/ 163 w 449"/>
              <a:gd name="T9" fmla="*/ 776 h 777"/>
              <a:gd name="T10" fmla="*/ 45 w 449"/>
              <a:gd name="T11" fmla="*/ 777 h 777"/>
              <a:gd name="T12" fmla="*/ 1 w 449"/>
              <a:gd name="T13" fmla="*/ 733 h 777"/>
              <a:gd name="T14" fmla="*/ 1 w 449"/>
              <a:gd name="T15" fmla="*/ 87 h 777"/>
              <a:gd name="T16" fmla="*/ 0 w 449"/>
              <a:gd name="T17" fmla="*/ 73 h 777"/>
              <a:gd name="T18" fmla="*/ 1 w 449"/>
              <a:gd name="T19" fmla="*/ 38 h 777"/>
              <a:gd name="T20" fmla="*/ 37 w 449"/>
              <a:gd name="T21" fmla="*/ 1 h 777"/>
              <a:gd name="T22" fmla="*/ 412 w 449"/>
              <a:gd name="T23" fmla="*/ 0 h 777"/>
              <a:gd name="T24" fmla="*/ 448 w 449"/>
              <a:gd name="T25" fmla="*/ 42 h 777"/>
              <a:gd name="T26" fmla="*/ 448 w 449"/>
              <a:gd name="T27" fmla="*/ 279 h 777"/>
              <a:gd name="T28" fmla="*/ 449 w 449"/>
              <a:gd name="T29" fmla="*/ 301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9" h="777">
                <a:moveTo>
                  <a:pt x="449" y="301"/>
                </a:moveTo>
                <a:cubicBezTo>
                  <a:pt x="449" y="423"/>
                  <a:pt x="448" y="545"/>
                  <a:pt x="448" y="667"/>
                </a:cubicBezTo>
                <a:cubicBezTo>
                  <a:pt x="448" y="689"/>
                  <a:pt x="448" y="711"/>
                  <a:pt x="448" y="733"/>
                </a:cubicBezTo>
                <a:cubicBezTo>
                  <a:pt x="448" y="763"/>
                  <a:pt x="435" y="776"/>
                  <a:pt x="404" y="776"/>
                </a:cubicBezTo>
                <a:cubicBezTo>
                  <a:pt x="324" y="777"/>
                  <a:pt x="243" y="776"/>
                  <a:pt x="163" y="776"/>
                </a:cubicBezTo>
                <a:cubicBezTo>
                  <a:pt x="123" y="777"/>
                  <a:pt x="84" y="777"/>
                  <a:pt x="45" y="777"/>
                </a:cubicBezTo>
                <a:cubicBezTo>
                  <a:pt x="15" y="776"/>
                  <a:pt x="1" y="763"/>
                  <a:pt x="1" y="733"/>
                </a:cubicBezTo>
                <a:cubicBezTo>
                  <a:pt x="1" y="517"/>
                  <a:pt x="1" y="302"/>
                  <a:pt x="1" y="87"/>
                </a:cubicBezTo>
                <a:cubicBezTo>
                  <a:pt x="1" y="83"/>
                  <a:pt x="0" y="78"/>
                  <a:pt x="0" y="73"/>
                </a:cubicBezTo>
                <a:cubicBezTo>
                  <a:pt x="0" y="62"/>
                  <a:pt x="0" y="50"/>
                  <a:pt x="1" y="38"/>
                </a:cubicBezTo>
                <a:cubicBezTo>
                  <a:pt x="2" y="16"/>
                  <a:pt x="15" y="1"/>
                  <a:pt x="37" y="1"/>
                </a:cubicBezTo>
                <a:cubicBezTo>
                  <a:pt x="162" y="0"/>
                  <a:pt x="287" y="0"/>
                  <a:pt x="412" y="0"/>
                </a:cubicBezTo>
                <a:cubicBezTo>
                  <a:pt x="436" y="1"/>
                  <a:pt x="448" y="16"/>
                  <a:pt x="448" y="42"/>
                </a:cubicBezTo>
                <a:cubicBezTo>
                  <a:pt x="448" y="121"/>
                  <a:pt x="448" y="200"/>
                  <a:pt x="448" y="279"/>
                </a:cubicBezTo>
                <a:cubicBezTo>
                  <a:pt x="448" y="287"/>
                  <a:pt x="449" y="294"/>
                  <a:pt x="449" y="301"/>
                </a:cubicBezTo>
                <a:close/>
              </a:path>
            </a:pathLst>
          </a:custGeom>
          <a:solidFill>
            <a:srgbClr val="442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5265738" y="733425"/>
            <a:ext cx="2366963" cy="3854450"/>
          </a:xfrm>
          <a:custGeom>
            <a:avLst/>
            <a:gdLst>
              <a:gd name="T0" fmla="*/ 410 w 413"/>
              <a:gd name="T1" fmla="*/ 8 h 674"/>
              <a:gd name="T2" fmla="*/ 411 w 413"/>
              <a:gd name="T3" fmla="*/ 28 h 674"/>
              <a:gd name="T4" fmla="*/ 411 w 413"/>
              <a:gd name="T5" fmla="*/ 626 h 674"/>
              <a:gd name="T6" fmla="*/ 412 w 413"/>
              <a:gd name="T7" fmla="*/ 655 h 674"/>
              <a:gd name="T8" fmla="*/ 399 w 413"/>
              <a:gd name="T9" fmla="*/ 672 h 674"/>
              <a:gd name="T10" fmla="*/ 389 w 413"/>
              <a:gd name="T11" fmla="*/ 673 h 674"/>
              <a:gd name="T12" fmla="*/ 22 w 413"/>
              <a:gd name="T13" fmla="*/ 672 h 674"/>
              <a:gd name="T14" fmla="*/ 15 w 413"/>
              <a:gd name="T15" fmla="*/ 670 h 674"/>
              <a:gd name="T16" fmla="*/ 9 w 413"/>
              <a:gd name="T17" fmla="*/ 631 h 674"/>
              <a:gd name="T18" fmla="*/ 10 w 413"/>
              <a:gd name="T19" fmla="*/ 498 h 674"/>
              <a:gd name="T20" fmla="*/ 10 w 413"/>
              <a:gd name="T21" fmla="*/ 30 h 674"/>
              <a:gd name="T22" fmla="*/ 11 w 413"/>
              <a:gd name="T23" fmla="*/ 8 h 674"/>
              <a:gd name="T24" fmla="*/ 37 w 413"/>
              <a:gd name="T25" fmla="*/ 0 h 674"/>
              <a:gd name="T26" fmla="*/ 384 w 413"/>
              <a:gd name="T27" fmla="*/ 0 h 674"/>
              <a:gd name="T28" fmla="*/ 410 w 413"/>
              <a:gd name="T29" fmla="*/ 8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3" h="674">
                <a:moveTo>
                  <a:pt x="410" y="8"/>
                </a:moveTo>
                <a:cubicBezTo>
                  <a:pt x="410" y="15"/>
                  <a:pt x="411" y="22"/>
                  <a:pt x="411" y="28"/>
                </a:cubicBezTo>
                <a:cubicBezTo>
                  <a:pt x="411" y="227"/>
                  <a:pt x="411" y="426"/>
                  <a:pt x="411" y="626"/>
                </a:cubicBezTo>
                <a:cubicBezTo>
                  <a:pt x="411" y="636"/>
                  <a:pt x="412" y="645"/>
                  <a:pt x="412" y="655"/>
                </a:cubicBezTo>
                <a:cubicBezTo>
                  <a:pt x="413" y="666"/>
                  <a:pt x="408" y="670"/>
                  <a:pt x="399" y="672"/>
                </a:cubicBezTo>
                <a:cubicBezTo>
                  <a:pt x="396" y="673"/>
                  <a:pt x="392" y="673"/>
                  <a:pt x="389" y="673"/>
                </a:cubicBezTo>
                <a:cubicBezTo>
                  <a:pt x="267" y="673"/>
                  <a:pt x="144" y="674"/>
                  <a:pt x="22" y="672"/>
                </a:cubicBezTo>
                <a:cubicBezTo>
                  <a:pt x="20" y="672"/>
                  <a:pt x="17" y="671"/>
                  <a:pt x="15" y="670"/>
                </a:cubicBezTo>
                <a:cubicBezTo>
                  <a:pt x="0" y="659"/>
                  <a:pt x="11" y="644"/>
                  <a:pt x="9" y="631"/>
                </a:cubicBezTo>
                <a:cubicBezTo>
                  <a:pt x="10" y="587"/>
                  <a:pt x="10" y="542"/>
                  <a:pt x="10" y="498"/>
                </a:cubicBezTo>
                <a:cubicBezTo>
                  <a:pt x="10" y="342"/>
                  <a:pt x="10" y="186"/>
                  <a:pt x="10" y="30"/>
                </a:cubicBezTo>
                <a:cubicBezTo>
                  <a:pt x="10" y="23"/>
                  <a:pt x="11" y="16"/>
                  <a:pt x="11" y="8"/>
                </a:cubicBezTo>
                <a:cubicBezTo>
                  <a:pt x="18" y="0"/>
                  <a:pt x="28" y="0"/>
                  <a:pt x="37" y="0"/>
                </a:cubicBezTo>
                <a:cubicBezTo>
                  <a:pt x="153" y="0"/>
                  <a:pt x="269" y="0"/>
                  <a:pt x="384" y="0"/>
                </a:cubicBezTo>
                <a:cubicBezTo>
                  <a:pt x="394" y="0"/>
                  <a:pt x="403" y="0"/>
                  <a:pt x="410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5311775" y="498475"/>
            <a:ext cx="2309813" cy="280987"/>
          </a:xfrm>
          <a:custGeom>
            <a:avLst/>
            <a:gdLst>
              <a:gd name="T0" fmla="*/ 402 w 403"/>
              <a:gd name="T1" fmla="*/ 49 h 49"/>
              <a:gd name="T2" fmla="*/ 3 w 403"/>
              <a:gd name="T3" fmla="*/ 49 h 49"/>
              <a:gd name="T4" fmla="*/ 48 w 403"/>
              <a:gd name="T5" fmla="*/ 1 h 49"/>
              <a:gd name="T6" fmla="*/ 171 w 403"/>
              <a:gd name="T7" fmla="*/ 1 h 49"/>
              <a:gd name="T8" fmla="*/ 194 w 403"/>
              <a:gd name="T9" fmla="*/ 13 h 49"/>
              <a:gd name="T10" fmla="*/ 215 w 403"/>
              <a:gd name="T11" fmla="*/ 8 h 49"/>
              <a:gd name="T12" fmla="*/ 236 w 403"/>
              <a:gd name="T13" fmla="*/ 1 h 49"/>
              <a:gd name="T14" fmla="*/ 375 w 403"/>
              <a:gd name="T15" fmla="*/ 1 h 49"/>
              <a:gd name="T16" fmla="*/ 403 w 403"/>
              <a:gd name="T17" fmla="*/ 29 h 49"/>
              <a:gd name="T18" fmla="*/ 402 w 403"/>
              <a:gd name="T19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3" h="49">
                <a:moveTo>
                  <a:pt x="402" y="49"/>
                </a:moveTo>
                <a:cubicBezTo>
                  <a:pt x="269" y="49"/>
                  <a:pt x="136" y="49"/>
                  <a:pt x="3" y="49"/>
                </a:cubicBezTo>
                <a:cubicBezTo>
                  <a:pt x="0" y="1"/>
                  <a:pt x="0" y="1"/>
                  <a:pt x="48" y="1"/>
                </a:cubicBezTo>
                <a:cubicBezTo>
                  <a:pt x="89" y="1"/>
                  <a:pt x="130" y="2"/>
                  <a:pt x="171" y="1"/>
                </a:cubicBezTo>
                <a:cubicBezTo>
                  <a:pt x="182" y="1"/>
                  <a:pt x="189" y="4"/>
                  <a:pt x="194" y="13"/>
                </a:cubicBezTo>
                <a:cubicBezTo>
                  <a:pt x="201" y="14"/>
                  <a:pt x="208" y="10"/>
                  <a:pt x="215" y="8"/>
                </a:cubicBezTo>
                <a:cubicBezTo>
                  <a:pt x="220" y="0"/>
                  <a:pt x="229" y="1"/>
                  <a:pt x="236" y="1"/>
                </a:cubicBezTo>
                <a:cubicBezTo>
                  <a:pt x="283" y="1"/>
                  <a:pt x="329" y="1"/>
                  <a:pt x="375" y="1"/>
                </a:cubicBezTo>
                <a:cubicBezTo>
                  <a:pt x="402" y="1"/>
                  <a:pt x="403" y="2"/>
                  <a:pt x="403" y="29"/>
                </a:cubicBezTo>
                <a:cubicBezTo>
                  <a:pt x="403" y="36"/>
                  <a:pt x="402" y="43"/>
                  <a:pt x="402" y="49"/>
                </a:cubicBezTo>
                <a:close/>
              </a:path>
            </a:pathLst>
          </a:custGeom>
          <a:solidFill>
            <a:srgbClr val="7E8F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5219700" y="4341813"/>
            <a:ext cx="2511425" cy="441325"/>
          </a:xfrm>
          <a:custGeom>
            <a:avLst/>
            <a:gdLst>
              <a:gd name="T0" fmla="*/ 27 w 438"/>
              <a:gd name="T1" fmla="*/ 37 h 77"/>
              <a:gd name="T2" fmla="*/ 394 w 438"/>
              <a:gd name="T3" fmla="*/ 37 h 77"/>
              <a:gd name="T4" fmla="*/ 420 w 438"/>
              <a:gd name="T5" fmla="*/ 24 h 77"/>
              <a:gd name="T6" fmla="*/ 432 w 438"/>
              <a:gd name="T7" fmla="*/ 55 h 77"/>
              <a:gd name="T8" fmla="*/ 402 w 438"/>
              <a:gd name="T9" fmla="*/ 75 h 77"/>
              <a:gd name="T10" fmla="*/ 384 w 438"/>
              <a:gd name="T11" fmla="*/ 76 h 77"/>
              <a:gd name="T12" fmla="*/ 90 w 438"/>
              <a:gd name="T13" fmla="*/ 76 h 77"/>
              <a:gd name="T14" fmla="*/ 32 w 438"/>
              <a:gd name="T15" fmla="*/ 69 h 77"/>
              <a:gd name="T16" fmla="*/ 9 w 438"/>
              <a:gd name="T17" fmla="*/ 26 h 77"/>
              <a:gd name="T18" fmla="*/ 17 w 438"/>
              <a:gd name="T19" fmla="*/ 0 h 77"/>
              <a:gd name="T20" fmla="*/ 23 w 438"/>
              <a:gd name="T21" fmla="*/ 36 h 77"/>
              <a:gd name="T22" fmla="*/ 46 w 438"/>
              <a:gd name="T23" fmla="*/ 42 h 77"/>
              <a:gd name="T24" fmla="*/ 370 w 438"/>
              <a:gd name="T25" fmla="*/ 42 h 77"/>
              <a:gd name="T26" fmla="*/ 386 w 438"/>
              <a:gd name="T27" fmla="*/ 42 h 77"/>
              <a:gd name="T28" fmla="*/ 374 w 438"/>
              <a:gd name="T29" fmla="*/ 42 h 77"/>
              <a:gd name="T30" fmla="*/ 46 w 438"/>
              <a:gd name="T31" fmla="*/ 42 h 77"/>
              <a:gd name="T32" fmla="*/ 27 w 438"/>
              <a:gd name="T33" fmla="*/ 3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8" h="77">
                <a:moveTo>
                  <a:pt x="27" y="37"/>
                </a:moveTo>
                <a:cubicBezTo>
                  <a:pt x="150" y="37"/>
                  <a:pt x="272" y="37"/>
                  <a:pt x="394" y="37"/>
                </a:cubicBezTo>
                <a:cubicBezTo>
                  <a:pt x="405" y="37"/>
                  <a:pt x="416" y="38"/>
                  <a:pt x="420" y="24"/>
                </a:cubicBezTo>
                <a:cubicBezTo>
                  <a:pt x="427" y="33"/>
                  <a:pt x="438" y="39"/>
                  <a:pt x="432" y="55"/>
                </a:cubicBezTo>
                <a:cubicBezTo>
                  <a:pt x="427" y="71"/>
                  <a:pt x="414" y="72"/>
                  <a:pt x="402" y="75"/>
                </a:cubicBezTo>
                <a:cubicBezTo>
                  <a:pt x="396" y="77"/>
                  <a:pt x="390" y="76"/>
                  <a:pt x="384" y="76"/>
                </a:cubicBezTo>
                <a:cubicBezTo>
                  <a:pt x="286" y="76"/>
                  <a:pt x="188" y="76"/>
                  <a:pt x="90" y="76"/>
                </a:cubicBezTo>
                <a:cubicBezTo>
                  <a:pt x="71" y="76"/>
                  <a:pt x="51" y="75"/>
                  <a:pt x="32" y="69"/>
                </a:cubicBezTo>
                <a:cubicBezTo>
                  <a:pt x="12" y="64"/>
                  <a:pt x="0" y="45"/>
                  <a:pt x="9" y="26"/>
                </a:cubicBezTo>
                <a:cubicBezTo>
                  <a:pt x="13" y="18"/>
                  <a:pt x="13" y="9"/>
                  <a:pt x="17" y="0"/>
                </a:cubicBezTo>
                <a:cubicBezTo>
                  <a:pt x="20" y="12"/>
                  <a:pt x="14" y="25"/>
                  <a:pt x="23" y="36"/>
                </a:cubicBezTo>
                <a:cubicBezTo>
                  <a:pt x="28" y="46"/>
                  <a:pt x="38" y="42"/>
                  <a:pt x="46" y="42"/>
                </a:cubicBezTo>
                <a:cubicBezTo>
                  <a:pt x="154" y="42"/>
                  <a:pt x="262" y="42"/>
                  <a:pt x="370" y="42"/>
                </a:cubicBezTo>
                <a:cubicBezTo>
                  <a:pt x="376" y="42"/>
                  <a:pt x="383" y="41"/>
                  <a:pt x="386" y="42"/>
                </a:cubicBezTo>
                <a:cubicBezTo>
                  <a:pt x="384" y="42"/>
                  <a:pt x="379" y="42"/>
                  <a:pt x="374" y="42"/>
                </a:cubicBezTo>
                <a:cubicBezTo>
                  <a:pt x="264" y="42"/>
                  <a:pt x="155" y="42"/>
                  <a:pt x="46" y="42"/>
                </a:cubicBezTo>
                <a:cubicBezTo>
                  <a:pt x="40" y="42"/>
                  <a:pt x="32" y="47"/>
                  <a:pt x="27" y="37"/>
                </a:cubicBezTo>
                <a:close/>
              </a:path>
            </a:pathLst>
          </a:custGeom>
          <a:solidFill>
            <a:srgbClr val="4826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6394450" y="454025"/>
            <a:ext cx="149225" cy="160337"/>
          </a:xfrm>
          <a:custGeom>
            <a:avLst/>
            <a:gdLst>
              <a:gd name="T0" fmla="*/ 26 w 26"/>
              <a:gd name="T1" fmla="*/ 16 h 28"/>
              <a:gd name="T2" fmla="*/ 5 w 26"/>
              <a:gd name="T3" fmla="*/ 21 h 28"/>
              <a:gd name="T4" fmla="*/ 6 w 26"/>
              <a:gd name="T5" fmla="*/ 14 h 28"/>
              <a:gd name="T6" fmla="*/ 9 w 26"/>
              <a:gd name="T7" fmla="*/ 1 h 28"/>
              <a:gd name="T8" fmla="*/ 21 w 26"/>
              <a:gd name="T9" fmla="*/ 8 h 28"/>
              <a:gd name="T10" fmla="*/ 26 w 26"/>
              <a:gd name="T11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8">
                <a:moveTo>
                  <a:pt x="26" y="16"/>
                </a:moveTo>
                <a:cubicBezTo>
                  <a:pt x="21" y="26"/>
                  <a:pt x="14" y="28"/>
                  <a:pt x="5" y="21"/>
                </a:cubicBezTo>
                <a:cubicBezTo>
                  <a:pt x="7" y="19"/>
                  <a:pt x="6" y="17"/>
                  <a:pt x="6" y="14"/>
                </a:cubicBezTo>
                <a:cubicBezTo>
                  <a:pt x="6" y="10"/>
                  <a:pt x="0" y="3"/>
                  <a:pt x="9" y="1"/>
                </a:cubicBezTo>
                <a:cubicBezTo>
                  <a:pt x="14" y="0"/>
                  <a:pt x="19" y="3"/>
                  <a:pt x="21" y="8"/>
                </a:cubicBezTo>
                <a:cubicBezTo>
                  <a:pt x="22" y="11"/>
                  <a:pt x="24" y="14"/>
                  <a:pt x="26" y="16"/>
                </a:cubicBezTo>
                <a:close/>
              </a:path>
            </a:pathLst>
          </a:custGeom>
          <a:solidFill>
            <a:srgbClr val="4F37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4"/>
          <p:cNvSpPr>
            <a:spLocks/>
          </p:cNvSpPr>
          <p:nvPr/>
        </p:nvSpPr>
        <p:spPr bwMode="auto">
          <a:xfrm>
            <a:off x="5380038" y="790575"/>
            <a:ext cx="2173288" cy="806450"/>
          </a:xfrm>
          <a:custGeom>
            <a:avLst/>
            <a:gdLst>
              <a:gd name="T0" fmla="*/ 19 w 379"/>
              <a:gd name="T1" fmla="*/ 94 h 141"/>
              <a:gd name="T2" fmla="*/ 7 w 379"/>
              <a:gd name="T3" fmla="*/ 108 h 141"/>
              <a:gd name="T4" fmla="*/ 3 w 379"/>
              <a:gd name="T5" fmla="*/ 11 h 141"/>
              <a:gd name="T6" fmla="*/ 19 w 379"/>
              <a:gd name="T7" fmla="*/ 2 h 141"/>
              <a:gd name="T8" fmla="*/ 131 w 379"/>
              <a:gd name="T9" fmla="*/ 2 h 141"/>
              <a:gd name="T10" fmla="*/ 358 w 379"/>
              <a:gd name="T11" fmla="*/ 2 h 141"/>
              <a:gd name="T12" fmla="*/ 377 w 379"/>
              <a:gd name="T13" fmla="*/ 17 h 141"/>
              <a:gd name="T14" fmla="*/ 378 w 379"/>
              <a:gd name="T15" fmla="*/ 81 h 141"/>
              <a:gd name="T16" fmla="*/ 362 w 379"/>
              <a:gd name="T17" fmla="*/ 94 h 141"/>
              <a:gd name="T18" fmla="*/ 347 w 379"/>
              <a:gd name="T19" fmla="*/ 95 h 141"/>
              <a:gd name="T20" fmla="*/ 256 w 379"/>
              <a:gd name="T21" fmla="*/ 61 h 141"/>
              <a:gd name="T22" fmla="*/ 223 w 379"/>
              <a:gd name="T23" fmla="*/ 95 h 141"/>
              <a:gd name="T24" fmla="*/ 207 w 379"/>
              <a:gd name="T25" fmla="*/ 130 h 141"/>
              <a:gd name="T26" fmla="*/ 185 w 379"/>
              <a:gd name="T27" fmla="*/ 141 h 141"/>
              <a:gd name="T28" fmla="*/ 173 w 379"/>
              <a:gd name="T29" fmla="*/ 131 h 141"/>
              <a:gd name="T30" fmla="*/ 161 w 379"/>
              <a:gd name="T31" fmla="*/ 101 h 141"/>
              <a:gd name="T32" fmla="*/ 95 w 379"/>
              <a:gd name="T33" fmla="*/ 61 h 141"/>
              <a:gd name="T34" fmla="*/ 38 w 379"/>
              <a:gd name="T35" fmla="*/ 92 h 141"/>
              <a:gd name="T36" fmla="*/ 19 w 379"/>
              <a:gd name="T37" fmla="*/ 9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79" h="141">
                <a:moveTo>
                  <a:pt x="19" y="94"/>
                </a:moveTo>
                <a:cubicBezTo>
                  <a:pt x="16" y="98"/>
                  <a:pt x="12" y="102"/>
                  <a:pt x="7" y="108"/>
                </a:cubicBezTo>
                <a:cubicBezTo>
                  <a:pt x="0" y="75"/>
                  <a:pt x="3" y="43"/>
                  <a:pt x="3" y="11"/>
                </a:cubicBezTo>
                <a:cubicBezTo>
                  <a:pt x="3" y="0"/>
                  <a:pt x="12" y="2"/>
                  <a:pt x="19" y="2"/>
                </a:cubicBezTo>
                <a:cubicBezTo>
                  <a:pt x="57" y="1"/>
                  <a:pt x="94" y="2"/>
                  <a:pt x="131" y="2"/>
                </a:cubicBezTo>
                <a:cubicBezTo>
                  <a:pt x="207" y="2"/>
                  <a:pt x="283" y="2"/>
                  <a:pt x="358" y="2"/>
                </a:cubicBezTo>
                <a:cubicBezTo>
                  <a:pt x="369" y="2"/>
                  <a:pt x="376" y="0"/>
                  <a:pt x="377" y="17"/>
                </a:cubicBezTo>
                <a:cubicBezTo>
                  <a:pt x="377" y="38"/>
                  <a:pt x="377" y="60"/>
                  <a:pt x="378" y="81"/>
                </a:cubicBezTo>
                <a:cubicBezTo>
                  <a:pt x="379" y="92"/>
                  <a:pt x="376" y="100"/>
                  <a:pt x="362" y="94"/>
                </a:cubicBezTo>
                <a:cubicBezTo>
                  <a:pt x="357" y="102"/>
                  <a:pt x="351" y="102"/>
                  <a:pt x="347" y="95"/>
                </a:cubicBezTo>
                <a:cubicBezTo>
                  <a:pt x="325" y="59"/>
                  <a:pt x="289" y="58"/>
                  <a:pt x="256" y="61"/>
                </a:cubicBezTo>
                <a:cubicBezTo>
                  <a:pt x="244" y="62"/>
                  <a:pt x="229" y="79"/>
                  <a:pt x="223" y="95"/>
                </a:cubicBezTo>
                <a:cubicBezTo>
                  <a:pt x="218" y="107"/>
                  <a:pt x="208" y="116"/>
                  <a:pt x="207" y="130"/>
                </a:cubicBezTo>
                <a:cubicBezTo>
                  <a:pt x="206" y="140"/>
                  <a:pt x="194" y="140"/>
                  <a:pt x="185" y="141"/>
                </a:cubicBezTo>
                <a:cubicBezTo>
                  <a:pt x="179" y="140"/>
                  <a:pt x="173" y="137"/>
                  <a:pt x="173" y="131"/>
                </a:cubicBezTo>
                <a:cubicBezTo>
                  <a:pt x="172" y="119"/>
                  <a:pt x="166" y="111"/>
                  <a:pt x="161" y="101"/>
                </a:cubicBezTo>
                <a:cubicBezTo>
                  <a:pt x="146" y="69"/>
                  <a:pt x="130" y="62"/>
                  <a:pt x="95" y="61"/>
                </a:cubicBezTo>
                <a:cubicBezTo>
                  <a:pt x="68" y="60"/>
                  <a:pt x="53" y="75"/>
                  <a:pt x="38" y="92"/>
                </a:cubicBezTo>
                <a:cubicBezTo>
                  <a:pt x="32" y="98"/>
                  <a:pt x="27" y="105"/>
                  <a:pt x="19" y="94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5351463" y="4548188"/>
            <a:ext cx="2184400" cy="79375"/>
          </a:xfrm>
          <a:custGeom>
            <a:avLst/>
            <a:gdLst>
              <a:gd name="T0" fmla="*/ 4 w 381"/>
              <a:gd name="T1" fmla="*/ 1 h 14"/>
              <a:gd name="T2" fmla="*/ 26 w 381"/>
              <a:gd name="T3" fmla="*/ 4 h 14"/>
              <a:gd name="T4" fmla="*/ 359 w 381"/>
              <a:gd name="T5" fmla="*/ 4 h 14"/>
              <a:gd name="T6" fmla="*/ 381 w 381"/>
              <a:gd name="T7" fmla="*/ 4 h 14"/>
              <a:gd name="T8" fmla="*/ 364 w 381"/>
              <a:gd name="T9" fmla="*/ 8 h 14"/>
              <a:gd name="T10" fmla="*/ 19 w 381"/>
              <a:gd name="T11" fmla="*/ 8 h 14"/>
              <a:gd name="T12" fmla="*/ 0 w 381"/>
              <a:gd name="T13" fmla="*/ 0 h 14"/>
              <a:gd name="T14" fmla="*/ 4 w 381"/>
              <a:gd name="T15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1" h="14">
                <a:moveTo>
                  <a:pt x="4" y="1"/>
                </a:moveTo>
                <a:cubicBezTo>
                  <a:pt x="11" y="6"/>
                  <a:pt x="19" y="4"/>
                  <a:pt x="26" y="4"/>
                </a:cubicBezTo>
                <a:cubicBezTo>
                  <a:pt x="137" y="4"/>
                  <a:pt x="248" y="4"/>
                  <a:pt x="359" y="4"/>
                </a:cubicBezTo>
                <a:cubicBezTo>
                  <a:pt x="366" y="4"/>
                  <a:pt x="372" y="4"/>
                  <a:pt x="381" y="4"/>
                </a:cubicBezTo>
                <a:cubicBezTo>
                  <a:pt x="374" y="10"/>
                  <a:pt x="369" y="8"/>
                  <a:pt x="364" y="8"/>
                </a:cubicBezTo>
                <a:cubicBezTo>
                  <a:pt x="249" y="8"/>
                  <a:pt x="134" y="8"/>
                  <a:pt x="19" y="8"/>
                </a:cubicBezTo>
                <a:cubicBezTo>
                  <a:pt x="12" y="8"/>
                  <a:pt x="1" y="14"/>
                  <a:pt x="0" y="0"/>
                </a:cubicBezTo>
                <a:cubicBezTo>
                  <a:pt x="1" y="0"/>
                  <a:pt x="3" y="1"/>
                  <a:pt x="4" y="1"/>
                </a:cubicBezTo>
                <a:close/>
              </a:path>
            </a:pathLst>
          </a:custGeom>
          <a:solidFill>
            <a:srgbClr val="372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8"/>
          <p:cNvSpPr>
            <a:spLocks/>
          </p:cNvSpPr>
          <p:nvPr/>
        </p:nvSpPr>
        <p:spPr bwMode="auto">
          <a:xfrm>
            <a:off x="6297613" y="4616450"/>
            <a:ext cx="401638" cy="138112"/>
          </a:xfrm>
          <a:custGeom>
            <a:avLst/>
            <a:gdLst>
              <a:gd name="T0" fmla="*/ 34 w 70"/>
              <a:gd name="T1" fmla="*/ 24 h 24"/>
              <a:gd name="T2" fmla="*/ 12 w 70"/>
              <a:gd name="T3" fmla="*/ 23 h 24"/>
              <a:gd name="T4" fmla="*/ 0 w 70"/>
              <a:gd name="T5" fmla="*/ 10 h 24"/>
              <a:gd name="T6" fmla="*/ 14 w 70"/>
              <a:gd name="T7" fmla="*/ 0 h 24"/>
              <a:gd name="T8" fmla="*/ 55 w 70"/>
              <a:gd name="T9" fmla="*/ 0 h 24"/>
              <a:gd name="T10" fmla="*/ 70 w 70"/>
              <a:gd name="T11" fmla="*/ 10 h 24"/>
              <a:gd name="T12" fmla="*/ 56 w 70"/>
              <a:gd name="T13" fmla="*/ 24 h 24"/>
              <a:gd name="T14" fmla="*/ 34 w 70"/>
              <a:gd name="T15" fmla="*/ 24 h 24"/>
              <a:gd name="T16" fmla="*/ 34 w 70"/>
              <a:gd name="T1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24">
                <a:moveTo>
                  <a:pt x="34" y="24"/>
                </a:moveTo>
                <a:cubicBezTo>
                  <a:pt x="27" y="24"/>
                  <a:pt x="19" y="24"/>
                  <a:pt x="12" y="23"/>
                </a:cubicBezTo>
                <a:cubicBezTo>
                  <a:pt x="5" y="23"/>
                  <a:pt x="0" y="18"/>
                  <a:pt x="0" y="10"/>
                </a:cubicBezTo>
                <a:cubicBezTo>
                  <a:pt x="0" y="2"/>
                  <a:pt x="6" y="0"/>
                  <a:pt x="14" y="0"/>
                </a:cubicBezTo>
                <a:cubicBezTo>
                  <a:pt x="27" y="0"/>
                  <a:pt x="41" y="0"/>
                  <a:pt x="55" y="0"/>
                </a:cubicBezTo>
                <a:cubicBezTo>
                  <a:pt x="62" y="0"/>
                  <a:pt x="69" y="1"/>
                  <a:pt x="70" y="10"/>
                </a:cubicBezTo>
                <a:cubicBezTo>
                  <a:pt x="70" y="18"/>
                  <a:pt x="64" y="23"/>
                  <a:pt x="56" y="24"/>
                </a:cubicBezTo>
                <a:cubicBezTo>
                  <a:pt x="49" y="24"/>
                  <a:pt x="41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lose/>
              </a:path>
            </a:pathLst>
          </a:custGeom>
          <a:solidFill>
            <a:srgbClr val="5C36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86" name="Imagen 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588" y="880269"/>
            <a:ext cx="1083234" cy="3608388"/>
          </a:xfrm>
          <a:prstGeom prst="rect">
            <a:avLst/>
          </a:prstGeom>
        </p:spPr>
      </p:pic>
      <p:pic>
        <p:nvPicPr>
          <p:cNvPr id="287" name="Imagen 2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63" y="1332508"/>
            <a:ext cx="1829266" cy="1262261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6786C41-7AB0-6791-F7E7-413297AB4314}"/>
              </a:ext>
            </a:extLst>
          </p:cNvPr>
          <p:cNvSpPr txBox="1">
            <a:spLocks/>
          </p:cNvSpPr>
          <p:nvPr/>
        </p:nvSpPr>
        <p:spPr>
          <a:xfrm>
            <a:off x="822891" y="4687365"/>
            <a:ext cx="3526860" cy="21401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ctr"/>
            <a:r>
              <a:rPr lang="en-US" sz="1400" b="1" u="sng" dirty="0">
                <a:solidFill>
                  <a:srgbClr val="6E4CC2"/>
                </a:solidFill>
              </a:rPr>
              <a:t>By: www.plantillaspower-point.com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68" y="4042105"/>
            <a:ext cx="1029565" cy="1025146"/>
          </a:xfrm>
          <a:prstGeom prst="rect">
            <a:avLst/>
          </a:prstGeom>
        </p:spPr>
      </p:pic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97" name="Google Shape;297;p34"/>
          <p:cNvGrpSpPr/>
          <p:nvPr/>
        </p:nvGrpSpPr>
        <p:grpSpPr>
          <a:xfrm>
            <a:off x="3896899" y="1241129"/>
            <a:ext cx="4542205" cy="2661224"/>
            <a:chOff x="1177450" y="241631"/>
            <a:chExt cx="6173152" cy="3616776"/>
          </a:xfrm>
        </p:grpSpPr>
        <p:sp>
          <p:nvSpPr>
            <p:cNvPr id="298" name="Google Shape;298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288" dist="19050" dir="2700000" algn="bl" rotWithShape="0">
                <a:srgbClr val="655A87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288" dist="19050" dir="2700000" algn="bl" rotWithShape="0">
                <a:srgbClr val="655A87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34"/>
          <p:cNvSpPr txBox="1">
            <a:spLocks noGrp="1"/>
          </p:cNvSpPr>
          <p:nvPr>
            <p:ph type="body" idx="4294967295"/>
          </p:nvPr>
        </p:nvSpPr>
        <p:spPr>
          <a:xfrm>
            <a:off x="823225" y="373575"/>
            <a:ext cx="2968200" cy="43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Satisfy"/>
                <a:cs typeface="Satisfy"/>
                <a:sym typeface="Satisfy"/>
              </a:rPr>
              <a:t>Desktop project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+mj-lt"/>
              <a:ea typeface="Satisfy"/>
              <a:cs typeface="Satisfy"/>
              <a:sym typeface="Satisfy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000" dirty="0">
                <a:latin typeface="+mj-lt"/>
              </a:rPr>
              <a:t>Show and explain your web, app or software projects using these gadget templates.</a:t>
            </a:r>
            <a:endParaRPr sz="2000" dirty="0"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641" y="1416807"/>
            <a:ext cx="3531672" cy="19795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19" y="166961"/>
            <a:ext cx="1029565" cy="102514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ómo Bordar Hojas? 6 Puntadas de Bordado Básicas">
            <a:extLst>
              <a:ext uri="{FF2B5EF4-FFF2-40B4-BE49-F238E27FC236}">
                <a16:creationId xmlns:a16="http://schemas.microsoft.com/office/drawing/2014/main" id="{B757E8FE-2A3A-9987-D48B-000F9631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4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66;p25">
            <a:extLst>
              <a:ext uri="{FF2B5EF4-FFF2-40B4-BE49-F238E27FC236}">
                <a16:creationId xmlns:a16="http://schemas.microsoft.com/office/drawing/2014/main" id="{B1CB1A19-0CA4-3B77-B77F-83198C4606E5}"/>
              </a:ext>
            </a:extLst>
          </p:cNvPr>
          <p:cNvSpPr txBox="1">
            <a:spLocks/>
          </p:cNvSpPr>
          <p:nvPr/>
        </p:nvSpPr>
        <p:spPr>
          <a:xfrm>
            <a:off x="2842984" y="4597403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And tables to compare data</a:t>
            </a:r>
          </a:p>
        </p:txBody>
      </p:sp>
      <p:sp>
        <p:nvSpPr>
          <p:cNvPr id="4" name="Google Shape;168;p25">
            <a:extLst>
              <a:ext uri="{FF2B5EF4-FFF2-40B4-BE49-F238E27FC236}">
                <a16:creationId xmlns:a16="http://schemas.microsoft.com/office/drawing/2014/main" id="{066BD532-BC87-5667-C9EB-42F76F9C52E2}"/>
              </a:ext>
            </a:extLst>
          </p:cNvPr>
          <p:cNvSpPr txBox="1">
            <a:spLocks/>
          </p:cNvSpPr>
          <p:nvPr/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4551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nos de una mujer bordando un adorno geométrico | Foto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8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" name="Google Shape;331;p38"/>
          <p:cNvSpPr txBox="1">
            <a:spLocks noGrp="1"/>
          </p:cNvSpPr>
          <p:nvPr>
            <p:ph type="ctrTitle"/>
          </p:nvPr>
        </p:nvSpPr>
        <p:spPr>
          <a:xfrm>
            <a:off x="361814" y="3010158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Extra Resources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2" name="Google Shape;332;p38"/>
          <p:cNvSpPr txBox="1">
            <a:spLocks noGrp="1"/>
          </p:cNvSpPr>
          <p:nvPr>
            <p:ph type="subTitle" idx="1"/>
          </p:nvPr>
        </p:nvSpPr>
        <p:spPr>
          <a:xfrm>
            <a:off x="288909" y="4169958"/>
            <a:ext cx="7433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accent2">
                    <a:lumMod val="75000"/>
                  </a:schemeClr>
                </a:solidFill>
              </a:rPr>
              <a:t>For Business Plans, Marketing Plans, Project Proposals, Lessons, etc</a:t>
            </a:r>
            <a:endParaRPr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9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Timeline</a:t>
            </a:r>
            <a:endParaRPr dirty="0"/>
          </a:p>
        </p:txBody>
      </p:sp>
      <p:sp>
        <p:nvSpPr>
          <p:cNvPr id="339" name="Google Shape;339;p3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25</a:t>
            </a:fld>
            <a:endParaRPr>
              <a:latin typeface="+mj-lt"/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rPr>
              <a:t>DEC</a:t>
            </a:r>
            <a:endParaRPr sz="100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341" name="Google Shape;341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rPr>
              <a:t>NOV</a:t>
            </a:r>
            <a:endParaRPr sz="100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342" name="Google Shape;342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rPr>
              <a:t>OCT</a:t>
            </a:r>
            <a:endParaRPr sz="100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343" name="Google Shape;343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rPr>
              <a:t>SEP</a:t>
            </a:r>
            <a:endParaRPr sz="100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rPr>
              <a:t>AUG</a:t>
            </a:r>
            <a:endParaRPr sz="100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345" name="Google Shape;345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rPr>
              <a:t>JUL</a:t>
            </a:r>
            <a:endParaRPr sz="100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346" name="Google Shape;346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rPr>
              <a:t>JUN</a:t>
            </a:r>
            <a:endParaRPr sz="100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347" name="Google Shape;347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rPr>
              <a:t>MAY</a:t>
            </a:r>
            <a:endParaRPr sz="100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348" name="Google Shape;348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rPr>
              <a:t>APR</a:t>
            </a:r>
            <a:endParaRPr sz="1000" dirty="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349" name="Google Shape;349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rPr>
              <a:t>MAR</a:t>
            </a:r>
            <a:endParaRPr sz="100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350" name="Google Shape;350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rPr>
              <a:t>FEB</a:t>
            </a:r>
            <a:endParaRPr sz="100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351" name="Google Shape;351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rPr>
              <a:t>JAN</a:t>
            </a:r>
            <a:endParaRPr sz="100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352" name="Google Shape;352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+mj-lt"/>
            </a:endParaRPr>
          </a:p>
        </p:txBody>
      </p:sp>
      <p:cxnSp>
        <p:nvCxnSpPr>
          <p:cNvPr id="353" name="Google Shape;353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4" name="Google Shape;354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355" name="Google Shape;355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6" name="Google Shape;356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357" name="Google Shape;357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8" name="Google Shape;358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 dirty="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359" name="Google Shape;359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0" name="Google Shape;360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361" name="Google Shape;361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2" name="Google Shape;362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363" name="Google Shape;363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4" name="Google Shape;364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365" name="Google Shape;365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6" name="Google Shape;366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367" name="Google Shape;367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8" name="Google Shape;368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369" name="Google Shape;369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0" name="Google Shape;370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371" name="Google Shape;371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2" name="Google Shape;372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373" name="Google Shape;373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4" name="Google Shape;374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375" name="Google Shape;375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6" name="Google Shape;376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0"/>
          <p:cNvSpPr txBox="1">
            <a:spLocks noGrp="1"/>
          </p:cNvSpPr>
          <p:nvPr>
            <p:ph type="title" idx="4294967295"/>
          </p:nvPr>
        </p:nvSpPr>
        <p:spPr>
          <a:xfrm>
            <a:off x="1516856" y="329175"/>
            <a:ext cx="6110288" cy="39528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Roadmap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2" name="Google Shape;382;p40"/>
          <p:cNvSpPr txBox="1">
            <a:spLocks noGrp="1"/>
          </p:cNvSpPr>
          <p:nvPr>
            <p:ph type="sldNum" idx="4294967295"/>
          </p:nvPr>
        </p:nvSpPr>
        <p:spPr>
          <a:xfrm>
            <a:off x="8594725" y="4673600"/>
            <a:ext cx="549275" cy="39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  <p:sp>
        <p:nvSpPr>
          <p:cNvPr id="383" name="Google Shape;383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0"/>
          <p:cNvSpPr/>
          <p:nvPr/>
        </p:nvSpPr>
        <p:spPr>
          <a:xfrm flipH="1">
            <a:off x="7050464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03" name="Google Shape;403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 dirty="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04" name="Google Shape;404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05" name="Google Shape;405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06" name="Google Shape;406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07" name="Google Shape;407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08" name="Google Shape;408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605" y="2947835"/>
            <a:ext cx="900000" cy="10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250" y="3145412"/>
            <a:ext cx="1046250" cy="843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189" y="3125944"/>
            <a:ext cx="798750" cy="86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8675" y="1760905"/>
            <a:ext cx="888750" cy="956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030" y="1818348"/>
            <a:ext cx="1158750" cy="708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3385" y="1818348"/>
            <a:ext cx="1035000" cy="945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17174" b="8351"/>
          <a:stretch/>
        </p:blipFill>
        <p:spPr>
          <a:xfrm>
            <a:off x="5021942" y="1315260"/>
            <a:ext cx="4107543" cy="3822797"/>
          </a:xfrm>
          <a:prstGeom prst="rect">
            <a:avLst/>
          </a:prstGeom>
        </p:spPr>
      </p:pic>
      <p:sp>
        <p:nvSpPr>
          <p:cNvPr id="414" name="Google Shape;414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13" name="Google Shape;413;p41"/>
          <p:cNvSpPr txBox="1">
            <a:spLocks noGrp="1"/>
          </p:cNvSpPr>
          <p:nvPr>
            <p:ph type="title" idx="4294967295"/>
          </p:nvPr>
        </p:nvSpPr>
        <p:spPr>
          <a:xfrm>
            <a:off x="731520" y="812229"/>
            <a:ext cx="6110288" cy="39528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2">
                    <a:lumMod val="75000"/>
                  </a:schemeClr>
                </a:solidFill>
              </a:rPr>
              <a:t>Gantt chart</a:t>
            </a:r>
            <a:endParaRPr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15" name="Google Shape;415;p41"/>
          <p:cNvGraphicFramePr/>
          <p:nvPr>
            <p:extLst>
              <p:ext uri="{D42A27DB-BD31-4B8C-83A1-F6EECF244321}">
                <p14:modId xmlns:p14="http://schemas.microsoft.com/office/powerpoint/2010/main" val="4040595758"/>
              </p:ext>
            </p:extLst>
          </p:nvPr>
        </p:nvGraphicFramePr>
        <p:xfrm>
          <a:off x="572439" y="1876651"/>
          <a:ext cx="6428450" cy="2797000"/>
        </p:xfrm>
        <a:graphic>
          <a:graphicData uri="http://schemas.openxmlformats.org/drawingml/2006/table">
            <a:tbl>
              <a:tblPr>
                <a:noFill/>
                <a:tableStyleId>{07A09410-F8A8-4BEE-A9E7-BA741030BE37}</a:tableStyleId>
              </a:tblPr>
              <a:tblGrid>
                <a:gridCol w="106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Week 1</a:t>
                      </a:r>
                      <a:endParaRPr sz="800" b="1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Week 2</a:t>
                      </a:r>
                      <a:endParaRPr sz="800" b="1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533" y="851635"/>
            <a:ext cx="3721109" cy="3999123"/>
          </a:xfrm>
          <a:prstGeom prst="rect">
            <a:avLst/>
          </a:prstGeom>
        </p:spPr>
      </p:pic>
      <p:sp>
        <p:nvSpPr>
          <p:cNvPr id="420" name="Google Shape;420;p42"/>
          <p:cNvSpPr txBox="1">
            <a:spLocks noGrp="1"/>
          </p:cNvSpPr>
          <p:nvPr>
            <p:ph type="title" idx="4294967295"/>
          </p:nvPr>
        </p:nvSpPr>
        <p:spPr>
          <a:xfrm>
            <a:off x="881121" y="373317"/>
            <a:ext cx="6110288" cy="39528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SWOT Analysis</a:t>
            </a:r>
            <a:endParaRPr dirty="0"/>
          </a:p>
        </p:txBody>
      </p:sp>
      <p:sp>
        <p:nvSpPr>
          <p:cNvPr id="421" name="Google Shape;421;p42"/>
          <p:cNvSpPr txBox="1">
            <a:spLocks noGrp="1"/>
          </p:cNvSpPr>
          <p:nvPr>
            <p:ph type="sldNum" idx="4294967295"/>
          </p:nvPr>
        </p:nvSpPr>
        <p:spPr>
          <a:xfrm>
            <a:off x="8594725" y="4673600"/>
            <a:ext cx="549275" cy="39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22" name="Google Shape;422;p42"/>
          <p:cNvSpPr/>
          <p:nvPr/>
        </p:nvSpPr>
        <p:spPr>
          <a:xfrm>
            <a:off x="834600" y="1513200"/>
            <a:ext cx="3669600" cy="1382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STRENGTHS</a:t>
            </a:r>
            <a:endParaRPr b="1" dirty="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dirty="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23" name="Google Shape;423;p42"/>
          <p:cNvSpPr/>
          <p:nvPr/>
        </p:nvSpPr>
        <p:spPr>
          <a:xfrm>
            <a:off x="4655974" y="1513200"/>
            <a:ext cx="3669600" cy="13824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WEAKNESSES</a:t>
            </a:r>
            <a:endParaRPr b="1" dirty="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Yellow is the color of gold, butter and ripe lemons</a:t>
            </a:r>
            <a:endParaRPr dirty="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24" name="Google Shape;424;p42"/>
          <p:cNvSpPr/>
          <p:nvPr/>
        </p:nvSpPr>
        <p:spPr>
          <a:xfrm>
            <a:off x="834600" y="3047305"/>
            <a:ext cx="3669600" cy="13824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Black is the color of ebony and of outer space</a:t>
            </a:r>
            <a:endParaRPr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OPPORTUNITIES</a:t>
            </a:r>
            <a:endParaRPr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25" name="Google Shape;425;p42"/>
          <p:cNvSpPr/>
          <p:nvPr/>
        </p:nvSpPr>
        <p:spPr>
          <a:xfrm>
            <a:off x="4655974" y="3047305"/>
            <a:ext cx="3669600" cy="13824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White is the color of milk and fresh snow</a:t>
            </a:r>
            <a:endParaRPr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THREATS</a:t>
            </a:r>
            <a:endParaRPr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26" name="Google Shape;426;p42"/>
          <p:cNvSpPr/>
          <p:nvPr/>
        </p:nvSpPr>
        <p:spPr>
          <a:xfrm>
            <a:off x="3450797" y="1840338"/>
            <a:ext cx="2108700" cy="2108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2"/>
          <p:cNvSpPr/>
          <p:nvPr/>
        </p:nvSpPr>
        <p:spPr>
          <a:xfrm rot="5400000">
            <a:off x="3602794" y="1840338"/>
            <a:ext cx="2108700" cy="2108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2"/>
          <p:cNvSpPr/>
          <p:nvPr/>
        </p:nvSpPr>
        <p:spPr>
          <a:xfrm rot="10800000">
            <a:off x="3602794" y="1993508"/>
            <a:ext cx="2108700" cy="2108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2"/>
          <p:cNvSpPr/>
          <p:nvPr/>
        </p:nvSpPr>
        <p:spPr>
          <a:xfrm rot="-5400000">
            <a:off x="3450797" y="1993508"/>
            <a:ext cx="2108700" cy="2108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2"/>
          <p:cNvSpPr/>
          <p:nvPr/>
        </p:nvSpPr>
        <p:spPr>
          <a:xfrm>
            <a:off x="3936265" y="2203989"/>
            <a:ext cx="315201" cy="5247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atisfy"/>
              </a:rPr>
              <a:t>S</a:t>
            </a:r>
          </a:p>
        </p:txBody>
      </p:sp>
      <p:sp>
        <p:nvSpPr>
          <p:cNvPr id="431" name="Google Shape;431;p42"/>
          <p:cNvSpPr/>
          <p:nvPr/>
        </p:nvSpPr>
        <p:spPr>
          <a:xfrm>
            <a:off x="4822293" y="2210723"/>
            <a:ext cx="441820" cy="5237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atisfy"/>
              </a:rPr>
              <a:t>W</a:t>
            </a:r>
          </a:p>
        </p:txBody>
      </p:sp>
      <p:sp>
        <p:nvSpPr>
          <p:cNvPr id="432" name="Google Shape;432;p42"/>
          <p:cNvSpPr/>
          <p:nvPr/>
        </p:nvSpPr>
        <p:spPr>
          <a:xfrm>
            <a:off x="3906092" y="3169184"/>
            <a:ext cx="297420" cy="527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atisfy"/>
              </a:rPr>
              <a:t>O</a:t>
            </a:r>
          </a:p>
        </p:txBody>
      </p:sp>
      <p:sp>
        <p:nvSpPr>
          <p:cNvPr id="433" name="Google Shape;433;p42"/>
          <p:cNvSpPr/>
          <p:nvPr/>
        </p:nvSpPr>
        <p:spPr>
          <a:xfrm>
            <a:off x="4921972" y="3175918"/>
            <a:ext cx="296882" cy="5102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atisfy"/>
              </a:rPr>
              <a:t>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29</a:t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438" name="Google Shape;438;p43"/>
          <p:cNvSpPr txBox="1">
            <a:spLocks noGrp="1"/>
          </p:cNvSpPr>
          <p:nvPr>
            <p:ph type="title" idx="4294967295"/>
          </p:nvPr>
        </p:nvSpPr>
        <p:spPr>
          <a:xfrm>
            <a:off x="332959" y="57080"/>
            <a:ext cx="8620125" cy="46831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2">
                    <a:lumMod val="75000"/>
                  </a:schemeClr>
                </a:solidFill>
              </a:rPr>
              <a:t>Business Model Canvas</a:t>
            </a:r>
            <a:endParaRPr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0" name="Google Shape;440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Key Activities</a:t>
            </a:r>
            <a:endParaRPr sz="900" b="1" dirty="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 dirty="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800" b="1" dirty="0">
              <a:solidFill>
                <a:schemeClr val="dk2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41" name="Google Shape;441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Key Resources</a:t>
            </a:r>
            <a:endParaRPr sz="900" b="1" dirty="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 dirty="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900" b="1" dirty="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42" name="Google Shape;442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Value Propositions</a:t>
            </a:r>
            <a:endParaRPr sz="900" b="1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900" b="1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43" name="Google Shape;443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Customer Relationships</a:t>
            </a:r>
            <a:endParaRPr sz="900" b="1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900" b="1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44" name="Google Shape;444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Channels</a:t>
            </a:r>
            <a:endParaRPr sz="900" b="1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900" b="1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45" name="Google Shape;445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Customer Segments</a:t>
            </a:r>
            <a:endParaRPr sz="900" b="1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900" b="1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46" name="Google Shape;446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Key Partners</a:t>
            </a:r>
            <a:endParaRPr sz="900" b="1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800" b="1">
              <a:solidFill>
                <a:schemeClr val="dk2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47" name="Google Shape;447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Cost Structure</a:t>
            </a:r>
            <a:endParaRPr sz="900" b="1" dirty="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 dirty="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900" b="1" dirty="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48" name="Google Shape;448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Revenue Streams</a:t>
            </a:r>
            <a:endParaRPr sz="900" b="1" dirty="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 dirty="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900" b="1" dirty="0">
              <a:solidFill>
                <a:schemeClr val="dk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49" name="Google Shape;449;p43"/>
          <p:cNvSpPr/>
          <p:nvPr/>
        </p:nvSpPr>
        <p:spPr>
          <a:xfrm>
            <a:off x="4297253" y="3732400"/>
            <a:ext cx="198541" cy="201044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0" name="Google Shape;450;p43"/>
          <p:cNvSpPr/>
          <p:nvPr/>
        </p:nvSpPr>
        <p:spPr>
          <a:xfrm>
            <a:off x="6884808" y="543222"/>
            <a:ext cx="196873" cy="174075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1" name="Google Shape;451;p43"/>
          <p:cNvSpPr/>
          <p:nvPr/>
        </p:nvSpPr>
        <p:spPr>
          <a:xfrm>
            <a:off x="1718760" y="543289"/>
            <a:ext cx="191034" cy="191868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2" name="Google Shape;452;p43"/>
          <p:cNvSpPr/>
          <p:nvPr/>
        </p:nvSpPr>
        <p:spPr>
          <a:xfrm>
            <a:off x="8626235" y="543217"/>
            <a:ext cx="179355" cy="189925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3" name="Google Shape;453;p43"/>
          <p:cNvSpPr/>
          <p:nvPr/>
        </p:nvSpPr>
        <p:spPr>
          <a:xfrm>
            <a:off x="8598149" y="3732570"/>
            <a:ext cx="207443" cy="152946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4" name="Google Shape;454;p43"/>
          <p:cNvSpPr/>
          <p:nvPr/>
        </p:nvSpPr>
        <p:spPr>
          <a:xfrm>
            <a:off x="3443920" y="543312"/>
            <a:ext cx="189925" cy="190199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5" name="Google Shape;455;p43"/>
          <p:cNvSpPr/>
          <p:nvPr/>
        </p:nvSpPr>
        <p:spPr>
          <a:xfrm>
            <a:off x="5137800" y="543229"/>
            <a:ext cx="219945" cy="22690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6" name="Google Shape;456;p43"/>
          <p:cNvSpPr/>
          <p:nvPr/>
        </p:nvSpPr>
        <p:spPr>
          <a:xfrm>
            <a:off x="6828073" y="2141654"/>
            <a:ext cx="253599" cy="24275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7" name="Google Shape;457;p43"/>
          <p:cNvSpPr/>
          <p:nvPr/>
        </p:nvSpPr>
        <p:spPr>
          <a:xfrm>
            <a:off x="3380278" y="2137889"/>
            <a:ext cx="253583" cy="230105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042" y="2764689"/>
            <a:ext cx="1687500" cy="15637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00000">
            <a:off x="1066044" y="2498520"/>
            <a:ext cx="1687500" cy="156375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66" y="1608971"/>
            <a:ext cx="954812" cy="88479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00000">
            <a:off x="3067300" y="1682223"/>
            <a:ext cx="954812" cy="884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ctrTitle"/>
          </p:nvPr>
        </p:nvSpPr>
        <p:spPr>
          <a:xfrm>
            <a:off x="855300" y="344225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Transition Headline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855300" y="1600929"/>
            <a:ext cx="7433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+mn-lt"/>
              </a:rPr>
              <a:t>Let’s start with the first set of slides</a:t>
            </a:r>
            <a:endParaRPr dirty="0">
              <a:latin typeface="+mn-lt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7600325" y="3092100"/>
            <a:ext cx="1068764" cy="1518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38" scaled="0"/>
                </a:gradFill>
                <a:latin typeface="Raleway;600"/>
              </a:rPr>
              <a:t>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17" y="2133600"/>
            <a:ext cx="2472352" cy="2719587"/>
          </a:xfrm>
          <a:prstGeom prst="rect">
            <a:avLst/>
          </a:prstGeom>
        </p:spPr>
      </p:pic>
      <p:sp>
        <p:nvSpPr>
          <p:cNvPr id="6" name="Google Shape;116;p20"/>
          <p:cNvSpPr txBox="1">
            <a:spLocks/>
          </p:cNvSpPr>
          <p:nvPr/>
        </p:nvSpPr>
        <p:spPr>
          <a:xfrm>
            <a:off x="3284171" y="2501589"/>
            <a:ext cx="3680149" cy="269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2000"/>
              <a:buFont typeface="Raleway Thin"/>
              <a:buNone/>
              <a:defRPr sz="2200" b="0" i="0" u="none" strike="noStrike" cap="none">
                <a:solidFill>
                  <a:srgbClr val="9283C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Font typeface="Raleway Thin"/>
              <a:buNone/>
              <a:defRPr sz="3000" b="0" i="0" u="none" strike="noStrike" cap="none">
                <a:solidFill>
                  <a:srgbClr val="9283C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Font typeface="Raleway Thin"/>
              <a:buNone/>
              <a:defRPr sz="3000" b="0" i="0" u="none" strike="noStrike" cap="none">
                <a:solidFill>
                  <a:srgbClr val="9283C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Font typeface="Raleway Thin"/>
              <a:buNone/>
              <a:defRPr sz="3000" b="0" i="0" u="none" strike="noStrike" cap="none">
                <a:solidFill>
                  <a:srgbClr val="9283C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Font typeface="Raleway Thin"/>
              <a:buNone/>
              <a:defRPr sz="3000" b="0" i="0" u="none" strike="noStrike" cap="none">
                <a:solidFill>
                  <a:srgbClr val="9283C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Font typeface="Raleway Thin"/>
              <a:buNone/>
              <a:defRPr sz="3000" b="0" i="0" u="none" strike="noStrike" cap="none">
                <a:solidFill>
                  <a:srgbClr val="9283C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Font typeface="Raleway Thin"/>
              <a:buNone/>
              <a:defRPr sz="3000" b="0" i="0" u="none" strike="noStrike" cap="none">
                <a:solidFill>
                  <a:srgbClr val="9283C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9283C0"/>
              </a:buClr>
              <a:buSzPts val="3000"/>
              <a:buFont typeface="Raleway Thin"/>
              <a:buNone/>
              <a:defRPr sz="3000" b="0" i="0" u="none" strike="noStrike" cap="none">
                <a:solidFill>
                  <a:srgbClr val="9283C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9283C0"/>
              </a:buClr>
              <a:buSzPts val="3000"/>
              <a:buFont typeface="Raleway Thin"/>
              <a:buNone/>
              <a:defRPr sz="3000" b="0" i="0" u="none" strike="noStrike" cap="none">
                <a:solidFill>
                  <a:srgbClr val="9283C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Is the color of milk and fresh snow, the color produced by the combination of all the colors of the visible spectrum.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464" name="Google Shape;464;p44"/>
          <p:cNvGrpSpPr/>
          <p:nvPr/>
        </p:nvGrpSpPr>
        <p:grpSpPr>
          <a:xfrm>
            <a:off x="855209" y="1580308"/>
            <a:ext cx="2833398" cy="2547279"/>
            <a:chOff x="3778727" y="4460423"/>
            <a:chExt cx="720160" cy="647438"/>
          </a:xfrm>
        </p:grpSpPr>
        <p:sp>
          <p:nvSpPr>
            <p:cNvPr id="465" name="Google Shape;465;p4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+mj-lt"/>
                  <a:ea typeface="Raleway"/>
                  <a:cs typeface="Raleway"/>
                  <a:sym typeface="Raleway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+mj-lt"/>
                  <a:ea typeface="Raleway"/>
                  <a:cs typeface="Raleway"/>
                  <a:sym typeface="Raleway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+mj-lt"/>
                  <a:ea typeface="Raleway"/>
                  <a:cs typeface="Raleway"/>
                  <a:sym typeface="Raleway"/>
                </a:rPr>
                <a:t>AWARENESS</a:t>
              </a:r>
              <a:endParaRPr sz="1200" b="1" i="0" u="none" strike="noStrike" cap="none" dirty="0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+mj-lt"/>
                  <a:ea typeface="Raleway"/>
                  <a:cs typeface="Raleway"/>
                  <a:sym typeface="Raleway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69" name="Google Shape;469;p4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+mj-lt"/>
                  <a:ea typeface="Raleway"/>
                  <a:cs typeface="Raleway"/>
                  <a:sym typeface="Raleway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0" name="Google Shape;470;p4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+mj-lt"/>
                  <a:ea typeface="Raleway"/>
                  <a:cs typeface="Raleway"/>
                  <a:sym typeface="Raleway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</p:grpSp>
      <p:cxnSp>
        <p:nvCxnSpPr>
          <p:cNvPr id="472" name="Google Shape;472;p44"/>
          <p:cNvCxnSpPr/>
          <p:nvPr/>
        </p:nvCxnSpPr>
        <p:spPr>
          <a:xfrm>
            <a:off x="3625923" y="2002165"/>
            <a:ext cx="829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3" name="Google Shape;473;p44"/>
          <p:cNvSpPr txBox="1"/>
          <p:nvPr/>
        </p:nvSpPr>
        <p:spPr>
          <a:xfrm>
            <a:off x="4504244" y="1867059"/>
            <a:ext cx="2188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1000" dirty="0">
              <a:solidFill>
                <a:schemeClr val="dk2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474" name="Google Shape;474;p44"/>
          <p:cNvCxnSpPr/>
          <p:nvPr/>
        </p:nvCxnSpPr>
        <p:spPr>
          <a:xfrm>
            <a:off x="3503677" y="2380370"/>
            <a:ext cx="952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5" name="Google Shape;475;p44"/>
          <p:cNvSpPr txBox="1"/>
          <p:nvPr/>
        </p:nvSpPr>
        <p:spPr>
          <a:xfrm>
            <a:off x="4504244" y="2245256"/>
            <a:ext cx="2188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476" name="Google Shape;476;p44"/>
          <p:cNvCxnSpPr/>
          <p:nvPr/>
        </p:nvCxnSpPr>
        <p:spPr>
          <a:xfrm>
            <a:off x="3329956" y="2758575"/>
            <a:ext cx="11259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7" name="Google Shape;477;p44"/>
          <p:cNvSpPr txBox="1"/>
          <p:nvPr/>
        </p:nvSpPr>
        <p:spPr>
          <a:xfrm>
            <a:off x="4504244" y="2623454"/>
            <a:ext cx="2188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478" name="Google Shape;478;p44"/>
          <p:cNvCxnSpPr/>
          <p:nvPr/>
        </p:nvCxnSpPr>
        <p:spPr>
          <a:xfrm>
            <a:off x="3181973" y="3136760"/>
            <a:ext cx="12738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9" name="Google Shape;479;p44"/>
          <p:cNvSpPr txBox="1"/>
          <p:nvPr/>
        </p:nvSpPr>
        <p:spPr>
          <a:xfrm>
            <a:off x="4504244" y="3001651"/>
            <a:ext cx="2188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480" name="Google Shape;480;p44"/>
          <p:cNvCxnSpPr/>
          <p:nvPr/>
        </p:nvCxnSpPr>
        <p:spPr>
          <a:xfrm>
            <a:off x="3021111" y="3514965"/>
            <a:ext cx="14346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1" name="Google Shape;481;p44"/>
          <p:cNvSpPr txBox="1"/>
          <p:nvPr/>
        </p:nvSpPr>
        <p:spPr>
          <a:xfrm>
            <a:off x="4504244" y="3379848"/>
            <a:ext cx="2188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cxnSp>
        <p:nvCxnSpPr>
          <p:cNvPr id="482" name="Google Shape;482;p44"/>
          <p:cNvCxnSpPr/>
          <p:nvPr/>
        </p:nvCxnSpPr>
        <p:spPr>
          <a:xfrm>
            <a:off x="2853829" y="3893151"/>
            <a:ext cx="15954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3" name="Google Shape;483;p44"/>
          <p:cNvSpPr txBox="1"/>
          <p:nvPr/>
        </p:nvSpPr>
        <p:spPr>
          <a:xfrm>
            <a:off x="4504244" y="3758045"/>
            <a:ext cx="2188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0669">
            <a:off x="6524346" y="307262"/>
            <a:ext cx="649873" cy="45649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740" y="1736110"/>
            <a:ext cx="675000" cy="3071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6234" y="3818569"/>
            <a:ext cx="1102500" cy="95625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86558" y="560171"/>
            <a:ext cx="1763867" cy="152988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39721" y="3893151"/>
            <a:ext cx="1102500" cy="95625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555" y="1428113"/>
            <a:ext cx="661848" cy="57405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09284" y="4304811"/>
            <a:ext cx="610707" cy="529695"/>
          </a:xfrm>
          <a:prstGeom prst="rect">
            <a:avLst/>
          </a:prstGeom>
        </p:spPr>
      </p:pic>
      <p:sp>
        <p:nvSpPr>
          <p:cNvPr id="462" name="Google Shape;462;p44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7030A0"/>
                </a:solidFill>
              </a:rPr>
              <a:t>Funnel</a:t>
            </a:r>
            <a:endParaRPr sz="6000" dirty="0">
              <a:solidFill>
                <a:srgbClr val="7030A0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76443" y="1205398"/>
            <a:ext cx="1102500" cy="9562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89" name="Google Shape;489;p4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491" name="Google Shape;491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Imani Jackson</a:t>
            </a:r>
            <a:br>
              <a:rPr lang="en" dirty="0">
                <a:latin typeface="+mj-lt"/>
                <a:ea typeface="Raleway"/>
                <a:cs typeface="Raleway"/>
                <a:sym typeface="Raleway"/>
              </a:rPr>
            </a:br>
            <a:r>
              <a:rPr lang="en" sz="800" dirty="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JOB TITLE</a:t>
            </a:r>
            <a:endParaRPr sz="800" dirty="0">
              <a:solidFill>
                <a:schemeClr val="dk2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dirty="0"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93" name="Google Shape;493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Marcos Galán</a:t>
            </a:r>
            <a:br>
              <a:rPr lang="en">
                <a:latin typeface="+mj-lt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95" name="Google Shape;495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Ixchel Valdía</a:t>
            </a:r>
            <a:br>
              <a:rPr lang="en">
                <a:latin typeface="+mj-lt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497" name="Google Shape;497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+mj-lt"/>
                <a:ea typeface="Raleway"/>
                <a:cs typeface="Raleway"/>
                <a:sym typeface="Raleway"/>
              </a:rPr>
              <a:t>Nils Årud</a:t>
            </a:r>
            <a:br>
              <a:rPr lang="en">
                <a:latin typeface="+mj-lt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+mj-lt"/>
              <a:ea typeface="Raleway"/>
              <a:cs typeface="Raleway"/>
              <a:sym typeface="Raleway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475" y="1371900"/>
            <a:ext cx="1271250" cy="1867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775" y="1484400"/>
            <a:ext cx="663750" cy="164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625" y="2080650"/>
            <a:ext cx="877500" cy="1046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207" y="1747750"/>
            <a:ext cx="1451250" cy="1631250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22F8BC9-F6E3-8163-378F-1ADEE896FC6E}"/>
              </a:ext>
            </a:extLst>
          </p:cNvPr>
          <p:cNvSpPr txBox="1">
            <a:spLocks/>
          </p:cNvSpPr>
          <p:nvPr/>
        </p:nvSpPr>
        <p:spPr>
          <a:xfrm>
            <a:off x="383490" y="4656437"/>
            <a:ext cx="3526860" cy="21401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ctr"/>
            <a:r>
              <a:rPr lang="en-US" sz="1400" b="1" u="sng" dirty="0">
                <a:solidFill>
                  <a:srgbClr val="6E4CC2"/>
                </a:solidFill>
              </a:rPr>
              <a:t>By: www.plantillaspower-point.com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055822" y="2613073"/>
            <a:ext cx="2394821" cy="20771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481051" y="1129692"/>
            <a:ext cx="1102500" cy="956250"/>
          </a:xfrm>
          <a:prstGeom prst="rect">
            <a:avLst/>
          </a:prstGeom>
        </p:spPr>
      </p:pic>
      <p:sp>
        <p:nvSpPr>
          <p:cNvPr id="18" name="Google Shape;492;p45"/>
          <p:cNvSpPr/>
          <p:nvPr/>
        </p:nvSpPr>
        <p:spPr>
          <a:xfrm>
            <a:off x="0" y="4125238"/>
            <a:ext cx="9144000" cy="1051757"/>
          </a:xfrm>
          <a:prstGeom prst="roundRect">
            <a:avLst>
              <a:gd name="adj" fmla="val 3352"/>
            </a:avLst>
          </a:prstGeom>
          <a:gradFill>
            <a:gsLst>
              <a:gs pos="0">
                <a:schemeClr val="bg1"/>
              </a:gs>
              <a:gs pos="100000">
                <a:srgbClr val="D88CB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534694" y="171899"/>
            <a:ext cx="51066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rgbClr val="F8B44D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4800" dirty="0">
              <a:solidFill>
                <a:srgbClr val="F8B44D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0FA10F-7FCB-43DE-96B0-D7E714E39E27}"/>
              </a:ext>
            </a:extLst>
          </p:cNvPr>
          <p:cNvGrpSpPr/>
          <p:nvPr/>
        </p:nvGrpSpPr>
        <p:grpSpPr>
          <a:xfrm>
            <a:off x="3870153" y="1803478"/>
            <a:ext cx="2194560" cy="2979420"/>
            <a:chOff x="5090630" y="1321272"/>
            <a:chExt cx="2926080" cy="39725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4FFD1C-1E78-4C7E-91CD-036775A46713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050" b="1" dirty="0">
                  <a:solidFill>
                    <a:srgbClr val="BB3F7C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050" b="1" dirty="0">
                <a:solidFill>
                  <a:srgbClr val="BB3F7C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FE2348-B5E7-4335-8186-1BD3A0AFC643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344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900" dirty="0">
                  <a:solidFill>
                    <a:srgbClr val="BB3F7C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C8DCA9-4BA0-4D2C-96D2-A0C67A192C33}"/>
              </a:ext>
            </a:extLst>
          </p:cNvPr>
          <p:cNvGrpSpPr/>
          <p:nvPr/>
        </p:nvGrpSpPr>
        <p:grpSpPr>
          <a:xfrm>
            <a:off x="6383771" y="1803478"/>
            <a:ext cx="2194560" cy="2979420"/>
            <a:chOff x="8156371" y="1321272"/>
            <a:chExt cx="2926080" cy="39725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9D8FBF-8D1B-4ECD-BC2F-A28BC9FC8743}"/>
                </a:ext>
              </a:extLst>
            </p:cNvPr>
            <p:cNvSpPr txBox="1"/>
            <p:nvPr/>
          </p:nvSpPr>
          <p:spPr>
            <a:xfrm>
              <a:off x="8156371" y="1321272"/>
              <a:ext cx="292608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050" b="1" dirty="0">
                  <a:solidFill>
                    <a:srgbClr val="BB3F7C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050" b="1" dirty="0">
                <a:solidFill>
                  <a:srgbClr val="BB3F7C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824E17-823F-4669-88CB-CDC58E6E3D6B}"/>
                </a:ext>
              </a:extLst>
            </p:cNvPr>
            <p:cNvSpPr txBox="1"/>
            <p:nvPr/>
          </p:nvSpPr>
          <p:spPr>
            <a:xfrm>
              <a:off x="8156371" y="1846735"/>
              <a:ext cx="2926080" cy="344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900" dirty="0">
                  <a:solidFill>
                    <a:srgbClr val="BB3F7C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</p:txBody>
        </p:sp>
      </p:grpSp>
      <p:sp>
        <p:nvSpPr>
          <p:cNvPr id="13" name="Freeform 6"/>
          <p:cNvSpPr>
            <a:spLocks/>
          </p:cNvSpPr>
          <p:nvPr/>
        </p:nvSpPr>
        <p:spPr bwMode="auto">
          <a:xfrm>
            <a:off x="1651397" y="205502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>
              <a:solidFill>
                <a:srgbClr val="BB3F7C"/>
              </a:solidFill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1647825" y="2058591"/>
            <a:ext cx="1191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>
              <a:solidFill>
                <a:srgbClr val="BB3F7C"/>
              </a:solidFill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1656160" y="20526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19A5B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>
              <a:solidFill>
                <a:srgbClr val="BB3F7C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16" y="1338031"/>
            <a:ext cx="2501868" cy="36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51"/>
          <p:cNvSpPr txBox="1"/>
          <p:nvPr/>
        </p:nvSpPr>
        <p:spPr>
          <a:xfrm>
            <a:off x="1269309" y="274564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2800" b="1" dirty="0">
              <a:solidFill>
                <a:schemeClr val="accent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49" name="Google Shape;1149;p51"/>
          <p:cNvGrpSpPr/>
          <p:nvPr/>
        </p:nvGrpSpPr>
        <p:grpSpPr>
          <a:xfrm>
            <a:off x="719603" y="3711046"/>
            <a:ext cx="7762851" cy="892418"/>
            <a:chOff x="801125" y="3213932"/>
            <a:chExt cx="7762851" cy="892418"/>
          </a:xfrm>
        </p:grpSpPr>
        <p:grpSp>
          <p:nvGrpSpPr>
            <p:cNvPr id="1150" name="Google Shape;1150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51" name="Google Shape;1151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2" name="Google Shape;1152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3" name="Google Shape;1153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54" name="Google Shape;1154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5" name="Google Shape;1155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6" name="Google Shape;1156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57" name="Google Shape;1157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8" name="Google Shape;1158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9" name="Google Shape;1159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60" name="Google Shape;1160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1" name="Google Shape;1161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442" y="1964064"/>
            <a:ext cx="1968750" cy="20025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9084" y="1964064"/>
            <a:ext cx="1968750" cy="20025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935999" y="1964064"/>
            <a:ext cx="1968750" cy="20025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147" y="1964064"/>
            <a:ext cx="1968750" cy="2002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92;p45"/>
          <p:cNvSpPr/>
          <p:nvPr/>
        </p:nvSpPr>
        <p:spPr>
          <a:xfrm>
            <a:off x="-24911" y="4182234"/>
            <a:ext cx="9168911" cy="1051757"/>
          </a:xfrm>
          <a:prstGeom prst="roundRect">
            <a:avLst>
              <a:gd name="adj" fmla="val 3352"/>
            </a:avLst>
          </a:prstGeom>
          <a:gradFill>
            <a:gsLst>
              <a:gs pos="0">
                <a:schemeClr val="bg1"/>
              </a:gs>
              <a:gs pos="100000">
                <a:srgbClr val="FCDBAA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81213" y="173894"/>
            <a:ext cx="51664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F8B44D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4800" b="1" dirty="0">
              <a:solidFill>
                <a:srgbClr val="F8B44D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62E73C-85D1-4026-89B7-A7B111BE60CA}"/>
              </a:ext>
            </a:extLst>
          </p:cNvPr>
          <p:cNvSpPr txBox="1"/>
          <p:nvPr/>
        </p:nvSpPr>
        <p:spPr>
          <a:xfrm>
            <a:off x="581213" y="1503014"/>
            <a:ext cx="5419537" cy="6694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50" dirty="0">
                <a:solidFill>
                  <a:srgbClr val="F8B44D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350" dirty="0">
                <a:solidFill>
                  <a:srgbClr val="F8B44D"/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050" dirty="0">
              <a:solidFill>
                <a:srgbClr val="F8B44D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5C6652-9804-438B-8B9D-057A24936957}"/>
              </a:ext>
            </a:extLst>
          </p:cNvPr>
          <p:cNvSpPr txBox="1"/>
          <p:nvPr/>
        </p:nvSpPr>
        <p:spPr>
          <a:xfrm>
            <a:off x="581213" y="2413069"/>
            <a:ext cx="5419537" cy="23775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25" dirty="0">
                <a:solidFill>
                  <a:srgbClr val="F8B44D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endParaRPr lang="en-US" altLang="ko-KR" sz="825" dirty="0">
              <a:solidFill>
                <a:srgbClr val="F8B44D"/>
              </a:solidFill>
              <a:cs typeface="Arial" pitchFamily="34" charset="0"/>
            </a:endParaRPr>
          </a:p>
          <a:p>
            <a:r>
              <a:rPr lang="en-US" altLang="ko-KR" sz="825" dirty="0">
                <a:solidFill>
                  <a:srgbClr val="F8B44D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r>
              <a:rPr lang="en-US" altLang="ko-KR" sz="825" dirty="0">
                <a:solidFill>
                  <a:srgbClr val="F8B44D"/>
                </a:solidFill>
              </a:rPr>
              <a:t>Easy to change colors, photos and Text.</a:t>
            </a:r>
            <a:endParaRPr lang="en-US" altLang="ko-KR" sz="825" dirty="0">
              <a:solidFill>
                <a:srgbClr val="F8B44D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771" y="1679170"/>
            <a:ext cx="2320841" cy="32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3"/>
          <p:cNvSpPr/>
          <p:nvPr/>
        </p:nvSpPr>
        <p:spPr>
          <a:xfrm>
            <a:off x="698625" y="1746575"/>
            <a:ext cx="766200" cy="762000"/>
          </a:xfrm>
          <a:prstGeom prst="roundRect">
            <a:avLst>
              <a:gd name="adj" fmla="val 16667"/>
            </a:avLst>
          </a:prstGeom>
          <a:solidFill>
            <a:srgbClr val="FCDB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3"/>
          <p:cNvSpPr/>
          <p:nvPr/>
        </p:nvSpPr>
        <p:spPr>
          <a:xfrm>
            <a:off x="698619" y="4046966"/>
            <a:ext cx="766200" cy="762000"/>
          </a:xfrm>
          <a:prstGeom prst="roundRect">
            <a:avLst>
              <a:gd name="adj" fmla="val 16667"/>
            </a:avLst>
          </a:prstGeom>
          <a:solidFill>
            <a:srgbClr val="FCDB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3"/>
          <p:cNvSpPr/>
          <p:nvPr/>
        </p:nvSpPr>
        <p:spPr>
          <a:xfrm>
            <a:off x="698619" y="2930479"/>
            <a:ext cx="766200" cy="762000"/>
          </a:xfrm>
          <a:prstGeom prst="roundRect">
            <a:avLst>
              <a:gd name="adj" fmla="val 16667"/>
            </a:avLst>
          </a:prstGeom>
          <a:solidFill>
            <a:srgbClr val="FCDB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Our projects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1" name="Google Shape;411;p43"/>
          <p:cNvSpPr txBox="1">
            <a:spLocks noGrp="1"/>
          </p:cNvSpPr>
          <p:nvPr>
            <p:ph type="subTitle" idx="5"/>
          </p:nvPr>
        </p:nvSpPr>
        <p:spPr>
          <a:xfrm>
            <a:off x="1633793" y="3213579"/>
            <a:ext cx="2662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Despite being red, Mars is a cold place</a:t>
            </a:r>
            <a:endParaRPr>
              <a:latin typeface="+mj-lt"/>
            </a:endParaRPr>
          </a:p>
        </p:txBody>
      </p:sp>
      <p:sp>
        <p:nvSpPr>
          <p:cNvPr id="412" name="Google Shape;412;p43"/>
          <p:cNvSpPr txBox="1">
            <a:spLocks noGrp="1"/>
          </p:cNvSpPr>
          <p:nvPr>
            <p:ph type="title"/>
          </p:nvPr>
        </p:nvSpPr>
        <p:spPr>
          <a:xfrm>
            <a:off x="1633805" y="1598700"/>
            <a:ext cx="266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Venus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3" name="Google Shape;413;p43"/>
          <p:cNvSpPr txBox="1">
            <a:spLocks noGrp="1"/>
          </p:cNvSpPr>
          <p:nvPr>
            <p:ph type="subTitle" idx="1"/>
          </p:nvPr>
        </p:nvSpPr>
        <p:spPr>
          <a:xfrm>
            <a:off x="1633799" y="2032825"/>
            <a:ext cx="2662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+mj-lt"/>
              </a:rPr>
              <a:t>Venus is the second planet from the Sun</a:t>
            </a:r>
            <a:endParaRPr dirty="0">
              <a:latin typeface="+mj-lt"/>
            </a:endParaRPr>
          </a:p>
        </p:txBody>
      </p:sp>
      <p:sp>
        <p:nvSpPr>
          <p:cNvPr id="414" name="Google Shape;414;p43"/>
          <p:cNvSpPr txBox="1">
            <a:spLocks noGrp="1"/>
          </p:cNvSpPr>
          <p:nvPr>
            <p:ph type="title" idx="2"/>
          </p:nvPr>
        </p:nvSpPr>
        <p:spPr>
          <a:xfrm>
            <a:off x="1617224" y="3899091"/>
            <a:ext cx="266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>
                    <a:lumMod val="75000"/>
                  </a:schemeClr>
                </a:solidFill>
              </a:rPr>
              <a:t>Jupiter</a:t>
            </a:r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5" name="Google Shape;415;p43"/>
          <p:cNvSpPr txBox="1">
            <a:spLocks noGrp="1"/>
          </p:cNvSpPr>
          <p:nvPr>
            <p:ph type="subTitle" idx="3"/>
          </p:nvPr>
        </p:nvSpPr>
        <p:spPr>
          <a:xfrm>
            <a:off x="1617218" y="4333216"/>
            <a:ext cx="2662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Jupiter is the biggest planet in our System</a:t>
            </a:r>
            <a:endParaRPr>
              <a:latin typeface="+mj-lt"/>
            </a:endParaRPr>
          </a:p>
        </p:txBody>
      </p:sp>
      <p:sp>
        <p:nvSpPr>
          <p:cNvPr id="416" name="Google Shape;416;p43"/>
          <p:cNvSpPr txBox="1">
            <a:spLocks noGrp="1"/>
          </p:cNvSpPr>
          <p:nvPr>
            <p:ph type="title" idx="4"/>
          </p:nvPr>
        </p:nvSpPr>
        <p:spPr>
          <a:xfrm>
            <a:off x="1633799" y="2779454"/>
            <a:ext cx="2662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>
                    <a:lumMod val="75000"/>
                  </a:schemeClr>
                </a:solidFill>
              </a:rPr>
              <a:t>Mars</a:t>
            </a:r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19" name="Google Shape;419;p43"/>
          <p:cNvGrpSpPr/>
          <p:nvPr/>
        </p:nvGrpSpPr>
        <p:grpSpPr>
          <a:xfrm>
            <a:off x="910425" y="4258330"/>
            <a:ext cx="342580" cy="339271"/>
            <a:chOff x="5049725" y="1435050"/>
            <a:chExt cx="486550" cy="481850"/>
          </a:xfrm>
          <a:solidFill>
            <a:schemeClr val="bg1"/>
          </a:solidFill>
        </p:grpSpPr>
        <p:sp>
          <p:nvSpPr>
            <p:cNvPr id="420" name="Google Shape;420;p43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1" name="Google Shape;421;p43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" name="Google Shape;422;p43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3" name="Google Shape;423;p43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28" name="Google Shape;428;p43"/>
          <p:cNvGrpSpPr/>
          <p:nvPr/>
        </p:nvGrpSpPr>
        <p:grpSpPr>
          <a:xfrm>
            <a:off x="912093" y="3182291"/>
            <a:ext cx="339253" cy="258369"/>
            <a:chOff x="3271200" y="3863875"/>
            <a:chExt cx="481825" cy="366950"/>
          </a:xfrm>
          <a:solidFill>
            <a:schemeClr val="bg1"/>
          </a:solidFill>
        </p:grpSpPr>
        <p:sp>
          <p:nvSpPr>
            <p:cNvPr id="429" name="Google Shape;429;p43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0" name="Google Shape;430;p43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31" name="Google Shape;431;p43"/>
          <p:cNvGrpSpPr/>
          <p:nvPr/>
        </p:nvGrpSpPr>
        <p:grpSpPr>
          <a:xfrm>
            <a:off x="911433" y="1957939"/>
            <a:ext cx="340573" cy="339271"/>
            <a:chOff x="898875" y="4399275"/>
            <a:chExt cx="483700" cy="481850"/>
          </a:xfrm>
          <a:solidFill>
            <a:schemeClr val="bg1"/>
          </a:solidFill>
        </p:grpSpPr>
        <p:sp>
          <p:nvSpPr>
            <p:cNvPr id="432" name="Google Shape;432;p43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3" name="Google Shape;433;p43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" name="Google Shape;434;p43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5" name="Google Shape;435;p43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6" name="Google Shape;436;p43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7" name="Google Shape;437;p43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8" name="Google Shape;438;p43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740150" y="1317625"/>
            <a:ext cx="5121275" cy="3490913"/>
          </a:xfrm>
          <a:custGeom>
            <a:avLst/>
            <a:gdLst>
              <a:gd name="T0" fmla="*/ 500 w 808"/>
              <a:gd name="T1" fmla="*/ 380 h 550"/>
              <a:gd name="T2" fmla="*/ 804 w 808"/>
              <a:gd name="T3" fmla="*/ 187 h 550"/>
              <a:gd name="T4" fmla="*/ 786 w 808"/>
              <a:gd name="T5" fmla="*/ 212 h 550"/>
              <a:gd name="T6" fmla="*/ 427 w 808"/>
              <a:gd name="T7" fmla="*/ 473 h 550"/>
              <a:gd name="T8" fmla="*/ 492 w 808"/>
              <a:gd name="T9" fmla="*/ 535 h 550"/>
              <a:gd name="T10" fmla="*/ 491 w 808"/>
              <a:gd name="T11" fmla="*/ 465 h 550"/>
              <a:gd name="T12" fmla="*/ 514 w 808"/>
              <a:gd name="T13" fmla="*/ 534 h 550"/>
              <a:gd name="T14" fmla="*/ 378 w 808"/>
              <a:gd name="T15" fmla="*/ 520 h 550"/>
              <a:gd name="T16" fmla="*/ 306 w 808"/>
              <a:gd name="T17" fmla="*/ 548 h 550"/>
              <a:gd name="T18" fmla="*/ 288 w 808"/>
              <a:gd name="T19" fmla="*/ 528 h 550"/>
              <a:gd name="T20" fmla="*/ 253 w 808"/>
              <a:gd name="T21" fmla="*/ 483 h 550"/>
              <a:gd name="T22" fmla="*/ 122 w 808"/>
              <a:gd name="T23" fmla="*/ 382 h 550"/>
              <a:gd name="T24" fmla="*/ 241 w 808"/>
              <a:gd name="T25" fmla="*/ 2 h 550"/>
              <a:gd name="T26" fmla="*/ 312 w 808"/>
              <a:gd name="T27" fmla="*/ 6 h 550"/>
              <a:gd name="T28" fmla="*/ 300 w 808"/>
              <a:gd name="T29" fmla="*/ 24 h 550"/>
              <a:gd name="T30" fmla="*/ 281 w 808"/>
              <a:gd name="T31" fmla="*/ 41 h 550"/>
              <a:gd name="T32" fmla="*/ 257 w 808"/>
              <a:gd name="T33" fmla="*/ 8 h 550"/>
              <a:gd name="T34" fmla="*/ 156 w 808"/>
              <a:gd name="T35" fmla="*/ 392 h 550"/>
              <a:gd name="T36" fmla="*/ 241 w 808"/>
              <a:gd name="T37" fmla="*/ 326 h 550"/>
              <a:gd name="T38" fmla="*/ 266 w 808"/>
              <a:gd name="T39" fmla="*/ 396 h 550"/>
              <a:gd name="T40" fmla="*/ 175 w 808"/>
              <a:gd name="T41" fmla="*/ 408 h 550"/>
              <a:gd name="T42" fmla="*/ 323 w 808"/>
              <a:gd name="T43" fmla="*/ 489 h 550"/>
              <a:gd name="T44" fmla="*/ 419 w 808"/>
              <a:gd name="T45" fmla="*/ 435 h 550"/>
              <a:gd name="T46" fmla="*/ 337 w 808"/>
              <a:gd name="T47" fmla="*/ 495 h 550"/>
              <a:gd name="T48" fmla="*/ 362 w 808"/>
              <a:gd name="T49" fmla="*/ 494 h 550"/>
              <a:gd name="T50" fmla="*/ 314 w 808"/>
              <a:gd name="T51" fmla="*/ 520 h 550"/>
              <a:gd name="T52" fmla="*/ 307 w 808"/>
              <a:gd name="T53" fmla="*/ 513 h 550"/>
              <a:gd name="T54" fmla="*/ 322 w 808"/>
              <a:gd name="T55" fmla="*/ 535 h 550"/>
              <a:gd name="T56" fmla="*/ 508 w 808"/>
              <a:gd name="T57" fmla="*/ 406 h 550"/>
              <a:gd name="T58" fmla="*/ 485 w 808"/>
              <a:gd name="T59" fmla="*/ 395 h 550"/>
              <a:gd name="T60" fmla="*/ 215 w 808"/>
              <a:gd name="T61" fmla="*/ 403 h 550"/>
              <a:gd name="T62" fmla="*/ 271 w 808"/>
              <a:gd name="T63" fmla="*/ 352 h 550"/>
              <a:gd name="T64" fmla="*/ 175 w 808"/>
              <a:gd name="T65" fmla="*/ 399 h 550"/>
              <a:gd name="T66" fmla="*/ 551 w 808"/>
              <a:gd name="T67" fmla="*/ 360 h 550"/>
              <a:gd name="T68" fmla="*/ 587 w 808"/>
              <a:gd name="T69" fmla="*/ 346 h 550"/>
              <a:gd name="T70" fmla="*/ 579 w 808"/>
              <a:gd name="T71" fmla="*/ 334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8" h="550">
                <a:moveTo>
                  <a:pt x="485" y="395"/>
                </a:moveTo>
                <a:cubicBezTo>
                  <a:pt x="490" y="390"/>
                  <a:pt x="494" y="384"/>
                  <a:pt x="500" y="380"/>
                </a:cubicBezTo>
                <a:cubicBezTo>
                  <a:pt x="583" y="327"/>
                  <a:pt x="668" y="275"/>
                  <a:pt x="751" y="222"/>
                </a:cubicBezTo>
                <a:cubicBezTo>
                  <a:pt x="769" y="211"/>
                  <a:pt x="786" y="198"/>
                  <a:pt x="804" y="187"/>
                </a:cubicBezTo>
                <a:cubicBezTo>
                  <a:pt x="805" y="188"/>
                  <a:pt x="807" y="189"/>
                  <a:pt x="808" y="191"/>
                </a:cubicBezTo>
                <a:cubicBezTo>
                  <a:pt x="801" y="198"/>
                  <a:pt x="794" y="206"/>
                  <a:pt x="786" y="212"/>
                </a:cubicBezTo>
                <a:cubicBezTo>
                  <a:pt x="744" y="242"/>
                  <a:pt x="701" y="271"/>
                  <a:pt x="660" y="301"/>
                </a:cubicBezTo>
                <a:cubicBezTo>
                  <a:pt x="582" y="358"/>
                  <a:pt x="505" y="416"/>
                  <a:pt x="427" y="473"/>
                </a:cubicBezTo>
                <a:cubicBezTo>
                  <a:pt x="412" y="484"/>
                  <a:pt x="395" y="494"/>
                  <a:pt x="376" y="507"/>
                </a:cubicBezTo>
                <a:cubicBezTo>
                  <a:pt x="415" y="524"/>
                  <a:pt x="450" y="542"/>
                  <a:pt x="492" y="535"/>
                </a:cubicBezTo>
                <a:cubicBezTo>
                  <a:pt x="509" y="532"/>
                  <a:pt x="525" y="524"/>
                  <a:pt x="528" y="503"/>
                </a:cubicBezTo>
                <a:cubicBezTo>
                  <a:pt x="531" y="480"/>
                  <a:pt x="520" y="469"/>
                  <a:pt x="491" y="465"/>
                </a:cubicBezTo>
                <a:cubicBezTo>
                  <a:pt x="504" y="456"/>
                  <a:pt x="514" y="456"/>
                  <a:pt x="525" y="467"/>
                </a:cubicBezTo>
                <a:cubicBezTo>
                  <a:pt x="545" y="488"/>
                  <a:pt x="541" y="525"/>
                  <a:pt x="514" y="534"/>
                </a:cubicBezTo>
                <a:cubicBezTo>
                  <a:pt x="493" y="542"/>
                  <a:pt x="468" y="544"/>
                  <a:pt x="446" y="541"/>
                </a:cubicBezTo>
                <a:cubicBezTo>
                  <a:pt x="423" y="538"/>
                  <a:pt x="401" y="526"/>
                  <a:pt x="378" y="520"/>
                </a:cubicBezTo>
                <a:cubicBezTo>
                  <a:pt x="370" y="517"/>
                  <a:pt x="360" y="519"/>
                  <a:pt x="353" y="522"/>
                </a:cubicBezTo>
                <a:cubicBezTo>
                  <a:pt x="336" y="530"/>
                  <a:pt x="322" y="540"/>
                  <a:pt x="306" y="548"/>
                </a:cubicBezTo>
                <a:cubicBezTo>
                  <a:pt x="301" y="550"/>
                  <a:pt x="292" y="549"/>
                  <a:pt x="290" y="546"/>
                </a:cubicBezTo>
                <a:cubicBezTo>
                  <a:pt x="287" y="542"/>
                  <a:pt x="286" y="533"/>
                  <a:pt x="288" y="528"/>
                </a:cubicBezTo>
                <a:cubicBezTo>
                  <a:pt x="295" y="517"/>
                  <a:pt x="304" y="508"/>
                  <a:pt x="314" y="496"/>
                </a:cubicBezTo>
                <a:cubicBezTo>
                  <a:pt x="293" y="491"/>
                  <a:pt x="273" y="488"/>
                  <a:pt x="253" y="483"/>
                </a:cubicBezTo>
                <a:cubicBezTo>
                  <a:pt x="223" y="476"/>
                  <a:pt x="189" y="469"/>
                  <a:pt x="177" y="438"/>
                </a:cubicBezTo>
                <a:cubicBezTo>
                  <a:pt x="166" y="408"/>
                  <a:pt x="145" y="397"/>
                  <a:pt x="122" y="382"/>
                </a:cubicBezTo>
                <a:cubicBezTo>
                  <a:pt x="17" y="316"/>
                  <a:pt x="0" y="173"/>
                  <a:pt x="87" y="86"/>
                </a:cubicBezTo>
                <a:cubicBezTo>
                  <a:pt x="130" y="43"/>
                  <a:pt x="181" y="13"/>
                  <a:pt x="241" y="2"/>
                </a:cubicBezTo>
                <a:cubicBezTo>
                  <a:pt x="255" y="0"/>
                  <a:pt x="270" y="3"/>
                  <a:pt x="285" y="4"/>
                </a:cubicBezTo>
                <a:cubicBezTo>
                  <a:pt x="294" y="5"/>
                  <a:pt x="303" y="6"/>
                  <a:pt x="312" y="6"/>
                </a:cubicBezTo>
                <a:cubicBezTo>
                  <a:pt x="313" y="13"/>
                  <a:pt x="315" y="26"/>
                  <a:pt x="317" y="39"/>
                </a:cubicBezTo>
                <a:cubicBezTo>
                  <a:pt x="311" y="35"/>
                  <a:pt x="307" y="31"/>
                  <a:pt x="300" y="24"/>
                </a:cubicBezTo>
                <a:cubicBezTo>
                  <a:pt x="295" y="32"/>
                  <a:pt x="291" y="38"/>
                  <a:pt x="286" y="44"/>
                </a:cubicBezTo>
                <a:cubicBezTo>
                  <a:pt x="285" y="43"/>
                  <a:pt x="283" y="42"/>
                  <a:pt x="281" y="41"/>
                </a:cubicBezTo>
                <a:cubicBezTo>
                  <a:pt x="285" y="34"/>
                  <a:pt x="289" y="26"/>
                  <a:pt x="296" y="16"/>
                </a:cubicBezTo>
                <a:cubicBezTo>
                  <a:pt x="282" y="13"/>
                  <a:pt x="269" y="8"/>
                  <a:pt x="257" y="8"/>
                </a:cubicBezTo>
                <a:cubicBezTo>
                  <a:pt x="177" y="10"/>
                  <a:pt x="68" y="93"/>
                  <a:pt x="46" y="169"/>
                </a:cubicBezTo>
                <a:cubicBezTo>
                  <a:pt x="19" y="257"/>
                  <a:pt x="70" y="360"/>
                  <a:pt x="156" y="392"/>
                </a:cubicBezTo>
                <a:cubicBezTo>
                  <a:pt x="159" y="392"/>
                  <a:pt x="161" y="393"/>
                  <a:pt x="164" y="393"/>
                </a:cubicBezTo>
                <a:cubicBezTo>
                  <a:pt x="179" y="348"/>
                  <a:pt x="204" y="326"/>
                  <a:pt x="241" y="326"/>
                </a:cubicBezTo>
                <a:cubicBezTo>
                  <a:pt x="258" y="326"/>
                  <a:pt x="274" y="331"/>
                  <a:pt x="281" y="349"/>
                </a:cubicBezTo>
                <a:cubicBezTo>
                  <a:pt x="287" y="368"/>
                  <a:pt x="281" y="383"/>
                  <a:pt x="266" y="396"/>
                </a:cubicBezTo>
                <a:cubicBezTo>
                  <a:pt x="243" y="416"/>
                  <a:pt x="215" y="415"/>
                  <a:pt x="187" y="410"/>
                </a:cubicBezTo>
                <a:cubicBezTo>
                  <a:pt x="183" y="410"/>
                  <a:pt x="180" y="409"/>
                  <a:pt x="175" y="408"/>
                </a:cubicBezTo>
                <a:cubicBezTo>
                  <a:pt x="178" y="434"/>
                  <a:pt x="191" y="453"/>
                  <a:pt x="212" y="460"/>
                </a:cubicBezTo>
                <a:cubicBezTo>
                  <a:pt x="248" y="472"/>
                  <a:pt x="286" y="480"/>
                  <a:pt x="323" y="489"/>
                </a:cubicBezTo>
                <a:cubicBezTo>
                  <a:pt x="328" y="490"/>
                  <a:pt x="334" y="485"/>
                  <a:pt x="339" y="482"/>
                </a:cubicBezTo>
                <a:cubicBezTo>
                  <a:pt x="366" y="466"/>
                  <a:pt x="393" y="451"/>
                  <a:pt x="419" y="435"/>
                </a:cubicBezTo>
                <a:cubicBezTo>
                  <a:pt x="392" y="454"/>
                  <a:pt x="364" y="473"/>
                  <a:pt x="336" y="492"/>
                </a:cubicBezTo>
                <a:cubicBezTo>
                  <a:pt x="337" y="493"/>
                  <a:pt x="337" y="494"/>
                  <a:pt x="337" y="495"/>
                </a:cubicBezTo>
                <a:cubicBezTo>
                  <a:pt x="344" y="493"/>
                  <a:pt x="351" y="490"/>
                  <a:pt x="358" y="488"/>
                </a:cubicBezTo>
                <a:cubicBezTo>
                  <a:pt x="359" y="490"/>
                  <a:pt x="360" y="492"/>
                  <a:pt x="362" y="494"/>
                </a:cubicBezTo>
                <a:cubicBezTo>
                  <a:pt x="347" y="504"/>
                  <a:pt x="333" y="514"/>
                  <a:pt x="319" y="525"/>
                </a:cubicBezTo>
                <a:cubicBezTo>
                  <a:pt x="317" y="523"/>
                  <a:pt x="316" y="522"/>
                  <a:pt x="314" y="520"/>
                </a:cubicBezTo>
                <a:cubicBezTo>
                  <a:pt x="319" y="514"/>
                  <a:pt x="324" y="508"/>
                  <a:pt x="329" y="502"/>
                </a:cubicBezTo>
                <a:cubicBezTo>
                  <a:pt x="320" y="503"/>
                  <a:pt x="312" y="507"/>
                  <a:pt x="307" y="513"/>
                </a:cubicBezTo>
                <a:cubicBezTo>
                  <a:pt x="301" y="521"/>
                  <a:pt x="298" y="531"/>
                  <a:pt x="293" y="539"/>
                </a:cubicBezTo>
                <a:cubicBezTo>
                  <a:pt x="303" y="538"/>
                  <a:pt x="314" y="539"/>
                  <a:pt x="322" y="535"/>
                </a:cubicBezTo>
                <a:cubicBezTo>
                  <a:pt x="362" y="510"/>
                  <a:pt x="401" y="484"/>
                  <a:pt x="440" y="457"/>
                </a:cubicBezTo>
                <a:cubicBezTo>
                  <a:pt x="463" y="441"/>
                  <a:pt x="485" y="423"/>
                  <a:pt x="508" y="406"/>
                </a:cubicBezTo>
                <a:cubicBezTo>
                  <a:pt x="507" y="403"/>
                  <a:pt x="507" y="401"/>
                  <a:pt x="507" y="398"/>
                </a:cubicBezTo>
                <a:cubicBezTo>
                  <a:pt x="499" y="397"/>
                  <a:pt x="492" y="396"/>
                  <a:pt x="485" y="395"/>
                </a:cubicBezTo>
                <a:close/>
                <a:moveTo>
                  <a:pt x="175" y="399"/>
                </a:moveTo>
                <a:cubicBezTo>
                  <a:pt x="189" y="401"/>
                  <a:pt x="202" y="405"/>
                  <a:pt x="215" y="403"/>
                </a:cubicBezTo>
                <a:cubicBezTo>
                  <a:pt x="232" y="400"/>
                  <a:pt x="250" y="395"/>
                  <a:pt x="263" y="385"/>
                </a:cubicBezTo>
                <a:cubicBezTo>
                  <a:pt x="271" y="380"/>
                  <a:pt x="275" y="361"/>
                  <a:pt x="271" y="352"/>
                </a:cubicBezTo>
                <a:cubicBezTo>
                  <a:pt x="267" y="343"/>
                  <a:pt x="252" y="335"/>
                  <a:pt x="241" y="335"/>
                </a:cubicBezTo>
                <a:cubicBezTo>
                  <a:pt x="206" y="333"/>
                  <a:pt x="178" y="360"/>
                  <a:pt x="175" y="399"/>
                </a:cubicBezTo>
                <a:close/>
                <a:moveTo>
                  <a:pt x="551" y="352"/>
                </a:moveTo>
                <a:cubicBezTo>
                  <a:pt x="551" y="355"/>
                  <a:pt x="551" y="358"/>
                  <a:pt x="551" y="360"/>
                </a:cubicBezTo>
                <a:cubicBezTo>
                  <a:pt x="557" y="360"/>
                  <a:pt x="564" y="361"/>
                  <a:pt x="569" y="359"/>
                </a:cubicBezTo>
                <a:cubicBezTo>
                  <a:pt x="576" y="356"/>
                  <a:pt x="582" y="352"/>
                  <a:pt x="587" y="346"/>
                </a:cubicBezTo>
                <a:cubicBezTo>
                  <a:pt x="589" y="344"/>
                  <a:pt x="590" y="338"/>
                  <a:pt x="591" y="334"/>
                </a:cubicBezTo>
                <a:cubicBezTo>
                  <a:pt x="587" y="334"/>
                  <a:pt x="582" y="332"/>
                  <a:pt x="579" y="334"/>
                </a:cubicBezTo>
                <a:cubicBezTo>
                  <a:pt x="569" y="340"/>
                  <a:pt x="560" y="346"/>
                  <a:pt x="551" y="3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470525" y="2282825"/>
            <a:ext cx="273050" cy="247650"/>
          </a:xfrm>
          <a:custGeom>
            <a:avLst/>
            <a:gdLst>
              <a:gd name="T0" fmla="*/ 36 w 43"/>
              <a:gd name="T1" fmla="*/ 36 h 39"/>
              <a:gd name="T2" fmla="*/ 21 w 43"/>
              <a:gd name="T3" fmla="*/ 27 h 39"/>
              <a:gd name="T4" fmla="*/ 3 w 43"/>
              <a:gd name="T5" fmla="*/ 39 h 39"/>
              <a:gd name="T6" fmla="*/ 0 w 43"/>
              <a:gd name="T7" fmla="*/ 36 h 39"/>
              <a:gd name="T8" fmla="*/ 14 w 43"/>
              <a:gd name="T9" fmla="*/ 19 h 39"/>
              <a:gd name="T10" fmla="*/ 3 w 43"/>
              <a:gd name="T11" fmla="*/ 4 h 39"/>
              <a:gd name="T12" fmla="*/ 6 w 43"/>
              <a:gd name="T13" fmla="*/ 0 h 39"/>
              <a:gd name="T14" fmla="*/ 22 w 43"/>
              <a:gd name="T15" fmla="*/ 12 h 39"/>
              <a:gd name="T16" fmla="*/ 40 w 43"/>
              <a:gd name="T17" fmla="*/ 0 h 39"/>
              <a:gd name="T18" fmla="*/ 43 w 43"/>
              <a:gd name="T19" fmla="*/ 3 h 39"/>
              <a:gd name="T20" fmla="*/ 29 w 43"/>
              <a:gd name="T21" fmla="*/ 19 h 39"/>
              <a:gd name="T22" fmla="*/ 39 w 43"/>
              <a:gd name="T23" fmla="*/ 33 h 39"/>
              <a:gd name="T24" fmla="*/ 36 w 43"/>
              <a:gd name="T25" fmla="*/ 3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39">
                <a:moveTo>
                  <a:pt x="36" y="36"/>
                </a:moveTo>
                <a:cubicBezTo>
                  <a:pt x="31" y="33"/>
                  <a:pt x="26" y="30"/>
                  <a:pt x="21" y="27"/>
                </a:cubicBezTo>
                <a:cubicBezTo>
                  <a:pt x="15" y="31"/>
                  <a:pt x="9" y="35"/>
                  <a:pt x="3" y="39"/>
                </a:cubicBezTo>
                <a:cubicBezTo>
                  <a:pt x="2" y="38"/>
                  <a:pt x="1" y="37"/>
                  <a:pt x="0" y="36"/>
                </a:cubicBezTo>
                <a:cubicBezTo>
                  <a:pt x="4" y="31"/>
                  <a:pt x="9" y="25"/>
                  <a:pt x="14" y="19"/>
                </a:cubicBezTo>
                <a:cubicBezTo>
                  <a:pt x="10" y="14"/>
                  <a:pt x="6" y="9"/>
                  <a:pt x="3" y="4"/>
                </a:cubicBezTo>
                <a:cubicBezTo>
                  <a:pt x="4" y="2"/>
                  <a:pt x="5" y="1"/>
                  <a:pt x="6" y="0"/>
                </a:cubicBezTo>
                <a:cubicBezTo>
                  <a:pt x="11" y="4"/>
                  <a:pt x="16" y="7"/>
                  <a:pt x="22" y="12"/>
                </a:cubicBezTo>
                <a:cubicBezTo>
                  <a:pt x="27" y="8"/>
                  <a:pt x="34" y="4"/>
                  <a:pt x="40" y="0"/>
                </a:cubicBezTo>
                <a:cubicBezTo>
                  <a:pt x="41" y="1"/>
                  <a:pt x="42" y="2"/>
                  <a:pt x="43" y="3"/>
                </a:cubicBezTo>
                <a:cubicBezTo>
                  <a:pt x="38" y="8"/>
                  <a:pt x="34" y="13"/>
                  <a:pt x="29" y="19"/>
                </a:cubicBezTo>
                <a:cubicBezTo>
                  <a:pt x="32" y="24"/>
                  <a:pt x="35" y="28"/>
                  <a:pt x="39" y="33"/>
                </a:cubicBezTo>
                <a:cubicBezTo>
                  <a:pt x="38" y="34"/>
                  <a:pt x="37" y="35"/>
                  <a:pt x="36" y="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13425" y="2562225"/>
            <a:ext cx="271463" cy="260350"/>
          </a:xfrm>
          <a:custGeom>
            <a:avLst/>
            <a:gdLst>
              <a:gd name="T0" fmla="*/ 22 w 43"/>
              <a:gd name="T1" fmla="*/ 14 h 41"/>
              <a:gd name="T2" fmla="*/ 38 w 43"/>
              <a:gd name="T3" fmla="*/ 3 h 41"/>
              <a:gd name="T4" fmla="*/ 40 w 43"/>
              <a:gd name="T5" fmla="*/ 6 h 41"/>
              <a:gd name="T6" fmla="*/ 29 w 43"/>
              <a:gd name="T7" fmla="*/ 21 h 41"/>
              <a:gd name="T8" fmla="*/ 43 w 43"/>
              <a:gd name="T9" fmla="*/ 37 h 41"/>
              <a:gd name="T10" fmla="*/ 39 w 43"/>
              <a:gd name="T11" fmla="*/ 41 h 41"/>
              <a:gd name="T12" fmla="*/ 21 w 43"/>
              <a:gd name="T13" fmla="*/ 29 h 41"/>
              <a:gd name="T14" fmla="*/ 6 w 43"/>
              <a:gd name="T15" fmla="*/ 39 h 41"/>
              <a:gd name="T16" fmla="*/ 3 w 43"/>
              <a:gd name="T17" fmla="*/ 37 h 41"/>
              <a:gd name="T18" fmla="*/ 14 w 43"/>
              <a:gd name="T19" fmla="*/ 21 h 41"/>
              <a:gd name="T20" fmla="*/ 0 w 43"/>
              <a:gd name="T21" fmla="*/ 3 h 41"/>
              <a:gd name="T22" fmla="*/ 4 w 43"/>
              <a:gd name="T23" fmla="*/ 0 h 41"/>
              <a:gd name="T24" fmla="*/ 22 w 43"/>
              <a:gd name="T25" fmla="*/ 1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41">
                <a:moveTo>
                  <a:pt x="22" y="14"/>
                </a:moveTo>
                <a:cubicBezTo>
                  <a:pt x="28" y="10"/>
                  <a:pt x="33" y="6"/>
                  <a:pt x="38" y="3"/>
                </a:cubicBezTo>
                <a:cubicBezTo>
                  <a:pt x="38" y="4"/>
                  <a:pt x="39" y="5"/>
                  <a:pt x="40" y="6"/>
                </a:cubicBezTo>
                <a:cubicBezTo>
                  <a:pt x="37" y="11"/>
                  <a:pt x="33" y="16"/>
                  <a:pt x="29" y="21"/>
                </a:cubicBezTo>
                <a:cubicBezTo>
                  <a:pt x="34" y="27"/>
                  <a:pt x="38" y="32"/>
                  <a:pt x="43" y="37"/>
                </a:cubicBezTo>
                <a:cubicBezTo>
                  <a:pt x="41" y="39"/>
                  <a:pt x="40" y="40"/>
                  <a:pt x="39" y="41"/>
                </a:cubicBezTo>
                <a:cubicBezTo>
                  <a:pt x="34" y="37"/>
                  <a:pt x="28" y="33"/>
                  <a:pt x="21" y="29"/>
                </a:cubicBezTo>
                <a:cubicBezTo>
                  <a:pt x="17" y="32"/>
                  <a:pt x="12" y="36"/>
                  <a:pt x="6" y="39"/>
                </a:cubicBezTo>
                <a:cubicBezTo>
                  <a:pt x="5" y="38"/>
                  <a:pt x="4" y="37"/>
                  <a:pt x="3" y="37"/>
                </a:cubicBezTo>
                <a:cubicBezTo>
                  <a:pt x="7" y="31"/>
                  <a:pt x="10" y="26"/>
                  <a:pt x="14" y="21"/>
                </a:cubicBezTo>
                <a:cubicBezTo>
                  <a:pt x="9" y="15"/>
                  <a:pt x="5" y="9"/>
                  <a:pt x="0" y="3"/>
                </a:cubicBezTo>
                <a:cubicBezTo>
                  <a:pt x="1" y="2"/>
                  <a:pt x="3" y="1"/>
                  <a:pt x="4" y="0"/>
                </a:cubicBezTo>
                <a:cubicBezTo>
                  <a:pt x="9" y="4"/>
                  <a:pt x="15" y="9"/>
                  <a:pt x="22" y="1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232650" y="1330325"/>
            <a:ext cx="247650" cy="254000"/>
          </a:xfrm>
          <a:custGeom>
            <a:avLst/>
            <a:gdLst>
              <a:gd name="T0" fmla="*/ 35 w 39"/>
              <a:gd name="T1" fmla="*/ 40 h 40"/>
              <a:gd name="T2" fmla="*/ 20 w 39"/>
              <a:gd name="T3" fmla="*/ 28 h 40"/>
              <a:gd name="T4" fmla="*/ 3 w 39"/>
              <a:gd name="T5" fmla="*/ 40 h 40"/>
              <a:gd name="T6" fmla="*/ 0 w 39"/>
              <a:gd name="T7" fmla="*/ 37 h 40"/>
              <a:gd name="T8" fmla="*/ 12 w 39"/>
              <a:gd name="T9" fmla="*/ 20 h 40"/>
              <a:gd name="T10" fmla="*/ 3 w 39"/>
              <a:gd name="T11" fmla="*/ 3 h 40"/>
              <a:gd name="T12" fmla="*/ 6 w 39"/>
              <a:gd name="T13" fmla="*/ 0 h 40"/>
              <a:gd name="T14" fmla="*/ 20 w 39"/>
              <a:gd name="T15" fmla="*/ 10 h 40"/>
              <a:gd name="T16" fmla="*/ 33 w 39"/>
              <a:gd name="T17" fmla="*/ 0 h 40"/>
              <a:gd name="T18" fmla="*/ 36 w 39"/>
              <a:gd name="T19" fmla="*/ 2 h 40"/>
              <a:gd name="T20" fmla="*/ 27 w 39"/>
              <a:gd name="T21" fmla="*/ 20 h 40"/>
              <a:gd name="T22" fmla="*/ 39 w 39"/>
              <a:gd name="T23" fmla="*/ 37 h 40"/>
              <a:gd name="T24" fmla="*/ 35 w 39"/>
              <a:gd name="T2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40">
                <a:moveTo>
                  <a:pt x="35" y="40"/>
                </a:moveTo>
                <a:cubicBezTo>
                  <a:pt x="31" y="36"/>
                  <a:pt x="26" y="32"/>
                  <a:pt x="20" y="28"/>
                </a:cubicBezTo>
                <a:cubicBezTo>
                  <a:pt x="14" y="32"/>
                  <a:pt x="9" y="36"/>
                  <a:pt x="3" y="40"/>
                </a:cubicBezTo>
                <a:cubicBezTo>
                  <a:pt x="2" y="39"/>
                  <a:pt x="1" y="38"/>
                  <a:pt x="0" y="37"/>
                </a:cubicBezTo>
                <a:cubicBezTo>
                  <a:pt x="4" y="32"/>
                  <a:pt x="8" y="26"/>
                  <a:pt x="12" y="20"/>
                </a:cubicBezTo>
                <a:cubicBezTo>
                  <a:pt x="10" y="15"/>
                  <a:pt x="7" y="9"/>
                  <a:pt x="3" y="3"/>
                </a:cubicBezTo>
                <a:cubicBezTo>
                  <a:pt x="4" y="2"/>
                  <a:pt x="5" y="1"/>
                  <a:pt x="6" y="0"/>
                </a:cubicBezTo>
                <a:cubicBezTo>
                  <a:pt x="10" y="4"/>
                  <a:pt x="15" y="7"/>
                  <a:pt x="20" y="10"/>
                </a:cubicBezTo>
                <a:cubicBezTo>
                  <a:pt x="24" y="7"/>
                  <a:pt x="28" y="4"/>
                  <a:pt x="33" y="0"/>
                </a:cubicBezTo>
                <a:cubicBezTo>
                  <a:pt x="34" y="1"/>
                  <a:pt x="35" y="1"/>
                  <a:pt x="36" y="2"/>
                </a:cubicBezTo>
                <a:cubicBezTo>
                  <a:pt x="34" y="8"/>
                  <a:pt x="31" y="13"/>
                  <a:pt x="27" y="20"/>
                </a:cubicBezTo>
                <a:cubicBezTo>
                  <a:pt x="31" y="25"/>
                  <a:pt x="35" y="31"/>
                  <a:pt x="39" y="37"/>
                </a:cubicBezTo>
                <a:cubicBezTo>
                  <a:pt x="38" y="38"/>
                  <a:pt x="37" y="39"/>
                  <a:pt x="35" y="4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838825" y="1349375"/>
            <a:ext cx="239713" cy="247650"/>
          </a:xfrm>
          <a:custGeom>
            <a:avLst/>
            <a:gdLst>
              <a:gd name="T0" fmla="*/ 36 w 38"/>
              <a:gd name="T1" fmla="*/ 3 h 39"/>
              <a:gd name="T2" fmla="*/ 27 w 38"/>
              <a:gd name="T3" fmla="*/ 18 h 39"/>
              <a:gd name="T4" fmla="*/ 38 w 38"/>
              <a:gd name="T5" fmla="*/ 31 h 39"/>
              <a:gd name="T6" fmla="*/ 36 w 38"/>
              <a:gd name="T7" fmla="*/ 34 h 39"/>
              <a:gd name="T8" fmla="*/ 18 w 38"/>
              <a:gd name="T9" fmla="*/ 26 h 39"/>
              <a:gd name="T10" fmla="*/ 5 w 38"/>
              <a:gd name="T11" fmla="*/ 39 h 39"/>
              <a:gd name="T12" fmla="*/ 1 w 38"/>
              <a:gd name="T13" fmla="*/ 36 h 39"/>
              <a:gd name="T14" fmla="*/ 11 w 38"/>
              <a:gd name="T15" fmla="*/ 19 h 39"/>
              <a:gd name="T16" fmla="*/ 0 w 38"/>
              <a:gd name="T17" fmla="*/ 3 h 39"/>
              <a:gd name="T18" fmla="*/ 3 w 38"/>
              <a:gd name="T19" fmla="*/ 0 h 39"/>
              <a:gd name="T20" fmla="*/ 18 w 38"/>
              <a:gd name="T21" fmla="*/ 10 h 39"/>
              <a:gd name="T22" fmla="*/ 33 w 38"/>
              <a:gd name="T23" fmla="*/ 0 h 39"/>
              <a:gd name="T24" fmla="*/ 36 w 38"/>
              <a:gd name="T25" fmla="*/ 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" h="39">
                <a:moveTo>
                  <a:pt x="36" y="3"/>
                </a:moveTo>
                <a:cubicBezTo>
                  <a:pt x="33" y="8"/>
                  <a:pt x="30" y="13"/>
                  <a:pt x="27" y="18"/>
                </a:cubicBezTo>
                <a:cubicBezTo>
                  <a:pt x="30" y="22"/>
                  <a:pt x="34" y="27"/>
                  <a:pt x="38" y="31"/>
                </a:cubicBezTo>
                <a:cubicBezTo>
                  <a:pt x="37" y="32"/>
                  <a:pt x="37" y="33"/>
                  <a:pt x="36" y="34"/>
                </a:cubicBezTo>
                <a:cubicBezTo>
                  <a:pt x="30" y="32"/>
                  <a:pt x="25" y="29"/>
                  <a:pt x="18" y="26"/>
                </a:cubicBezTo>
                <a:cubicBezTo>
                  <a:pt x="14" y="30"/>
                  <a:pt x="9" y="35"/>
                  <a:pt x="5" y="39"/>
                </a:cubicBezTo>
                <a:cubicBezTo>
                  <a:pt x="3" y="38"/>
                  <a:pt x="2" y="37"/>
                  <a:pt x="1" y="36"/>
                </a:cubicBezTo>
                <a:cubicBezTo>
                  <a:pt x="4" y="31"/>
                  <a:pt x="7" y="25"/>
                  <a:pt x="11" y="19"/>
                </a:cubicBezTo>
                <a:cubicBezTo>
                  <a:pt x="8" y="14"/>
                  <a:pt x="4" y="9"/>
                  <a:pt x="0" y="3"/>
                </a:cubicBezTo>
                <a:cubicBezTo>
                  <a:pt x="1" y="2"/>
                  <a:pt x="2" y="1"/>
                  <a:pt x="3" y="0"/>
                </a:cubicBezTo>
                <a:cubicBezTo>
                  <a:pt x="8" y="4"/>
                  <a:pt x="13" y="7"/>
                  <a:pt x="18" y="10"/>
                </a:cubicBezTo>
                <a:cubicBezTo>
                  <a:pt x="23" y="7"/>
                  <a:pt x="28" y="3"/>
                  <a:pt x="33" y="0"/>
                </a:cubicBezTo>
                <a:cubicBezTo>
                  <a:pt x="34" y="1"/>
                  <a:pt x="35" y="2"/>
                  <a:pt x="36" y="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489575" y="1990725"/>
            <a:ext cx="260350" cy="241300"/>
          </a:xfrm>
          <a:custGeom>
            <a:avLst/>
            <a:gdLst>
              <a:gd name="T0" fmla="*/ 38 w 41"/>
              <a:gd name="T1" fmla="*/ 0 h 38"/>
              <a:gd name="T2" fmla="*/ 30 w 41"/>
              <a:gd name="T3" fmla="*/ 16 h 38"/>
              <a:gd name="T4" fmla="*/ 41 w 41"/>
              <a:gd name="T5" fmla="*/ 33 h 38"/>
              <a:gd name="T6" fmla="*/ 38 w 41"/>
              <a:gd name="T7" fmla="*/ 36 h 38"/>
              <a:gd name="T8" fmla="*/ 22 w 41"/>
              <a:gd name="T9" fmla="*/ 25 h 38"/>
              <a:gd name="T10" fmla="*/ 2 w 41"/>
              <a:gd name="T11" fmla="*/ 38 h 38"/>
              <a:gd name="T12" fmla="*/ 0 w 41"/>
              <a:gd name="T13" fmla="*/ 34 h 38"/>
              <a:gd name="T14" fmla="*/ 15 w 41"/>
              <a:gd name="T15" fmla="*/ 18 h 38"/>
              <a:gd name="T16" fmla="*/ 8 w 41"/>
              <a:gd name="T17" fmla="*/ 6 h 38"/>
              <a:gd name="T18" fmla="*/ 38 w 41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38">
                <a:moveTo>
                  <a:pt x="38" y="0"/>
                </a:moveTo>
                <a:cubicBezTo>
                  <a:pt x="36" y="5"/>
                  <a:pt x="33" y="11"/>
                  <a:pt x="30" y="16"/>
                </a:cubicBezTo>
                <a:cubicBezTo>
                  <a:pt x="33" y="22"/>
                  <a:pt x="37" y="28"/>
                  <a:pt x="41" y="33"/>
                </a:cubicBezTo>
                <a:cubicBezTo>
                  <a:pt x="40" y="34"/>
                  <a:pt x="39" y="35"/>
                  <a:pt x="38" y="36"/>
                </a:cubicBezTo>
                <a:cubicBezTo>
                  <a:pt x="33" y="33"/>
                  <a:pt x="28" y="29"/>
                  <a:pt x="22" y="25"/>
                </a:cubicBezTo>
                <a:cubicBezTo>
                  <a:pt x="16" y="29"/>
                  <a:pt x="9" y="33"/>
                  <a:pt x="2" y="38"/>
                </a:cubicBezTo>
                <a:cubicBezTo>
                  <a:pt x="2" y="36"/>
                  <a:pt x="1" y="35"/>
                  <a:pt x="0" y="34"/>
                </a:cubicBezTo>
                <a:cubicBezTo>
                  <a:pt x="4" y="29"/>
                  <a:pt x="9" y="24"/>
                  <a:pt x="15" y="18"/>
                </a:cubicBezTo>
                <a:cubicBezTo>
                  <a:pt x="12" y="14"/>
                  <a:pt x="10" y="9"/>
                  <a:pt x="8" y="6"/>
                </a:cubicBezTo>
                <a:cubicBezTo>
                  <a:pt x="18" y="4"/>
                  <a:pt x="28" y="2"/>
                  <a:pt x="3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154738" y="2574925"/>
            <a:ext cx="292100" cy="254000"/>
          </a:xfrm>
          <a:custGeom>
            <a:avLst/>
            <a:gdLst>
              <a:gd name="T0" fmla="*/ 41 w 46"/>
              <a:gd name="T1" fmla="*/ 3 h 40"/>
              <a:gd name="T2" fmla="*/ 31 w 46"/>
              <a:gd name="T3" fmla="*/ 18 h 40"/>
              <a:gd name="T4" fmla="*/ 46 w 46"/>
              <a:gd name="T5" fmla="*/ 35 h 40"/>
              <a:gd name="T6" fmla="*/ 43 w 46"/>
              <a:gd name="T7" fmla="*/ 39 h 40"/>
              <a:gd name="T8" fmla="*/ 23 w 46"/>
              <a:gd name="T9" fmla="*/ 26 h 40"/>
              <a:gd name="T10" fmla="*/ 4 w 46"/>
              <a:gd name="T11" fmla="*/ 40 h 40"/>
              <a:gd name="T12" fmla="*/ 0 w 46"/>
              <a:gd name="T13" fmla="*/ 36 h 40"/>
              <a:gd name="T14" fmla="*/ 15 w 46"/>
              <a:gd name="T15" fmla="*/ 18 h 40"/>
              <a:gd name="T16" fmla="*/ 6 w 46"/>
              <a:gd name="T17" fmla="*/ 4 h 40"/>
              <a:gd name="T18" fmla="*/ 8 w 46"/>
              <a:gd name="T19" fmla="*/ 1 h 40"/>
              <a:gd name="T20" fmla="*/ 23 w 46"/>
              <a:gd name="T21" fmla="*/ 10 h 40"/>
              <a:gd name="T22" fmla="*/ 39 w 46"/>
              <a:gd name="T23" fmla="*/ 0 h 40"/>
              <a:gd name="T24" fmla="*/ 41 w 46"/>
              <a:gd name="T2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" h="40">
                <a:moveTo>
                  <a:pt x="41" y="3"/>
                </a:moveTo>
                <a:cubicBezTo>
                  <a:pt x="38" y="8"/>
                  <a:pt x="35" y="13"/>
                  <a:pt x="31" y="18"/>
                </a:cubicBezTo>
                <a:cubicBezTo>
                  <a:pt x="36" y="24"/>
                  <a:pt x="41" y="29"/>
                  <a:pt x="46" y="35"/>
                </a:cubicBezTo>
                <a:cubicBezTo>
                  <a:pt x="45" y="36"/>
                  <a:pt x="44" y="37"/>
                  <a:pt x="43" y="39"/>
                </a:cubicBezTo>
                <a:cubicBezTo>
                  <a:pt x="36" y="34"/>
                  <a:pt x="30" y="30"/>
                  <a:pt x="23" y="26"/>
                </a:cubicBezTo>
                <a:cubicBezTo>
                  <a:pt x="17" y="30"/>
                  <a:pt x="10" y="35"/>
                  <a:pt x="4" y="40"/>
                </a:cubicBezTo>
                <a:cubicBezTo>
                  <a:pt x="3" y="38"/>
                  <a:pt x="2" y="37"/>
                  <a:pt x="0" y="36"/>
                </a:cubicBezTo>
                <a:cubicBezTo>
                  <a:pt x="5" y="30"/>
                  <a:pt x="9" y="25"/>
                  <a:pt x="15" y="18"/>
                </a:cubicBezTo>
                <a:cubicBezTo>
                  <a:pt x="12" y="14"/>
                  <a:pt x="9" y="9"/>
                  <a:pt x="6" y="4"/>
                </a:cubicBezTo>
                <a:cubicBezTo>
                  <a:pt x="6" y="3"/>
                  <a:pt x="7" y="2"/>
                  <a:pt x="8" y="1"/>
                </a:cubicBezTo>
                <a:cubicBezTo>
                  <a:pt x="13" y="4"/>
                  <a:pt x="18" y="7"/>
                  <a:pt x="23" y="10"/>
                </a:cubicBezTo>
                <a:cubicBezTo>
                  <a:pt x="28" y="7"/>
                  <a:pt x="34" y="4"/>
                  <a:pt x="39" y="0"/>
                </a:cubicBezTo>
                <a:cubicBezTo>
                  <a:pt x="40" y="1"/>
                  <a:pt x="41" y="2"/>
                  <a:pt x="41" y="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883400" y="2835275"/>
            <a:ext cx="254000" cy="254000"/>
          </a:xfrm>
          <a:custGeom>
            <a:avLst/>
            <a:gdLst>
              <a:gd name="T0" fmla="*/ 6 w 40"/>
              <a:gd name="T1" fmla="*/ 1 h 40"/>
              <a:gd name="T2" fmla="*/ 24 w 40"/>
              <a:gd name="T3" fmla="*/ 14 h 40"/>
              <a:gd name="T4" fmla="*/ 34 w 40"/>
              <a:gd name="T5" fmla="*/ 0 h 40"/>
              <a:gd name="T6" fmla="*/ 37 w 40"/>
              <a:gd name="T7" fmla="*/ 2 h 40"/>
              <a:gd name="T8" fmla="*/ 28 w 40"/>
              <a:gd name="T9" fmla="*/ 21 h 40"/>
              <a:gd name="T10" fmla="*/ 40 w 40"/>
              <a:gd name="T11" fmla="*/ 37 h 40"/>
              <a:gd name="T12" fmla="*/ 37 w 40"/>
              <a:gd name="T13" fmla="*/ 40 h 40"/>
              <a:gd name="T14" fmla="*/ 20 w 40"/>
              <a:gd name="T15" fmla="*/ 28 h 40"/>
              <a:gd name="T16" fmla="*/ 3 w 40"/>
              <a:gd name="T17" fmla="*/ 39 h 40"/>
              <a:gd name="T18" fmla="*/ 0 w 40"/>
              <a:gd name="T19" fmla="*/ 36 h 40"/>
              <a:gd name="T20" fmla="*/ 14 w 40"/>
              <a:gd name="T21" fmla="*/ 20 h 40"/>
              <a:gd name="T22" fmla="*/ 3 w 40"/>
              <a:gd name="T23" fmla="*/ 4 h 40"/>
              <a:gd name="T24" fmla="*/ 6 w 40"/>
              <a:gd name="T25" fmla="*/ 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40">
                <a:moveTo>
                  <a:pt x="6" y="1"/>
                </a:moveTo>
                <a:cubicBezTo>
                  <a:pt x="11" y="4"/>
                  <a:pt x="16" y="8"/>
                  <a:pt x="24" y="14"/>
                </a:cubicBezTo>
                <a:cubicBezTo>
                  <a:pt x="27" y="10"/>
                  <a:pt x="31" y="5"/>
                  <a:pt x="34" y="0"/>
                </a:cubicBezTo>
                <a:cubicBezTo>
                  <a:pt x="35" y="1"/>
                  <a:pt x="36" y="1"/>
                  <a:pt x="37" y="2"/>
                </a:cubicBezTo>
                <a:cubicBezTo>
                  <a:pt x="34" y="8"/>
                  <a:pt x="31" y="14"/>
                  <a:pt x="28" y="21"/>
                </a:cubicBezTo>
                <a:cubicBezTo>
                  <a:pt x="32" y="26"/>
                  <a:pt x="36" y="32"/>
                  <a:pt x="40" y="37"/>
                </a:cubicBezTo>
                <a:cubicBezTo>
                  <a:pt x="39" y="38"/>
                  <a:pt x="38" y="39"/>
                  <a:pt x="37" y="40"/>
                </a:cubicBezTo>
                <a:cubicBezTo>
                  <a:pt x="32" y="36"/>
                  <a:pt x="26" y="32"/>
                  <a:pt x="20" y="28"/>
                </a:cubicBezTo>
                <a:cubicBezTo>
                  <a:pt x="15" y="32"/>
                  <a:pt x="9" y="36"/>
                  <a:pt x="3" y="39"/>
                </a:cubicBezTo>
                <a:cubicBezTo>
                  <a:pt x="2" y="38"/>
                  <a:pt x="1" y="37"/>
                  <a:pt x="0" y="36"/>
                </a:cubicBezTo>
                <a:cubicBezTo>
                  <a:pt x="4" y="31"/>
                  <a:pt x="9" y="26"/>
                  <a:pt x="14" y="20"/>
                </a:cubicBezTo>
                <a:cubicBezTo>
                  <a:pt x="10" y="14"/>
                  <a:pt x="7" y="9"/>
                  <a:pt x="3" y="4"/>
                </a:cubicBezTo>
                <a:cubicBezTo>
                  <a:pt x="4" y="3"/>
                  <a:pt x="5" y="2"/>
                  <a:pt x="6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5819775" y="2282825"/>
            <a:ext cx="258763" cy="247650"/>
          </a:xfrm>
          <a:custGeom>
            <a:avLst/>
            <a:gdLst>
              <a:gd name="T0" fmla="*/ 38 w 41"/>
              <a:gd name="T1" fmla="*/ 38 h 39"/>
              <a:gd name="T2" fmla="*/ 22 w 41"/>
              <a:gd name="T3" fmla="*/ 26 h 39"/>
              <a:gd name="T4" fmla="*/ 3 w 41"/>
              <a:gd name="T5" fmla="*/ 39 h 39"/>
              <a:gd name="T6" fmla="*/ 0 w 41"/>
              <a:gd name="T7" fmla="*/ 35 h 39"/>
              <a:gd name="T8" fmla="*/ 14 w 41"/>
              <a:gd name="T9" fmla="*/ 19 h 39"/>
              <a:gd name="T10" fmla="*/ 6 w 41"/>
              <a:gd name="T11" fmla="*/ 3 h 39"/>
              <a:gd name="T12" fmla="*/ 8 w 41"/>
              <a:gd name="T13" fmla="*/ 1 h 39"/>
              <a:gd name="T14" fmla="*/ 22 w 41"/>
              <a:gd name="T15" fmla="*/ 11 h 39"/>
              <a:gd name="T16" fmla="*/ 38 w 41"/>
              <a:gd name="T17" fmla="*/ 0 h 39"/>
              <a:gd name="T18" fmla="*/ 41 w 41"/>
              <a:gd name="T19" fmla="*/ 3 h 39"/>
              <a:gd name="T20" fmla="*/ 30 w 41"/>
              <a:gd name="T21" fmla="*/ 19 h 39"/>
              <a:gd name="T22" fmla="*/ 41 w 41"/>
              <a:gd name="T23" fmla="*/ 34 h 39"/>
              <a:gd name="T24" fmla="*/ 38 w 41"/>
              <a:gd name="T25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39">
                <a:moveTo>
                  <a:pt x="38" y="38"/>
                </a:moveTo>
                <a:cubicBezTo>
                  <a:pt x="33" y="34"/>
                  <a:pt x="28" y="31"/>
                  <a:pt x="22" y="26"/>
                </a:cubicBezTo>
                <a:cubicBezTo>
                  <a:pt x="16" y="30"/>
                  <a:pt x="10" y="34"/>
                  <a:pt x="3" y="39"/>
                </a:cubicBezTo>
                <a:cubicBezTo>
                  <a:pt x="2" y="37"/>
                  <a:pt x="1" y="36"/>
                  <a:pt x="0" y="35"/>
                </a:cubicBezTo>
                <a:cubicBezTo>
                  <a:pt x="4" y="30"/>
                  <a:pt x="9" y="25"/>
                  <a:pt x="14" y="19"/>
                </a:cubicBezTo>
                <a:cubicBezTo>
                  <a:pt x="11" y="14"/>
                  <a:pt x="9" y="9"/>
                  <a:pt x="6" y="3"/>
                </a:cubicBezTo>
                <a:cubicBezTo>
                  <a:pt x="7" y="3"/>
                  <a:pt x="7" y="2"/>
                  <a:pt x="8" y="1"/>
                </a:cubicBezTo>
                <a:cubicBezTo>
                  <a:pt x="13" y="4"/>
                  <a:pt x="17" y="7"/>
                  <a:pt x="22" y="11"/>
                </a:cubicBezTo>
                <a:cubicBezTo>
                  <a:pt x="27" y="8"/>
                  <a:pt x="33" y="4"/>
                  <a:pt x="38" y="0"/>
                </a:cubicBezTo>
                <a:cubicBezTo>
                  <a:pt x="39" y="1"/>
                  <a:pt x="40" y="2"/>
                  <a:pt x="41" y="3"/>
                </a:cubicBezTo>
                <a:cubicBezTo>
                  <a:pt x="38" y="8"/>
                  <a:pt x="34" y="14"/>
                  <a:pt x="30" y="19"/>
                </a:cubicBezTo>
                <a:cubicBezTo>
                  <a:pt x="34" y="24"/>
                  <a:pt x="38" y="29"/>
                  <a:pt x="41" y="34"/>
                </a:cubicBezTo>
                <a:cubicBezTo>
                  <a:pt x="40" y="36"/>
                  <a:pt x="39" y="37"/>
                  <a:pt x="38" y="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167438" y="2289175"/>
            <a:ext cx="304800" cy="222250"/>
          </a:xfrm>
          <a:custGeom>
            <a:avLst/>
            <a:gdLst>
              <a:gd name="T0" fmla="*/ 14 w 48"/>
              <a:gd name="T1" fmla="*/ 14 h 35"/>
              <a:gd name="T2" fmla="*/ 8 w 48"/>
              <a:gd name="T3" fmla="*/ 4 h 35"/>
              <a:gd name="T4" fmla="*/ 41 w 48"/>
              <a:gd name="T5" fmla="*/ 0 h 35"/>
              <a:gd name="T6" fmla="*/ 29 w 48"/>
              <a:gd name="T7" fmla="*/ 18 h 35"/>
              <a:gd name="T8" fmla="*/ 48 w 48"/>
              <a:gd name="T9" fmla="*/ 28 h 35"/>
              <a:gd name="T10" fmla="*/ 43 w 48"/>
              <a:gd name="T11" fmla="*/ 34 h 35"/>
              <a:gd name="T12" fmla="*/ 22 w 48"/>
              <a:gd name="T13" fmla="*/ 21 h 35"/>
              <a:gd name="T14" fmla="*/ 4 w 48"/>
              <a:gd name="T15" fmla="*/ 35 h 35"/>
              <a:gd name="T16" fmla="*/ 0 w 48"/>
              <a:gd name="T17" fmla="*/ 32 h 35"/>
              <a:gd name="T18" fmla="*/ 14 w 48"/>
              <a:gd name="T19" fmla="*/ 1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35">
                <a:moveTo>
                  <a:pt x="14" y="14"/>
                </a:moveTo>
                <a:cubicBezTo>
                  <a:pt x="12" y="10"/>
                  <a:pt x="9" y="6"/>
                  <a:pt x="8" y="4"/>
                </a:cubicBezTo>
                <a:cubicBezTo>
                  <a:pt x="19" y="3"/>
                  <a:pt x="30" y="2"/>
                  <a:pt x="41" y="0"/>
                </a:cubicBezTo>
                <a:cubicBezTo>
                  <a:pt x="38" y="5"/>
                  <a:pt x="34" y="10"/>
                  <a:pt x="29" y="18"/>
                </a:cubicBezTo>
                <a:cubicBezTo>
                  <a:pt x="35" y="22"/>
                  <a:pt x="41" y="25"/>
                  <a:pt x="48" y="28"/>
                </a:cubicBezTo>
                <a:cubicBezTo>
                  <a:pt x="46" y="30"/>
                  <a:pt x="44" y="32"/>
                  <a:pt x="43" y="34"/>
                </a:cubicBezTo>
                <a:cubicBezTo>
                  <a:pt x="36" y="30"/>
                  <a:pt x="29" y="26"/>
                  <a:pt x="22" y="21"/>
                </a:cubicBezTo>
                <a:cubicBezTo>
                  <a:pt x="16" y="26"/>
                  <a:pt x="10" y="31"/>
                  <a:pt x="4" y="35"/>
                </a:cubicBezTo>
                <a:cubicBezTo>
                  <a:pt x="3" y="34"/>
                  <a:pt x="2" y="33"/>
                  <a:pt x="0" y="32"/>
                </a:cubicBezTo>
                <a:cubicBezTo>
                  <a:pt x="4" y="27"/>
                  <a:pt x="8" y="22"/>
                  <a:pt x="14" y="1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529388" y="2867025"/>
            <a:ext cx="247650" cy="247650"/>
          </a:xfrm>
          <a:custGeom>
            <a:avLst/>
            <a:gdLst>
              <a:gd name="T0" fmla="*/ 27 w 39"/>
              <a:gd name="T1" fmla="*/ 19 h 39"/>
              <a:gd name="T2" fmla="*/ 39 w 39"/>
              <a:gd name="T3" fmla="*/ 35 h 39"/>
              <a:gd name="T4" fmla="*/ 36 w 39"/>
              <a:gd name="T5" fmla="*/ 39 h 39"/>
              <a:gd name="T6" fmla="*/ 19 w 39"/>
              <a:gd name="T7" fmla="*/ 27 h 39"/>
              <a:gd name="T8" fmla="*/ 3 w 39"/>
              <a:gd name="T9" fmla="*/ 37 h 39"/>
              <a:gd name="T10" fmla="*/ 0 w 39"/>
              <a:gd name="T11" fmla="*/ 35 h 39"/>
              <a:gd name="T12" fmla="*/ 11 w 39"/>
              <a:gd name="T13" fmla="*/ 19 h 39"/>
              <a:gd name="T14" fmla="*/ 2 w 39"/>
              <a:gd name="T15" fmla="*/ 2 h 39"/>
              <a:gd name="T16" fmla="*/ 5 w 39"/>
              <a:gd name="T17" fmla="*/ 0 h 39"/>
              <a:gd name="T18" fmla="*/ 20 w 39"/>
              <a:gd name="T19" fmla="*/ 10 h 39"/>
              <a:gd name="T20" fmla="*/ 32 w 39"/>
              <a:gd name="T21" fmla="*/ 0 h 39"/>
              <a:gd name="T22" fmla="*/ 35 w 39"/>
              <a:gd name="T23" fmla="*/ 2 h 39"/>
              <a:gd name="T24" fmla="*/ 27 w 39"/>
              <a:gd name="T25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39">
                <a:moveTo>
                  <a:pt x="27" y="19"/>
                </a:moveTo>
                <a:cubicBezTo>
                  <a:pt x="31" y="25"/>
                  <a:pt x="35" y="30"/>
                  <a:pt x="39" y="35"/>
                </a:cubicBezTo>
                <a:cubicBezTo>
                  <a:pt x="38" y="37"/>
                  <a:pt x="37" y="38"/>
                  <a:pt x="36" y="39"/>
                </a:cubicBezTo>
                <a:cubicBezTo>
                  <a:pt x="31" y="35"/>
                  <a:pt x="25" y="32"/>
                  <a:pt x="19" y="27"/>
                </a:cubicBezTo>
                <a:cubicBezTo>
                  <a:pt x="14" y="30"/>
                  <a:pt x="9" y="34"/>
                  <a:pt x="3" y="37"/>
                </a:cubicBezTo>
                <a:cubicBezTo>
                  <a:pt x="2" y="37"/>
                  <a:pt x="1" y="36"/>
                  <a:pt x="0" y="35"/>
                </a:cubicBezTo>
                <a:cubicBezTo>
                  <a:pt x="4" y="30"/>
                  <a:pt x="7" y="25"/>
                  <a:pt x="11" y="19"/>
                </a:cubicBezTo>
                <a:cubicBezTo>
                  <a:pt x="9" y="14"/>
                  <a:pt x="6" y="8"/>
                  <a:pt x="2" y="2"/>
                </a:cubicBezTo>
                <a:cubicBezTo>
                  <a:pt x="3" y="1"/>
                  <a:pt x="4" y="1"/>
                  <a:pt x="5" y="0"/>
                </a:cubicBezTo>
                <a:cubicBezTo>
                  <a:pt x="9" y="3"/>
                  <a:pt x="14" y="6"/>
                  <a:pt x="20" y="10"/>
                </a:cubicBezTo>
                <a:cubicBezTo>
                  <a:pt x="23" y="7"/>
                  <a:pt x="28" y="4"/>
                  <a:pt x="32" y="0"/>
                </a:cubicBezTo>
                <a:cubicBezTo>
                  <a:pt x="33" y="1"/>
                  <a:pt x="34" y="2"/>
                  <a:pt x="35" y="2"/>
                </a:cubicBezTo>
                <a:cubicBezTo>
                  <a:pt x="32" y="8"/>
                  <a:pt x="30" y="13"/>
                  <a:pt x="27" y="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523038" y="3165475"/>
            <a:ext cx="260350" cy="258763"/>
          </a:xfrm>
          <a:custGeom>
            <a:avLst/>
            <a:gdLst>
              <a:gd name="T0" fmla="*/ 11 w 41"/>
              <a:gd name="T1" fmla="*/ 22 h 41"/>
              <a:gd name="T2" fmla="*/ 0 w 41"/>
              <a:gd name="T3" fmla="*/ 8 h 41"/>
              <a:gd name="T4" fmla="*/ 3 w 41"/>
              <a:gd name="T5" fmla="*/ 4 h 41"/>
              <a:gd name="T6" fmla="*/ 20 w 41"/>
              <a:gd name="T7" fmla="*/ 15 h 41"/>
              <a:gd name="T8" fmla="*/ 37 w 41"/>
              <a:gd name="T9" fmla="*/ 0 h 41"/>
              <a:gd name="T10" fmla="*/ 41 w 41"/>
              <a:gd name="T11" fmla="*/ 3 h 41"/>
              <a:gd name="T12" fmla="*/ 28 w 41"/>
              <a:gd name="T13" fmla="*/ 21 h 41"/>
              <a:gd name="T14" fmla="*/ 39 w 41"/>
              <a:gd name="T15" fmla="*/ 39 h 41"/>
              <a:gd name="T16" fmla="*/ 19 w 41"/>
              <a:gd name="T17" fmla="*/ 29 h 41"/>
              <a:gd name="T18" fmla="*/ 3 w 41"/>
              <a:gd name="T19" fmla="*/ 41 h 41"/>
              <a:gd name="T20" fmla="*/ 0 w 41"/>
              <a:gd name="T21" fmla="*/ 38 h 41"/>
              <a:gd name="T22" fmla="*/ 11 w 41"/>
              <a:gd name="T23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41">
                <a:moveTo>
                  <a:pt x="11" y="22"/>
                </a:moveTo>
                <a:cubicBezTo>
                  <a:pt x="7" y="17"/>
                  <a:pt x="4" y="12"/>
                  <a:pt x="0" y="8"/>
                </a:cubicBezTo>
                <a:cubicBezTo>
                  <a:pt x="1" y="6"/>
                  <a:pt x="2" y="5"/>
                  <a:pt x="3" y="4"/>
                </a:cubicBezTo>
                <a:cubicBezTo>
                  <a:pt x="8" y="8"/>
                  <a:pt x="13" y="11"/>
                  <a:pt x="20" y="15"/>
                </a:cubicBezTo>
                <a:cubicBezTo>
                  <a:pt x="25" y="10"/>
                  <a:pt x="31" y="5"/>
                  <a:pt x="37" y="0"/>
                </a:cubicBezTo>
                <a:cubicBezTo>
                  <a:pt x="38" y="1"/>
                  <a:pt x="39" y="2"/>
                  <a:pt x="41" y="3"/>
                </a:cubicBezTo>
                <a:cubicBezTo>
                  <a:pt x="37" y="9"/>
                  <a:pt x="33" y="15"/>
                  <a:pt x="28" y="21"/>
                </a:cubicBezTo>
                <a:cubicBezTo>
                  <a:pt x="31" y="25"/>
                  <a:pt x="34" y="30"/>
                  <a:pt x="39" y="39"/>
                </a:cubicBezTo>
                <a:cubicBezTo>
                  <a:pt x="30" y="35"/>
                  <a:pt x="25" y="32"/>
                  <a:pt x="19" y="29"/>
                </a:cubicBezTo>
                <a:cubicBezTo>
                  <a:pt x="14" y="33"/>
                  <a:pt x="9" y="37"/>
                  <a:pt x="3" y="41"/>
                </a:cubicBezTo>
                <a:cubicBezTo>
                  <a:pt x="2" y="40"/>
                  <a:pt x="1" y="39"/>
                  <a:pt x="0" y="38"/>
                </a:cubicBezTo>
                <a:cubicBezTo>
                  <a:pt x="3" y="33"/>
                  <a:pt x="7" y="28"/>
                  <a:pt x="11" y="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626350" y="1635125"/>
            <a:ext cx="195263" cy="254000"/>
          </a:xfrm>
          <a:custGeom>
            <a:avLst/>
            <a:gdLst>
              <a:gd name="T0" fmla="*/ 0 w 31"/>
              <a:gd name="T1" fmla="*/ 38 h 40"/>
              <a:gd name="T2" fmla="*/ 2 w 31"/>
              <a:gd name="T3" fmla="*/ 3 h 40"/>
              <a:gd name="T4" fmla="*/ 15 w 31"/>
              <a:gd name="T5" fmla="*/ 11 h 40"/>
              <a:gd name="T6" fmla="*/ 19 w 31"/>
              <a:gd name="T7" fmla="*/ 4 h 40"/>
              <a:gd name="T8" fmla="*/ 29 w 31"/>
              <a:gd name="T9" fmla="*/ 2 h 40"/>
              <a:gd name="T10" fmla="*/ 18 w 31"/>
              <a:gd name="T11" fmla="*/ 19 h 40"/>
              <a:gd name="T12" fmla="*/ 31 w 31"/>
              <a:gd name="T13" fmla="*/ 37 h 40"/>
              <a:gd name="T14" fmla="*/ 28 w 31"/>
              <a:gd name="T15" fmla="*/ 40 h 40"/>
              <a:gd name="T16" fmla="*/ 12 w 31"/>
              <a:gd name="T17" fmla="*/ 29 h 40"/>
              <a:gd name="T18" fmla="*/ 0 w 31"/>
              <a:gd name="T19" fmla="*/ 3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40">
                <a:moveTo>
                  <a:pt x="0" y="38"/>
                </a:moveTo>
                <a:cubicBezTo>
                  <a:pt x="0" y="26"/>
                  <a:pt x="1" y="15"/>
                  <a:pt x="2" y="3"/>
                </a:cubicBezTo>
                <a:cubicBezTo>
                  <a:pt x="4" y="5"/>
                  <a:pt x="8" y="7"/>
                  <a:pt x="15" y="11"/>
                </a:cubicBezTo>
                <a:cubicBezTo>
                  <a:pt x="16" y="9"/>
                  <a:pt x="17" y="6"/>
                  <a:pt x="19" y="4"/>
                </a:cubicBezTo>
                <a:cubicBezTo>
                  <a:pt x="21" y="2"/>
                  <a:pt x="24" y="0"/>
                  <a:pt x="29" y="2"/>
                </a:cubicBezTo>
                <a:cubicBezTo>
                  <a:pt x="26" y="7"/>
                  <a:pt x="22" y="13"/>
                  <a:pt x="18" y="19"/>
                </a:cubicBezTo>
                <a:cubicBezTo>
                  <a:pt x="22" y="25"/>
                  <a:pt x="27" y="31"/>
                  <a:pt x="31" y="37"/>
                </a:cubicBezTo>
                <a:cubicBezTo>
                  <a:pt x="30" y="38"/>
                  <a:pt x="29" y="39"/>
                  <a:pt x="28" y="40"/>
                </a:cubicBezTo>
                <a:cubicBezTo>
                  <a:pt x="23" y="37"/>
                  <a:pt x="18" y="33"/>
                  <a:pt x="12" y="29"/>
                </a:cubicBezTo>
                <a:cubicBezTo>
                  <a:pt x="8" y="32"/>
                  <a:pt x="4" y="35"/>
                  <a:pt x="0" y="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851525" y="1654175"/>
            <a:ext cx="227013" cy="234950"/>
          </a:xfrm>
          <a:custGeom>
            <a:avLst/>
            <a:gdLst>
              <a:gd name="T0" fmla="*/ 36 w 36"/>
              <a:gd name="T1" fmla="*/ 4 h 37"/>
              <a:gd name="T2" fmla="*/ 25 w 36"/>
              <a:gd name="T3" fmla="*/ 19 h 37"/>
              <a:gd name="T4" fmla="*/ 34 w 36"/>
              <a:gd name="T5" fmla="*/ 35 h 37"/>
              <a:gd name="T6" fmla="*/ 32 w 36"/>
              <a:gd name="T7" fmla="*/ 37 h 37"/>
              <a:gd name="T8" fmla="*/ 17 w 36"/>
              <a:gd name="T9" fmla="*/ 28 h 37"/>
              <a:gd name="T10" fmla="*/ 2 w 36"/>
              <a:gd name="T11" fmla="*/ 36 h 37"/>
              <a:gd name="T12" fmla="*/ 0 w 36"/>
              <a:gd name="T13" fmla="*/ 34 h 37"/>
              <a:gd name="T14" fmla="*/ 10 w 36"/>
              <a:gd name="T15" fmla="*/ 19 h 37"/>
              <a:gd name="T16" fmla="*/ 1 w 36"/>
              <a:gd name="T17" fmla="*/ 2 h 37"/>
              <a:gd name="T18" fmla="*/ 4 w 36"/>
              <a:gd name="T19" fmla="*/ 0 h 37"/>
              <a:gd name="T20" fmla="*/ 18 w 36"/>
              <a:gd name="T21" fmla="*/ 11 h 37"/>
              <a:gd name="T22" fmla="*/ 33 w 36"/>
              <a:gd name="T23" fmla="*/ 0 h 37"/>
              <a:gd name="T24" fmla="*/ 36 w 36"/>
              <a:gd name="T25" fmla="*/ 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37">
                <a:moveTo>
                  <a:pt x="36" y="4"/>
                </a:moveTo>
                <a:cubicBezTo>
                  <a:pt x="33" y="9"/>
                  <a:pt x="29" y="14"/>
                  <a:pt x="25" y="19"/>
                </a:cubicBezTo>
                <a:cubicBezTo>
                  <a:pt x="28" y="25"/>
                  <a:pt x="31" y="30"/>
                  <a:pt x="34" y="35"/>
                </a:cubicBezTo>
                <a:cubicBezTo>
                  <a:pt x="33" y="36"/>
                  <a:pt x="33" y="37"/>
                  <a:pt x="32" y="37"/>
                </a:cubicBezTo>
                <a:cubicBezTo>
                  <a:pt x="27" y="34"/>
                  <a:pt x="22" y="31"/>
                  <a:pt x="17" y="28"/>
                </a:cubicBezTo>
                <a:cubicBezTo>
                  <a:pt x="12" y="30"/>
                  <a:pt x="7" y="33"/>
                  <a:pt x="2" y="36"/>
                </a:cubicBezTo>
                <a:cubicBezTo>
                  <a:pt x="1" y="36"/>
                  <a:pt x="0" y="35"/>
                  <a:pt x="0" y="34"/>
                </a:cubicBezTo>
                <a:cubicBezTo>
                  <a:pt x="3" y="29"/>
                  <a:pt x="6" y="24"/>
                  <a:pt x="10" y="19"/>
                </a:cubicBezTo>
                <a:cubicBezTo>
                  <a:pt x="7" y="13"/>
                  <a:pt x="4" y="8"/>
                  <a:pt x="1" y="2"/>
                </a:cubicBezTo>
                <a:cubicBezTo>
                  <a:pt x="2" y="2"/>
                  <a:pt x="3" y="1"/>
                  <a:pt x="4" y="0"/>
                </a:cubicBezTo>
                <a:cubicBezTo>
                  <a:pt x="8" y="4"/>
                  <a:pt x="13" y="7"/>
                  <a:pt x="18" y="11"/>
                </a:cubicBezTo>
                <a:cubicBezTo>
                  <a:pt x="23" y="7"/>
                  <a:pt x="28" y="4"/>
                  <a:pt x="33" y="0"/>
                </a:cubicBezTo>
                <a:cubicBezTo>
                  <a:pt x="34" y="2"/>
                  <a:pt x="35" y="3"/>
                  <a:pt x="36" y="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186488" y="1952625"/>
            <a:ext cx="222250" cy="254000"/>
          </a:xfrm>
          <a:custGeom>
            <a:avLst/>
            <a:gdLst>
              <a:gd name="T0" fmla="*/ 33 w 35"/>
              <a:gd name="T1" fmla="*/ 38 h 40"/>
              <a:gd name="T2" fmla="*/ 20 w 35"/>
              <a:gd name="T3" fmla="*/ 29 h 40"/>
              <a:gd name="T4" fmla="*/ 3 w 35"/>
              <a:gd name="T5" fmla="*/ 40 h 40"/>
              <a:gd name="T6" fmla="*/ 0 w 35"/>
              <a:gd name="T7" fmla="*/ 37 h 40"/>
              <a:gd name="T8" fmla="*/ 13 w 35"/>
              <a:gd name="T9" fmla="*/ 20 h 40"/>
              <a:gd name="T10" fmla="*/ 4 w 35"/>
              <a:gd name="T11" fmla="*/ 6 h 40"/>
              <a:gd name="T12" fmla="*/ 6 w 35"/>
              <a:gd name="T13" fmla="*/ 3 h 40"/>
              <a:gd name="T14" fmla="*/ 22 w 35"/>
              <a:gd name="T15" fmla="*/ 12 h 40"/>
              <a:gd name="T16" fmla="*/ 35 w 35"/>
              <a:gd name="T17" fmla="*/ 0 h 40"/>
              <a:gd name="T18" fmla="*/ 33 w 35"/>
              <a:gd name="T19" fmla="*/ 3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" h="40">
                <a:moveTo>
                  <a:pt x="33" y="38"/>
                </a:moveTo>
                <a:cubicBezTo>
                  <a:pt x="29" y="35"/>
                  <a:pt x="25" y="32"/>
                  <a:pt x="20" y="29"/>
                </a:cubicBezTo>
                <a:cubicBezTo>
                  <a:pt x="14" y="33"/>
                  <a:pt x="8" y="36"/>
                  <a:pt x="3" y="40"/>
                </a:cubicBezTo>
                <a:cubicBezTo>
                  <a:pt x="2" y="39"/>
                  <a:pt x="1" y="38"/>
                  <a:pt x="0" y="37"/>
                </a:cubicBezTo>
                <a:cubicBezTo>
                  <a:pt x="4" y="31"/>
                  <a:pt x="8" y="26"/>
                  <a:pt x="13" y="20"/>
                </a:cubicBezTo>
                <a:cubicBezTo>
                  <a:pt x="10" y="16"/>
                  <a:pt x="7" y="11"/>
                  <a:pt x="4" y="6"/>
                </a:cubicBezTo>
                <a:cubicBezTo>
                  <a:pt x="5" y="5"/>
                  <a:pt x="6" y="4"/>
                  <a:pt x="6" y="3"/>
                </a:cubicBezTo>
                <a:cubicBezTo>
                  <a:pt x="11" y="6"/>
                  <a:pt x="16" y="9"/>
                  <a:pt x="22" y="12"/>
                </a:cubicBezTo>
                <a:cubicBezTo>
                  <a:pt x="26" y="9"/>
                  <a:pt x="30" y="5"/>
                  <a:pt x="35" y="0"/>
                </a:cubicBezTo>
                <a:cubicBezTo>
                  <a:pt x="34" y="13"/>
                  <a:pt x="33" y="25"/>
                  <a:pt x="33" y="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600950" y="1946275"/>
            <a:ext cx="220663" cy="241300"/>
          </a:xfrm>
          <a:custGeom>
            <a:avLst/>
            <a:gdLst>
              <a:gd name="T0" fmla="*/ 0 w 35"/>
              <a:gd name="T1" fmla="*/ 38 h 38"/>
              <a:gd name="T2" fmla="*/ 7 w 35"/>
              <a:gd name="T3" fmla="*/ 6 h 38"/>
              <a:gd name="T4" fmla="*/ 35 w 35"/>
              <a:gd name="T5" fmla="*/ 0 h 38"/>
              <a:gd name="T6" fmla="*/ 25 w 35"/>
              <a:gd name="T7" fmla="*/ 16 h 38"/>
              <a:gd name="T8" fmla="*/ 35 w 35"/>
              <a:gd name="T9" fmla="*/ 31 h 38"/>
              <a:gd name="T10" fmla="*/ 33 w 35"/>
              <a:gd name="T11" fmla="*/ 34 h 38"/>
              <a:gd name="T12" fmla="*/ 17 w 35"/>
              <a:gd name="T13" fmla="*/ 25 h 38"/>
              <a:gd name="T14" fmla="*/ 0 w 35"/>
              <a:gd name="T15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38">
                <a:moveTo>
                  <a:pt x="0" y="38"/>
                </a:moveTo>
                <a:cubicBezTo>
                  <a:pt x="3" y="25"/>
                  <a:pt x="5" y="15"/>
                  <a:pt x="7" y="6"/>
                </a:cubicBezTo>
                <a:cubicBezTo>
                  <a:pt x="14" y="4"/>
                  <a:pt x="24" y="2"/>
                  <a:pt x="35" y="0"/>
                </a:cubicBezTo>
                <a:cubicBezTo>
                  <a:pt x="32" y="5"/>
                  <a:pt x="29" y="10"/>
                  <a:pt x="25" y="16"/>
                </a:cubicBezTo>
                <a:cubicBezTo>
                  <a:pt x="29" y="21"/>
                  <a:pt x="32" y="26"/>
                  <a:pt x="35" y="31"/>
                </a:cubicBezTo>
                <a:cubicBezTo>
                  <a:pt x="35" y="32"/>
                  <a:pt x="34" y="33"/>
                  <a:pt x="33" y="34"/>
                </a:cubicBezTo>
                <a:cubicBezTo>
                  <a:pt x="28" y="31"/>
                  <a:pt x="23" y="28"/>
                  <a:pt x="17" y="25"/>
                </a:cubicBezTo>
                <a:cubicBezTo>
                  <a:pt x="12" y="29"/>
                  <a:pt x="7" y="33"/>
                  <a:pt x="0" y="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580188" y="1971675"/>
            <a:ext cx="227013" cy="209550"/>
          </a:xfrm>
          <a:custGeom>
            <a:avLst/>
            <a:gdLst>
              <a:gd name="T0" fmla="*/ 36 w 36"/>
              <a:gd name="T1" fmla="*/ 0 h 33"/>
              <a:gd name="T2" fmla="*/ 29 w 36"/>
              <a:gd name="T3" fmla="*/ 33 h 33"/>
              <a:gd name="T4" fmla="*/ 4 w 36"/>
              <a:gd name="T5" fmla="*/ 33 h 33"/>
              <a:gd name="T6" fmla="*/ 11 w 36"/>
              <a:gd name="T7" fmla="*/ 20 h 33"/>
              <a:gd name="T8" fmla="*/ 0 w 36"/>
              <a:gd name="T9" fmla="*/ 5 h 33"/>
              <a:gd name="T10" fmla="*/ 3 w 36"/>
              <a:gd name="T11" fmla="*/ 1 h 33"/>
              <a:gd name="T12" fmla="*/ 18 w 36"/>
              <a:gd name="T13" fmla="*/ 13 h 33"/>
              <a:gd name="T14" fmla="*/ 36 w 36"/>
              <a:gd name="T1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33">
                <a:moveTo>
                  <a:pt x="36" y="0"/>
                </a:moveTo>
                <a:cubicBezTo>
                  <a:pt x="33" y="12"/>
                  <a:pt x="31" y="23"/>
                  <a:pt x="29" y="33"/>
                </a:cubicBezTo>
                <a:cubicBezTo>
                  <a:pt x="24" y="33"/>
                  <a:pt x="15" y="33"/>
                  <a:pt x="4" y="33"/>
                </a:cubicBezTo>
                <a:cubicBezTo>
                  <a:pt x="5" y="30"/>
                  <a:pt x="8" y="25"/>
                  <a:pt x="11" y="20"/>
                </a:cubicBezTo>
                <a:cubicBezTo>
                  <a:pt x="7" y="15"/>
                  <a:pt x="3" y="10"/>
                  <a:pt x="0" y="5"/>
                </a:cubicBezTo>
                <a:cubicBezTo>
                  <a:pt x="1" y="4"/>
                  <a:pt x="2" y="3"/>
                  <a:pt x="3" y="1"/>
                </a:cubicBezTo>
                <a:cubicBezTo>
                  <a:pt x="8" y="5"/>
                  <a:pt x="13" y="9"/>
                  <a:pt x="18" y="13"/>
                </a:cubicBezTo>
                <a:cubicBezTo>
                  <a:pt x="24" y="9"/>
                  <a:pt x="30" y="4"/>
                  <a:pt x="3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6211888" y="2867025"/>
            <a:ext cx="241300" cy="209550"/>
          </a:xfrm>
          <a:custGeom>
            <a:avLst/>
            <a:gdLst>
              <a:gd name="T0" fmla="*/ 11 w 38"/>
              <a:gd name="T1" fmla="*/ 17 h 33"/>
              <a:gd name="T2" fmla="*/ 0 w 38"/>
              <a:gd name="T3" fmla="*/ 3 h 33"/>
              <a:gd name="T4" fmla="*/ 3 w 38"/>
              <a:gd name="T5" fmla="*/ 0 h 33"/>
              <a:gd name="T6" fmla="*/ 19 w 38"/>
              <a:gd name="T7" fmla="*/ 11 h 33"/>
              <a:gd name="T8" fmla="*/ 34 w 38"/>
              <a:gd name="T9" fmla="*/ 0 h 33"/>
              <a:gd name="T10" fmla="*/ 38 w 38"/>
              <a:gd name="T11" fmla="*/ 2 h 33"/>
              <a:gd name="T12" fmla="*/ 26 w 38"/>
              <a:gd name="T13" fmla="*/ 19 h 33"/>
              <a:gd name="T14" fmla="*/ 33 w 38"/>
              <a:gd name="T15" fmla="*/ 29 h 33"/>
              <a:gd name="T16" fmla="*/ 0 w 38"/>
              <a:gd name="T17" fmla="*/ 33 h 33"/>
              <a:gd name="T18" fmla="*/ 11 w 38"/>
              <a:gd name="T19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33">
                <a:moveTo>
                  <a:pt x="11" y="17"/>
                </a:moveTo>
                <a:cubicBezTo>
                  <a:pt x="7" y="12"/>
                  <a:pt x="4" y="8"/>
                  <a:pt x="0" y="3"/>
                </a:cubicBezTo>
                <a:cubicBezTo>
                  <a:pt x="1" y="2"/>
                  <a:pt x="2" y="1"/>
                  <a:pt x="3" y="0"/>
                </a:cubicBezTo>
                <a:cubicBezTo>
                  <a:pt x="8" y="3"/>
                  <a:pt x="13" y="7"/>
                  <a:pt x="19" y="11"/>
                </a:cubicBezTo>
                <a:cubicBezTo>
                  <a:pt x="24" y="7"/>
                  <a:pt x="29" y="4"/>
                  <a:pt x="34" y="0"/>
                </a:cubicBezTo>
                <a:cubicBezTo>
                  <a:pt x="35" y="1"/>
                  <a:pt x="36" y="2"/>
                  <a:pt x="38" y="2"/>
                </a:cubicBezTo>
                <a:cubicBezTo>
                  <a:pt x="34" y="7"/>
                  <a:pt x="30" y="12"/>
                  <a:pt x="26" y="19"/>
                </a:cubicBezTo>
                <a:cubicBezTo>
                  <a:pt x="28" y="22"/>
                  <a:pt x="31" y="27"/>
                  <a:pt x="33" y="29"/>
                </a:cubicBezTo>
                <a:cubicBezTo>
                  <a:pt x="22" y="31"/>
                  <a:pt x="12" y="32"/>
                  <a:pt x="0" y="33"/>
                </a:cubicBezTo>
                <a:cubicBezTo>
                  <a:pt x="3" y="29"/>
                  <a:pt x="7" y="24"/>
                  <a:pt x="11" y="1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548438" y="2276475"/>
            <a:ext cx="254000" cy="234950"/>
          </a:xfrm>
          <a:custGeom>
            <a:avLst/>
            <a:gdLst>
              <a:gd name="T0" fmla="*/ 6 w 40"/>
              <a:gd name="T1" fmla="*/ 1 h 37"/>
              <a:gd name="T2" fmla="*/ 20 w 40"/>
              <a:gd name="T3" fmla="*/ 11 h 37"/>
              <a:gd name="T4" fmla="*/ 38 w 40"/>
              <a:gd name="T5" fmla="*/ 0 h 37"/>
              <a:gd name="T6" fmla="*/ 29 w 40"/>
              <a:gd name="T7" fmla="*/ 20 h 37"/>
              <a:gd name="T8" fmla="*/ 40 w 40"/>
              <a:gd name="T9" fmla="*/ 33 h 37"/>
              <a:gd name="T10" fmla="*/ 37 w 40"/>
              <a:gd name="T11" fmla="*/ 36 h 37"/>
              <a:gd name="T12" fmla="*/ 20 w 40"/>
              <a:gd name="T13" fmla="*/ 26 h 37"/>
              <a:gd name="T14" fmla="*/ 3 w 40"/>
              <a:gd name="T15" fmla="*/ 37 h 37"/>
              <a:gd name="T16" fmla="*/ 0 w 40"/>
              <a:gd name="T17" fmla="*/ 34 h 37"/>
              <a:gd name="T18" fmla="*/ 12 w 40"/>
              <a:gd name="T19" fmla="*/ 19 h 37"/>
              <a:gd name="T20" fmla="*/ 3 w 40"/>
              <a:gd name="T21" fmla="*/ 4 h 37"/>
              <a:gd name="T22" fmla="*/ 6 w 40"/>
              <a:gd name="T23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37">
                <a:moveTo>
                  <a:pt x="6" y="1"/>
                </a:moveTo>
                <a:cubicBezTo>
                  <a:pt x="11" y="4"/>
                  <a:pt x="15" y="8"/>
                  <a:pt x="20" y="11"/>
                </a:cubicBezTo>
                <a:cubicBezTo>
                  <a:pt x="25" y="9"/>
                  <a:pt x="29" y="6"/>
                  <a:pt x="38" y="0"/>
                </a:cubicBezTo>
                <a:cubicBezTo>
                  <a:pt x="34" y="10"/>
                  <a:pt x="31" y="15"/>
                  <a:pt x="29" y="20"/>
                </a:cubicBezTo>
                <a:cubicBezTo>
                  <a:pt x="32" y="24"/>
                  <a:pt x="36" y="28"/>
                  <a:pt x="40" y="33"/>
                </a:cubicBezTo>
                <a:cubicBezTo>
                  <a:pt x="39" y="34"/>
                  <a:pt x="38" y="35"/>
                  <a:pt x="37" y="36"/>
                </a:cubicBezTo>
                <a:cubicBezTo>
                  <a:pt x="32" y="33"/>
                  <a:pt x="26" y="30"/>
                  <a:pt x="20" y="26"/>
                </a:cubicBezTo>
                <a:cubicBezTo>
                  <a:pt x="15" y="30"/>
                  <a:pt x="9" y="33"/>
                  <a:pt x="3" y="37"/>
                </a:cubicBezTo>
                <a:cubicBezTo>
                  <a:pt x="2" y="36"/>
                  <a:pt x="1" y="35"/>
                  <a:pt x="0" y="34"/>
                </a:cubicBezTo>
                <a:cubicBezTo>
                  <a:pt x="4" y="29"/>
                  <a:pt x="7" y="25"/>
                  <a:pt x="12" y="19"/>
                </a:cubicBezTo>
                <a:cubicBezTo>
                  <a:pt x="9" y="15"/>
                  <a:pt x="6" y="9"/>
                  <a:pt x="3" y="4"/>
                </a:cubicBezTo>
                <a:cubicBezTo>
                  <a:pt x="4" y="3"/>
                  <a:pt x="5" y="2"/>
                  <a:pt x="6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5534025" y="1616075"/>
            <a:ext cx="222250" cy="254000"/>
          </a:xfrm>
          <a:custGeom>
            <a:avLst/>
            <a:gdLst>
              <a:gd name="T0" fmla="*/ 32 w 35"/>
              <a:gd name="T1" fmla="*/ 40 h 40"/>
              <a:gd name="T2" fmla="*/ 18 w 35"/>
              <a:gd name="T3" fmla="*/ 31 h 40"/>
              <a:gd name="T4" fmla="*/ 3 w 35"/>
              <a:gd name="T5" fmla="*/ 40 h 40"/>
              <a:gd name="T6" fmla="*/ 0 w 35"/>
              <a:gd name="T7" fmla="*/ 37 h 40"/>
              <a:gd name="T8" fmla="*/ 11 w 35"/>
              <a:gd name="T9" fmla="*/ 22 h 40"/>
              <a:gd name="T10" fmla="*/ 1 w 35"/>
              <a:gd name="T11" fmla="*/ 6 h 40"/>
              <a:gd name="T12" fmla="*/ 3 w 35"/>
              <a:gd name="T13" fmla="*/ 3 h 40"/>
              <a:gd name="T14" fmla="*/ 21 w 35"/>
              <a:gd name="T15" fmla="*/ 15 h 40"/>
              <a:gd name="T16" fmla="*/ 28 w 35"/>
              <a:gd name="T17" fmla="*/ 0 h 40"/>
              <a:gd name="T18" fmla="*/ 34 w 35"/>
              <a:gd name="T19" fmla="*/ 5 h 40"/>
              <a:gd name="T20" fmla="*/ 25 w 35"/>
              <a:gd name="T21" fmla="*/ 23 h 40"/>
              <a:gd name="T22" fmla="*/ 35 w 35"/>
              <a:gd name="T23" fmla="*/ 38 h 40"/>
              <a:gd name="T24" fmla="*/ 32 w 35"/>
              <a:gd name="T2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40">
                <a:moveTo>
                  <a:pt x="32" y="40"/>
                </a:moveTo>
                <a:cubicBezTo>
                  <a:pt x="27" y="37"/>
                  <a:pt x="23" y="34"/>
                  <a:pt x="18" y="31"/>
                </a:cubicBezTo>
                <a:cubicBezTo>
                  <a:pt x="13" y="34"/>
                  <a:pt x="8" y="37"/>
                  <a:pt x="3" y="40"/>
                </a:cubicBezTo>
                <a:cubicBezTo>
                  <a:pt x="2" y="39"/>
                  <a:pt x="1" y="38"/>
                  <a:pt x="0" y="37"/>
                </a:cubicBezTo>
                <a:cubicBezTo>
                  <a:pt x="4" y="33"/>
                  <a:pt x="7" y="28"/>
                  <a:pt x="11" y="22"/>
                </a:cubicBezTo>
                <a:cubicBezTo>
                  <a:pt x="8" y="17"/>
                  <a:pt x="4" y="12"/>
                  <a:pt x="1" y="6"/>
                </a:cubicBezTo>
                <a:cubicBezTo>
                  <a:pt x="1" y="5"/>
                  <a:pt x="2" y="4"/>
                  <a:pt x="3" y="3"/>
                </a:cubicBezTo>
                <a:cubicBezTo>
                  <a:pt x="8" y="7"/>
                  <a:pt x="13" y="10"/>
                  <a:pt x="21" y="15"/>
                </a:cubicBezTo>
                <a:cubicBezTo>
                  <a:pt x="23" y="10"/>
                  <a:pt x="26" y="5"/>
                  <a:pt x="28" y="0"/>
                </a:cubicBezTo>
                <a:cubicBezTo>
                  <a:pt x="30" y="2"/>
                  <a:pt x="32" y="3"/>
                  <a:pt x="34" y="5"/>
                </a:cubicBezTo>
                <a:cubicBezTo>
                  <a:pt x="31" y="11"/>
                  <a:pt x="28" y="17"/>
                  <a:pt x="25" y="23"/>
                </a:cubicBezTo>
                <a:cubicBezTo>
                  <a:pt x="28" y="27"/>
                  <a:pt x="31" y="32"/>
                  <a:pt x="35" y="38"/>
                </a:cubicBezTo>
                <a:cubicBezTo>
                  <a:pt x="34" y="38"/>
                  <a:pt x="33" y="39"/>
                  <a:pt x="32" y="4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296150" y="1622425"/>
            <a:ext cx="196850" cy="266700"/>
          </a:xfrm>
          <a:custGeom>
            <a:avLst/>
            <a:gdLst>
              <a:gd name="T0" fmla="*/ 28 w 31"/>
              <a:gd name="T1" fmla="*/ 41 h 42"/>
              <a:gd name="T2" fmla="*/ 14 w 31"/>
              <a:gd name="T3" fmla="*/ 33 h 42"/>
              <a:gd name="T4" fmla="*/ 4 w 31"/>
              <a:gd name="T5" fmla="*/ 42 h 42"/>
              <a:gd name="T6" fmla="*/ 0 w 31"/>
              <a:gd name="T7" fmla="*/ 3 h 42"/>
              <a:gd name="T8" fmla="*/ 13 w 31"/>
              <a:gd name="T9" fmla="*/ 14 h 42"/>
              <a:gd name="T10" fmla="*/ 31 w 31"/>
              <a:gd name="T11" fmla="*/ 0 h 42"/>
              <a:gd name="T12" fmla="*/ 28 w 31"/>
              <a:gd name="T13" fmla="*/ 4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2">
                <a:moveTo>
                  <a:pt x="28" y="41"/>
                </a:moveTo>
                <a:cubicBezTo>
                  <a:pt x="24" y="38"/>
                  <a:pt x="19" y="36"/>
                  <a:pt x="14" y="33"/>
                </a:cubicBezTo>
                <a:cubicBezTo>
                  <a:pt x="10" y="36"/>
                  <a:pt x="7" y="39"/>
                  <a:pt x="4" y="42"/>
                </a:cubicBezTo>
                <a:cubicBezTo>
                  <a:pt x="3" y="29"/>
                  <a:pt x="1" y="17"/>
                  <a:pt x="0" y="3"/>
                </a:cubicBezTo>
                <a:cubicBezTo>
                  <a:pt x="4" y="6"/>
                  <a:pt x="8" y="10"/>
                  <a:pt x="13" y="14"/>
                </a:cubicBezTo>
                <a:cubicBezTo>
                  <a:pt x="17" y="11"/>
                  <a:pt x="21" y="7"/>
                  <a:pt x="31" y="0"/>
                </a:cubicBezTo>
                <a:cubicBezTo>
                  <a:pt x="24" y="17"/>
                  <a:pt x="14" y="29"/>
                  <a:pt x="28" y="4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7588250" y="1330325"/>
            <a:ext cx="150813" cy="215900"/>
          </a:xfrm>
          <a:custGeom>
            <a:avLst/>
            <a:gdLst>
              <a:gd name="T0" fmla="*/ 0 w 24"/>
              <a:gd name="T1" fmla="*/ 0 h 34"/>
              <a:gd name="T2" fmla="*/ 23 w 24"/>
              <a:gd name="T3" fmla="*/ 3 h 34"/>
              <a:gd name="T4" fmla="*/ 24 w 24"/>
              <a:gd name="T5" fmla="*/ 32 h 34"/>
              <a:gd name="T6" fmla="*/ 12 w 24"/>
              <a:gd name="T7" fmla="*/ 25 h 34"/>
              <a:gd name="T8" fmla="*/ 0 w 24"/>
              <a:gd name="T9" fmla="*/ 34 h 34"/>
              <a:gd name="T10" fmla="*/ 0 w 24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34">
                <a:moveTo>
                  <a:pt x="0" y="0"/>
                </a:moveTo>
                <a:cubicBezTo>
                  <a:pt x="6" y="1"/>
                  <a:pt x="15" y="2"/>
                  <a:pt x="23" y="3"/>
                </a:cubicBezTo>
                <a:cubicBezTo>
                  <a:pt x="23" y="11"/>
                  <a:pt x="24" y="21"/>
                  <a:pt x="24" y="32"/>
                </a:cubicBezTo>
                <a:cubicBezTo>
                  <a:pt x="21" y="31"/>
                  <a:pt x="17" y="28"/>
                  <a:pt x="12" y="25"/>
                </a:cubicBezTo>
                <a:cubicBezTo>
                  <a:pt x="8" y="29"/>
                  <a:pt x="3" y="32"/>
                  <a:pt x="0" y="34"/>
                </a:cubicBezTo>
                <a:cubicBezTo>
                  <a:pt x="0" y="23"/>
                  <a:pt x="0" y="11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7283450" y="2562225"/>
            <a:ext cx="203200" cy="222250"/>
          </a:xfrm>
          <a:custGeom>
            <a:avLst/>
            <a:gdLst>
              <a:gd name="T0" fmla="*/ 13 w 32"/>
              <a:gd name="T1" fmla="*/ 10 h 35"/>
              <a:gd name="T2" fmla="*/ 27 w 32"/>
              <a:gd name="T3" fmla="*/ 0 h 35"/>
              <a:gd name="T4" fmla="*/ 30 w 32"/>
              <a:gd name="T5" fmla="*/ 2 h 35"/>
              <a:gd name="T6" fmla="*/ 20 w 32"/>
              <a:gd name="T7" fmla="*/ 18 h 35"/>
              <a:gd name="T8" fmla="*/ 32 w 32"/>
              <a:gd name="T9" fmla="*/ 32 h 35"/>
              <a:gd name="T10" fmla="*/ 30 w 32"/>
              <a:gd name="T11" fmla="*/ 35 h 35"/>
              <a:gd name="T12" fmla="*/ 13 w 32"/>
              <a:gd name="T13" fmla="*/ 26 h 35"/>
              <a:gd name="T14" fmla="*/ 0 w 32"/>
              <a:gd name="T15" fmla="*/ 34 h 35"/>
              <a:gd name="T16" fmla="*/ 0 w 32"/>
              <a:gd name="T17" fmla="*/ 3 h 35"/>
              <a:gd name="T18" fmla="*/ 13 w 32"/>
              <a:gd name="T19" fmla="*/ 1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5">
                <a:moveTo>
                  <a:pt x="13" y="10"/>
                </a:moveTo>
                <a:cubicBezTo>
                  <a:pt x="18" y="6"/>
                  <a:pt x="22" y="3"/>
                  <a:pt x="27" y="0"/>
                </a:cubicBezTo>
                <a:cubicBezTo>
                  <a:pt x="28" y="1"/>
                  <a:pt x="29" y="1"/>
                  <a:pt x="30" y="2"/>
                </a:cubicBezTo>
                <a:cubicBezTo>
                  <a:pt x="27" y="7"/>
                  <a:pt x="23" y="13"/>
                  <a:pt x="20" y="18"/>
                </a:cubicBezTo>
                <a:cubicBezTo>
                  <a:pt x="24" y="23"/>
                  <a:pt x="28" y="27"/>
                  <a:pt x="32" y="32"/>
                </a:cubicBezTo>
                <a:cubicBezTo>
                  <a:pt x="31" y="33"/>
                  <a:pt x="31" y="34"/>
                  <a:pt x="30" y="35"/>
                </a:cubicBezTo>
                <a:cubicBezTo>
                  <a:pt x="24" y="32"/>
                  <a:pt x="19" y="29"/>
                  <a:pt x="13" y="26"/>
                </a:cubicBezTo>
                <a:cubicBezTo>
                  <a:pt x="9" y="29"/>
                  <a:pt x="4" y="32"/>
                  <a:pt x="0" y="34"/>
                </a:cubicBezTo>
                <a:cubicBezTo>
                  <a:pt x="0" y="24"/>
                  <a:pt x="0" y="14"/>
                  <a:pt x="0" y="3"/>
                </a:cubicBezTo>
                <a:cubicBezTo>
                  <a:pt x="3" y="4"/>
                  <a:pt x="8" y="7"/>
                  <a:pt x="13" y="1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6180138" y="1635125"/>
            <a:ext cx="247650" cy="241300"/>
          </a:xfrm>
          <a:custGeom>
            <a:avLst/>
            <a:gdLst>
              <a:gd name="T0" fmla="*/ 14 w 39"/>
              <a:gd name="T1" fmla="*/ 4 h 38"/>
              <a:gd name="T2" fmla="*/ 39 w 39"/>
              <a:gd name="T3" fmla="*/ 0 h 38"/>
              <a:gd name="T4" fmla="*/ 29 w 39"/>
              <a:gd name="T5" fmla="*/ 16 h 38"/>
              <a:gd name="T6" fmla="*/ 39 w 39"/>
              <a:gd name="T7" fmla="*/ 31 h 38"/>
              <a:gd name="T8" fmla="*/ 37 w 39"/>
              <a:gd name="T9" fmla="*/ 34 h 38"/>
              <a:gd name="T10" fmla="*/ 20 w 39"/>
              <a:gd name="T11" fmla="*/ 23 h 38"/>
              <a:gd name="T12" fmla="*/ 0 w 39"/>
              <a:gd name="T13" fmla="*/ 38 h 38"/>
              <a:gd name="T14" fmla="*/ 14 w 39"/>
              <a:gd name="T15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38">
                <a:moveTo>
                  <a:pt x="14" y="4"/>
                </a:moveTo>
                <a:cubicBezTo>
                  <a:pt x="21" y="3"/>
                  <a:pt x="29" y="1"/>
                  <a:pt x="39" y="0"/>
                </a:cubicBezTo>
                <a:cubicBezTo>
                  <a:pt x="35" y="6"/>
                  <a:pt x="32" y="11"/>
                  <a:pt x="29" y="16"/>
                </a:cubicBezTo>
                <a:cubicBezTo>
                  <a:pt x="32" y="21"/>
                  <a:pt x="36" y="26"/>
                  <a:pt x="39" y="31"/>
                </a:cubicBezTo>
                <a:cubicBezTo>
                  <a:pt x="39" y="32"/>
                  <a:pt x="38" y="33"/>
                  <a:pt x="37" y="34"/>
                </a:cubicBezTo>
                <a:cubicBezTo>
                  <a:pt x="31" y="30"/>
                  <a:pt x="26" y="27"/>
                  <a:pt x="20" y="23"/>
                </a:cubicBezTo>
                <a:cubicBezTo>
                  <a:pt x="15" y="27"/>
                  <a:pt x="10" y="31"/>
                  <a:pt x="0" y="38"/>
                </a:cubicBezTo>
                <a:cubicBezTo>
                  <a:pt x="6" y="24"/>
                  <a:pt x="10" y="14"/>
                  <a:pt x="14" y="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5845175" y="1971675"/>
            <a:ext cx="227013" cy="228600"/>
          </a:xfrm>
          <a:custGeom>
            <a:avLst/>
            <a:gdLst>
              <a:gd name="T0" fmla="*/ 0 w 36"/>
              <a:gd name="T1" fmla="*/ 32 h 36"/>
              <a:gd name="T2" fmla="*/ 10 w 36"/>
              <a:gd name="T3" fmla="*/ 17 h 36"/>
              <a:gd name="T4" fmla="*/ 1 w 36"/>
              <a:gd name="T5" fmla="*/ 3 h 36"/>
              <a:gd name="T6" fmla="*/ 3 w 36"/>
              <a:gd name="T7" fmla="*/ 0 h 36"/>
              <a:gd name="T8" fmla="*/ 18 w 36"/>
              <a:gd name="T9" fmla="*/ 10 h 36"/>
              <a:gd name="T10" fmla="*/ 31 w 36"/>
              <a:gd name="T11" fmla="*/ 0 h 36"/>
              <a:gd name="T12" fmla="*/ 34 w 36"/>
              <a:gd name="T13" fmla="*/ 2 h 36"/>
              <a:gd name="T14" fmla="*/ 26 w 36"/>
              <a:gd name="T15" fmla="*/ 18 h 36"/>
              <a:gd name="T16" fmla="*/ 36 w 36"/>
              <a:gd name="T17" fmla="*/ 34 h 36"/>
              <a:gd name="T18" fmla="*/ 33 w 36"/>
              <a:gd name="T19" fmla="*/ 36 h 36"/>
              <a:gd name="T20" fmla="*/ 17 w 36"/>
              <a:gd name="T21" fmla="*/ 25 h 36"/>
              <a:gd name="T22" fmla="*/ 3 w 36"/>
              <a:gd name="T23" fmla="*/ 36 h 36"/>
              <a:gd name="T24" fmla="*/ 0 w 36"/>
              <a:gd name="T25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36">
                <a:moveTo>
                  <a:pt x="0" y="32"/>
                </a:moveTo>
                <a:cubicBezTo>
                  <a:pt x="3" y="28"/>
                  <a:pt x="6" y="23"/>
                  <a:pt x="10" y="17"/>
                </a:cubicBezTo>
                <a:cubicBezTo>
                  <a:pt x="7" y="13"/>
                  <a:pt x="4" y="8"/>
                  <a:pt x="1" y="3"/>
                </a:cubicBezTo>
                <a:cubicBezTo>
                  <a:pt x="2" y="2"/>
                  <a:pt x="3" y="1"/>
                  <a:pt x="3" y="0"/>
                </a:cubicBezTo>
                <a:cubicBezTo>
                  <a:pt x="8" y="3"/>
                  <a:pt x="13" y="6"/>
                  <a:pt x="18" y="10"/>
                </a:cubicBezTo>
                <a:cubicBezTo>
                  <a:pt x="22" y="7"/>
                  <a:pt x="26" y="4"/>
                  <a:pt x="31" y="0"/>
                </a:cubicBezTo>
                <a:cubicBezTo>
                  <a:pt x="32" y="1"/>
                  <a:pt x="33" y="2"/>
                  <a:pt x="34" y="2"/>
                </a:cubicBezTo>
                <a:cubicBezTo>
                  <a:pt x="31" y="8"/>
                  <a:pt x="28" y="13"/>
                  <a:pt x="26" y="18"/>
                </a:cubicBezTo>
                <a:cubicBezTo>
                  <a:pt x="29" y="23"/>
                  <a:pt x="32" y="29"/>
                  <a:pt x="36" y="34"/>
                </a:cubicBezTo>
                <a:cubicBezTo>
                  <a:pt x="35" y="35"/>
                  <a:pt x="34" y="35"/>
                  <a:pt x="33" y="36"/>
                </a:cubicBezTo>
                <a:cubicBezTo>
                  <a:pt x="28" y="33"/>
                  <a:pt x="23" y="30"/>
                  <a:pt x="17" y="25"/>
                </a:cubicBezTo>
                <a:cubicBezTo>
                  <a:pt x="13" y="28"/>
                  <a:pt x="8" y="32"/>
                  <a:pt x="3" y="36"/>
                </a:cubicBezTo>
                <a:cubicBezTo>
                  <a:pt x="2" y="35"/>
                  <a:pt x="1" y="33"/>
                  <a:pt x="0" y="3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6902450" y="2574925"/>
            <a:ext cx="222250" cy="228600"/>
          </a:xfrm>
          <a:custGeom>
            <a:avLst/>
            <a:gdLst>
              <a:gd name="T0" fmla="*/ 1 w 35"/>
              <a:gd name="T1" fmla="*/ 34 h 36"/>
              <a:gd name="T2" fmla="*/ 3 w 35"/>
              <a:gd name="T3" fmla="*/ 6 h 36"/>
              <a:gd name="T4" fmla="*/ 35 w 35"/>
              <a:gd name="T5" fmla="*/ 0 h 36"/>
              <a:gd name="T6" fmla="*/ 25 w 35"/>
              <a:gd name="T7" fmla="*/ 16 h 36"/>
              <a:gd name="T8" fmla="*/ 35 w 35"/>
              <a:gd name="T9" fmla="*/ 33 h 36"/>
              <a:gd name="T10" fmla="*/ 32 w 35"/>
              <a:gd name="T11" fmla="*/ 36 h 36"/>
              <a:gd name="T12" fmla="*/ 17 w 35"/>
              <a:gd name="T13" fmla="*/ 24 h 36"/>
              <a:gd name="T14" fmla="*/ 1 w 35"/>
              <a:gd name="T15" fmla="*/ 3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36">
                <a:moveTo>
                  <a:pt x="1" y="34"/>
                </a:moveTo>
                <a:cubicBezTo>
                  <a:pt x="0" y="22"/>
                  <a:pt x="21" y="15"/>
                  <a:pt x="3" y="6"/>
                </a:cubicBezTo>
                <a:cubicBezTo>
                  <a:pt x="14" y="4"/>
                  <a:pt x="23" y="3"/>
                  <a:pt x="35" y="0"/>
                </a:cubicBezTo>
                <a:cubicBezTo>
                  <a:pt x="31" y="6"/>
                  <a:pt x="28" y="11"/>
                  <a:pt x="25" y="16"/>
                </a:cubicBezTo>
                <a:cubicBezTo>
                  <a:pt x="28" y="21"/>
                  <a:pt x="32" y="27"/>
                  <a:pt x="35" y="33"/>
                </a:cubicBezTo>
                <a:cubicBezTo>
                  <a:pt x="34" y="34"/>
                  <a:pt x="33" y="35"/>
                  <a:pt x="32" y="36"/>
                </a:cubicBezTo>
                <a:cubicBezTo>
                  <a:pt x="28" y="32"/>
                  <a:pt x="23" y="28"/>
                  <a:pt x="17" y="24"/>
                </a:cubicBezTo>
                <a:cubicBezTo>
                  <a:pt x="13" y="27"/>
                  <a:pt x="8" y="30"/>
                  <a:pt x="1" y="3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4" name="Freeform 31"/>
          <p:cNvSpPr>
            <a:spLocks/>
          </p:cNvSpPr>
          <p:nvPr/>
        </p:nvSpPr>
        <p:spPr bwMode="auto">
          <a:xfrm>
            <a:off x="6561138" y="2587625"/>
            <a:ext cx="222250" cy="196850"/>
          </a:xfrm>
          <a:custGeom>
            <a:avLst/>
            <a:gdLst>
              <a:gd name="T0" fmla="*/ 17 w 35"/>
              <a:gd name="T1" fmla="*/ 10 h 31"/>
              <a:gd name="T2" fmla="*/ 32 w 35"/>
              <a:gd name="T3" fmla="*/ 0 h 31"/>
              <a:gd name="T4" fmla="*/ 35 w 35"/>
              <a:gd name="T5" fmla="*/ 2 h 31"/>
              <a:gd name="T6" fmla="*/ 24 w 35"/>
              <a:gd name="T7" fmla="*/ 17 h 31"/>
              <a:gd name="T8" fmla="*/ 34 w 35"/>
              <a:gd name="T9" fmla="*/ 31 h 31"/>
              <a:gd name="T10" fmla="*/ 0 w 35"/>
              <a:gd name="T11" fmla="*/ 29 h 31"/>
              <a:gd name="T12" fmla="*/ 9 w 35"/>
              <a:gd name="T13" fmla="*/ 17 h 31"/>
              <a:gd name="T14" fmla="*/ 0 w 35"/>
              <a:gd name="T15" fmla="*/ 5 h 31"/>
              <a:gd name="T16" fmla="*/ 2 w 35"/>
              <a:gd name="T17" fmla="*/ 1 h 31"/>
              <a:gd name="T18" fmla="*/ 17 w 35"/>
              <a:gd name="T19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" h="31">
                <a:moveTo>
                  <a:pt x="17" y="10"/>
                </a:moveTo>
                <a:cubicBezTo>
                  <a:pt x="22" y="6"/>
                  <a:pt x="27" y="3"/>
                  <a:pt x="32" y="0"/>
                </a:cubicBezTo>
                <a:cubicBezTo>
                  <a:pt x="33" y="1"/>
                  <a:pt x="34" y="2"/>
                  <a:pt x="35" y="2"/>
                </a:cubicBezTo>
                <a:cubicBezTo>
                  <a:pt x="31" y="7"/>
                  <a:pt x="28" y="12"/>
                  <a:pt x="24" y="17"/>
                </a:cubicBezTo>
                <a:cubicBezTo>
                  <a:pt x="27" y="21"/>
                  <a:pt x="31" y="26"/>
                  <a:pt x="34" y="31"/>
                </a:cubicBezTo>
                <a:cubicBezTo>
                  <a:pt x="22" y="30"/>
                  <a:pt x="12" y="30"/>
                  <a:pt x="0" y="29"/>
                </a:cubicBezTo>
                <a:cubicBezTo>
                  <a:pt x="2" y="26"/>
                  <a:pt x="5" y="22"/>
                  <a:pt x="9" y="17"/>
                </a:cubicBezTo>
                <a:cubicBezTo>
                  <a:pt x="6" y="13"/>
                  <a:pt x="3" y="9"/>
                  <a:pt x="0" y="5"/>
                </a:cubicBezTo>
                <a:cubicBezTo>
                  <a:pt x="1" y="3"/>
                  <a:pt x="1" y="2"/>
                  <a:pt x="2" y="1"/>
                </a:cubicBezTo>
                <a:cubicBezTo>
                  <a:pt x="7" y="4"/>
                  <a:pt x="11" y="6"/>
                  <a:pt x="17" y="1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5" name="Freeform 32"/>
          <p:cNvSpPr>
            <a:spLocks/>
          </p:cNvSpPr>
          <p:nvPr/>
        </p:nvSpPr>
        <p:spPr bwMode="auto">
          <a:xfrm>
            <a:off x="7251700" y="2301875"/>
            <a:ext cx="184150" cy="209550"/>
          </a:xfrm>
          <a:custGeom>
            <a:avLst/>
            <a:gdLst>
              <a:gd name="T0" fmla="*/ 0 w 29"/>
              <a:gd name="T1" fmla="*/ 30 h 33"/>
              <a:gd name="T2" fmla="*/ 11 w 29"/>
              <a:gd name="T3" fmla="*/ 13 h 33"/>
              <a:gd name="T4" fmla="*/ 3 w 29"/>
              <a:gd name="T5" fmla="*/ 0 h 33"/>
              <a:gd name="T6" fmla="*/ 29 w 29"/>
              <a:gd name="T7" fmla="*/ 0 h 33"/>
              <a:gd name="T8" fmla="*/ 29 w 29"/>
              <a:gd name="T9" fmla="*/ 29 h 33"/>
              <a:gd name="T10" fmla="*/ 18 w 29"/>
              <a:gd name="T11" fmla="*/ 21 h 33"/>
              <a:gd name="T12" fmla="*/ 4 w 29"/>
              <a:gd name="T13" fmla="*/ 33 h 33"/>
              <a:gd name="T14" fmla="*/ 0 w 29"/>
              <a:gd name="T15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33">
                <a:moveTo>
                  <a:pt x="0" y="30"/>
                </a:moveTo>
                <a:cubicBezTo>
                  <a:pt x="4" y="24"/>
                  <a:pt x="7" y="19"/>
                  <a:pt x="11" y="13"/>
                </a:cubicBezTo>
                <a:cubicBezTo>
                  <a:pt x="9" y="8"/>
                  <a:pt x="5" y="3"/>
                  <a:pt x="3" y="0"/>
                </a:cubicBezTo>
                <a:cubicBezTo>
                  <a:pt x="12" y="0"/>
                  <a:pt x="22" y="0"/>
                  <a:pt x="29" y="0"/>
                </a:cubicBezTo>
                <a:cubicBezTo>
                  <a:pt x="29" y="6"/>
                  <a:pt x="29" y="17"/>
                  <a:pt x="29" y="29"/>
                </a:cubicBezTo>
                <a:cubicBezTo>
                  <a:pt x="27" y="27"/>
                  <a:pt x="22" y="24"/>
                  <a:pt x="18" y="21"/>
                </a:cubicBezTo>
                <a:cubicBezTo>
                  <a:pt x="13" y="25"/>
                  <a:pt x="9" y="29"/>
                  <a:pt x="4" y="33"/>
                </a:cubicBezTo>
                <a:cubicBezTo>
                  <a:pt x="3" y="32"/>
                  <a:pt x="1" y="31"/>
                  <a:pt x="0" y="3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6" name="Freeform 33"/>
          <p:cNvSpPr>
            <a:spLocks/>
          </p:cNvSpPr>
          <p:nvPr/>
        </p:nvSpPr>
        <p:spPr bwMode="auto">
          <a:xfrm>
            <a:off x="7613650" y="2308225"/>
            <a:ext cx="176213" cy="196850"/>
          </a:xfrm>
          <a:custGeom>
            <a:avLst/>
            <a:gdLst>
              <a:gd name="T0" fmla="*/ 23 w 28"/>
              <a:gd name="T1" fmla="*/ 0 h 31"/>
              <a:gd name="T2" fmla="*/ 28 w 28"/>
              <a:gd name="T3" fmla="*/ 31 h 31"/>
              <a:gd name="T4" fmla="*/ 14 w 28"/>
              <a:gd name="T5" fmla="*/ 21 h 31"/>
              <a:gd name="T6" fmla="*/ 0 w 28"/>
              <a:gd name="T7" fmla="*/ 29 h 31"/>
              <a:gd name="T8" fmla="*/ 5 w 28"/>
              <a:gd name="T9" fmla="*/ 0 h 31"/>
              <a:gd name="T10" fmla="*/ 23 w 28"/>
              <a:gd name="T1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3" y="0"/>
                </a:moveTo>
                <a:cubicBezTo>
                  <a:pt x="24" y="9"/>
                  <a:pt x="26" y="19"/>
                  <a:pt x="28" y="31"/>
                </a:cubicBezTo>
                <a:cubicBezTo>
                  <a:pt x="23" y="28"/>
                  <a:pt x="19" y="24"/>
                  <a:pt x="14" y="21"/>
                </a:cubicBezTo>
                <a:cubicBezTo>
                  <a:pt x="10" y="23"/>
                  <a:pt x="5" y="26"/>
                  <a:pt x="0" y="29"/>
                </a:cubicBezTo>
                <a:cubicBezTo>
                  <a:pt x="2" y="18"/>
                  <a:pt x="3" y="8"/>
                  <a:pt x="5" y="0"/>
                </a:cubicBezTo>
                <a:cubicBezTo>
                  <a:pt x="10" y="0"/>
                  <a:pt x="18" y="0"/>
                  <a:pt x="2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7" name="Freeform 34"/>
          <p:cNvSpPr>
            <a:spLocks/>
          </p:cNvSpPr>
          <p:nvPr/>
        </p:nvSpPr>
        <p:spPr bwMode="auto">
          <a:xfrm>
            <a:off x="6927850" y="2289175"/>
            <a:ext cx="203200" cy="196850"/>
          </a:xfrm>
          <a:custGeom>
            <a:avLst/>
            <a:gdLst>
              <a:gd name="T0" fmla="*/ 0 w 32"/>
              <a:gd name="T1" fmla="*/ 29 h 31"/>
              <a:gd name="T2" fmla="*/ 2 w 32"/>
              <a:gd name="T3" fmla="*/ 4 h 31"/>
              <a:gd name="T4" fmla="*/ 28 w 32"/>
              <a:gd name="T5" fmla="*/ 0 h 31"/>
              <a:gd name="T6" fmla="*/ 32 w 32"/>
              <a:gd name="T7" fmla="*/ 31 h 31"/>
              <a:gd name="T8" fmla="*/ 0 w 32"/>
              <a:gd name="T9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1">
                <a:moveTo>
                  <a:pt x="0" y="29"/>
                </a:moveTo>
                <a:cubicBezTo>
                  <a:pt x="1" y="21"/>
                  <a:pt x="1" y="11"/>
                  <a:pt x="2" y="4"/>
                </a:cubicBezTo>
                <a:cubicBezTo>
                  <a:pt x="9" y="3"/>
                  <a:pt x="18" y="1"/>
                  <a:pt x="28" y="0"/>
                </a:cubicBezTo>
                <a:cubicBezTo>
                  <a:pt x="25" y="9"/>
                  <a:pt x="11" y="21"/>
                  <a:pt x="32" y="31"/>
                </a:cubicBezTo>
                <a:cubicBezTo>
                  <a:pt x="17" y="30"/>
                  <a:pt x="8" y="30"/>
                  <a:pt x="0" y="2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8" name="Freeform 35"/>
          <p:cNvSpPr>
            <a:spLocks/>
          </p:cNvSpPr>
          <p:nvPr/>
        </p:nvSpPr>
        <p:spPr bwMode="auto">
          <a:xfrm>
            <a:off x="6953250" y="2009775"/>
            <a:ext cx="152400" cy="165100"/>
          </a:xfrm>
          <a:custGeom>
            <a:avLst/>
            <a:gdLst>
              <a:gd name="T0" fmla="*/ 0 w 24"/>
              <a:gd name="T1" fmla="*/ 0 h 26"/>
              <a:gd name="T2" fmla="*/ 21 w 24"/>
              <a:gd name="T3" fmla="*/ 2 h 26"/>
              <a:gd name="T4" fmla="*/ 24 w 24"/>
              <a:gd name="T5" fmla="*/ 26 h 26"/>
              <a:gd name="T6" fmla="*/ 0 w 24"/>
              <a:gd name="T7" fmla="*/ 26 h 26"/>
              <a:gd name="T8" fmla="*/ 0 w 24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0" y="0"/>
                </a:moveTo>
                <a:cubicBezTo>
                  <a:pt x="5" y="1"/>
                  <a:pt x="12" y="1"/>
                  <a:pt x="21" y="2"/>
                </a:cubicBezTo>
                <a:cubicBezTo>
                  <a:pt x="21" y="9"/>
                  <a:pt x="23" y="17"/>
                  <a:pt x="24" y="26"/>
                </a:cubicBezTo>
                <a:cubicBezTo>
                  <a:pt x="17" y="26"/>
                  <a:pt x="8" y="26"/>
                  <a:pt x="0" y="26"/>
                </a:cubicBezTo>
                <a:cubicBezTo>
                  <a:pt x="0" y="20"/>
                  <a:pt x="0" y="1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9" name="Freeform 36"/>
          <p:cNvSpPr>
            <a:spLocks/>
          </p:cNvSpPr>
          <p:nvPr/>
        </p:nvSpPr>
        <p:spPr bwMode="auto">
          <a:xfrm>
            <a:off x="6953250" y="1679575"/>
            <a:ext cx="133350" cy="203200"/>
          </a:xfrm>
          <a:custGeom>
            <a:avLst/>
            <a:gdLst>
              <a:gd name="T0" fmla="*/ 0 w 21"/>
              <a:gd name="T1" fmla="*/ 30 h 32"/>
              <a:gd name="T2" fmla="*/ 4 w 21"/>
              <a:gd name="T3" fmla="*/ 0 h 32"/>
              <a:gd name="T4" fmla="*/ 21 w 21"/>
              <a:gd name="T5" fmla="*/ 3 h 32"/>
              <a:gd name="T6" fmla="*/ 21 w 21"/>
              <a:gd name="T7" fmla="*/ 32 h 32"/>
              <a:gd name="T8" fmla="*/ 0 w 21"/>
              <a:gd name="T9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2">
                <a:moveTo>
                  <a:pt x="0" y="30"/>
                </a:moveTo>
                <a:cubicBezTo>
                  <a:pt x="1" y="21"/>
                  <a:pt x="2" y="10"/>
                  <a:pt x="4" y="0"/>
                </a:cubicBezTo>
                <a:cubicBezTo>
                  <a:pt x="9" y="1"/>
                  <a:pt x="16" y="2"/>
                  <a:pt x="21" y="3"/>
                </a:cubicBezTo>
                <a:cubicBezTo>
                  <a:pt x="21" y="12"/>
                  <a:pt x="21" y="22"/>
                  <a:pt x="21" y="32"/>
                </a:cubicBezTo>
                <a:cubicBezTo>
                  <a:pt x="16" y="31"/>
                  <a:pt x="7" y="31"/>
                  <a:pt x="0" y="3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90" name="Freeform 37"/>
          <p:cNvSpPr>
            <a:spLocks/>
          </p:cNvSpPr>
          <p:nvPr/>
        </p:nvSpPr>
        <p:spPr bwMode="auto">
          <a:xfrm>
            <a:off x="7315200" y="1978025"/>
            <a:ext cx="171450" cy="184150"/>
          </a:xfrm>
          <a:custGeom>
            <a:avLst/>
            <a:gdLst>
              <a:gd name="T0" fmla="*/ 23 w 27"/>
              <a:gd name="T1" fmla="*/ 26 h 29"/>
              <a:gd name="T2" fmla="*/ 0 w 27"/>
              <a:gd name="T3" fmla="*/ 29 h 29"/>
              <a:gd name="T4" fmla="*/ 3 w 27"/>
              <a:gd name="T5" fmla="*/ 4 h 29"/>
              <a:gd name="T6" fmla="*/ 27 w 27"/>
              <a:gd name="T7" fmla="*/ 0 h 29"/>
              <a:gd name="T8" fmla="*/ 23 w 27"/>
              <a:gd name="T9" fmla="*/ 2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9">
                <a:moveTo>
                  <a:pt x="23" y="26"/>
                </a:moveTo>
                <a:cubicBezTo>
                  <a:pt x="16" y="27"/>
                  <a:pt x="8" y="28"/>
                  <a:pt x="0" y="29"/>
                </a:cubicBezTo>
                <a:cubicBezTo>
                  <a:pt x="1" y="21"/>
                  <a:pt x="2" y="12"/>
                  <a:pt x="3" y="4"/>
                </a:cubicBezTo>
                <a:cubicBezTo>
                  <a:pt x="9" y="3"/>
                  <a:pt x="18" y="1"/>
                  <a:pt x="27" y="0"/>
                </a:cubicBezTo>
                <a:cubicBezTo>
                  <a:pt x="25" y="7"/>
                  <a:pt x="24" y="16"/>
                  <a:pt x="23" y="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ctrTitle" idx="4294967295"/>
          </p:nvPr>
        </p:nvSpPr>
        <p:spPr>
          <a:xfrm>
            <a:off x="5416442" y="1098850"/>
            <a:ext cx="3321158" cy="9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solidFill>
                  <a:schemeClr val="accent1">
                    <a:lumMod val="75000"/>
                  </a:schemeClr>
                </a:solidFill>
              </a:rPr>
              <a:t>Thanks!</a:t>
            </a:r>
            <a:endParaRPr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9" name="Google Shape;309;p35"/>
          <p:cNvSpPr txBox="1">
            <a:spLocks noGrp="1"/>
          </p:cNvSpPr>
          <p:nvPr>
            <p:ph type="subTitle" idx="4294967295"/>
          </p:nvPr>
        </p:nvSpPr>
        <p:spPr>
          <a:xfrm>
            <a:off x="5416442" y="2132048"/>
            <a:ext cx="3014400" cy="20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+mj-lt"/>
                <a:ea typeface="Raleway"/>
                <a:cs typeface="Raleway"/>
                <a:sym typeface="Raleway"/>
              </a:rPr>
              <a:t>Any questions?</a:t>
            </a:r>
            <a:endParaRPr sz="2400" b="1" dirty="0">
              <a:solidFill>
                <a:schemeClr val="accent2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You can find me at:</a:t>
            </a:r>
            <a:endParaRPr sz="20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@username</a:t>
            </a:r>
            <a:endParaRPr sz="20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000" dirty="0">
                <a:latin typeface="+mj-lt"/>
              </a:rPr>
              <a:t>user@mail.me</a:t>
            </a:r>
            <a:endParaRPr sz="2000" dirty="0">
              <a:latin typeface="+mj-lt"/>
            </a:endParaRPr>
          </a:p>
        </p:txBody>
      </p:sp>
      <p:sp>
        <p:nvSpPr>
          <p:cNvPr id="310" name="Google Shape;310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13652"/>
          <a:stretch/>
        </p:blipFill>
        <p:spPr>
          <a:xfrm>
            <a:off x="0" y="1098850"/>
            <a:ext cx="5416442" cy="40392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778" y="4253046"/>
            <a:ext cx="712307" cy="767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778" y="4099855"/>
            <a:ext cx="931567" cy="96739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 txBox="1">
            <a:spLocks/>
          </p:cNvSpPr>
          <p:nvPr/>
        </p:nvSpPr>
        <p:spPr>
          <a:xfrm>
            <a:off x="261697" y="2478212"/>
            <a:ext cx="8679898" cy="5431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rgbClr val="BB3F7C"/>
                </a:solidFill>
              </a:rPr>
              <a:t>www.plantillaspower-point.com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B3F7C"/>
                </a:solidFill>
                <a:latin typeface="Nunito ExtraBold" panose="00000900000000000000" pitchFamily="2" charset="0"/>
              </a:rPr>
              <a:t>Alternative resources</a:t>
            </a:r>
            <a:endParaRPr b="1" dirty="0">
              <a:solidFill>
                <a:srgbClr val="BB3F7C"/>
              </a:solidFill>
              <a:latin typeface="Nunito ExtraBold" panose="00000900000000000000" pitchFamily="2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B434CA1-124C-2FFF-C007-2F8896BE00DA}"/>
              </a:ext>
            </a:extLst>
          </p:cNvPr>
          <p:cNvGrpSpPr/>
          <p:nvPr/>
        </p:nvGrpSpPr>
        <p:grpSpPr>
          <a:xfrm>
            <a:off x="606686" y="1017725"/>
            <a:ext cx="7704000" cy="3680750"/>
            <a:chOff x="534496" y="1017725"/>
            <a:chExt cx="8372967" cy="389661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496" y="1017725"/>
              <a:ext cx="2733750" cy="284625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496" y="3959011"/>
              <a:ext cx="2563461" cy="955327"/>
            </a:xfrm>
            <a:prstGeom prst="rect">
              <a:avLst/>
            </a:prstGeom>
          </p:spPr>
        </p:pic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372225" y="1733551"/>
              <a:ext cx="866775" cy="590550"/>
            </a:xfrm>
            <a:custGeom>
              <a:avLst/>
              <a:gdLst>
                <a:gd name="T0" fmla="*/ 2 w 128"/>
                <a:gd name="T1" fmla="*/ 83 h 87"/>
                <a:gd name="T2" fmla="*/ 0 w 128"/>
                <a:gd name="T3" fmla="*/ 70 h 87"/>
                <a:gd name="T4" fmla="*/ 5 w 128"/>
                <a:gd name="T5" fmla="*/ 40 h 87"/>
                <a:gd name="T6" fmla="*/ 30 w 128"/>
                <a:gd name="T7" fmla="*/ 11 h 87"/>
                <a:gd name="T8" fmla="*/ 37 w 128"/>
                <a:gd name="T9" fmla="*/ 6 h 87"/>
                <a:gd name="T10" fmla="*/ 38 w 128"/>
                <a:gd name="T11" fmla="*/ 5 h 87"/>
                <a:gd name="T12" fmla="*/ 60 w 128"/>
                <a:gd name="T13" fmla="*/ 3 h 87"/>
                <a:gd name="T14" fmla="*/ 63 w 128"/>
                <a:gd name="T15" fmla="*/ 3 h 87"/>
                <a:gd name="T16" fmla="*/ 83 w 128"/>
                <a:gd name="T17" fmla="*/ 4 h 87"/>
                <a:gd name="T18" fmla="*/ 82 w 128"/>
                <a:gd name="T19" fmla="*/ 9 h 87"/>
                <a:gd name="T20" fmla="*/ 86 w 128"/>
                <a:gd name="T21" fmla="*/ 5 h 87"/>
                <a:gd name="T22" fmla="*/ 88 w 128"/>
                <a:gd name="T23" fmla="*/ 8 h 87"/>
                <a:gd name="T24" fmla="*/ 118 w 128"/>
                <a:gd name="T25" fmla="*/ 32 h 87"/>
                <a:gd name="T26" fmla="*/ 128 w 128"/>
                <a:gd name="T27" fmla="*/ 57 h 87"/>
                <a:gd name="T28" fmla="*/ 127 w 128"/>
                <a:gd name="T29" fmla="*/ 68 h 87"/>
                <a:gd name="T30" fmla="*/ 128 w 128"/>
                <a:gd name="T31" fmla="*/ 85 h 87"/>
                <a:gd name="T32" fmla="*/ 126 w 128"/>
                <a:gd name="T33" fmla="*/ 87 h 87"/>
                <a:gd name="T34" fmla="*/ 70 w 128"/>
                <a:gd name="T35" fmla="*/ 84 h 87"/>
                <a:gd name="T36" fmla="*/ 10 w 128"/>
                <a:gd name="T37" fmla="*/ 85 h 87"/>
                <a:gd name="T38" fmla="*/ 2 w 128"/>
                <a:gd name="T39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87">
                  <a:moveTo>
                    <a:pt x="2" y="83"/>
                  </a:moveTo>
                  <a:cubicBezTo>
                    <a:pt x="5" y="78"/>
                    <a:pt x="0" y="74"/>
                    <a:pt x="0" y="70"/>
                  </a:cubicBezTo>
                  <a:cubicBezTo>
                    <a:pt x="0" y="60"/>
                    <a:pt x="0" y="50"/>
                    <a:pt x="5" y="40"/>
                  </a:cubicBezTo>
                  <a:cubicBezTo>
                    <a:pt x="10" y="28"/>
                    <a:pt x="19" y="18"/>
                    <a:pt x="30" y="11"/>
                  </a:cubicBezTo>
                  <a:cubicBezTo>
                    <a:pt x="32" y="9"/>
                    <a:pt x="36" y="10"/>
                    <a:pt x="37" y="6"/>
                  </a:cubicBezTo>
                  <a:cubicBezTo>
                    <a:pt x="37" y="5"/>
                    <a:pt x="37" y="5"/>
                    <a:pt x="38" y="5"/>
                  </a:cubicBezTo>
                  <a:cubicBezTo>
                    <a:pt x="45" y="4"/>
                    <a:pt x="53" y="3"/>
                    <a:pt x="60" y="3"/>
                  </a:cubicBezTo>
                  <a:cubicBezTo>
                    <a:pt x="61" y="3"/>
                    <a:pt x="62" y="3"/>
                    <a:pt x="63" y="3"/>
                  </a:cubicBezTo>
                  <a:cubicBezTo>
                    <a:pt x="70" y="0"/>
                    <a:pt x="76" y="4"/>
                    <a:pt x="83" y="4"/>
                  </a:cubicBezTo>
                  <a:cubicBezTo>
                    <a:pt x="85" y="6"/>
                    <a:pt x="82" y="7"/>
                    <a:pt x="82" y="9"/>
                  </a:cubicBezTo>
                  <a:cubicBezTo>
                    <a:pt x="83" y="7"/>
                    <a:pt x="83" y="5"/>
                    <a:pt x="86" y="5"/>
                  </a:cubicBezTo>
                  <a:cubicBezTo>
                    <a:pt x="86" y="6"/>
                    <a:pt x="87" y="7"/>
                    <a:pt x="88" y="8"/>
                  </a:cubicBezTo>
                  <a:cubicBezTo>
                    <a:pt x="101" y="12"/>
                    <a:pt x="109" y="22"/>
                    <a:pt x="118" y="32"/>
                  </a:cubicBezTo>
                  <a:cubicBezTo>
                    <a:pt x="122" y="40"/>
                    <a:pt x="126" y="48"/>
                    <a:pt x="128" y="57"/>
                  </a:cubicBezTo>
                  <a:cubicBezTo>
                    <a:pt x="128" y="61"/>
                    <a:pt x="128" y="64"/>
                    <a:pt x="127" y="68"/>
                  </a:cubicBezTo>
                  <a:cubicBezTo>
                    <a:pt x="126" y="74"/>
                    <a:pt x="123" y="79"/>
                    <a:pt x="128" y="85"/>
                  </a:cubicBezTo>
                  <a:cubicBezTo>
                    <a:pt x="128" y="86"/>
                    <a:pt x="127" y="86"/>
                    <a:pt x="126" y="87"/>
                  </a:cubicBezTo>
                  <a:cubicBezTo>
                    <a:pt x="107" y="84"/>
                    <a:pt x="89" y="83"/>
                    <a:pt x="70" y="84"/>
                  </a:cubicBezTo>
                  <a:cubicBezTo>
                    <a:pt x="50" y="86"/>
                    <a:pt x="30" y="84"/>
                    <a:pt x="10" y="85"/>
                  </a:cubicBezTo>
                  <a:cubicBezTo>
                    <a:pt x="8" y="85"/>
                    <a:pt x="4" y="86"/>
                    <a:pt x="2" y="83"/>
                  </a:cubicBezTo>
                  <a:close/>
                </a:path>
              </a:pathLst>
            </a:custGeom>
            <a:solidFill>
              <a:srgbClr val="B6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390900" y="1666876"/>
              <a:ext cx="927100" cy="690563"/>
            </a:xfrm>
            <a:custGeom>
              <a:avLst/>
              <a:gdLst>
                <a:gd name="T0" fmla="*/ 109 w 137"/>
                <a:gd name="T1" fmla="*/ 85 h 102"/>
                <a:gd name="T2" fmla="*/ 137 w 137"/>
                <a:gd name="T3" fmla="*/ 84 h 102"/>
                <a:gd name="T4" fmla="*/ 131 w 137"/>
                <a:gd name="T5" fmla="*/ 90 h 102"/>
                <a:gd name="T6" fmla="*/ 102 w 137"/>
                <a:gd name="T7" fmla="*/ 87 h 102"/>
                <a:gd name="T8" fmla="*/ 95 w 137"/>
                <a:gd name="T9" fmla="*/ 84 h 102"/>
                <a:gd name="T10" fmla="*/ 89 w 137"/>
                <a:gd name="T11" fmla="*/ 90 h 102"/>
                <a:gd name="T12" fmla="*/ 80 w 137"/>
                <a:gd name="T13" fmla="*/ 99 h 102"/>
                <a:gd name="T14" fmla="*/ 65 w 137"/>
                <a:gd name="T15" fmla="*/ 101 h 102"/>
                <a:gd name="T16" fmla="*/ 11 w 137"/>
                <a:gd name="T17" fmla="*/ 99 h 102"/>
                <a:gd name="T18" fmla="*/ 1 w 137"/>
                <a:gd name="T19" fmla="*/ 89 h 102"/>
                <a:gd name="T20" fmla="*/ 0 w 137"/>
                <a:gd name="T21" fmla="*/ 14 h 102"/>
                <a:gd name="T22" fmla="*/ 0 w 137"/>
                <a:gd name="T23" fmla="*/ 6 h 102"/>
                <a:gd name="T24" fmla="*/ 2 w 137"/>
                <a:gd name="T25" fmla="*/ 4 h 102"/>
                <a:gd name="T26" fmla="*/ 70 w 137"/>
                <a:gd name="T27" fmla="*/ 3 h 102"/>
                <a:gd name="T28" fmla="*/ 86 w 137"/>
                <a:gd name="T29" fmla="*/ 4 h 102"/>
                <a:gd name="T30" fmla="*/ 89 w 137"/>
                <a:gd name="T31" fmla="*/ 14 h 102"/>
                <a:gd name="T32" fmla="*/ 90 w 137"/>
                <a:gd name="T33" fmla="*/ 24 h 102"/>
                <a:gd name="T34" fmla="*/ 90 w 137"/>
                <a:gd name="T35" fmla="*/ 68 h 102"/>
                <a:gd name="T36" fmla="*/ 98 w 137"/>
                <a:gd name="T37" fmla="*/ 79 h 102"/>
                <a:gd name="T38" fmla="*/ 109 w 137"/>
                <a:gd name="T39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102">
                  <a:moveTo>
                    <a:pt x="109" y="85"/>
                  </a:moveTo>
                  <a:cubicBezTo>
                    <a:pt x="117" y="90"/>
                    <a:pt x="119" y="90"/>
                    <a:pt x="137" y="84"/>
                  </a:cubicBezTo>
                  <a:cubicBezTo>
                    <a:pt x="136" y="88"/>
                    <a:pt x="133" y="88"/>
                    <a:pt x="131" y="90"/>
                  </a:cubicBezTo>
                  <a:cubicBezTo>
                    <a:pt x="120" y="96"/>
                    <a:pt x="111" y="92"/>
                    <a:pt x="102" y="87"/>
                  </a:cubicBezTo>
                  <a:cubicBezTo>
                    <a:pt x="100" y="86"/>
                    <a:pt x="98" y="85"/>
                    <a:pt x="95" y="84"/>
                  </a:cubicBezTo>
                  <a:cubicBezTo>
                    <a:pt x="90" y="83"/>
                    <a:pt x="89" y="86"/>
                    <a:pt x="89" y="90"/>
                  </a:cubicBezTo>
                  <a:cubicBezTo>
                    <a:pt x="89" y="96"/>
                    <a:pt x="85" y="98"/>
                    <a:pt x="80" y="99"/>
                  </a:cubicBezTo>
                  <a:cubicBezTo>
                    <a:pt x="75" y="100"/>
                    <a:pt x="70" y="101"/>
                    <a:pt x="65" y="101"/>
                  </a:cubicBezTo>
                  <a:cubicBezTo>
                    <a:pt x="47" y="100"/>
                    <a:pt x="29" y="102"/>
                    <a:pt x="11" y="99"/>
                  </a:cubicBezTo>
                  <a:cubicBezTo>
                    <a:pt x="5" y="98"/>
                    <a:pt x="0" y="96"/>
                    <a:pt x="1" y="89"/>
                  </a:cubicBezTo>
                  <a:cubicBezTo>
                    <a:pt x="0" y="64"/>
                    <a:pt x="0" y="39"/>
                    <a:pt x="0" y="14"/>
                  </a:cubicBezTo>
                  <a:cubicBezTo>
                    <a:pt x="0" y="11"/>
                    <a:pt x="0" y="8"/>
                    <a:pt x="0" y="6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25" y="0"/>
                    <a:pt x="48" y="1"/>
                    <a:pt x="70" y="3"/>
                  </a:cubicBezTo>
                  <a:cubicBezTo>
                    <a:pt x="76" y="3"/>
                    <a:pt x="81" y="2"/>
                    <a:pt x="86" y="4"/>
                  </a:cubicBezTo>
                  <a:cubicBezTo>
                    <a:pt x="89" y="7"/>
                    <a:pt x="88" y="11"/>
                    <a:pt x="89" y="14"/>
                  </a:cubicBezTo>
                  <a:cubicBezTo>
                    <a:pt x="89" y="17"/>
                    <a:pt x="88" y="21"/>
                    <a:pt x="90" y="24"/>
                  </a:cubicBezTo>
                  <a:cubicBezTo>
                    <a:pt x="91" y="38"/>
                    <a:pt x="90" y="53"/>
                    <a:pt x="90" y="68"/>
                  </a:cubicBezTo>
                  <a:cubicBezTo>
                    <a:pt x="90" y="74"/>
                    <a:pt x="92" y="77"/>
                    <a:pt x="98" y="79"/>
                  </a:cubicBezTo>
                  <a:cubicBezTo>
                    <a:pt x="102" y="80"/>
                    <a:pt x="105" y="83"/>
                    <a:pt x="109" y="85"/>
                  </a:cubicBezTo>
                  <a:close/>
                </a:path>
              </a:pathLst>
            </a:custGeom>
            <a:solidFill>
              <a:srgbClr val="ED8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326313" y="4227513"/>
              <a:ext cx="1547813" cy="298450"/>
            </a:xfrm>
            <a:custGeom>
              <a:avLst/>
              <a:gdLst>
                <a:gd name="T0" fmla="*/ 7 w 229"/>
                <a:gd name="T1" fmla="*/ 41 h 44"/>
                <a:gd name="T2" fmla="*/ 0 w 229"/>
                <a:gd name="T3" fmla="*/ 33 h 44"/>
                <a:gd name="T4" fmla="*/ 0 w 229"/>
                <a:gd name="T5" fmla="*/ 4 h 44"/>
                <a:gd name="T6" fmla="*/ 8 w 229"/>
                <a:gd name="T7" fmla="*/ 1 h 44"/>
                <a:gd name="T8" fmla="*/ 193 w 229"/>
                <a:gd name="T9" fmla="*/ 1 h 44"/>
                <a:gd name="T10" fmla="*/ 220 w 229"/>
                <a:gd name="T11" fmla="*/ 1 h 44"/>
                <a:gd name="T12" fmla="*/ 227 w 229"/>
                <a:gd name="T13" fmla="*/ 6 h 44"/>
                <a:gd name="T14" fmla="*/ 228 w 229"/>
                <a:gd name="T15" fmla="*/ 35 h 44"/>
                <a:gd name="T16" fmla="*/ 223 w 229"/>
                <a:gd name="T17" fmla="*/ 41 h 44"/>
                <a:gd name="T18" fmla="*/ 219 w 229"/>
                <a:gd name="T19" fmla="*/ 34 h 44"/>
                <a:gd name="T20" fmla="*/ 213 w 229"/>
                <a:gd name="T21" fmla="*/ 29 h 44"/>
                <a:gd name="T22" fmla="*/ 204 w 229"/>
                <a:gd name="T23" fmla="*/ 29 h 44"/>
                <a:gd name="T24" fmla="*/ 197 w 229"/>
                <a:gd name="T25" fmla="*/ 25 h 44"/>
                <a:gd name="T26" fmla="*/ 173 w 229"/>
                <a:gd name="T27" fmla="*/ 27 h 44"/>
                <a:gd name="T28" fmla="*/ 168 w 229"/>
                <a:gd name="T29" fmla="*/ 27 h 44"/>
                <a:gd name="T30" fmla="*/ 159 w 229"/>
                <a:gd name="T31" fmla="*/ 29 h 44"/>
                <a:gd name="T32" fmla="*/ 152 w 229"/>
                <a:gd name="T33" fmla="*/ 29 h 44"/>
                <a:gd name="T34" fmla="*/ 146 w 229"/>
                <a:gd name="T35" fmla="*/ 30 h 44"/>
                <a:gd name="T36" fmla="*/ 144 w 229"/>
                <a:gd name="T37" fmla="*/ 27 h 44"/>
                <a:gd name="T38" fmla="*/ 147 w 229"/>
                <a:gd name="T39" fmla="*/ 35 h 44"/>
                <a:gd name="T40" fmla="*/ 152 w 229"/>
                <a:gd name="T41" fmla="*/ 37 h 44"/>
                <a:gd name="T42" fmla="*/ 166 w 229"/>
                <a:gd name="T43" fmla="*/ 34 h 44"/>
                <a:gd name="T44" fmla="*/ 175 w 229"/>
                <a:gd name="T45" fmla="*/ 36 h 44"/>
                <a:gd name="T46" fmla="*/ 183 w 229"/>
                <a:gd name="T47" fmla="*/ 37 h 44"/>
                <a:gd name="T48" fmla="*/ 213 w 229"/>
                <a:gd name="T49" fmla="*/ 37 h 44"/>
                <a:gd name="T50" fmla="*/ 219 w 229"/>
                <a:gd name="T51" fmla="*/ 39 h 44"/>
                <a:gd name="T52" fmla="*/ 219 w 229"/>
                <a:gd name="T53" fmla="*/ 43 h 44"/>
                <a:gd name="T54" fmla="*/ 209 w 229"/>
                <a:gd name="T55" fmla="*/ 44 h 44"/>
                <a:gd name="T56" fmla="*/ 18 w 229"/>
                <a:gd name="T57" fmla="*/ 44 h 44"/>
                <a:gd name="T58" fmla="*/ 7 w 229"/>
                <a:gd name="T59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9" h="44">
                  <a:moveTo>
                    <a:pt x="7" y="41"/>
                  </a:moveTo>
                  <a:cubicBezTo>
                    <a:pt x="2" y="41"/>
                    <a:pt x="0" y="38"/>
                    <a:pt x="0" y="33"/>
                  </a:cubicBezTo>
                  <a:cubicBezTo>
                    <a:pt x="0" y="24"/>
                    <a:pt x="0" y="14"/>
                    <a:pt x="0" y="4"/>
                  </a:cubicBezTo>
                  <a:cubicBezTo>
                    <a:pt x="1" y="0"/>
                    <a:pt x="5" y="1"/>
                    <a:pt x="8" y="1"/>
                  </a:cubicBezTo>
                  <a:cubicBezTo>
                    <a:pt x="70" y="1"/>
                    <a:pt x="131" y="1"/>
                    <a:pt x="193" y="1"/>
                  </a:cubicBezTo>
                  <a:cubicBezTo>
                    <a:pt x="202" y="1"/>
                    <a:pt x="211" y="1"/>
                    <a:pt x="220" y="1"/>
                  </a:cubicBezTo>
                  <a:cubicBezTo>
                    <a:pt x="224" y="1"/>
                    <a:pt x="226" y="2"/>
                    <a:pt x="227" y="6"/>
                  </a:cubicBezTo>
                  <a:cubicBezTo>
                    <a:pt x="229" y="16"/>
                    <a:pt x="228" y="26"/>
                    <a:pt x="228" y="35"/>
                  </a:cubicBezTo>
                  <a:cubicBezTo>
                    <a:pt x="228" y="38"/>
                    <a:pt x="226" y="40"/>
                    <a:pt x="223" y="41"/>
                  </a:cubicBezTo>
                  <a:cubicBezTo>
                    <a:pt x="219" y="41"/>
                    <a:pt x="219" y="37"/>
                    <a:pt x="219" y="34"/>
                  </a:cubicBezTo>
                  <a:cubicBezTo>
                    <a:pt x="219" y="30"/>
                    <a:pt x="217" y="29"/>
                    <a:pt x="213" y="29"/>
                  </a:cubicBezTo>
                  <a:cubicBezTo>
                    <a:pt x="210" y="29"/>
                    <a:pt x="207" y="28"/>
                    <a:pt x="204" y="29"/>
                  </a:cubicBezTo>
                  <a:cubicBezTo>
                    <a:pt x="198" y="31"/>
                    <a:pt x="198" y="31"/>
                    <a:pt x="197" y="25"/>
                  </a:cubicBezTo>
                  <a:cubicBezTo>
                    <a:pt x="192" y="29"/>
                    <a:pt x="178" y="31"/>
                    <a:pt x="173" y="27"/>
                  </a:cubicBezTo>
                  <a:cubicBezTo>
                    <a:pt x="170" y="24"/>
                    <a:pt x="170" y="26"/>
                    <a:pt x="168" y="27"/>
                  </a:cubicBezTo>
                  <a:cubicBezTo>
                    <a:pt x="166" y="30"/>
                    <a:pt x="162" y="28"/>
                    <a:pt x="159" y="29"/>
                  </a:cubicBezTo>
                  <a:cubicBezTo>
                    <a:pt x="157" y="29"/>
                    <a:pt x="154" y="29"/>
                    <a:pt x="152" y="29"/>
                  </a:cubicBezTo>
                  <a:cubicBezTo>
                    <a:pt x="150" y="29"/>
                    <a:pt x="148" y="30"/>
                    <a:pt x="146" y="30"/>
                  </a:cubicBezTo>
                  <a:cubicBezTo>
                    <a:pt x="145" y="30"/>
                    <a:pt x="144" y="28"/>
                    <a:pt x="144" y="27"/>
                  </a:cubicBezTo>
                  <a:cubicBezTo>
                    <a:pt x="145" y="29"/>
                    <a:pt x="141" y="34"/>
                    <a:pt x="147" y="35"/>
                  </a:cubicBezTo>
                  <a:cubicBezTo>
                    <a:pt x="149" y="36"/>
                    <a:pt x="150" y="37"/>
                    <a:pt x="152" y="37"/>
                  </a:cubicBezTo>
                  <a:cubicBezTo>
                    <a:pt x="157" y="38"/>
                    <a:pt x="162" y="40"/>
                    <a:pt x="166" y="34"/>
                  </a:cubicBezTo>
                  <a:cubicBezTo>
                    <a:pt x="168" y="33"/>
                    <a:pt x="172" y="34"/>
                    <a:pt x="175" y="36"/>
                  </a:cubicBezTo>
                  <a:cubicBezTo>
                    <a:pt x="177" y="37"/>
                    <a:pt x="180" y="37"/>
                    <a:pt x="183" y="37"/>
                  </a:cubicBezTo>
                  <a:cubicBezTo>
                    <a:pt x="193" y="37"/>
                    <a:pt x="203" y="38"/>
                    <a:pt x="213" y="37"/>
                  </a:cubicBezTo>
                  <a:cubicBezTo>
                    <a:pt x="215" y="37"/>
                    <a:pt x="217" y="37"/>
                    <a:pt x="219" y="39"/>
                  </a:cubicBezTo>
                  <a:cubicBezTo>
                    <a:pt x="221" y="40"/>
                    <a:pt x="221" y="41"/>
                    <a:pt x="219" y="43"/>
                  </a:cubicBezTo>
                  <a:cubicBezTo>
                    <a:pt x="216" y="44"/>
                    <a:pt x="212" y="44"/>
                    <a:pt x="209" y="44"/>
                  </a:cubicBezTo>
                  <a:cubicBezTo>
                    <a:pt x="145" y="44"/>
                    <a:pt x="82" y="44"/>
                    <a:pt x="18" y="44"/>
                  </a:cubicBezTo>
                  <a:cubicBezTo>
                    <a:pt x="14" y="44"/>
                    <a:pt x="10" y="44"/>
                    <a:pt x="7" y="41"/>
                  </a:cubicBezTo>
                  <a:close/>
                </a:path>
              </a:pathLst>
            </a:custGeom>
            <a:solidFill>
              <a:srgbClr val="F29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6332538" y="4016376"/>
              <a:ext cx="668338" cy="698500"/>
            </a:xfrm>
            <a:custGeom>
              <a:avLst/>
              <a:gdLst>
                <a:gd name="T0" fmla="*/ 32 w 99"/>
                <a:gd name="T1" fmla="*/ 85 h 103"/>
                <a:gd name="T2" fmla="*/ 3 w 99"/>
                <a:gd name="T3" fmla="*/ 59 h 103"/>
                <a:gd name="T4" fmla="*/ 4 w 99"/>
                <a:gd name="T5" fmla="*/ 41 h 103"/>
                <a:gd name="T6" fmla="*/ 37 w 99"/>
                <a:gd name="T7" fmla="*/ 12 h 103"/>
                <a:gd name="T8" fmla="*/ 72 w 99"/>
                <a:gd name="T9" fmla="*/ 1 h 103"/>
                <a:gd name="T10" fmla="*/ 84 w 99"/>
                <a:gd name="T11" fmla="*/ 8 h 103"/>
                <a:gd name="T12" fmla="*/ 97 w 99"/>
                <a:gd name="T13" fmla="*/ 46 h 103"/>
                <a:gd name="T14" fmla="*/ 92 w 99"/>
                <a:gd name="T15" fmla="*/ 82 h 103"/>
                <a:gd name="T16" fmla="*/ 64 w 99"/>
                <a:gd name="T17" fmla="*/ 99 h 103"/>
                <a:gd name="T18" fmla="*/ 32 w 99"/>
                <a:gd name="T19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3">
                  <a:moveTo>
                    <a:pt x="32" y="85"/>
                  </a:moveTo>
                  <a:cubicBezTo>
                    <a:pt x="20" y="78"/>
                    <a:pt x="10" y="70"/>
                    <a:pt x="3" y="59"/>
                  </a:cubicBezTo>
                  <a:cubicBezTo>
                    <a:pt x="0" y="53"/>
                    <a:pt x="1" y="47"/>
                    <a:pt x="4" y="41"/>
                  </a:cubicBezTo>
                  <a:cubicBezTo>
                    <a:pt x="12" y="28"/>
                    <a:pt x="24" y="19"/>
                    <a:pt x="37" y="12"/>
                  </a:cubicBezTo>
                  <a:cubicBezTo>
                    <a:pt x="48" y="5"/>
                    <a:pt x="59" y="0"/>
                    <a:pt x="72" y="1"/>
                  </a:cubicBezTo>
                  <a:cubicBezTo>
                    <a:pt x="78" y="1"/>
                    <a:pt x="81" y="3"/>
                    <a:pt x="84" y="8"/>
                  </a:cubicBezTo>
                  <a:cubicBezTo>
                    <a:pt x="93" y="19"/>
                    <a:pt x="95" y="33"/>
                    <a:pt x="97" y="46"/>
                  </a:cubicBezTo>
                  <a:cubicBezTo>
                    <a:pt x="99" y="58"/>
                    <a:pt x="96" y="71"/>
                    <a:pt x="92" y="82"/>
                  </a:cubicBezTo>
                  <a:cubicBezTo>
                    <a:pt x="87" y="97"/>
                    <a:pt x="81" y="103"/>
                    <a:pt x="64" y="99"/>
                  </a:cubicBezTo>
                  <a:cubicBezTo>
                    <a:pt x="52" y="96"/>
                    <a:pt x="42" y="91"/>
                    <a:pt x="32" y="85"/>
                  </a:cubicBezTo>
                  <a:close/>
                </a:path>
              </a:pathLst>
            </a:custGeom>
            <a:solidFill>
              <a:srgbClr val="F6E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405313" y="1963738"/>
              <a:ext cx="642938" cy="360363"/>
            </a:xfrm>
            <a:custGeom>
              <a:avLst/>
              <a:gdLst>
                <a:gd name="T0" fmla="*/ 0 w 95"/>
                <a:gd name="T1" fmla="*/ 48 h 53"/>
                <a:gd name="T2" fmla="*/ 0 w 95"/>
                <a:gd name="T3" fmla="*/ 4 h 53"/>
                <a:gd name="T4" fmla="*/ 20 w 95"/>
                <a:gd name="T5" fmla="*/ 1 h 53"/>
                <a:gd name="T6" fmla="*/ 69 w 95"/>
                <a:gd name="T7" fmla="*/ 1 h 53"/>
                <a:gd name="T8" fmla="*/ 88 w 95"/>
                <a:gd name="T9" fmla="*/ 4 h 53"/>
                <a:gd name="T10" fmla="*/ 88 w 95"/>
                <a:gd name="T11" fmla="*/ 27 h 53"/>
                <a:gd name="T12" fmla="*/ 90 w 95"/>
                <a:gd name="T13" fmla="*/ 34 h 53"/>
                <a:gd name="T14" fmla="*/ 89 w 95"/>
                <a:gd name="T15" fmla="*/ 36 h 53"/>
                <a:gd name="T16" fmla="*/ 89 w 95"/>
                <a:gd name="T17" fmla="*/ 36 h 53"/>
                <a:gd name="T18" fmla="*/ 95 w 95"/>
                <a:gd name="T19" fmla="*/ 38 h 53"/>
                <a:gd name="T20" fmla="*/ 88 w 95"/>
                <a:gd name="T21" fmla="*/ 46 h 53"/>
                <a:gd name="T22" fmla="*/ 86 w 95"/>
                <a:gd name="T23" fmla="*/ 49 h 53"/>
                <a:gd name="T24" fmla="*/ 80 w 95"/>
                <a:gd name="T25" fmla="*/ 51 h 53"/>
                <a:gd name="T26" fmla="*/ 8 w 95"/>
                <a:gd name="T27" fmla="*/ 51 h 53"/>
                <a:gd name="T28" fmla="*/ 2 w 95"/>
                <a:gd name="T29" fmla="*/ 49 h 53"/>
                <a:gd name="T30" fmla="*/ 0 w 95"/>
                <a:gd name="T31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53">
                  <a:moveTo>
                    <a:pt x="0" y="48"/>
                  </a:moveTo>
                  <a:cubicBezTo>
                    <a:pt x="0" y="33"/>
                    <a:pt x="0" y="18"/>
                    <a:pt x="0" y="4"/>
                  </a:cubicBezTo>
                  <a:cubicBezTo>
                    <a:pt x="6" y="1"/>
                    <a:pt x="13" y="1"/>
                    <a:pt x="20" y="1"/>
                  </a:cubicBezTo>
                  <a:cubicBezTo>
                    <a:pt x="36" y="0"/>
                    <a:pt x="53" y="0"/>
                    <a:pt x="69" y="1"/>
                  </a:cubicBezTo>
                  <a:cubicBezTo>
                    <a:pt x="75" y="1"/>
                    <a:pt x="82" y="1"/>
                    <a:pt x="88" y="4"/>
                  </a:cubicBezTo>
                  <a:cubicBezTo>
                    <a:pt x="88" y="11"/>
                    <a:pt x="88" y="19"/>
                    <a:pt x="88" y="27"/>
                  </a:cubicBezTo>
                  <a:cubicBezTo>
                    <a:pt x="88" y="29"/>
                    <a:pt x="87" y="32"/>
                    <a:pt x="90" y="34"/>
                  </a:cubicBezTo>
                  <a:cubicBezTo>
                    <a:pt x="90" y="35"/>
                    <a:pt x="89" y="36"/>
                    <a:pt x="89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2" y="35"/>
                    <a:pt x="94" y="35"/>
                    <a:pt x="95" y="38"/>
                  </a:cubicBezTo>
                  <a:cubicBezTo>
                    <a:pt x="89" y="37"/>
                    <a:pt x="87" y="41"/>
                    <a:pt x="88" y="46"/>
                  </a:cubicBezTo>
                  <a:cubicBezTo>
                    <a:pt x="87" y="48"/>
                    <a:pt x="87" y="49"/>
                    <a:pt x="86" y="49"/>
                  </a:cubicBezTo>
                  <a:cubicBezTo>
                    <a:pt x="84" y="51"/>
                    <a:pt x="82" y="51"/>
                    <a:pt x="80" y="51"/>
                  </a:cubicBezTo>
                  <a:cubicBezTo>
                    <a:pt x="56" y="53"/>
                    <a:pt x="32" y="53"/>
                    <a:pt x="8" y="51"/>
                  </a:cubicBezTo>
                  <a:cubicBezTo>
                    <a:pt x="6" y="51"/>
                    <a:pt x="4" y="50"/>
                    <a:pt x="2" y="49"/>
                  </a:cubicBezTo>
                  <a:cubicBezTo>
                    <a:pt x="1" y="49"/>
                    <a:pt x="1" y="48"/>
                    <a:pt x="0" y="48"/>
                  </a:cubicBezTo>
                  <a:close/>
                </a:path>
              </a:pathLst>
            </a:custGeom>
            <a:solidFill>
              <a:srgbClr val="EB7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398963" y="1685926"/>
              <a:ext cx="608013" cy="304800"/>
            </a:xfrm>
            <a:custGeom>
              <a:avLst/>
              <a:gdLst>
                <a:gd name="T0" fmla="*/ 89 w 90"/>
                <a:gd name="T1" fmla="*/ 45 h 45"/>
                <a:gd name="T2" fmla="*/ 1 w 90"/>
                <a:gd name="T3" fmla="*/ 45 h 45"/>
                <a:gd name="T4" fmla="*/ 1 w 90"/>
                <a:gd name="T5" fmla="*/ 42 h 45"/>
                <a:gd name="T6" fmla="*/ 21 w 90"/>
                <a:gd name="T7" fmla="*/ 40 h 45"/>
                <a:gd name="T8" fmla="*/ 70 w 90"/>
                <a:gd name="T9" fmla="*/ 40 h 45"/>
                <a:gd name="T10" fmla="*/ 14 w 90"/>
                <a:gd name="T11" fmla="*/ 40 h 45"/>
                <a:gd name="T12" fmla="*/ 1 w 90"/>
                <a:gd name="T13" fmla="*/ 39 h 45"/>
                <a:gd name="T14" fmla="*/ 2 w 90"/>
                <a:gd name="T15" fmla="*/ 4 h 45"/>
                <a:gd name="T16" fmla="*/ 26 w 90"/>
                <a:gd name="T17" fmla="*/ 1 h 45"/>
                <a:gd name="T18" fmla="*/ 77 w 90"/>
                <a:gd name="T19" fmla="*/ 1 h 45"/>
                <a:gd name="T20" fmla="*/ 88 w 90"/>
                <a:gd name="T21" fmla="*/ 4 h 45"/>
                <a:gd name="T22" fmla="*/ 89 w 90"/>
                <a:gd name="T23" fmla="*/ 24 h 45"/>
                <a:gd name="T24" fmla="*/ 89 w 90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45">
                  <a:moveTo>
                    <a:pt x="89" y="45"/>
                  </a:moveTo>
                  <a:cubicBezTo>
                    <a:pt x="60" y="43"/>
                    <a:pt x="30" y="43"/>
                    <a:pt x="1" y="45"/>
                  </a:cubicBezTo>
                  <a:cubicBezTo>
                    <a:pt x="1" y="44"/>
                    <a:pt x="1" y="43"/>
                    <a:pt x="1" y="42"/>
                  </a:cubicBezTo>
                  <a:cubicBezTo>
                    <a:pt x="8" y="39"/>
                    <a:pt x="14" y="40"/>
                    <a:pt x="21" y="40"/>
                  </a:cubicBezTo>
                  <a:cubicBezTo>
                    <a:pt x="39" y="40"/>
                    <a:pt x="57" y="39"/>
                    <a:pt x="70" y="40"/>
                  </a:cubicBezTo>
                  <a:cubicBezTo>
                    <a:pt x="55" y="40"/>
                    <a:pt x="35" y="39"/>
                    <a:pt x="14" y="40"/>
                  </a:cubicBezTo>
                  <a:cubicBezTo>
                    <a:pt x="10" y="41"/>
                    <a:pt x="5" y="42"/>
                    <a:pt x="1" y="39"/>
                  </a:cubicBezTo>
                  <a:cubicBezTo>
                    <a:pt x="1" y="27"/>
                    <a:pt x="0" y="16"/>
                    <a:pt x="2" y="4"/>
                  </a:cubicBezTo>
                  <a:cubicBezTo>
                    <a:pt x="9" y="0"/>
                    <a:pt x="18" y="1"/>
                    <a:pt x="26" y="1"/>
                  </a:cubicBezTo>
                  <a:cubicBezTo>
                    <a:pt x="43" y="1"/>
                    <a:pt x="60" y="2"/>
                    <a:pt x="77" y="1"/>
                  </a:cubicBezTo>
                  <a:cubicBezTo>
                    <a:pt x="81" y="1"/>
                    <a:pt x="84" y="2"/>
                    <a:pt x="88" y="4"/>
                  </a:cubicBezTo>
                  <a:cubicBezTo>
                    <a:pt x="90" y="10"/>
                    <a:pt x="89" y="17"/>
                    <a:pt x="89" y="24"/>
                  </a:cubicBezTo>
                  <a:cubicBezTo>
                    <a:pt x="89" y="31"/>
                    <a:pt x="89" y="38"/>
                    <a:pt x="89" y="45"/>
                  </a:cubicBezTo>
                  <a:close/>
                </a:path>
              </a:pathLst>
            </a:custGeom>
            <a:solidFill>
              <a:srgbClr val="EC7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318250" y="2282826"/>
              <a:ext cx="954088" cy="176213"/>
            </a:xfrm>
            <a:custGeom>
              <a:avLst/>
              <a:gdLst>
                <a:gd name="T0" fmla="*/ 10 w 141"/>
                <a:gd name="T1" fmla="*/ 2 h 26"/>
                <a:gd name="T2" fmla="*/ 54 w 141"/>
                <a:gd name="T3" fmla="*/ 2 h 26"/>
                <a:gd name="T4" fmla="*/ 107 w 141"/>
                <a:gd name="T5" fmla="*/ 1 h 26"/>
                <a:gd name="T6" fmla="*/ 135 w 141"/>
                <a:gd name="T7" fmla="*/ 5 h 26"/>
                <a:gd name="T8" fmla="*/ 137 w 141"/>
                <a:gd name="T9" fmla="*/ 6 h 26"/>
                <a:gd name="T10" fmla="*/ 137 w 141"/>
                <a:gd name="T11" fmla="*/ 6 h 26"/>
                <a:gd name="T12" fmla="*/ 126 w 141"/>
                <a:gd name="T13" fmla="*/ 25 h 26"/>
                <a:gd name="T14" fmla="*/ 91 w 141"/>
                <a:gd name="T15" fmla="*/ 25 h 26"/>
                <a:gd name="T16" fmla="*/ 24 w 141"/>
                <a:gd name="T17" fmla="*/ 25 h 26"/>
                <a:gd name="T18" fmla="*/ 12 w 141"/>
                <a:gd name="T19" fmla="*/ 23 h 26"/>
                <a:gd name="T20" fmla="*/ 10 w 141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26">
                  <a:moveTo>
                    <a:pt x="10" y="2"/>
                  </a:moveTo>
                  <a:cubicBezTo>
                    <a:pt x="25" y="0"/>
                    <a:pt x="40" y="3"/>
                    <a:pt x="54" y="2"/>
                  </a:cubicBezTo>
                  <a:cubicBezTo>
                    <a:pt x="72" y="1"/>
                    <a:pt x="89" y="1"/>
                    <a:pt x="107" y="1"/>
                  </a:cubicBezTo>
                  <a:cubicBezTo>
                    <a:pt x="116" y="1"/>
                    <a:pt x="126" y="1"/>
                    <a:pt x="135" y="5"/>
                  </a:cubicBezTo>
                  <a:cubicBezTo>
                    <a:pt x="136" y="5"/>
                    <a:pt x="136" y="6"/>
                    <a:pt x="137" y="6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41" y="17"/>
                    <a:pt x="137" y="24"/>
                    <a:pt x="126" y="25"/>
                  </a:cubicBezTo>
                  <a:cubicBezTo>
                    <a:pt x="114" y="26"/>
                    <a:pt x="102" y="25"/>
                    <a:pt x="91" y="25"/>
                  </a:cubicBezTo>
                  <a:cubicBezTo>
                    <a:pt x="69" y="25"/>
                    <a:pt x="46" y="25"/>
                    <a:pt x="24" y="25"/>
                  </a:cubicBezTo>
                  <a:cubicBezTo>
                    <a:pt x="20" y="25"/>
                    <a:pt x="16" y="25"/>
                    <a:pt x="12" y="23"/>
                  </a:cubicBezTo>
                  <a:cubicBezTo>
                    <a:pt x="0" y="17"/>
                    <a:pt x="0" y="10"/>
                    <a:pt x="10" y="2"/>
                  </a:cubicBezTo>
                  <a:close/>
                </a:path>
              </a:pathLst>
            </a:custGeom>
            <a:solidFill>
              <a:srgbClr val="75C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513138" y="4132263"/>
              <a:ext cx="379413" cy="427038"/>
            </a:xfrm>
            <a:custGeom>
              <a:avLst/>
              <a:gdLst>
                <a:gd name="T0" fmla="*/ 53 w 56"/>
                <a:gd name="T1" fmla="*/ 2 h 63"/>
                <a:gd name="T2" fmla="*/ 55 w 56"/>
                <a:gd name="T3" fmla="*/ 23 h 63"/>
                <a:gd name="T4" fmla="*/ 56 w 56"/>
                <a:gd name="T5" fmla="*/ 47 h 63"/>
                <a:gd name="T6" fmla="*/ 47 w 56"/>
                <a:gd name="T7" fmla="*/ 58 h 63"/>
                <a:gd name="T8" fmla="*/ 7 w 56"/>
                <a:gd name="T9" fmla="*/ 57 h 63"/>
                <a:gd name="T10" fmla="*/ 1 w 56"/>
                <a:gd name="T11" fmla="*/ 48 h 63"/>
                <a:gd name="T12" fmla="*/ 1 w 56"/>
                <a:gd name="T13" fmla="*/ 30 h 63"/>
                <a:gd name="T14" fmla="*/ 2 w 56"/>
                <a:gd name="T15" fmla="*/ 7 h 63"/>
                <a:gd name="T16" fmla="*/ 3 w 56"/>
                <a:gd name="T17" fmla="*/ 6 h 63"/>
                <a:gd name="T18" fmla="*/ 8 w 56"/>
                <a:gd name="T19" fmla="*/ 2 h 63"/>
                <a:gd name="T20" fmla="*/ 49 w 56"/>
                <a:gd name="T21" fmla="*/ 1 h 63"/>
                <a:gd name="T22" fmla="*/ 53 w 56"/>
                <a:gd name="T23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63">
                  <a:moveTo>
                    <a:pt x="53" y="2"/>
                  </a:moveTo>
                  <a:cubicBezTo>
                    <a:pt x="54" y="9"/>
                    <a:pt x="54" y="16"/>
                    <a:pt x="55" y="23"/>
                  </a:cubicBezTo>
                  <a:cubicBezTo>
                    <a:pt x="55" y="31"/>
                    <a:pt x="56" y="39"/>
                    <a:pt x="56" y="47"/>
                  </a:cubicBezTo>
                  <a:cubicBezTo>
                    <a:pt x="56" y="53"/>
                    <a:pt x="53" y="56"/>
                    <a:pt x="47" y="58"/>
                  </a:cubicBezTo>
                  <a:cubicBezTo>
                    <a:pt x="33" y="63"/>
                    <a:pt x="20" y="61"/>
                    <a:pt x="7" y="57"/>
                  </a:cubicBezTo>
                  <a:cubicBezTo>
                    <a:pt x="2" y="56"/>
                    <a:pt x="1" y="53"/>
                    <a:pt x="1" y="48"/>
                  </a:cubicBezTo>
                  <a:cubicBezTo>
                    <a:pt x="2" y="42"/>
                    <a:pt x="3" y="36"/>
                    <a:pt x="1" y="30"/>
                  </a:cubicBezTo>
                  <a:cubicBezTo>
                    <a:pt x="0" y="22"/>
                    <a:pt x="2" y="15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3" y="3"/>
                    <a:pt x="4" y="0"/>
                    <a:pt x="8" y="2"/>
                  </a:cubicBezTo>
                  <a:cubicBezTo>
                    <a:pt x="22" y="6"/>
                    <a:pt x="36" y="6"/>
                    <a:pt x="49" y="1"/>
                  </a:cubicBezTo>
                  <a:cubicBezTo>
                    <a:pt x="51" y="1"/>
                    <a:pt x="52" y="1"/>
                    <a:pt x="53" y="2"/>
                  </a:cubicBezTo>
                  <a:close/>
                </a:path>
              </a:pathLst>
            </a:custGeom>
            <a:solidFill>
              <a:srgbClr val="949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197600" y="3048001"/>
              <a:ext cx="398463" cy="400050"/>
            </a:xfrm>
            <a:custGeom>
              <a:avLst/>
              <a:gdLst>
                <a:gd name="T0" fmla="*/ 10 w 59"/>
                <a:gd name="T1" fmla="*/ 54 h 59"/>
                <a:gd name="T2" fmla="*/ 1 w 59"/>
                <a:gd name="T3" fmla="*/ 37 h 59"/>
                <a:gd name="T4" fmla="*/ 2 w 59"/>
                <a:gd name="T5" fmla="*/ 15 h 59"/>
                <a:gd name="T6" fmla="*/ 16 w 59"/>
                <a:gd name="T7" fmla="*/ 1 h 59"/>
                <a:gd name="T8" fmla="*/ 42 w 59"/>
                <a:gd name="T9" fmla="*/ 1 h 59"/>
                <a:gd name="T10" fmla="*/ 54 w 59"/>
                <a:gd name="T11" fmla="*/ 9 h 59"/>
                <a:gd name="T12" fmla="*/ 56 w 59"/>
                <a:gd name="T13" fmla="*/ 45 h 59"/>
                <a:gd name="T14" fmla="*/ 48 w 59"/>
                <a:gd name="T15" fmla="*/ 55 h 59"/>
                <a:gd name="T16" fmla="*/ 10 w 59"/>
                <a:gd name="T17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10" y="54"/>
                  </a:moveTo>
                  <a:cubicBezTo>
                    <a:pt x="3" y="51"/>
                    <a:pt x="1" y="45"/>
                    <a:pt x="1" y="37"/>
                  </a:cubicBezTo>
                  <a:cubicBezTo>
                    <a:pt x="1" y="30"/>
                    <a:pt x="0" y="22"/>
                    <a:pt x="2" y="15"/>
                  </a:cubicBezTo>
                  <a:cubicBezTo>
                    <a:pt x="3" y="6"/>
                    <a:pt x="7" y="1"/>
                    <a:pt x="16" y="1"/>
                  </a:cubicBezTo>
                  <a:cubicBezTo>
                    <a:pt x="25" y="0"/>
                    <a:pt x="33" y="1"/>
                    <a:pt x="42" y="1"/>
                  </a:cubicBezTo>
                  <a:cubicBezTo>
                    <a:pt x="47" y="1"/>
                    <a:pt x="51" y="4"/>
                    <a:pt x="54" y="9"/>
                  </a:cubicBezTo>
                  <a:cubicBezTo>
                    <a:pt x="59" y="21"/>
                    <a:pt x="57" y="33"/>
                    <a:pt x="56" y="45"/>
                  </a:cubicBezTo>
                  <a:cubicBezTo>
                    <a:pt x="56" y="50"/>
                    <a:pt x="52" y="54"/>
                    <a:pt x="48" y="55"/>
                  </a:cubicBezTo>
                  <a:cubicBezTo>
                    <a:pt x="35" y="57"/>
                    <a:pt x="23" y="59"/>
                    <a:pt x="10" y="54"/>
                  </a:cubicBezTo>
                  <a:close/>
                </a:path>
              </a:pathLst>
            </a:custGeom>
            <a:solidFill>
              <a:srgbClr val="8BC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7326313" y="4227513"/>
              <a:ext cx="1581150" cy="325438"/>
            </a:xfrm>
            <a:custGeom>
              <a:avLst/>
              <a:gdLst>
                <a:gd name="T0" fmla="*/ 7 w 234"/>
                <a:gd name="T1" fmla="*/ 41 h 48"/>
                <a:gd name="T2" fmla="*/ 211 w 234"/>
                <a:gd name="T3" fmla="*/ 41 h 48"/>
                <a:gd name="T4" fmla="*/ 221 w 234"/>
                <a:gd name="T5" fmla="*/ 40 h 48"/>
                <a:gd name="T6" fmla="*/ 221 w 234"/>
                <a:gd name="T7" fmla="*/ 40 h 48"/>
                <a:gd name="T8" fmla="*/ 226 w 234"/>
                <a:gd name="T9" fmla="*/ 35 h 48"/>
                <a:gd name="T10" fmla="*/ 226 w 234"/>
                <a:gd name="T11" fmla="*/ 8 h 48"/>
                <a:gd name="T12" fmla="*/ 219 w 234"/>
                <a:gd name="T13" fmla="*/ 1 h 48"/>
                <a:gd name="T14" fmla="*/ 7 w 234"/>
                <a:gd name="T15" fmla="*/ 1 h 48"/>
                <a:gd name="T16" fmla="*/ 0 w 234"/>
                <a:gd name="T17" fmla="*/ 4 h 48"/>
                <a:gd name="T18" fmla="*/ 4 w 234"/>
                <a:gd name="T19" fmla="*/ 0 h 48"/>
                <a:gd name="T20" fmla="*/ 216 w 234"/>
                <a:gd name="T21" fmla="*/ 0 h 48"/>
                <a:gd name="T22" fmla="*/ 233 w 234"/>
                <a:gd name="T23" fmla="*/ 20 h 48"/>
                <a:gd name="T24" fmla="*/ 234 w 234"/>
                <a:gd name="T25" fmla="*/ 41 h 48"/>
                <a:gd name="T26" fmla="*/ 228 w 234"/>
                <a:gd name="T27" fmla="*/ 48 h 48"/>
                <a:gd name="T28" fmla="*/ 224 w 234"/>
                <a:gd name="T29" fmla="*/ 48 h 48"/>
                <a:gd name="T30" fmla="*/ 18 w 234"/>
                <a:gd name="T31" fmla="*/ 48 h 48"/>
                <a:gd name="T32" fmla="*/ 7 w 234"/>
                <a:gd name="T33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4" h="48">
                  <a:moveTo>
                    <a:pt x="7" y="41"/>
                  </a:moveTo>
                  <a:cubicBezTo>
                    <a:pt x="75" y="41"/>
                    <a:pt x="143" y="41"/>
                    <a:pt x="211" y="41"/>
                  </a:cubicBezTo>
                  <a:cubicBezTo>
                    <a:pt x="214" y="41"/>
                    <a:pt x="218" y="42"/>
                    <a:pt x="221" y="4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4" y="40"/>
                    <a:pt x="226" y="38"/>
                    <a:pt x="226" y="35"/>
                  </a:cubicBezTo>
                  <a:cubicBezTo>
                    <a:pt x="226" y="26"/>
                    <a:pt x="226" y="17"/>
                    <a:pt x="226" y="8"/>
                  </a:cubicBezTo>
                  <a:cubicBezTo>
                    <a:pt x="226" y="3"/>
                    <a:pt x="223" y="1"/>
                    <a:pt x="219" y="1"/>
                  </a:cubicBezTo>
                  <a:cubicBezTo>
                    <a:pt x="148" y="1"/>
                    <a:pt x="78" y="1"/>
                    <a:pt x="7" y="1"/>
                  </a:cubicBezTo>
                  <a:cubicBezTo>
                    <a:pt x="5" y="1"/>
                    <a:pt x="2" y="2"/>
                    <a:pt x="0" y="4"/>
                  </a:cubicBezTo>
                  <a:cubicBezTo>
                    <a:pt x="0" y="2"/>
                    <a:pt x="0" y="0"/>
                    <a:pt x="4" y="0"/>
                  </a:cubicBezTo>
                  <a:cubicBezTo>
                    <a:pt x="75" y="0"/>
                    <a:pt x="145" y="0"/>
                    <a:pt x="216" y="0"/>
                  </a:cubicBezTo>
                  <a:cubicBezTo>
                    <a:pt x="227" y="0"/>
                    <a:pt x="234" y="8"/>
                    <a:pt x="233" y="20"/>
                  </a:cubicBezTo>
                  <a:cubicBezTo>
                    <a:pt x="233" y="27"/>
                    <a:pt x="234" y="34"/>
                    <a:pt x="234" y="41"/>
                  </a:cubicBezTo>
                  <a:cubicBezTo>
                    <a:pt x="234" y="46"/>
                    <a:pt x="232" y="48"/>
                    <a:pt x="228" y="48"/>
                  </a:cubicBezTo>
                  <a:cubicBezTo>
                    <a:pt x="227" y="48"/>
                    <a:pt x="225" y="48"/>
                    <a:pt x="224" y="48"/>
                  </a:cubicBezTo>
                  <a:cubicBezTo>
                    <a:pt x="156" y="48"/>
                    <a:pt x="87" y="48"/>
                    <a:pt x="18" y="48"/>
                  </a:cubicBezTo>
                  <a:cubicBezTo>
                    <a:pt x="13" y="48"/>
                    <a:pt x="9" y="47"/>
                    <a:pt x="7" y="41"/>
                  </a:cubicBezTo>
                  <a:close/>
                </a:path>
              </a:pathLst>
            </a:custGeom>
            <a:solidFill>
              <a:srgbClr val="EEE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7731125" y="2913063"/>
              <a:ext cx="765175" cy="663575"/>
            </a:xfrm>
            <a:custGeom>
              <a:avLst/>
              <a:gdLst>
                <a:gd name="T0" fmla="*/ 3 w 113"/>
                <a:gd name="T1" fmla="*/ 36 h 98"/>
                <a:gd name="T2" fmla="*/ 4 w 113"/>
                <a:gd name="T3" fmla="*/ 33 h 98"/>
                <a:gd name="T4" fmla="*/ 16 w 113"/>
                <a:gd name="T5" fmla="*/ 34 h 98"/>
                <a:gd name="T6" fmla="*/ 93 w 113"/>
                <a:gd name="T7" fmla="*/ 61 h 98"/>
                <a:gd name="T8" fmla="*/ 97 w 113"/>
                <a:gd name="T9" fmla="*/ 66 h 98"/>
                <a:gd name="T10" fmla="*/ 99 w 113"/>
                <a:gd name="T11" fmla="*/ 64 h 98"/>
                <a:gd name="T12" fmla="*/ 102 w 113"/>
                <a:gd name="T13" fmla="*/ 61 h 98"/>
                <a:gd name="T14" fmla="*/ 102 w 113"/>
                <a:gd name="T15" fmla="*/ 55 h 98"/>
                <a:gd name="T16" fmla="*/ 104 w 113"/>
                <a:gd name="T17" fmla="*/ 48 h 98"/>
                <a:gd name="T18" fmla="*/ 99 w 113"/>
                <a:gd name="T19" fmla="*/ 40 h 98"/>
                <a:gd name="T20" fmla="*/ 97 w 113"/>
                <a:gd name="T21" fmla="*/ 33 h 98"/>
                <a:gd name="T22" fmla="*/ 103 w 113"/>
                <a:gd name="T23" fmla="*/ 35 h 98"/>
                <a:gd name="T24" fmla="*/ 93 w 113"/>
                <a:gd name="T25" fmla="*/ 19 h 98"/>
                <a:gd name="T26" fmla="*/ 88 w 113"/>
                <a:gd name="T27" fmla="*/ 8 h 98"/>
                <a:gd name="T28" fmla="*/ 86 w 113"/>
                <a:gd name="T29" fmla="*/ 2 h 98"/>
                <a:gd name="T30" fmla="*/ 92 w 113"/>
                <a:gd name="T31" fmla="*/ 4 h 98"/>
                <a:gd name="T32" fmla="*/ 92 w 113"/>
                <a:gd name="T33" fmla="*/ 4 h 98"/>
                <a:gd name="T34" fmla="*/ 103 w 113"/>
                <a:gd name="T35" fmla="*/ 18 h 98"/>
                <a:gd name="T36" fmla="*/ 108 w 113"/>
                <a:gd name="T37" fmla="*/ 30 h 98"/>
                <a:gd name="T38" fmla="*/ 111 w 113"/>
                <a:gd name="T39" fmla="*/ 50 h 98"/>
                <a:gd name="T40" fmla="*/ 110 w 113"/>
                <a:gd name="T41" fmla="*/ 58 h 98"/>
                <a:gd name="T42" fmla="*/ 105 w 113"/>
                <a:gd name="T43" fmla="*/ 72 h 98"/>
                <a:gd name="T44" fmla="*/ 97 w 113"/>
                <a:gd name="T45" fmla="*/ 81 h 98"/>
                <a:gd name="T46" fmla="*/ 82 w 113"/>
                <a:gd name="T47" fmla="*/ 92 h 98"/>
                <a:gd name="T48" fmla="*/ 78 w 113"/>
                <a:gd name="T49" fmla="*/ 91 h 98"/>
                <a:gd name="T50" fmla="*/ 81 w 113"/>
                <a:gd name="T51" fmla="*/ 86 h 98"/>
                <a:gd name="T52" fmla="*/ 83 w 113"/>
                <a:gd name="T53" fmla="*/ 85 h 98"/>
                <a:gd name="T54" fmla="*/ 91 w 113"/>
                <a:gd name="T55" fmla="*/ 77 h 98"/>
                <a:gd name="T56" fmla="*/ 82 w 113"/>
                <a:gd name="T57" fmla="*/ 73 h 98"/>
                <a:gd name="T58" fmla="*/ 81 w 113"/>
                <a:gd name="T59" fmla="*/ 72 h 98"/>
                <a:gd name="T60" fmla="*/ 85 w 113"/>
                <a:gd name="T61" fmla="*/ 66 h 98"/>
                <a:gd name="T62" fmla="*/ 79 w 113"/>
                <a:gd name="T63" fmla="*/ 68 h 98"/>
                <a:gd name="T64" fmla="*/ 80 w 113"/>
                <a:gd name="T65" fmla="*/ 63 h 98"/>
                <a:gd name="T66" fmla="*/ 78 w 113"/>
                <a:gd name="T67" fmla="*/ 58 h 98"/>
                <a:gd name="T68" fmla="*/ 81 w 113"/>
                <a:gd name="T69" fmla="*/ 72 h 98"/>
                <a:gd name="T70" fmla="*/ 75 w 113"/>
                <a:gd name="T71" fmla="*/ 76 h 98"/>
                <a:gd name="T72" fmla="*/ 69 w 113"/>
                <a:gd name="T73" fmla="*/ 78 h 98"/>
                <a:gd name="T74" fmla="*/ 72 w 113"/>
                <a:gd name="T75" fmla="*/ 79 h 98"/>
                <a:gd name="T76" fmla="*/ 75 w 113"/>
                <a:gd name="T77" fmla="*/ 80 h 98"/>
                <a:gd name="T78" fmla="*/ 73 w 113"/>
                <a:gd name="T79" fmla="*/ 83 h 98"/>
                <a:gd name="T80" fmla="*/ 68 w 113"/>
                <a:gd name="T81" fmla="*/ 85 h 98"/>
                <a:gd name="T82" fmla="*/ 67 w 113"/>
                <a:gd name="T83" fmla="*/ 88 h 98"/>
                <a:gd name="T84" fmla="*/ 64 w 113"/>
                <a:gd name="T85" fmla="*/ 92 h 98"/>
                <a:gd name="T86" fmla="*/ 57 w 113"/>
                <a:gd name="T87" fmla="*/ 93 h 98"/>
                <a:gd name="T88" fmla="*/ 64 w 113"/>
                <a:gd name="T89" fmla="*/ 96 h 98"/>
                <a:gd name="T90" fmla="*/ 58 w 113"/>
                <a:gd name="T91" fmla="*/ 98 h 98"/>
                <a:gd name="T92" fmla="*/ 38 w 113"/>
                <a:gd name="T93" fmla="*/ 95 h 98"/>
                <a:gd name="T94" fmla="*/ 24 w 113"/>
                <a:gd name="T95" fmla="*/ 87 h 98"/>
                <a:gd name="T96" fmla="*/ 5 w 113"/>
                <a:gd name="T97" fmla="*/ 60 h 98"/>
                <a:gd name="T98" fmla="*/ 3 w 113"/>
                <a:gd name="T99" fmla="*/ 3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98">
                  <a:moveTo>
                    <a:pt x="3" y="36"/>
                  </a:moveTo>
                  <a:cubicBezTo>
                    <a:pt x="3" y="35"/>
                    <a:pt x="4" y="34"/>
                    <a:pt x="4" y="33"/>
                  </a:cubicBezTo>
                  <a:cubicBezTo>
                    <a:pt x="8" y="33"/>
                    <a:pt x="11" y="38"/>
                    <a:pt x="16" y="34"/>
                  </a:cubicBezTo>
                  <a:cubicBezTo>
                    <a:pt x="45" y="25"/>
                    <a:pt x="77" y="35"/>
                    <a:pt x="93" y="61"/>
                  </a:cubicBezTo>
                  <a:cubicBezTo>
                    <a:pt x="94" y="63"/>
                    <a:pt x="95" y="65"/>
                    <a:pt x="97" y="66"/>
                  </a:cubicBezTo>
                  <a:cubicBezTo>
                    <a:pt x="99" y="67"/>
                    <a:pt x="98" y="65"/>
                    <a:pt x="99" y="64"/>
                  </a:cubicBezTo>
                  <a:cubicBezTo>
                    <a:pt x="100" y="63"/>
                    <a:pt x="101" y="62"/>
                    <a:pt x="102" y="61"/>
                  </a:cubicBezTo>
                  <a:cubicBezTo>
                    <a:pt x="102" y="59"/>
                    <a:pt x="101" y="57"/>
                    <a:pt x="102" y="55"/>
                  </a:cubicBezTo>
                  <a:cubicBezTo>
                    <a:pt x="103" y="52"/>
                    <a:pt x="106" y="51"/>
                    <a:pt x="104" y="48"/>
                  </a:cubicBezTo>
                  <a:cubicBezTo>
                    <a:pt x="102" y="45"/>
                    <a:pt x="100" y="42"/>
                    <a:pt x="99" y="40"/>
                  </a:cubicBezTo>
                  <a:cubicBezTo>
                    <a:pt x="98" y="37"/>
                    <a:pt x="95" y="35"/>
                    <a:pt x="97" y="33"/>
                  </a:cubicBezTo>
                  <a:cubicBezTo>
                    <a:pt x="100" y="31"/>
                    <a:pt x="101" y="34"/>
                    <a:pt x="103" y="35"/>
                  </a:cubicBezTo>
                  <a:cubicBezTo>
                    <a:pt x="104" y="27"/>
                    <a:pt x="97" y="24"/>
                    <a:pt x="93" y="19"/>
                  </a:cubicBezTo>
                  <a:cubicBezTo>
                    <a:pt x="93" y="15"/>
                    <a:pt x="91" y="11"/>
                    <a:pt x="88" y="8"/>
                  </a:cubicBezTo>
                  <a:cubicBezTo>
                    <a:pt x="86" y="7"/>
                    <a:pt x="84" y="4"/>
                    <a:pt x="86" y="2"/>
                  </a:cubicBezTo>
                  <a:cubicBezTo>
                    <a:pt x="88" y="0"/>
                    <a:pt x="90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5" y="9"/>
                    <a:pt x="101" y="12"/>
                    <a:pt x="103" y="18"/>
                  </a:cubicBezTo>
                  <a:cubicBezTo>
                    <a:pt x="106" y="21"/>
                    <a:pt x="107" y="26"/>
                    <a:pt x="108" y="30"/>
                  </a:cubicBezTo>
                  <a:cubicBezTo>
                    <a:pt x="113" y="36"/>
                    <a:pt x="111" y="43"/>
                    <a:pt x="111" y="50"/>
                  </a:cubicBezTo>
                  <a:cubicBezTo>
                    <a:pt x="112" y="53"/>
                    <a:pt x="111" y="55"/>
                    <a:pt x="110" y="58"/>
                  </a:cubicBezTo>
                  <a:cubicBezTo>
                    <a:pt x="108" y="62"/>
                    <a:pt x="108" y="68"/>
                    <a:pt x="105" y="72"/>
                  </a:cubicBezTo>
                  <a:cubicBezTo>
                    <a:pt x="102" y="75"/>
                    <a:pt x="100" y="79"/>
                    <a:pt x="97" y="81"/>
                  </a:cubicBezTo>
                  <a:cubicBezTo>
                    <a:pt x="92" y="85"/>
                    <a:pt x="88" y="90"/>
                    <a:pt x="82" y="92"/>
                  </a:cubicBezTo>
                  <a:cubicBezTo>
                    <a:pt x="81" y="92"/>
                    <a:pt x="79" y="92"/>
                    <a:pt x="78" y="91"/>
                  </a:cubicBezTo>
                  <a:cubicBezTo>
                    <a:pt x="77" y="88"/>
                    <a:pt x="79" y="87"/>
                    <a:pt x="81" y="86"/>
                  </a:cubicBezTo>
                  <a:cubicBezTo>
                    <a:pt x="81" y="86"/>
                    <a:pt x="82" y="85"/>
                    <a:pt x="83" y="85"/>
                  </a:cubicBezTo>
                  <a:cubicBezTo>
                    <a:pt x="85" y="82"/>
                    <a:pt x="91" y="81"/>
                    <a:pt x="91" y="77"/>
                  </a:cubicBezTo>
                  <a:cubicBezTo>
                    <a:pt x="90" y="72"/>
                    <a:pt x="84" y="75"/>
                    <a:pt x="82" y="7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68"/>
                    <a:pt x="84" y="69"/>
                    <a:pt x="85" y="66"/>
                  </a:cubicBezTo>
                  <a:cubicBezTo>
                    <a:pt x="83" y="67"/>
                    <a:pt x="81" y="70"/>
                    <a:pt x="79" y="68"/>
                  </a:cubicBezTo>
                  <a:cubicBezTo>
                    <a:pt x="76" y="66"/>
                    <a:pt x="79" y="64"/>
                    <a:pt x="80" y="63"/>
                  </a:cubicBezTo>
                  <a:cubicBezTo>
                    <a:pt x="82" y="60"/>
                    <a:pt x="79" y="59"/>
                    <a:pt x="78" y="58"/>
                  </a:cubicBezTo>
                  <a:cubicBezTo>
                    <a:pt x="73" y="68"/>
                    <a:pt x="73" y="68"/>
                    <a:pt x="81" y="72"/>
                  </a:cubicBezTo>
                  <a:cubicBezTo>
                    <a:pt x="81" y="75"/>
                    <a:pt x="78" y="75"/>
                    <a:pt x="75" y="76"/>
                  </a:cubicBezTo>
                  <a:cubicBezTo>
                    <a:pt x="73" y="76"/>
                    <a:pt x="71" y="76"/>
                    <a:pt x="69" y="78"/>
                  </a:cubicBezTo>
                  <a:cubicBezTo>
                    <a:pt x="70" y="79"/>
                    <a:pt x="71" y="78"/>
                    <a:pt x="72" y="79"/>
                  </a:cubicBezTo>
                  <a:cubicBezTo>
                    <a:pt x="73" y="79"/>
                    <a:pt x="75" y="79"/>
                    <a:pt x="75" y="80"/>
                  </a:cubicBezTo>
                  <a:cubicBezTo>
                    <a:pt x="75" y="82"/>
                    <a:pt x="74" y="82"/>
                    <a:pt x="73" y="83"/>
                  </a:cubicBezTo>
                  <a:cubicBezTo>
                    <a:pt x="72" y="84"/>
                    <a:pt x="70" y="85"/>
                    <a:pt x="68" y="85"/>
                  </a:cubicBezTo>
                  <a:cubicBezTo>
                    <a:pt x="66" y="85"/>
                    <a:pt x="66" y="86"/>
                    <a:pt x="67" y="88"/>
                  </a:cubicBezTo>
                  <a:cubicBezTo>
                    <a:pt x="68" y="90"/>
                    <a:pt x="66" y="91"/>
                    <a:pt x="64" y="92"/>
                  </a:cubicBezTo>
                  <a:cubicBezTo>
                    <a:pt x="61" y="93"/>
                    <a:pt x="59" y="93"/>
                    <a:pt x="57" y="93"/>
                  </a:cubicBezTo>
                  <a:cubicBezTo>
                    <a:pt x="59" y="94"/>
                    <a:pt x="63" y="92"/>
                    <a:pt x="64" y="96"/>
                  </a:cubicBezTo>
                  <a:cubicBezTo>
                    <a:pt x="63" y="98"/>
                    <a:pt x="60" y="98"/>
                    <a:pt x="58" y="98"/>
                  </a:cubicBezTo>
                  <a:cubicBezTo>
                    <a:pt x="51" y="98"/>
                    <a:pt x="44" y="97"/>
                    <a:pt x="38" y="95"/>
                  </a:cubicBezTo>
                  <a:cubicBezTo>
                    <a:pt x="32" y="94"/>
                    <a:pt x="28" y="91"/>
                    <a:pt x="24" y="87"/>
                  </a:cubicBezTo>
                  <a:cubicBezTo>
                    <a:pt x="15" y="80"/>
                    <a:pt x="9" y="71"/>
                    <a:pt x="5" y="60"/>
                  </a:cubicBezTo>
                  <a:cubicBezTo>
                    <a:pt x="1" y="52"/>
                    <a:pt x="0" y="44"/>
                    <a:pt x="3" y="36"/>
                  </a:cubicBezTo>
                  <a:close/>
                </a:path>
              </a:pathLst>
            </a:custGeom>
            <a:solidFill>
              <a:srgbClr val="EA7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758113" y="2797176"/>
              <a:ext cx="711200" cy="549275"/>
            </a:xfrm>
            <a:custGeom>
              <a:avLst/>
              <a:gdLst>
                <a:gd name="T0" fmla="*/ 101 w 105"/>
                <a:gd name="T1" fmla="*/ 64 h 81"/>
                <a:gd name="T2" fmla="*/ 99 w 105"/>
                <a:gd name="T3" fmla="*/ 72 h 81"/>
                <a:gd name="T4" fmla="*/ 93 w 105"/>
                <a:gd name="T5" fmla="*/ 67 h 81"/>
                <a:gd name="T6" fmla="*/ 12 w 105"/>
                <a:gd name="T7" fmla="*/ 41 h 81"/>
                <a:gd name="T8" fmla="*/ 12 w 105"/>
                <a:gd name="T9" fmla="*/ 42 h 81"/>
                <a:gd name="T10" fmla="*/ 98 w 105"/>
                <a:gd name="T11" fmla="*/ 76 h 81"/>
                <a:gd name="T12" fmla="*/ 100 w 105"/>
                <a:gd name="T13" fmla="*/ 79 h 81"/>
                <a:gd name="T14" fmla="*/ 96 w 105"/>
                <a:gd name="T15" fmla="*/ 80 h 81"/>
                <a:gd name="T16" fmla="*/ 92 w 105"/>
                <a:gd name="T17" fmla="*/ 77 h 81"/>
                <a:gd name="T18" fmla="*/ 14 w 105"/>
                <a:gd name="T19" fmla="*/ 48 h 81"/>
                <a:gd name="T20" fmla="*/ 12 w 105"/>
                <a:gd name="T21" fmla="*/ 53 h 81"/>
                <a:gd name="T22" fmla="*/ 0 w 105"/>
                <a:gd name="T23" fmla="*/ 50 h 81"/>
                <a:gd name="T24" fmla="*/ 9 w 105"/>
                <a:gd name="T25" fmla="*/ 29 h 81"/>
                <a:gd name="T26" fmla="*/ 84 w 105"/>
                <a:gd name="T27" fmla="*/ 17 h 81"/>
                <a:gd name="T28" fmla="*/ 88 w 105"/>
                <a:gd name="T29" fmla="*/ 21 h 81"/>
                <a:gd name="T30" fmla="*/ 82 w 105"/>
                <a:gd name="T31" fmla="*/ 19 h 81"/>
                <a:gd name="T32" fmla="*/ 90 w 105"/>
                <a:gd name="T33" fmla="*/ 36 h 81"/>
                <a:gd name="T34" fmla="*/ 81 w 105"/>
                <a:gd name="T35" fmla="*/ 33 h 81"/>
                <a:gd name="T36" fmla="*/ 65 w 105"/>
                <a:gd name="T37" fmla="*/ 26 h 81"/>
                <a:gd name="T38" fmla="*/ 59 w 105"/>
                <a:gd name="T39" fmla="*/ 25 h 81"/>
                <a:gd name="T40" fmla="*/ 90 w 105"/>
                <a:gd name="T41" fmla="*/ 40 h 81"/>
                <a:gd name="T42" fmla="*/ 93 w 105"/>
                <a:gd name="T43" fmla="*/ 48 h 81"/>
                <a:gd name="T44" fmla="*/ 85 w 105"/>
                <a:gd name="T45" fmla="*/ 45 h 81"/>
                <a:gd name="T46" fmla="*/ 28 w 105"/>
                <a:gd name="T47" fmla="*/ 30 h 81"/>
                <a:gd name="T48" fmla="*/ 16 w 105"/>
                <a:gd name="T49" fmla="*/ 33 h 81"/>
                <a:gd name="T50" fmla="*/ 71 w 105"/>
                <a:gd name="T51" fmla="*/ 38 h 81"/>
                <a:gd name="T52" fmla="*/ 97 w 105"/>
                <a:gd name="T53" fmla="*/ 61 h 81"/>
                <a:gd name="T54" fmla="*/ 101 w 105"/>
                <a:gd name="T55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5" h="81">
                  <a:moveTo>
                    <a:pt x="101" y="64"/>
                  </a:moveTo>
                  <a:cubicBezTo>
                    <a:pt x="105" y="68"/>
                    <a:pt x="103" y="70"/>
                    <a:pt x="99" y="72"/>
                  </a:cubicBezTo>
                  <a:cubicBezTo>
                    <a:pt x="95" y="72"/>
                    <a:pt x="95" y="69"/>
                    <a:pt x="93" y="67"/>
                  </a:cubicBezTo>
                  <a:cubicBezTo>
                    <a:pt x="72" y="35"/>
                    <a:pt x="40" y="32"/>
                    <a:pt x="12" y="41"/>
                  </a:cubicBezTo>
                  <a:cubicBezTo>
                    <a:pt x="12" y="42"/>
                    <a:pt x="11" y="42"/>
                    <a:pt x="12" y="42"/>
                  </a:cubicBezTo>
                  <a:cubicBezTo>
                    <a:pt x="48" y="32"/>
                    <a:pt x="81" y="42"/>
                    <a:pt x="98" y="76"/>
                  </a:cubicBezTo>
                  <a:cubicBezTo>
                    <a:pt x="99" y="77"/>
                    <a:pt x="99" y="78"/>
                    <a:pt x="100" y="79"/>
                  </a:cubicBezTo>
                  <a:cubicBezTo>
                    <a:pt x="99" y="81"/>
                    <a:pt x="97" y="80"/>
                    <a:pt x="96" y="80"/>
                  </a:cubicBezTo>
                  <a:cubicBezTo>
                    <a:pt x="93" y="81"/>
                    <a:pt x="93" y="78"/>
                    <a:pt x="92" y="77"/>
                  </a:cubicBezTo>
                  <a:cubicBezTo>
                    <a:pt x="71" y="47"/>
                    <a:pt x="49" y="40"/>
                    <a:pt x="14" y="48"/>
                  </a:cubicBezTo>
                  <a:cubicBezTo>
                    <a:pt x="10" y="49"/>
                    <a:pt x="8" y="50"/>
                    <a:pt x="12" y="53"/>
                  </a:cubicBezTo>
                  <a:cubicBezTo>
                    <a:pt x="7" y="56"/>
                    <a:pt x="3" y="55"/>
                    <a:pt x="0" y="50"/>
                  </a:cubicBezTo>
                  <a:cubicBezTo>
                    <a:pt x="0" y="42"/>
                    <a:pt x="5" y="35"/>
                    <a:pt x="9" y="29"/>
                  </a:cubicBezTo>
                  <a:cubicBezTo>
                    <a:pt x="26" y="6"/>
                    <a:pt x="61" y="0"/>
                    <a:pt x="84" y="17"/>
                  </a:cubicBezTo>
                  <a:cubicBezTo>
                    <a:pt x="85" y="18"/>
                    <a:pt x="86" y="20"/>
                    <a:pt x="88" y="21"/>
                  </a:cubicBezTo>
                  <a:cubicBezTo>
                    <a:pt x="86" y="21"/>
                    <a:pt x="84" y="20"/>
                    <a:pt x="82" y="19"/>
                  </a:cubicBezTo>
                  <a:cubicBezTo>
                    <a:pt x="85" y="26"/>
                    <a:pt x="93" y="28"/>
                    <a:pt x="90" y="36"/>
                  </a:cubicBezTo>
                  <a:cubicBezTo>
                    <a:pt x="87" y="37"/>
                    <a:pt x="84" y="34"/>
                    <a:pt x="81" y="33"/>
                  </a:cubicBezTo>
                  <a:cubicBezTo>
                    <a:pt x="76" y="30"/>
                    <a:pt x="70" y="28"/>
                    <a:pt x="65" y="26"/>
                  </a:cubicBezTo>
                  <a:cubicBezTo>
                    <a:pt x="63" y="25"/>
                    <a:pt x="60" y="25"/>
                    <a:pt x="59" y="25"/>
                  </a:cubicBezTo>
                  <a:cubicBezTo>
                    <a:pt x="70" y="26"/>
                    <a:pt x="81" y="31"/>
                    <a:pt x="90" y="40"/>
                  </a:cubicBezTo>
                  <a:cubicBezTo>
                    <a:pt x="92" y="42"/>
                    <a:pt x="96" y="45"/>
                    <a:pt x="93" y="48"/>
                  </a:cubicBezTo>
                  <a:cubicBezTo>
                    <a:pt x="90" y="51"/>
                    <a:pt x="87" y="47"/>
                    <a:pt x="85" y="45"/>
                  </a:cubicBezTo>
                  <a:cubicBezTo>
                    <a:pt x="69" y="29"/>
                    <a:pt x="50" y="26"/>
                    <a:pt x="28" y="30"/>
                  </a:cubicBezTo>
                  <a:cubicBezTo>
                    <a:pt x="24" y="31"/>
                    <a:pt x="20" y="32"/>
                    <a:pt x="16" y="33"/>
                  </a:cubicBezTo>
                  <a:cubicBezTo>
                    <a:pt x="35" y="29"/>
                    <a:pt x="53" y="29"/>
                    <a:pt x="71" y="38"/>
                  </a:cubicBezTo>
                  <a:cubicBezTo>
                    <a:pt x="82" y="43"/>
                    <a:pt x="91" y="51"/>
                    <a:pt x="97" y="61"/>
                  </a:cubicBezTo>
                  <a:cubicBezTo>
                    <a:pt x="98" y="62"/>
                    <a:pt x="98" y="65"/>
                    <a:pt x="101" y="64"/>
                  </a:cubicBezTo>
                  <a:close/>
                </a:path>
              </a:pathLst>
            </a:custGeom>
            <a:solidFill>
              <a:srgbClr val="ED8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7562850" y="1362076"/>
              <a:ext cx="514350" cy="263525"/>
            </a:xfrm>
            <a:custGeom>
              <a:avLst/>
              <a:gdLst>
                <a:gd name="T0" fmla="*/ 1 w 76"/>
                <a:gd name="T1" fmla="*/ 31 h 39"/>
                <a:gd name="T2" fmla="*/ 2 w 76"/>
                <a:gd name="T3" fmla="*/ 17 h 39"/>
                <a:gd name="T4" fmla="*/ 25 w 76"/>
                <a:gd name="T5" fmla="*/ 1 h 39"/>
                <a:gd name="T6" fmla="*/ 49 w 76"/>
                <a:gd name="T7" fmla="*/ 0 h 39"/>
                <a:gd name="T8" fmla="*/ 66 w 76"/>
                <a:gd name="T9" fmla="*/ 5 h 39"/>
                <a:gd name="T10" fmla="*/ 76 w 76"/>
                <a:gd name="T11" fmla="*/ 24 h 39"/>
                <a:gd name="T12" fmla="*/ 72 w 76"/>
                <a:gd name="T13" fmla="*/ 32 h 39"/>
                <a:gd name="T14" fmla="*/ 5 w 76"/>
                <a:gd name="T15" fmla="*/ 33 h 39"/>
                <a:gd name="T16" fmla="*/ 1 w 76"/>
                <a:gd name="T1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39">
                  <a:moveTo>
                    <a:pt x="1" y="31"/>
                  </a:moveTo>
                  <a:cubicBezTo>
                    <a:pt x="1" y="26"/>
                    <a:pt x="0" y="22"/>
                    <a:pt x="2" y="17"/>
                  </a:cubicBezTo>
                  <a:cubicBezTo>
                    <a:pt x="6" y="7"/>
                    <a:pt x="11" y="0"/>
                    <a:pt x="25" y="1"/>
                  </a:cubicBezTo>
                  <a:cubicBezTo>
                    <a:pt x="33" y="1"/>
                    <a:pt x="41" y="1"/>
                    <a:pt x="49" y="0"/>
                  </a:cubicBezTo>
                  <a:cubicBezTo>
                    <a:pt x="55" y="0"/>
                    <a:pt x="60" y="4"/>
                    <a:pt x="66" y="5"/>
                  </a:cubicBezTo>
                  <a:cubicBezTo>
                    <a:pt x="72" y="10"/>
                    <a:pt x="76" y="16"/>
                    <a:pt x="76" y="24"/>
                  </a:cubicBezTo>
                  <a:cubicBezTo>
                    <a:pt x="76" y="27"/>
                    <a:pt x="75" y="30"/>
                    <a:pt x="72" y="32"/>
                  </a:cubicBezTo>
                  <a:cubicBezTo>
                    <a:pt x="50" y="39"/>
                    <a:pt x="28" y="38"/>
                    <a:pt x="5" y="33"/>
                  </a:cubicBezTo>
                  <a:cubicBezTo>
                    <a:pt x="4" y="33"/>
                    <a:pt x="2" y="32"/>
                    <a:pt x="1" y="31"/>
                  </a:cubicBezTo>
                  <a:close/>
                </a:path>
              </a:pathLst>
            </a:custGeom>
            <a:solidFill>
              <a:srgbClr val="A7D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21213" y="2919413"/>
              <a:ext cx="657225" cy="684213"/>
            </a:xfrm>
            <a:custGeom>
              <a:avLst/>
              <a:gdLst>
                <a:gd name="T0" fmla="*/ 9 w 97"/>
                <a:gd name="T1" fmla="*/ 73 h 101"/>
                <a:gd name="T2" fmla="*/ 6 w 97"/>
                <a:gd name="T3" fmla="*/ 32 h 101"/>
                <a:gd name="T4" fmla="*/ 64 w 97"/>
                <a:gd name="T5" fmla="*/ 10 h 101"/>
                <a:gd name="T6" fmla="*/ 67 w 97"/>
                <a:gd name="T7" fmla="*/ 12 h 101"/>
                <a:gd name="T8" fmla="*/ 84 w 97"/>
                <a:gd name="T9" fmla="*/ 70 h 101"/>
                <a:gd name="T10" fmla="*/ 18 w 97"/>
                <a:gd name="T11" fmla="*/ 82 h 101"/>
                <a:gd name="T12" fmla="*/ 9 w 97"/>
                <a:gd name="T13" fmla="*/ 7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1">
                  <a:moveTo>
                    <a:pt x="9" y="73"/>
                  </a:moveTo>
                  <a:cubicBezTo>
                    <a:pt x="2" y="60"/>
                    <a:pt x="0" y="46"/>
                    <a:pt x="6" y="32"/>
                  </a:cubicBezTo>
                  <a:cubicBezTo>
                    <a:pt x="16" y="9"/>
                    <a:pt x="41" y="0"/>
                    <a:pt x="64" y="10"/>
                  </a:cubicBezTo>
                  <a:cubicBezTo>
                    <a:pt x="65" y="11"/>
                    <a:pt x="66" y="11"/>
                    <a:pt x="67" y="12"/>
                  </a:cubicBezTo>
                  <a:cubicBezTo>
                    <a:pt x="86" y="22"/>
                    <a:pt x="97" y="48"/>
                    <a:pt x="84" y="70"/>
                  </a:cubicBezTo>
                  <a:cubicBezTo>
                    <a:pt x="70" y="95"/>
                    <a:pt x="38" y="101"/>
                    <a:pt x="18" y="82"/>
                  </a:cubicBezTo>
                  <a:cubicBezTo>
                    <a:pt x="15" y="79"/>
                    <a:pt x="11" y="77"/>
                    <a:pt x="9" y="73"/>
                  </a:cubicBezTo>
                  <a:close/>
                </a:path>
              </a:pathLst>
            </a:custGeom>
            <a:solidFill>
              <a:srgbClr val="EA7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7562850" y="1984376"/>
              <a:ext cx="527050" cy="244475"/>
            </a:xfrm>
            <a:custGeom>
              <a:avLst/>
              <a:gdLst>
                <a:gd name="T0" fmla="*/ 1 w 78"/>
                <a:gd name="T1" fmla="*/ 29 h 36"/>
                <a:gd name="T2" fmla="*/ 20 w 78"/>
                <a:gd name="T3" fmla="*/ 0 h 36"/>
                <a:gd name="T4" fmla="*/ 56 w 78"/>
                <a:gd name="T5" fmla="*/ 1 h 36"/>
                <a:gd name="T6" fmla="*/ 72 w 78"/>
                <a:gd name="T7" fmla="*/ 10 h 36"/>
                <a:gd name="T8" fmla="*/ 75 w 78"/>
                <a:gd name="T9" fmla="*/ 28 h 36"/>
                <a:gd name="T10" fmla="*/ 57 w 78"/>
                <a:gd name="T11" fmla="*/ 34 h 36"/>
                <a:gd name="T12" fmla="*/ 7 w 78"/>
                <a:gd name="T13" fmla="*/ 32 h 36"/>
                <a:gd name="T14" fmla="*/ 1 w 78"/>
                <a:gd name="T15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36">
                  <a:moveTo>
                    <a:pt x="1" y="29"/>
                  </a:moveTo>
                  <a:cubicBezTo>
                    <a:pt x="0" y="13"/>
                    <a:pt x="6" y="4"/>
                    <a:pt x="20" y="0"/>
                  </a:cubicBezTo>
                  <a:cubicBezTo>
                    <a:pt x="32" y="0"/>
                    <a:pt x="44" y="0"/>
                    <a:pt x="56" y="1"/>
                  </a:cubicBezTo>
                  <a:cubicBezTo>
                    <a:pt x="62" y="2"/>
                    <a:pt x="68" y="6"/>
                    <a:pt x="72" y="10"/>
                  </a:cubicBezTo>
                  <a:cubicBezTo>
                    <a:pt x="75" y="16"/>
                    <a:pt x="78" y="22"/>
                    <a:pt x="75" y="28"/>
                  </a:cubicBezTo>
                  <a:cubicBezTo>
                    <a:pt x="70" y="34"/>
                    <a:pt x="63" y="33"/>
                    <a:pt x="57" y="34"/>
                  </a:cubicBezTo>
                  <a:cubicBezTo>
                    <a:pt x="40" y="36"/>
                    <a:pt x="24" y="35"/>
                    <a:pt x="7" y="32"/>
                  </a:cubicBezTo>
                  <a:cubicBezTo>
                    <a:pt x="5" y="31"/>
                    <a:pt x="3" y="31"/>
                    <a:pt x="1" y="29"/>
                  </a:cubicBezTo>
                  <a:close/>
                </a:path>
              </a:pathLst>
            </a:custGeom>
            <a:solidFill>
              <a:srgbClr val="EC7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102100" y="4254501"/>
              <a:ext cx="973138" cy="196850"/>
            </a:xfrm>
            <a:custGeom>
              <a:avLst/>
              <a:gdLst>
                <a:gd name="T0" fmla="*/ 143 w 144"/>
                <a:gd name="T1" fmla="*/ 0 h 29"/>
                <a:gd name="T2" fmla="*/ 144 w 144"/>
                <a:gd name="T3" fmla="*/ 25 h 29"/>
                <a:gd name="T4" fmla="*/ 135 w 144"/>
                <a:gd name="T5" fmla="*/ 28 h 29"/>
                <a:gd name="T6" fmla="*/ 117 w 144"/>
                <a:gd name="T7" fmla="*/ 27 h 29"/>
                <a:gd name="T8" fmla="*/ 48 w 144"/>
                <a:gd name="T9" fmla="*/ 26 h 29"/>
                <a:gd name="T10" fmla="*/ 23 w 144"/>
                <a:gd name="T11" fmla="*/ 24 h 29"/>
                <a:gd name="T12" fmla="*/ 11 w 144"/>
                <a:gd name="T13" fmla="*/ 21 h 29"/>
                <a:gd name="T14" fmla="*/ 0 w 144"/>
                <a:gd name="T15" fmla="*/ 18 h 29"/>
                <a:gd name="T16" fmla="*/ 21 w 144"/>
                <a:gd name="T17" fmla="*/ 14 h 29"/>
                <a:gd name="T18" fmla="*/ 29 w 144"/>
                <a:gd name="T19" fmla="*/ 14 h 29"/>
                <a:gd name="T20" fmla="*/ 48 w 144"/>
                <a:gd name="T21" fmla="*/ 13 h 29"/>
                <a:gd name="T22" fmla="*/ 106 w 144"/>
                <a:gd name="T23" fmla="*/ 7 h 29"/>
                <a:gd name="T24" fmla="*/ 120 w 144"/>
                <a:gd name="T25" fmla="*/ 6 h 29"/>
                <a:gd name="T26" fmla="*/ 124 w 144"/>
                <a:gd name="T27" fmla="*/ 5 h 29"/>
                <a:gd name="T28" fmla="*/ 143 w 144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29">
                  <a:moveTo>
                    <a:pt x="143" y="0"/>
                  </a:moveTo>
                  <a:cubicBezTo>
                    <a:pt x="144" y="9"/>
                    <a:pt x="142" y="17"/>
                    <a:pt x="144" y="25"/>
                  </a:cubicBezTo>
                  <a:cubicBezTo>
                    <a:pt x="141" y="29"/>
                    <a:pt x="138" y="28"/>
                    <a:pt x="135" y="28"/>
                  </a:cubicBezTo>
                  <a:cubicBezTo>
                    <a:pt x="129" y="26"/>
                    <a:pt x="123" y="27"/>
                    <a:pt x="117" y="27"/>
                  </a:cubicBezTo>
                  <a:cubicBezTo>
                    <a:pt x="94" y="27"/>
                    <a:pt x="71" y="28"/>
                    <a:pt x="48" y="26"/>
                  </a:cubicBezTo>
                  <a:cubicBezTo>
                    <a:pt x="40" y="26"/>
                    <a:pt x="31" y="25"/>
                    <a:pt x="23" y="24"/>
                  </a:cubicBezTo>
                  <a:cubicBezTo>
                    <a:pt x="18" y="24"/>
                    <a:pt x="14" y="23"/>
                    <a:pt x="11" y="21"/>
                  </a:cubicBezTo>
                  <a:cubicBezTo>
                    <a:pt x="7" y="20"/>
                    <a:pt x="3" y="19"/>
                    <a:pt x="0" y="18"/>
                  </a:cubicBezTo>
                  <a:cubicBezTo>
                    <a:pt x="7" y="15"/>
                    <a:pt x="14" y="14"/>
                    <a:pt x="21" y="14"/>
                  </a:cubicBezTo>
                  <a:cubicBezTo>
                    <a:pt x="24" y="13"/>
                    <a:pt x="27" y="13"/>
                    <a:pt x="29" y="14"/>
                  </a:cubicBezTo>
                  <a:cubicBezTo>
                    <a:pt x="36" y="16"/>
                    <a:pt x="42" y="14"/>
                    <a:pt x="48" y="13"/>
                  </a:cubicBezTo>
                  <a:cubicBezTo>
                    <a:pt x="67" y="10"/>
                    <a:pt x="87" y="9"/>
                    <a:pt x="106" y="7"/>
                  </a:cubicBezTo>
                  <a:cubicBezTo>
                    <a:pt x="111" y="6"/>
                    <a:pt x="116" y="8"/>
                    <a:pt x="120" y="6"/>
                  </a:cubicBezTo>
                  <a:cubicBezTo>
                    <a:pt x="121" y="5"/>
                    <a:pt x="123" y="5"/>
                    <a:pt x="124" y="5"/>
                  </a:cubicBezTo>
                  <a:cubicBezTo>
                    <a:pt x="131" y="7"/>
                    <a:pt x="137" y="3"/>
                    <a:pt x="143" y="0"/>
                  </a:cubicBezTo>
                  <a:close/>
                </a:path>
              </a:pathLst>
            </a:custGeom>
            <a:solidFill>
              <a:srgbClr val="7B7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417888" y="4287838"/>
              <a:ext cx="561975" cy="400050"/>
            </a:xfrm>
            <a:custGeom>
              <a:avLst/>
              <a:gdLst>
                <a:gd name="T0" fmla="*/ 15 w 83"/>
                <a:gd name="T1" fmla="*/ 8 h 59"/>
                <a:gd name="T2" fmla="*/ 17 w 83"/>
                <a:gd name="T3" fmla="*/ 24 h 59"/>
                <a:gd name="T4" fmla="*/ 24 w 83"/>
                <a:gd name="T5" fmla="*/ 33 h 59"/>
                <a:gd name="T6" fmla="*/ 62 w 83"/>
                <a:gd name="T7" fmla="*/ 33 h 59"/>
                <a:gd name="T8" fmla="*/ 68 w 83"/>
                <a:gd name="T9" fmla="*/ 26 h 59"/>
                <a:gd name="T10" fmla="*/ 69 w 83"/>
                <a:gd name="T11" fmla="*/ 0 h 59"/>
                <a:gd name="T12" fmla="*/ 74 w 83"/>
                <a:gd name="T13" fmla="*/ 33 h 59"/>
                <a:gd name="T14" fmla="*/ 75 w 83"/>
                <a:gd name="T15" fmla="*/ 40 h 59"/>
                <a:gd name="T16" fmla="*/ 83 w 83"/>
                <a:gd name="T17" fmla="*/ 50 h 59"/>
                <a:gd name="T18" fmla="*/ 82 w 83"/>
                <a:gd name="T19" fmla="*/ 52 h 59"/>
                <a:gd name="T20" fmla="*/ 38 w 83"/>
                <a:gd name="T21" fmla="*/ 57 h 59"/>
                <a:gd name="T22" fmla="*/ 9 w 83"/>
                <a:gd name="T23" fmla="*/ 54 h 59"/>
                <a:gd name="T24" fmla="*/ 3 w 83"/>
                <a:gd name="T25" fmla="*/ 58 h 59"/>
                <a:gd name="T26" fmla="*/ 5 w 83"/>
                <a:gd name="T27" fmla="*/ 49 h 59"/>
                <a:gd name="T28" fmla="*/ 10 w 83"/>
                <a:gd name="T29" fmla="*/ 42 h 59"/>
                <a:gd name="T30" fmla="*/ 14 w 83"/>
                <a:gd name="T31" fmla="*/ 8 h 59"/>
                <a:gd name="T32" fmla="*/ 15 w 83"/>
                <a:gd name="T33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9">
                  <a:moveTo>
                    <a:pt x="15" y="8"/>
                  </a:moveTo>
                  <a:cubicBezTo>
                    <a:pt x="21" y="12"/>
                    <a:pt x="18" y="19"/>
                    <a:pt x="17" y="24"/>
                  </a:cubicBezTo>
                  <a:cubicBezTo>
                    <a:pt x="16" y="31"/>
                    <a:pt x="18" y="31"/>
                    <a:pt x="24" y="33"/>
                  </a:cubicBezTo>
                  <a:cubicBezTo>
                    <a:pt x="37" y="37"/>
                    <a:pt x="49" y="37"/>
                    <a:pt x="62" y="33"/>
                  </a:cubicBezTo>
                  <a:cubicBezTo>
                    <a:pt x="66" y="31"/>
                    <a:pt x="67" y="30"/>
                    <a:pt x="68" y="26"/>
                  </a:cubicBezTo>
                  <a:cubicBezTo>
                    <a:pt x="68" y="17"/>
                    <a:pt x="66" y="9"/>
                    <a:pt x="69" y="0"/>
                  </a:cubicBezTo>
                  <a:cubicBezTo>
                    <a:pt x="72" y="11"/>
                    <a:pt x="73" y="22"/>
                    <a:pt x="74" y="33"/>
                  </a:cubicBezTo>
                  <a:cubicBezTo>
                    <a:pt x="75" y="35"/>
                    <a:pt x="75" y="38"/>
                    <a:pt x="75" y="40"/>
                  </a:cubicBezTo>
                  <a:cubicBezTo>
                    <a:pt x="75" y="46"/>
                    <a:pt x="78" y="49"/>
                    <a:pt x="83" y="50"/>
                  </a:cubicBezTo>
                  <a:cubicBezTo>
                    <a:pt x="83" y="51"/>
                    <a:pt x="83" y="52"/>
                    <a:pt x="82" y="52"/>
                  </a:cubicBezTo>
                  <a:cubicBezTo>
                    <a:pt x="68" y="57"/>
                    <a:pt x="53" y="59"/>
                    <a:pt x="38" y="57"/>
                  </a:cubicBezTo>
                  <a:cubicBezTo>
                    <a:pt x="28" y="56"/>
                    <a:pt x="18" y="58"/>
                    <a:pt x="9" y="54"/>
                  </a:cubicBezTo>
                  <a:cubicBezTo>
                    <a:pt x="5" y="53"/>
                    <a:pt x="5" y="57"/>
                    <a:pt x="3" y="58"/>
                  </a:cubicBezTo>
                  <a:cubicBezTo>
                    <a:pt x="0" y="55"/>
                    <a:pt x="0" y="51"/>
                    <a:pt x="5" y="49"/>
                  </a:cubicBezTo>
                  <a:cubicBezTo>
                    <a:pt x="9" y="48"/>
                    <a:pt x="9" y="45"/>
                    <a:pt x="10" y="42"/>
                  </a:cubicBezTo>
                  <a:cubicBezTo>
                    <a:pt x="11" y="31"/>
                    <a:pt x="12" y="19"/>
                    <a:pt x="14" y="8"/>
                  </a:cubicBezTo>
                  <a:cubicBezTo>
                    <a:pt x="14" y="7"/>
                    <a:pt x="15" y="7"/>
                    <a:pt x="15" y="8"/>
                  </a:cubicBezTo>
                  <a:close/>
                </a:path>
              </a:pathLst>
            </a:custGeom>
            <a:solidFill>
              <a:srgbClr val="9E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8232775" y="1503363"/>
              <a:ext cx="587375" cy="893763"/>
            </a:xfrm>
            <a:custGeom>
              <a:avLst/>
              <a:gdLst>
                <a:gd name="T0" fmla="*/ 8 w 87"/>
                <a:gd name="T1" fmla="*/ 15 h 132"/>
                <a:gd name="T2" fmla="*/ 2 w 87"/>
                <a:gd name="T3" fmla="*/ 6 h 132"/>
                <a:gd name="T4" fmla="*/ 7 w 87"/>
                <a:gd name="T5" fmla="*/ 2 h 132"/>
                <a:gd name="T6" fmla="*/ 25 w 87"/>
                <a:gd name="T7" fmla="*/ 2 h 132"/>
                <a:gd name="T8" fmla="*/ 77 w 87"/>
                <a:gd name="T9" fmla="*/ 0 h 132"/>
                <a:gd name="T10" fmla="*/ 80 w 87"/>
                <a:gd name="T11" fmla="*/ 1 h 132"/>
                <a:gd name="T12" fmla="*/ 83 w 87"/>
                <a:gd name="T13" fmla="*/ 11 h 132"/>
                <a:gd name="T14" fmla="*/ 83 w 87"/>
                <a:gd name="T15" fmla="*/ 21 h 132"/>
                <a:gd name="T16" fmla="*/ 80 w 87"/>
                <a:gd name="T17" fmla="*/ 37 h 132"/>
                <a:gd name="T18" fmla="*/ 80 w 87"/>
                <a:gd name="T19" fmla="*/ 62 h 132"/>
                <a:gd name="T20" fmla="*/ 80 w 87"/>
                <a:gd name="T21" fmla="*/ 111 h 132"/>
                <a:gd name="T22" fmla="*/ 82 w 87"/>
                <a:gd name="T23" fmla="*/ 120 h 132"/>
                <a:gd name="T24" fmla="*/ 84 w 87"/>
                <a:gd name="T25" fmla="*/ 129 h 132"/>
                <a:gd name="T26" fmla="*/ 76 w 87"/>
                <a:gd name="T27" fmla="*/ 129 h 132"/>
                <a:gd name="T28" fmla="*/ 38 w 87"/>
                <a:gd name="T29" fmla="*/ 130 h 132"/>
                <a:gd name="T30" fmla="*/ 19 w 87"/>
                <a:gd name="T31" fmla="*/ 130 h 132"/>
                <a:gd name="T32" fmla="*/ 12 w 87"/>
                <a:gd name="T33" fmla="*/ 126 h 132"/>
                <a:gd name="T34" fmla="*/ 4 w 87"/>
                <a:gd name="T35" fmla="*/ 122 h 132"/>
                <a:gd name="T36" fmla="*/ 16 w 87"/>
                <a:gd name="T37" fmla="*/ 120 h 132"/>
                <a:gd name="T38" fmla="*/ 63 w 87"/>
                <a:gd name="T39" fmla="*/ 121 h 132"/>
                <a:gd name="T40" fmla="*/ 69 w 87"/>
                <a:gd name="T41" fmla="*/ 121 h 132"/>
                <a:gd name="T42" fmla="*/ 73 w 87"/>
                <a:gd name="T43" fmla="*/ 113 h 132"/>
                <a:gd name="T44" fmla="*/ 71 w 87"/>
                <a:gd name="T45" fmla="*/ 108 h 132"/>
                <a:gd name="T46" fmla="*/ 70 w 87"/>
                <a:gd name="T47" fmla="*/ 75 h 132"/>
                <a:gd name="T48" fmla="*/ 70 w 87"/>
                <a:gd name="T49" fmla="*/ 22 h 132"/>
                <a:gd name="T50" fmla="*/ 73 w 87"/>
                <a:gd name="T51" fmla="*/ 11 h 132"/>
                <a:gd name="T52" fmla="*/ 70 w 87"/>
                <a:gd name="T53" fmla="*/ 6 h 132"/>
                <a:gd name="T54" fmla="*/ 17 w 87"/>
                <a:gd name="T55" fmla="*/ 5 h 132"/>
                <a:gd name="T56" fmla="*/ 9 w 87"/>
                <a:gd name="T57" fmla="*/ 13 h 132"/>
                <a:gd name="T58" fmla="*/ 8 w 87"/>
                <a:gd name="T59" fmla="*/ 1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" h="132">
                  <a:moveTo>
                    <a:pt x="8" y="15"/>
                  </a:moveTo>
                  <a:cubicBezTo>
                    <a:pt x="4" y="14"/>
                    <a:pt x="3" y="9"/>
                    <a:pt x="2" y="6"/>
                  </a:cubicBezTo>
                  <a:cubicBezTo>
                    <a:pt x="0" y="2"/>
                    <a:pt x="4" y="2"/>
                    <a:pt x="7" y="2"/>
                  </a:cubicBezTo>
                  <a:cubicBezTo>
                    <a:pt x="13" y="1"/>
                    <a:pt x="19" y="2"/>
                    <a:pt x="25" y="2"/>
                  </a:cubicBezTo>
                  <a:cubicBezTo>
                    <a:pt x="42" y="1"/>
                    <a:pt x="59" y="3"/>
                    <a:pt x="77" y="0"/>
                  </a:cubicBezTo>
                  <a:cubicBezTo>
                    <a:pt x="78" y="0"/>
                    <a:pt x="79" y="1"/>
                    <a:pt x="80" y="1"/>
                  </a:cubicBezTo>
                  <a:cubicBezTo>
                    <a:pt x="83" y="4"/>
                    <a:pt x="78" y="8"/>
                    <a:pt x="83" y="11"/>
                  </a:cubicBezTo>
                  <a:cubicBezTo>
                    <a:pt x="87" y="13"/>
                    <a:pt x="84" y="18"/>
                    <a:pt x="83" y="21"/>
                  </a:cubicBezTo>
                  <a:cubicBezTo>
                    <a:pt x="80" y="26"/>
                    <a:pt x="80" y="31"/>
                    <a:pt x="80" y="37"/>
                  </a:cubicBezTo>
                  <a:cubicBezTo>
                    <a:pt x="80" y="45"/>
                    <a:pt x="81" y="54"/>
                    <a:pt x="80" y="62"/>
                  </a:cubicBezTo>
                  <a:cubicBezTo>
                    <a:pt x="79" y="78"/>
                    <a:pt x="84" y="95"/>
                    <a:pt x="80" y="111"/>
                  </a:cubicBezTo>
                  <a:cubicBezTo>
                    <a:pt x="79" y="115"/>
                    <a:pt x="81" y="117"/>
                    <a:pt x="82" y="120"/>
                  </a:cubicBezTo>
                  <a:cubicBezTo>
                    <a:pt x="84" y="123"/>
                    <a:pt x="86" y="126"/>
                    <a:pt x="84" y="129"/>
                  </a:cubicBezTo>
                  <a:cubicBezTo>
                    <a:pt x="82" y="132"/>
                    <a:pt x="79" y="129"/>
                    <a:pt x="76" y="129"/>
                  </a:cubicBezTo>
                  <a:cubicBezTo>
                    <a:pt x="63" y="129"/>
                    <a:pt x="51" y="130"/>
                    <a:pt x="38" y="130"/>
                  </a:cubicBezTo>
                  <a:cubicBezTo>
                    <a:pt x="32" y="130"/>
                    <a:pt x="25" y="130"/>
                    <a:pt x="19" y="130"/>
                  </a:cubicBezTo>
                  <a:cubicBezTo>
                    <a:pt x="16" y="130"/>
                    <a:pt x="13" y="130"/>
                    <a:pt x="12" y="126"/>
                  </a:cubicBezTo>
                  <a:cubicBezTo>
                    <a:pt x="11" y="122"/>
                    <a:pt x="6" y="126"/>
                    <a:pt x="4" y="122"/>
                  </a:cubicBezTo>
                  <a:cubicBezTo>
                    <a:pt x="8" y="120"/>
                    <a:pt x="12" y="120"/>
                    <a:pt x="16" y="120"/>
                  </a:cubicBezTo>
                  <a:cubicBezTo>
                    <a:pt x="31" y="121"/>
                    <a:pt x="47" y="121"/>
                    <a:pt x="63" y="121"/>
                  </a:cubicBezTo>
                  <a:cubicBezTo>
                    <a:pt x="65" y="121"/>
                    <a:pt x="67" y="121"/>
                    <a:pt x="69" y="121"/>
                  </a:cubicBezTo>
                  <a:cubicBezTo>
                    <a:pt x="75" y="120"/>
                    <a:pt x="76" y="119"/>
                    <a:pt x="73" y="113"/>
                  </a:cubicBezTo>
                  <a:cubicBezTo>
                    <a:pt x="72" y="112"/>
                    <a:pt x="72" y="110"/>
                    <a:pt x="71" y="108"/>
                  </a:cubicBezTo>
                  <a:cubicBezTo>
                    <a:pt x="70" y="97"/>
                    <a:pt x="70" y="86"/>
                    <a:pt x="70" y="75"/>
                  </a:cubicBezTo>
                  <a:cubicBezTo>
                    <a:pt x="70" y="58"/>
                    <a:pt x="70" y="40"/>
                    <a:pt x="70" y="22"/>
                  </a:cubicBezTo>
                  <a:cubicBezTo>
                    <a:pt x="71" y="19"/>
                    <a:pt x="71" y="15"/>
                    <a:pt x="73" y="11"/>
                  </a:cubicBezTo>
                  <a:cubicBezTo>
                    <a:pt x="75" y="8"/>
                    <a:pt x="74" y="5"/>
                    <a:pt x="70" y="6"/>
                  </a:cubicBezTo>
                  <a:cubicBezTo>
                    <a:pt x="52" y="8"/>
                    <a:pt x="35" y="4"/>
                    <a:pt x="17" y="5"/>
                  </a:cubicBezTo>
                  <a:cubicBezTo>
                    <a:pt x="9" y="5"/>
                    <a:pt x="9" y="5"/>
                    <a:pt x="9" y="13"/>
                  </a:cubicBezTo>
                  <a:cubicBezTo>
                    <a:pt x="9" y="14"/>
                    <a:pt x="9" y="15"/>
                    <a:pt x="8" y="15"/>
                  </a:cubicBezTo>
                  <a:close/>
                </a:path>
              </a:pathLst>
            </a:custGeom>
            <a:solidFill>
              <a:srgbClr val="EFE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7562850" y="1685926"/>
              <a:ext cx="527050" cy="211138"/>
            </a:xfrm>
            <a:custGeom>
              <a:avLst/>
              <a:gdLst>
                <a:gd name="T0" fmla="*/ 6 w 78"/>
                <a:gd name="T1" fmla="*/ 22 h 31"/>
                <a:gd name="T2" fmla="*/ 1 w 78"/>
                <a:gd name="T3" fmla="*/ 2 h 31"/>
                <a:gd name="T4" fmla="*/ 9 w 78"/>
                <a:gd name="T5" fmla="*/ 1 h 31"/>
                <a:gd name="T6" fmla="*/ 65 w 78"/>
                <a:gd name="T7" fmla="*/ 2 h 31"/>
                <a:gd name="T8" fmla="*/ 74 w 78"/>
                <a:gd name="T9" fmla="*/ 2 h 31"/>
                <a:gd name="T10" fmla="*/ 54 w 78"/>
                <a:gd name="T11" fmla="*/ 30 h 31"/>
                <a:gd name="T12" fmla="*/ 25 w 78"/>
                <a:gd name="T13" fmla="*/ 30 h 31"/>
                <a:gd name="T14" fmla="*/ 6 w 78"/>
                <a:gd name="T15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31">
                  <a:moveTo>
                    <a:pt x="6" y="22"/>
                  </a:moveTo>
                  <a:cubicBezTo>
                    <a:pt x="1" y="16"/>
                    <a:pt x="0" y="9"/>
                    <a:pt x="1" y="2"/>
                  </a:cubicBezTo>
                  <a:cubicBezTo>
                    <a:pt x="4" y="0"/>
                    <a:pt x="6" y="1"/>
                    <a:pt x="9" y="1"/>
                  </a:cubicBezTo>
                  <a:cubicBezTo>
                    <a:pt x="28" y="5"/>
                    <a:pt x="46" y="6"/>
                    <a:pt x="65" y="2"/>
                  </a:cubicBezTo>
                  <a:cubicBezTo>
                    <a:pt x="68" y="1"/>
                    <a:pt x="71" y="1"/>
                    <a:pt x="74" y="2"/>
                  </a:cubicBezTo>
                  <a:cubicBezTo>
                    <a:pt x="78" y="17"/>
                    <a:pt x="69" y="30"/>
                    <a:pt x="54" y="30"/>
                  </a:cubicBezTo>
                  <a:cubicBezTo>
                    <a:pt x="44" y="31"/>
                    <a:pt x="35" y="31"/>
                    <a:pt x="25" y="30"/>
                  </a:cubicBezTo>
                  <a:cubicBezTo>
                    <a:pt x="18" y="30"/>
                    <a:pt x="11" y="28"/>
                    <a:pt x="6" y="22"/>
                  </a:cubicBezTo>
                  <a:close/>
                </a:path>
              </a:pathLst>
            </a:custGeom>
            <a:solidFill>
              <a:srgbClr val="A6D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7562850" y="2316163"/>
              <a:ext cx="527050" cy="217488"/>
            </a:xfrm>
            <a:custGeom>
              <a:avLst/>
              <a:gdLst>
                <a:gd name="T0" fmla="*/ 15 w 78"/>
                <a:gd name="T1" fmla="*/ 26 h 32"/>
                <a:gd name="T2" fmla="*/ 1 w 78"/>
                <a:gd name="T3" fmla="*/ 2 h 32"/>
                <a:gd name="T4" fmla="*/ 9 w 78"/>
                <a:gd name="T5" fmla="*/ 1 h 32"/>
                <a:gd name="T6" fmla="*/ 65 w 78"/>
                <a:gd name="T7" fmla="*/ 2 h 32"/>
                <a:gd name="T8" fmla="*/ 75 w 78"/>
                <a:gd name="T9" fmla="*/ 4 h 32"/>
                <a:gd name="T10" fmla="*/ 60 w 78"/>
                <a:gd name="T11" fmla="*/ 28 h 32"/>
                <a:gd name="T12" fmla="*/ 15 w 78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2">
                  <a:moveTo>
                    <a:pt x="15" y="26"/>
                  </a:moveTo>
                  <a:cubicBezTo>
                    <a:pt x="5" y="21"/>
                    <a:pt x="0" y="14"/>
                    <a:pt x="1" y="2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28" y="5"/>
                    <a:pt x="46" y="6"/>
                    <a:pt x="65" y="2"/>
                  </a:cubicBezTo>
                  <a:cubicBezTo>
                    <a:pt x="68" y="1"/>
                    <a:pt x="72" y="1"/>
                    <a:pt x="75" y="4"/>
                  </a:cubicBezTo>
                  <a:cubicBezTo>
                    <a:pt x="78" y="15"/>
                    <a:pt x="71" y="26"/>
                    <a:pt x="60" y="28"/>
                  </a:cubicBezTo>
                  <a:cubicBezTo>
                    <a:pt x="45" y="31"/>
                    <a:pt x="30" y="32"/>
                    <a:pt x="15" y="26"/>
                  </a:cubicBezTo>
                  <a:close/>
                </a:path>
              </a:pathLst>
            </a:custGeom>
            <a:solidFill>
              <a:srgbClr val="EC7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7569200" y="1571626"/>
              <a:ext cx="520700" cy="161925"/>
            </a:xfrm>
            <a:custGeom>
              <a:avLst/>
              <a:gdLst>
                <a:gd name="T0" fmla="*/ 73 w 77"/>
                <a:gd name="T1" fmla="*/ 19 h 24"/>
                <a:gd name="T2" fmla="*/ 22 w 77"/>
                <a:gd name="T3" fmla="*/ 23 h 24"/>
                <a:gd name="T4" fmla="*/ 0 w 77"/>
                <a:gd name="T5" fmla="*/ 19 h 24"/>
                <a:gd name="T6" fmla="*/ 0 w 77"/>
                <a:gd name="T7" fmla="*/ 0 h 24"/>
                <a:gd name="T8" fmla="*/ 18 w 77"/>
                <a:gd name="T9" fmla="*/ 3 h 24"/>
                <a:gd name="T10" fmla="*/ 72 w 77"/>
                <a:gd name="T11" fmla="*/ 0 h 24"/>
                <a:gd name="T12" fmla="*/ 73 w 77"/>
                <a:gd name="T1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4">
                  <a:moveTo>
                    <a:pt x="73" y="19"/>
                  </a:moveTo>
                  <a:cubicBezTo>
                    <a:pt x="56" y="24"/>
                    <a:pt x="39" y="24"/>
                    <a:pt x="22" y="23"/>
                  </a:cubicBezTo>
                  <a:cubicBezTo>
                    <a:pt x="15" y="22"/>
                    <a:pt x="8" y="20"/>
                    <a:pt x="0" y="19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6" y="1"/>
                    <a:pt x="12" y="2"/>
                    <a:pt x="18" y="3"/>
                  </a:cubicBezTo>
                  <a:cubicBezTo>
                    <a:pt x="36" y="6"/>
                    <a:pt x="54" y="3"/>
                    <a:pt x="72" y="0"/>
                  </a:cubicBezTo>
                  <a:cubicBezTo>
                    <a:pt x="76" y="5"/>
                    <a:pt x="77" y="12"/>
                    <a:pt x="73" y="19"/>
                  </a:cubicBezTo>
                  <a:close/>
                </a:path>
              </a:pathLst>
            </a:custGeom>
            <a:solidFill>
              <a:srgbClr val="EDC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17888" y="2878138"/>
              <a:ext cx="230188" cy="854075"/>
            </a:xfrm>
            <a:custGeom>
              <a:avLst/>
              <a:gdLst>
                <a:gd name="T0" fmla="*/ 4 w 34"/>
                <a:gd name="T1" fmla="*/ 66 h 126"/>
                <a:gd name="T2" fmla="*/ 4 w 34"/>
                <a:gd name="T3" fmla="*/ 46 h 126"/>
                <a:gd name="T4" fmla="*/ 1 w 34"/>
                <a:gd name="T5" fmla="*/ 14 h 126"/>
                <a:gd name="T6" fmla="*/ 17 w 34"/>
                <a:gd name="T7" fmla="*/ 0 h 126"/>
                <a:gd name="T8" fmla="*/ 33 w 34"/>
                <a:gd name="T9" fmla="*/ 13 h 126"/>
                <a:gd name="T10" fmla="*/ 30 w 34"/>
                <a:gd name="T11" fmla="*/ 108 h 126"/>
                <a:gd name="T12" fmla="*/ 28 w 34"/>
                <a:gd name="T13" fmla="*/ 118 h 126"/>
                <a:gd name="T14" fmla="*/ 18 w 34"/>
                <a:gd name="T15" fmla="*/ 126 h 126"/>
                <a:gd name="T16" fmla="*/ 8 w 34"/>
                <a:gd name="T17" fmla="*/ 118 h 126"/>
                <a:gd name="T18" fmla="*/ 4 w 34"/>
                <a:gd name="T19" fmla="*/ 90 h 126"/>
                <a:gd name="T20" fmla="*/ 4 w 34"/>
                <a:gd name="T21" fmla="*/ 6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26">
                  <a:moveTo>
                    <a:pt x="4" y="66"/>
                  </a:moveTo>
                  <a:cubicBezTo>
                    <a:pt x="4" y="59"/>
                    <a:pt x="4" y="52"/>
                    <a:pt x="4" y="46"/>
                  </a:cubicBezTo>
                  <a:cubicBezTo>
                    <a:pt x="5" y="35"/>
                    <a:pt x="0" y="25"/>
                    <a:pt x="1" y="14"/>
                  </a:cubicBezTo>
                  <a:cubicBezTo>
                    <a:pt x="2" y="4"/>
                    <a:pt x="6" y="0"/>
                    <a:pt x="17" y="0"/>
                  </a:cubicBezTo>
                  <a:cubicBezTo>
                    <a:pt x="27" y="0"/>
                    <a:pt x="33" y="5"/>
                    <a:pt x="33" y="13"/>
                  </a:cubicBezTo>
                  <a:cubicBezTo>
                    <a:pt x="31" y="45"/>
                    <a:pt x="34" y="76"/>
                    <a:pt x="30" y="108"/>
                  </a:cubicBezTo>
                  <a:cubicBezTo>
                    <a:pt x="30" y="111"/>
                    <a:pt x="29" y="115"/>
                    <a:pt x="28" y="118"/>
                  </a:cubicBezTo>
                  <a:cubicBezTo>
                    <a:pt x="26" y="123"/>
                    <a:pt x="23" y="125"/>
                    <a:pt x="18" y="126"/>
                  </a:cubicBezTo>
                  <a:cubicBezTo>
                    <a:pt x="13" y="126"/>
                    <a:pt x="10" y="122"/>
                    <a:pt x="8" y="118"/>
                  </a:cubicBezTo>
                  <a:cubicBezTo>
                    <a:pt x="5" y="109"/>
                    <a:pt x="4" y="99"/>
                    <a:pt x="4" y="90"/>
                  </a:cubicBezTo>
                  <a:cubicBezTo>
                    <a:pt x="4" y="82"/>
                    <a:pt x="4" y="74"/>
                    <a:pt x="4" y="66"/>
                  </a:cubicBezTo>
                  <a:close/>
                </a:path>
              </a:pathLst>
            </a:custGeom>
            <a:solidFill>
              <a:srgbClr val="807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365625" y="1530351"/>
              <a:ext cx="668338" cy="182563"/>
            </a:xfrm>
            <a:custGeom>
              <a:avLst/>
              <a:gdLst>
                <a:gd name="T0" fmla="*/ 7 w 99"/>
                <a:gd name="T1" fmla="*/ 24 h 27"/>
                <a:gd name="T2" fmla="*/ 11 w 99"/>
                <a:gd name="T3" fmla="*/ 8 h 27"/>
                <a:gd name="T4" fmla="*/ 38 w 99"/>
                <a:gd name="T5" fmla="*/ 3 h 27"/>
                <a:gd name="T6" fmla="*/ 62 w 99"/>
                <a:gd name="T7" fmla="*/ 4 h 27"/>
                <a:gd name="T8" fmla="*/ 83 w 99"/>
                <a:gd name="T9" fmla="*/ 7 h 27"/>
                <a:gd name="T10" fmla="*/ 91 w 99"/>
                <a:gd name="T11" fmla="*/ 9 h 27"/>
                <a:gd name="T12" fmla="*/ 93 w 99"/>
                <a:gd name="T13" fmla="*/ 24 h 27"/>
                <a:gd name="T14" fmla="*/ 81 w 99"/>
                <a:gd name="T15" fmla="*/ 24 h 27"/>
                <a:gd name="T16" fmla="*/ 11 w 99"/>
                <a:gd name="T17" fmla="*/ 25 h 27"/>
                <a:gd name="T18" fmla="*/ 7 w 99"/>
                <a:gd name="T1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27">
                  <a:moveTo>
                    <a:pt x="7" y="24"/>
                  </a:moveTo>
                  <a:cubicBezTo>
                    <a:pt x="0" y="17"/>
                    <a:pt x="2" y="11"/>
                    <a:pt x="11" y="8"/>
                  </a:cubicBezTo>
                  <a:cubicBezTo>
                    <a:pt x="20" y="5"/>
                    <a:pt x="30" y="7"/>
                    <a:pt x="38" y="3"/>
                  </a:cubicBezTo>
                  <a:cubicBezTo>
                    <a:pt x="46" y="0"/>
                    <a:pt x="54" y="1"/>
                    <a:pt x="62" y="4"/>
                  </a:cubicBezTo>
                  <a:cubicBezTo>
                    <a:pt x="69" y="6"/>
                    <a:pt x="76" y="6"/>
                    <a:pt x="83" y="7"/>
                  </a:cubicBezTo>
                  <a:cubicBezTo>
                    <a:pt x="86" y="8"/>
                    <a:pt x="89" y="8"/>
                    <a:pt x="91" y="9"/>
                  </a:cubicBezTo>
                  <a:cubicBezTo>
                    <a:pt x="98" y="11"/>
                    <a:pt x="99" y="18"/>
                    <a:pt x="93" y="24"/>
                  </a:cubicBezTo>
                  <a:cubicBezTo>
                    <a:pt x="89" y="27"/>
                    <a:pt x="85" y="24"/>
                    <a:pt x="81" y="24"/>
                  </a:cubicBezTo>
                  <a:cubicBezTo>
                    <a:pt x="58" y="25"/>
                    <a:pt x="35" y="22"/>
                    <a:pt x="11" y="25"/>
                  </a:cubicBezTo>
                  <a:cubicBezTo>
                    <a:pt x="10" y="25"/>
                    <a:pt x="8" y="25"/>
                    <a:pt x="7" y="24"/>
                  </a:cubicBezTo>
                  <a:close/>
                </a:path>
              </a:pathLst>
            </a:custGeom>
            <a:solidFill>
              <a:srgbClr val="F0C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8259763" y="1524001"/>
              <a:ext cx="512763" cy="812800"/>
            </a:xfrm>
            <a:custGeom>
              <a:avLst/>
              <a:gdLst>
                <a:gd name="T0" fmla="*/ 69 w 76"/>
                <a:gd name="T1" fmla="*/ 106 h 120"/>
                <a:gd name="T2" fmla="*/ 60 w 76"/>
                <a:gd name="T3" fmla="*/ 120 h 120"/>
                <a:gd name="T4" fmla="*/ 0 w 76"/>
                <a:gd name="T5" fmla="*/ 119 h 120"/>
                <a:gd name="T6" fmla="*/ 0 w 76"/>
                <a:gd name="T7" fmla="*/ 116 h 120"/>
                <a:gd name="T8" fmla="*/ 5 w 76"/>
                <a:gd name="T9" fmla="*/ 90 h 120"/>
                <a:gd name="T10" fmla="*/ 5 w 76"/>
                <a:gd name="T11" fmla="*/ 19 h 120"/>
                <a:gd name="T12" fmla="*/ 4 w 76"/>
                <a:gd name="T13" fmla="*/ 12 h 120"/>
                <a:gd name="T14" fmla="*/ 15 w 76"/>
                <a:gd name="T15" fmla="*/ 0 h 120"/>
                <a:gd name="T16" fmla="*/ 67 w 76"/>
                <a:gd name="T17" fmla="*/ 0 h 120"/>
                <a:gd name="T18" fmla="*/ 72 w 76"/>
                <a:gd name="T19" fmla="*/ 8 h 120"/>
                <a:gd name="T20" fmla="*/ 69 w 76"/>
                <a:gd name="T21" fmla="*/ 18 h 120"/>
                <a:gd name="T22" fmla="*/ 17 w 76"/>
                <a:gd name="T23" fmla="*/ 15 h 120"/>
                <a:gd name="T24" fmla="*/ 9 w 76"/>
                <a:gd name="T25" fmla="*/ 24 h 120"/>
                <a:gd name="T26" fmla="*/ 9 w 76"/>
                <a:gd name="T27" fmla="*/ 88 h 120"/>
                <a:gd name="T28" fmla="*/ 9 w 76"/>
                <a:gd name="T29" fmla="*/ 104 h 120"/>
                <a:gd name="T30" fmla="*/ 21 w 76"/>
                <a:gd name="T31" fmla="*/ 114 h 120"/>
                <a:gd name="T32" fmla="*/ 57 w 76"/>
                <a:gd name="T33" fmla="*/ 115 h 120"/>
                <a:gd name="T34" fmla="*/ 66 w 76"/>
                <a:gd name="T35" fmla="*/ 107 h 120"/>
                <a:gd name="T36" fmla="*/ 69 w 76"/>
                <a:gd name="T37" fmla="*/ 10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20">
                  <a:moveTo>
                    <a:pt x="69" y="106"/>
                  </a:moveTo>
                  <a:cubicBezTo>
                    <a:pt x="76" y="120"/>
                    <a:pt x="76" y="120"/>
                    <a:pt x="60" y="120"/>
                  </a:cubicBezTo>
                  <a:cubicBezTo>
                    <a:pt x="40" y="120"/>
                    <a:pt x="20" y="120"/>
                    <a:pt x="0" y="119"/>
                  </a:cubicBezTo>
                  <a:cubicBezTo>
                    <a:pt x="0" y="118"/>
                    <a:pt x="0" y="117"/>
                    <a:pt x="0" y="116"/>
                  </a:cubicBezTo>
                  <a:cubicBezTo>
                    <a:pt x="7" y="108"/>
                    <a:pt x="5" y="99"/>
                    <a:pt x="5" y="90"/>
                  </a:cubicBezTo>
                  <a:cubicBezTo>
                    <a:pt x="5" y="66"/>
                    <a:pt x="5" y="42"/>
                    <a:pt x="5" y="19"/>
                  </a:cubicBezTo>
                  <a:cubicBezTo>
                    <a:pt x="5" y="17"/>
                    <a:pt x="6" y="14"/>
                    <a:pt x="4" y="12"/>
                  </a:cubicBezTo>
                  <a:cubicBezTo>
                    <a:pt x="1" y="0"/>
                    <a:pt x="1" y="0"/>
                    <a:pt x="15" y="0"/>
                  </a:cubicBezTo>
                  <a:cubicBezTo>
                    <a:pt x="32" y="0"/>
                    <a:pt x="49" y="2"/>
                    <a:pt x="67" y="0"/>
                  </a:cubicBezTo>
                  <a:cubicBezTo>
                    <a:pt x="74" y="0"/>
                    <a:pt x="75" y="2"/>
                    <a:pt x="72" y="8"/>
                  </a:cubicBezTo>
                  <a:cubicBezTo>
                    <a:pt x="70" y="11"/>
                    <a:pt x="69" y="14"/>
                    <a:pt x="69" y="18"/>
                  </a:cubicBezTo>
                  <a:cubicBezTo>
                    <a:pt x="52" y="12"/>
                    <a:pt x="34" y="15"/>
                    <a:pt x="17" y="15"/>
                  </a:cubicBezTo>
                  <a:cubicBezTo>
                    <a:pt x="11" y="15"/>
                    <a:pt x="9" y="17"/>
                    <a:pt x="9" y="24"/>
                  </a:cubicBezTo>
                  <a:cubicBezTo>
                    <a:pt x="9" y="45"/>
                    <a:pt x="9" y="67"/>
                    <a:pt x="9" y="88"/>
                  </a:cubicBezTo>
                  <a:cubicBezTo>
                    <a:pt x="9" y="93"/>
                    <a:pt x="9" y="99"/>
                    <a:pt x="9" y="104"/>
                  </a:cubicBezTo>
                  <a:cubicBezTo>
                    <a:pt x="10" y="109"/>
                    <a:pt x="15" y="114"/>
                    <a:pt x="21" y="114"/>
                  </a:cubicBezTo>
                  <a:cubicBezTo>
                    <a:pt x="33" y="114"/>
                    <a:pt x="45" y="116"/>
                    <a:pt x="57" y="115"/>
                  </a:cubicBezTo>
                  <a:cubicBezTo>
                    <a:pt x="62" y="114"/>
                    <a:pt x="67" y="114"/>
                    <a:pt x="66" y="107"/>
                  </a:cubicBezTo>
                  <a:cubicBezTo>
                    <a:pt x="67" y="106"/>
                    <a:pt x="67" y="106"/>
                    <a:pt x="69" y="106"/>
                  </a:cubicBezTo>
                  <a:close/>
                </a:path>
              </a:pathLst>
            </a:custGeom>
            <a:solidFill>
              <a:srgbClr val="F0C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426075" y="2973388"/>
              <a:ext cx="514350" cy="569913"/>
            </a:xfrm>
            <a:custGeom>
              <a:avLst/>
              <a:gdLst>
                <a:gd name="T0" fmla="*/ 18 w 76"/>
                <a:gd name="T1" fmla="*/ 71 h 84"/>
                <a:gd name="T2" fmla="*/ 1 w 76"/>
                <a:gd name="T3" fmla="*/ 44 h 84"/>
                <a:gd name="T4" fmla="*/ 17 w 76"/>
                <a:gd name="T5" fmla="*/ 9 h 84"/>
                <a:gd name="T6" fmla="*/ 53 w 76"/>
                <a:gd name="T7" fmla="*/ 6 h 84"/>
                <a:gd name="T8" fmla="*/ 64 w 76"/>
                <a:gd name="T9" fmla="*/ 13 h 84"/>
                <a:gd name="T10" fmla="*/ 75 w 76"/>
                <a:gd name="T11" fmla="*/ 40 h 84"/>
                <a:gd name="T12" fmla="*/ 25 w 76"/>
                <a:gd name="T13" fmla="*/ 75 h 84"/>
                <a:gd name="T14" fmla="*/ 18 w 76"/>
                <a:gd name="T15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18" y="71"/>
                  </a:moveTo>
                  <a:cubicBezTo>
                    <a:pt x="10" y="64"/>
                    <a:pt x="3" y="56"/>
                    <a:pt x="1" y="44"/>
                  </a:cubicBezTo>
                  <a:cubicBezTo>
                    <a:pt x="0" y="29"/>
                    <a:pt x="5" y="17"/>
                    <a:pt x="17" y="9"/>
                  </a:cubicBezTo>
                  <a:cubicBezTo>
                    <a:pt x="28" y="1"/>
                    <a:pt x="40" y="0"/>
                    <a:pt x="53" y="6"/>
                  </a:cubicBezTo>
                  <a:cubicBezTo>
                    <a:pt x="57" y="8"/>
                    <a:pt x="60" y="11"/>
                    <a:pt x="64" y="13"/>
                  </a:cubicBezTo>
                  <a:cubicBezTo>
                    <a:pt x="70" y="21"/>
                    <a:pt x="76" y="29"/>
                    <a:pt x="75" y="40"/>
                  </a:cubicBezTo>
                  <a:cubicBezTo>
                    <a:pt x="75" y="65"/>
                    <a:pt x="49" y="84"/>
                    <a:pt x="25" y="75"/>
                  </a:cubicBezTo>
                  <a:cubicBezTo>
                    <a:pt x="22" y="74"/>
                    <a:pt x="21" y="72"/>
                    <a:pt x="18" y="71"/>
                  </a:cubicBezTo>
                  <a:close/>
                </a:path>
              </a:pathLst>
            </a:custGeom>
            <a:solidFill>
              <a:srgbClr val="F19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6" name="Freeform 30"/>
            <p:cNvSpPr>
              <a:spLocks/>
            </p:cNvSpPr>
            <p:nvPr/>
          </p:nvSpPr>
          <p:spPr bwMode="auto">
            <a:xfrm>
              <a:off x="7569200" y="2187576"/>
              <a:ext cx="514350" cy="176213"/>
            </a:xfrm>
            <a:custGeom>
              <a:avLst/>
              <a:gdLst>
                <a:gd name="T0" fmla="*/ 0 w 76"/>
                <a:gd name="T1" fmla="*/ 16 h 26"/>
                <a:gd name="T2" fmla="*/ 1 w 76"/>
                <a:gd name="T3" fmla="*/ 2 h 26"/>
                <a:gd name="T4" fmla="*/ 9 w 76"/>
                <a:gd name="T5" fmla="*/ 2 h 26"/>
                <a:gd name="T6" fmla="*/ 60 w 76"/>
                <a:gd name="T7" fmla="*/ 3 h 26"/>
                <a:gd name="T8" fmla="*/ 73 w 76"/>
                <a:gd name="T9" fmla="*/ 3 h 26"/>
                <a:gd name="T10" fmla="*/ 74 w 76"/>
                <a:gd name="T11" fmla="*/ 17 h 26"/>
                <a:gd name="T12" fmla="*/ 59 w 76"/>
                <a:gd name="T13" fmla="*/ 23 h 26"/>
                <a:gd name="T14" fmla="*/ 7 w 76"/>
                <a:gd name="T15" fmla="*/ 20 h 26"/>
                <a:gd name="T16" fmla="*/ 0 w 76"/>
                <a:gd name="T1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6">
                  <a:moveTo>
                    <a:pt x="0" y="16"/>
                  </a:moveTo>
                  <a:cubicBezTo>
                    <a:pt x="0" y="12"/>
                    <a:pt x="0" y="7"/>
                    <a:pt x="1" y="2"/>
                  </a:cubicBezTo>
                  <a:cubicBezTo>
                    <a:pt x="3" y="0"/>
                    <a:pt x="6" y="1"/>
                    <a:pt x="9" y="2"/>
                  </a:cubicBezTo>
                  <a:cubicBezTo>
                    <a:pt x="26" y="6"/>
                    <a:pt x="43" y="6"/>
                    <a:pt x="60" y="3"/>
                  </a:cubicBezTo>
                  <a:cubicBezTo>
                    <a:pt x="64" y="2"/>
                    <a:pt x="69" y="1"/>
                    <a:pt x="73" y="3"/>
                  </a:cubicBezTo>
                  <a:cubicBezTo>
                    <a:pt x="76" y="8"/>
                    <a:pt x="76" y="13"/>
                    <a:pt x="74" y="17"/>
                  </a:cubicBezTo>
                  <a:cubicBezTo>
                    <a:pt x="70" y="22"/>
                    <a:pt x="64" y="22"/>
                    <a:pt x="59" y="23"/>
                  </a:cubicBezTo>
                  <a:cubicBezTo>
                    <a:pt x="42" y="26"/>
                    <a:pt x="24" y="24"/>
                    <a:pt x="7" y="20"/>
                  </a:cubicBezTo>
                  <a:cubicBezTo>
                    <a:pt x="5" y="20"/>
                    <a:pt x="2" y="19"/>
                    <a:pt x="0" y="16"/>
                  </a:cubicBezTo>
                  <a:close/>
                </a:path>
              </a:pathLst>
            </a:custGeom>
            <a:solidFill>
              <a:srgbClr val="F2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7" name="Freeform 31"/>
            <p:cNvSpPr>
              <a:spLocks/>
            </p:cNvSpPr>
            <p:nvPr/>
          </p:nvSpPr>
          <p:spPr bwMode="auto">
            <a:xfrm>
              <a:off x="8380413" y="3021013"/>
              <a:ext cx="508000" cy="495300"/>
            </a:xfrm>
            <a:custGeom>
              <a:avLst/>
              <a:gdLst>
                <a:gd name="T0" fmla="*/ 0 w 75"/>
                <a:gd name="T1" fmla="*/ 64 h 73"/>
                <a:gd name="T2" fmla="*/ 7 w 75"/>
                <a:gd name="T3" fmla="*/ 55 h 73"/>
                <a:gd name="T4" fmla="*/ 36 w 75"/>
                <a:gd name="T5" fmla="*/ 61 h 73"/>
                <a:gd name="T6" fmla="*/ 54 w 75"/>
                <a:gd name="T7" fmla="*/ 65 h 73"/>
                <a:gd name="T8" fmla="*/ 60 w 75"/>
                <a:gd name="T9" fmla="*/ 61 h 73"/>
                <a:gd name="T10" fmla="*/ 56 w 75"/>
                <a:gd name="T11" fmla="*/ 55 h 73"/>
                <a:gd name="T12" fmla="*/ 38 w 75"/>
                <a:gd name="T13" fmla="*/ 53 h 73"/>
                <a:gd name="T14" fmla="*/ 17 w 75"/>
                <a:gd name="T15" fmla="*/ 51 h 73"/>
                <a:gd name="T16" fmla="*/ 12 w 75"/>
                <a:gd name="T17" fmla="*/ 42 h 73"/>
                <a:gd name="T18" fmla="*/ 14 w 75"/>
                <a:gd name="T19" fmla="*/ 35 h 73"/>
                <a:gd name="T20" fmla="*/ 29 w 75"/>
                <a:gd name="T21" fmla="*/ 20 h 73"/>
                <a:gd name="T22" fmla="*/ 43 w 75"/>
                <a:gd name="T23" fmla="*/ 21 h 73"/>
                <a:gd name="T24" fmla="*/ 58 w 75"/>
                <a:gd name="T25" fmla="*/ 19 h 73"/>
                <a:gd name="T26" fmla="*/ 63 w 75"/>
                <a:gd name="T27" fmla="*/ 13 h 73"/>
                <a:gd name="T28" fmla="*/ 56 w 75"/>
                <a:gd name="T29" fmla="*/ 7 h 73"/>
                <a:gd name="T30" fmla="*/ 38 w 75"/>
                <a:gd name="T31" fmla="*/ 13 h 73"/>
                <a:gd name="T32" fmla="*/ 23 w 75"/>
                <a:gd name="T33" fmla="*/ 14 h 73"/>
                <a:gd name="T34" fmla="*/ 45 w 75"/>
                <a:gd name="T35" fmla="*/ 4 h 73"/>
                <a:gd name="T36" fmla="*/ 68 w 75"/>
                <a:gd name="T37" fmla="*/ 12 h 73"/>
                <a:gd name="T38" fmla="*/ 72 w 75"/>
                <a:gd name="T39" fmla="*/ 22 h 73"/>
                <a:gd name="T40" fmla="*/ 59 w 75"/>
                <a:gd name="T41" fmla="*/ 30 h 73"/>
                <a:gd name="T42" fmla="*/ 46 w 75"/>
                <a:gd name="T43" fmla="*/ 30 h 73"/>
                <a:gd name="T44" fmla="*/ 29 w 75"/>
                <a:gd name="T45" fmla="*/ 29 h 73"/>
                <a:gd name="T46" fmla="*/ 22 w 75"/>
                <a:gd name="T47" fmla="*/ 37 h 73"/>
                <a:gd name="T48" fmla="*/ 22 w 75"/>
                <a:gd name="T49" fmla="*/ 40 h 73"/>
                <a:gd name="T50" fmla="*/ 22 w 75"/>
                <a:gd name="T51" fmla="*/ 48 h 73"/>
                <a:gd name="T52" fmla="*/ 35 w 75"/>
                <a:gd name="T53" fmla="*/ 49 h 73"/>
                <a:gd name="T54" fmla="*/ 56 w 75"/>
                <a:gd name="T55" fmla="*/ 50 h 73"/>
                <a:gd name="T56" fmla="*/ 66 w 75"/>
                <a:gd name="T57" fmla="*/ 62 h 73"/>
                <a:gd name="T58" fmla="*/ 61 w 75"/>
                <a:gd name="T59" fmla="*/ 71 h 73"/>
                <a:gd name="T60" fmla="*/ 44 w 75"/>
                <a:gd name="T61" fmla="*/ 71 h 73"/>
                <a:gd name="T62" fmla="*/ 31 w 75"/>
                <a:gd name="T63" fmla="*/ 64 h 73"/>
                <a:gd name="T64" fmla="*/ 4 w 75"/>
                <a:gd name="T65" fmla="*/ 65 h 73"/>
                <a:gd name="T66" fmla="*/ 0 w 75"/>
                <a:gd name="T67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73">
                  <a:moveTo>
                    <a:pt x="0" y="64"/>
                  </a:moveTo>
                  <a:cubicBezTo>
                    <a:pt x="2" y="61"/>
                    <a:pt x="5" y="58"/>
                    <a:pt x="7" y="55"/>
                  </a:cubicBezTo>
                  <a:cubicBezTo>
                    <a:pt x="17" y="51"/>
                    <a:pt x="27" y="56"/>
                    <a:pt x="36" y="61"/>
                  </a:cubicBezTo>
                  <a:cubicBezTo>
                    <a:pt x="42" y="64"/>
                    <a:pt x="47" y="66"/>
                    <a:pt x="54" y="65"/>
                  </a:cubicBezTo>
                  <a:cubicBezTo>
                    <a:pt x="57" y="65"/>
                    <a:pt x="60" y="64"/>
                    <a:pt x="60" y="61"/>
                  </a:cubicBezTo>
                  <a:cubicBezTo>
                    <a:pt x="61" y="58"/>
                    <a:pt x="58" y="56"/>
                    <a:pt x="56" y="55"/>
                  </a:cubicBezTo>
                  <a:cubicBezTo>
                    <a:pt x="50" y="52"/>
                    <a:pt x="44" y="52"/>
                    <a:pt x="38" y="53"/>
                  </a:cubicBezTo>
                  <a:cubicBezTo>
                    <a:pt x="30" y="54"/>
                    <a:pt x="23" y="53"/>
                    <a:pt x="17" y="51"/>
                  </a:cubicBezTo>
                  <a:cubicBezTo>
                    <a:pt x="12" y="49"/>
                    <a:pt x="10" y="47"/>
                    <a:pt x="12" y="42"/>
                  </a:cubicBezTo>
                  <a:cubicBezTo>
                    <a:pt x="13" y="40"/>
                    <a:pt x="13" y="37"/>
                    <a:pt x="14" y="35"/>
                  </a:cubicBezTo>
                  <a:cubicBezTo>
                    <a:pt x="15" y="22"/>
                    <a:pt x="15" y="22"/>
                    <a:pt x="29" y="20"/>
                  </a:cubicBezTo>
                  <a:cubicBezTo>
                    <a:pt x="34" y="19"/>
                    <a:pt x="38" y="20"/>
                    <a:pt x="43" y="21"/>
                  </a:cubicBezTo>
                  <a:cubicBezTo>
                    <a:pt x="48" y="22"/>
                    <a:pt x="53" y="21"/>
                    <a:pt x="58" y="19"/>
                  </a:cubicBezTo>
                  <a:cubicBezTo>
                    <a:pt x="61" y="18"/>
                    <a:pt x="64" y="16"/>
                    <a:pt x="63" y="13"/>
                  </a:cubicBezTo>
                  <a:cubicBezTo>
                    <a:pt x="62" y="9"/>
                    <a:pt x="60" y="8"/>
                    <a:pt x="56" y="7"/>
                  </a:cubicBezTo>
                  <a:cubicBezTo>
                    <a:pt x="50" y="7"/>
                    <a:pt x="43" y="9"/>
                    <a:pt x="38" y="13"/>
                  </a:cubicBezTo>
                  <a:cubicBezTo>
                    <a:pt x="33" y="16"/>
                    <a:pt x="29" y="18"/>
                    <a:pt x="23" y="14"/>
                  </a:cubicBezTo>
                  <a:cubicBezTo>
                    <a:pt x="31" y="13"/>
                    <a:pt x="38" y="7"/>
                    <a:pt x="45" y="4"/>
                  </a:cubicBezTo>
                  <a:cubicBezTo>
                    <a:pt x="54" y="0"/>
                    <a:pt x="63" y="4"/>
                    <a:pt x="68" y="12"/>
                  </a:cubicBezTo>
                  <a:cubicBezTo>
                    <a:pt x="69" y="15"/>
                    <a:pt x="75" y="17"/>
                    <a:pt x="72" y="22"/>
                  </a:cubicBezTo>
                  <a:cubicBezTo>
                    <a:pt x="69" y="27"/>
                    <a:pt x="65" y="29"/>
                    <a:pt x="59" y="30"/>
                  </a:cubicBezTo>
                  <a:cubicBezTo>
                    <a:pt x="55" y="31"/>
                    <a:pt x="51" y="31"/>
                    <a:pt x="46" y="30"/>
                  </a:cubicBezTo>
                  <a:cubicBezTo>
                    <a:pt x="41" y="28"/>
                    <a:pt x="34" y="28"/>
                    <a:pt x="29" y="29"/>
                  </a:cubicBezTo>
                  <a:cubicBezTo>
                    <a:pt x="24" y="29"/>
                    <a:pt x="21" y="32"/>
                    <a:pt x="22" y="37"/>
                  </a:cubicBezTo>
                  <a:cubicBezTo>
                    <a:pt x="22" y="38"/>
                    <a:pt x="22" y="39"/>
                    <a:pt x="22" y="40"/>
                  </a:cubicBezTo>
                  <a:cubicBezTo>
                    <a:pt x="23" y="43"/>
                    <a:pt x="19" y="46"/>
                    <a:pt x="22" y="48"/>
                  </a:cubicBezTo>
                  <a:cubicBezTo>
                    <a:pt x="26" y="50"/>
                    <a:pt x="31" y="51"/>
                    <a:pt x="35" y="49"/>
                  </a:cubicBezTo>
                  <a:cubicBezTo>
                    <a:pt x="42" y="46"/>
                    <a:pt x="49" y="47"/>
                    <a:pt x="56" y="50"/>
                  </a:cubicBezTo>
                  <a:cubicBezTo>
                    <a:pt x="62" y="52"/>
                    <a:pt x="66" y="56"/>
                    <a:pt x="66" y="62"/>
                  </a:cubicBezTo>
                  <a:cubicBezTo>
                    <a:pt x="67" y="67"/>
                    <a:pt x="64" y="70"/>
                    <a:pt x="61" y="71"/>
                  </a:cubicBezTo>
                  <a:cubicBezTo>
                    <a:pt x="55" y="72"/>
                    <a:pt x="49" y="73"/>
                    <a:pt x="44" y="71"/>
                  </a:cubicBezTo>
                  <a:cubicBezTo>
                    <a:pt x="40" y="68"/>
                    <a:pt x="36" y="66"/>
                    <a:pt x="31" y="64"/>
                  </a:cubicBezTo>
                  <a:cubicBezTo>
                    <a:pt x="22" y="62"/>
                    <a:pt x="13" y="57"/>
                    <a:pt x="4" y="65"/>
                  </a:cubicBezTo>
                  <a:cubicBezTo>
                    <a:pt x="3" y="66"/>
                    <a:pt x="1" y="66"/>
                    <a:pt x="0" y="64"/>
                  </a:cubicBezTo>
                  <a:close/>
                </a:path>
              </a:pathLst>
            </a:custGeom>
            <a:solidFill>
              <a:srgbClr val="EEE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8" name="Freeform 32"/>
            <p:cNvSpPr>
              <a:spLocks/>
            </p:cNvSpPr>
            <p:nvPr/>
          </p:nvSpPr>
          <p:spPr bwMode="auto">
            <a:xfrm>
              <a:off x="6399213" y="2324101"/>
              <a:ext cx="906463" cy="161925"/>
            </a:xfrm>
            <a:custGeom>
              <a:avLst/>
              <a:gdLst>
                <a:gd name="T0" fmla="*/ 0 w 134"/>
                <a:gd name="T1" fmla="*/ 17 h 24"/>
                <a:gd name="T2" fmla="*/ 111 w 134"/>
                <a:gd name="T3" fmla="*/ 17 h 24"/>
                <a:gd name="T4" fmla="*/ 125 w 134"/>
                <a:gd name="T5" fmla="*/ 0 h 24"/>
                <a:gd name="T6" fmla="*/ 131 w 134"/>
                <a:gd name="T7" fmla="*/ 17 h 24"/>
                <a:gd name="T8" fmla="*/ 114 w 134"/>
                <a:gd name="T9" fmla="*/ 24 h 24"/>
                <a:gd name="T10" fmla="*/ 15 w 134"/>
                <a:gd name="T11" fmla="*/ 24 h 24"/>
                <a:gd name="T12" fmla="*/ 0 w 134"/>
                <a:gd name="T1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4">
                  <a:moveTo>
                    <a:pt x="0" y="17"/>
                  </a:moveTo>
                  <a:cubicBezTo>
                    <a:pt x="37" y="17"/>
                    <a:pt x="74" y="17"/>
                    <a:pt x="111" y="17"/>
                  </a:cubicBezTo>
                  <a:cubicBezTo>
                    <a:pt x="123" y="17"/>
                    <a:pt x="127" y="12"/>
                    <a:pt x="125" y="0"/>
                  </a:cubicBezTo>
                  <a:cubicBezTo>
                    <a:pt x="129" y="5"/>
                    <a:pt x="134" y="11"/>
                    <a:pt x="131" y="17"/>
                  </a:cubicBezTo>
                  <a:cubicBezTo>
                    <a:pt x="128" y="24"/>
                    <a:pt x="120" y="24"/>
                    <a:pt x="114" y="24"/>
                  </a:cubicBezTo>
                  <a:cubicBezTo>
                    <a:pt x="81" y="24"/>
                    <a:pt x="48" y="24"/>
                    <a:pt x="15" y="24"/>
                  </a:cubicBezTo>
                  <a:cubicBezTo>
                    <a:pt x="8" y="24"/>
                    <a:pt x="4" y="22"/>
                    <a:pt x="0" y="17"/>
                  </a:cubicBezTo>
                  <a:close/>
                </a:path>
              </a:pathLst>
            </a:custGeom>
            <a:solidFill>
              <a:srgbClr val="E0E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9" name="Freeform 33"/>
            <p:cNvSpPr>
              <a:spLocks/>
            </p:cNvSpPr>
            <p:nvPr/>
          </p:nvSpPr>
          <p:spPr bwMode="auto">
            <a:xfrm>
              <a:off x="7386638" y="2763838"/>
              <a:ext cx="101600" cy="881063"/>
            </a:xfrm>
            <a:custGeom>
              <a:avLst/>
              <a:gdLst>
                <a:gd name="T0" fmla="*/ 8 w 15"/>
                <a:gd name="T1" fmla="*/ 117 h 130"/>
                <a:gd name="T2" fmla="*/ 6 w 15"/>
                <a:gd name="T3" fmla="*/ 130 h 130"/>
                <a:gd name="T4" fmla="*/ 1 w 15"/>
                <a:gd name="T5" fmla="*/ 20 h 130"/>
                <a:gd name="T6" fmla="*/ 2 w 15"/>
                <a:gd name="T7" fmla="*/ 8 h 130"/>
                <a:gd name="T8" fmla="*/ 6 w 15"/>
                <a:gd name="T9" fmla="*/ 1 h 130"/>
                <a:gd name="T10" fmla="*/ 10 w 15"/>
                <a:gd name="T11" fmla="*/ 7 h 130"/>
                <a:gd name="T12" fmla="*/ 14 w 15"/>
                <a:gd name="T13" fmla="*/ 27 h 130"/>
                <a:gd name="T14" fmla="*/ 14 w 15"/>
                <a:gd name="T15" fmla="*/ 34 h 130"/>
                <a:gd name="T16" fmla="*/ 12 w 15"/>
                <a:gd name="T17" fmla="*/ 82 h 130"/>
                <a:gd name="T18" fmla="*/ 11 w 15"/>
                <a:gd name="T19" fmla="*/ 96 h 130"/>
                <a:gd name="T20" fmla="*/ 9 w 15"/>
                <a:gd name="T21" fmla="*/ 103 h 130"/>
                <a:gd name="T22" fmla="*/ 9 w 15"/>
                <a:gd name="T23" fmla="*/ 103 h 130"/>
                <a:gd name="T24" fmla="*/ 8 w 15"/>
                <a:gd name="T25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30">
                  <a:moveTo>
                    <a:pt x="8" y="117"/>
                  </a:moveTo>
                  <a:cubicBezTo>
                    <a:pt x="7" y="121"/>
                    <a:pt x="8" y="125"/>
                    <a:pt x="6" y="130"/>
                  </a:cubicBezTo>
                  <a:cubicBezTo>
                    <a:pt x="3" y="93"/>
                    <a:pt x="0" y="57"/>
                    <a:pt x="1" y="20"/>
                  </a:cubicBezTo>
                  <a:cubicBezTo>
                    <a:pt x="1" y="16"/>
                    <a:pt x="2" y="12"/>
                    <a:pt x="2" y="8"/>
                  </a:cubicBezTo>
                  <a:cubicBezTo>
                    <a:pt x="3" y="5"/>
                    <a:pt x="3" y="1"/>
                    <a:pt x="6" y="1"/>
                  </a:cubicBezTo>
                  <a:cubicBezTo>
                    <a:pt x="10" y="0"/>
                    <a:pt x="9" y="5"/>
                    <a:pt x="10" y="7"/>
                  </a:cubicBezTo>
                  <a:cubicBezTo>
                    <a:pt x="14" y="13"/>
                    <a:pt x="14" y="20"/>
                    <a:pt x="14" y="27"/>
                  </a:cubicBezTo>
                  <a:cubicBezTo>
                    <a:pt x="14" y="29"/>
                    <a:pt x="14" y="32"/>
                    <a:pt x="14" y="34"/>
                  </a:cubicBezTo>
                  <a:cubicBezTo>
                    <a:pt x="15" y="50"/>
                    <a:pt x="13" y="66"/>
                    <a:pt x="12" y="82"/>
                  </a:cubicBezTo>
                  <a:cubicBezTo>
                    <a:pt x="12" y="86"/>
                    <a:pt x="11" y="91"/>
                    <a:pt x="11" y="96"/>
                  </a:cubicBezTo>
                  <a:cubicBezTo>
                    <a:pt x="11" y="98"/>
                    <a:pt x="11" y="101"/>
                    <a:pt x="9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7" y="108"/>
                    <a:pt x="9" y="112"/>
                    <a:pt x="8" y="117"/>
                  </a:cubicBezTo>
                  <a:close/>
                </a:path>
              </a:pathLst>
            </a:custGeom>
            <a:solidFill>
              <a:srgbClr val="7C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0" name="Freeform 34"/>
            <p:cNvSpPr>
              <a:spLocks/>
            </p:cNvSpPr>
            <p:nvPr/>
          </p:nvSpPr>
          <p:spPr bwMode="auto">
            <a:xfrm>
              <a:off x="6946900" y="2736851"/>
              <a:ext cx="122238" cy="962025"/>
            </a:xfrm>
            <a:custGeom>
              <a:avLst/>
              <a:gdLst>
                <a:gd name="T0" fmla="*/ 5 w 18"/>
                <a:gd name="T1" fmla="*/ 3 h 142"/>
                <a:gd name="T2" fmla="*/ 11 w 18"/>
                <a:gd name="T3" fmla="*/ 3 h 142"/>
                <a:gd name="T4" fmla="*/ 16 w 18"/>
                <a:gd name="T5" fmla="*/ 16 h 142"/>
                <a:gd name="T6" fmla="*/ 8 w 18"/>
                <a:gd name="T7" fmla="*/ 17 h 142"/>
                <a:gd name="T8" fmla="*/ 9 w 18"/>
                <a:gd name="T9" fmla="*/ 32 h 142"/>
                <a:gd name="T10" fmla="*/ 9 w 18"/>
                <a:gd name="T11" fmla="*/ 32 h 142"/>
                <a:gd name="T12" fmla="*/ 13 w 18"/>
                <a:gd name="T13" fmla="*/ 34 h 142"/>
                <a:gd name="T14" fmla="*/ 11 w 18"/>
                <a:gd name="T15" fmla="*/ 40 h 142"/>
                <a:gd name="T16" fmla="*/ 14 w 18"/>
                <a:gd name="T17" fmla="*/ 62 h 142"/>
                <a:gd name="T18" fmla="*/ 16 w 18"/>
                <a:gd name="T19" fmla="*/ 90 h 142"/>
                <a:gd name="T20" fmla="*/ 17 w 18"/>
                <a:gd name="T21" fmla="*/ 124 h 142"/>
                <a:gd name="T22" fmla="*/ 11 w 18"/>
                <a:gd name="T23" fmla="*/ 138 h 142"/>
                <a:gd name="T24" fmla="*/ 1 w 18"/>
                <a:gd name="T25" fmla="*/ 131 h 142"/>
                <a:gd name="T26" fmla="*/ 1 w 18"/>
                <a:gd name="T27" fmla="*/ 50 h 142"/>
                <a:gd name="T28" fmla="*/ 1 w 18"/>
                <a:gd name="T29" fmla="*/ 10 h 142"/>
                <a:gd name="T30" fmla="*/ 4 w 18"/>
                <a:gd name="T31" fmla="*/ 4 h 142"/>
                <a:gd name="T32" fmla="*/ 5 w 18"/>
                <a:gd name="T33" fmla="*/ 9 h 142"/>
                <a:gd name="T34" fmla="*/ 5 w 18"/>
                <a:gd name="T35" fmla="*/ 38 h 142"/>
                <a:gd name="T36" fmla="*/ 5 w 18"/>
                <a:gd name="T37" fmla="*/ 133 h 142"/>
                <a:gd name="T38" fmla="*/ 7 w 18"/>
                <a:gd name="T39" fmla="*/ 126 h 142"/>
                <a:gd name="T40" fmla="*/ 7 w 18"/>
                <a:gd name="T41" fmla="*/ 47 h 142"/>
                <a:gd name="T42" fmla="*/ 7 w 18"/>
                <a:gd name="T43" fmla="*/ 45 h 142"/>
                <a:gd name="T44" fmla="*/ 5 w 18"/>
                <a:gd name="T45" fmla="*/ 21 h 142"/>
                <a:gd name="T46" fmla="*/ 6 w 18"/>
                <a:gd name="T47" fmla="*/ 13 h 142"/>
                <a:gd name="T48" fmla="*/ 5 w 18"/>
                <a:gd name="T49" fmla="*/ 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42">
                  <a:moveTo>
                    <a:pt x="5" y="3"/>
                  </a:moveTo>
                  <a:cubicBezTo>
                    <a:pt x="7" y="0"/>
                    <a:pt x="10" y="1"/>
                    <a:pt x="11" y="3"/>
                  </a:cubicBezTo>
                  <a:cubicBezTo>
                    <a:pt x="14" y="7"/>
                    <a:pt x="17" y="12"/>
                    <a:pt x="16" y="16"/>
                  </a:cubicBezTo>
                  <a:cubicBezTo>
                    <a:pt x="16" y="22"/>
                    <a:pt x="11" y="18"/>
                    <a:pt x="8" y="17"/>
                  </a:cubicBezTo>
                  <a:cubicBezTo>
                    <a:pt x="8" y="22"/>
                    <a:pt x="11" y="27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5"/>
                    <a:pt x="14" y="28"/>
                    <a:pt x="13" y="34"/>
                  </a:cubicBezTo>
                  <a:cubicBezTo>
                    <a:pt x="12" y="36"/>
                    <a:pt x="10" y="38"/>
                    <a:pt x="11" y="40"/>
                  </a:cubicBezTo>
                  <a:cubicBezTo>
                    <a:pt x="13" y="47"/>
                    <a:pt x="12" y="55"/>
                    <a:pt x="14" y="62"/>
                  </a:cubicBezTo>
                  <a:cubicBezTo>
                    <a:pt x="17" y="72"/>
                    <a:pt x="15" y="81"/>
                    <a:pt x="16" y="90"/>
                  </a:cubicBezTo>
                  <a:cubicBezTo>
                    <a:pt x="17" y="101"/>
                    <a:pt x="16" y="113"/>
                    <a:pt x="17" y="124"/>
                  </a:cubicBezTo>
                  <a:cubicBezTo>
                    <a:pt x="18" y="129"/>
                    <a:pt x="15" y="136"/>
                    <a:pt x="11" y="138"/>
                  </a:cubicBezTo>
                  <a:cubicBezTo>
                    <a:pt x="5" y="142"/>
                    <a:pt x="1" y="138"/>
                    <a:pt x="1" y="131"/>
                  </a:cubicBezTo>
                  <a:cubicBezTo>
                    <a:pt x="1" y="104"/>
                    <a:pt x="1" y="77"/>
                    <a:pt x="1" y="50"/>
                  </a:cubicBezTo>
                  <a:cubicBezTo>
                    <a:pt x="1" y="36"/>
                    <a:pt x="1" y="23"/>
                    <a:pt x="1" y="10"/>
                  </a:cubicBezTo>
                  <a:cubicBezTo>
                    <a:pt x="1" y="8"/>
                    <a:pt x="0" y="5"/>
                    <a:pt x="4" y="4"/>
                  </a:cubicBezTo>
                  <a:cubicBezTo>
                    <a:pt x="5" y="5"/>
                    <a:pt x="6" y="7"/>
                    <a:pt x="5" y="9"/>
                  </a:cubicBezTo>
                  <a:cubicBezTo>
                    <a:pt x="4" y="19"/>
                    <a:pt x="5" y="29"/>
                    <a:pt x="5" y="38"/>
                  </a:cubicBezTo>
                  <a:cubicBezTo>
                    <a:pt x="5" y="69"/>
                    <a:pt x="5" y="101"/>
                    <a:pt x="5" y="133"/>
                  </a:cubicBezTo>
                  <a:cubicBezTo>
                    <a:pt x="8" y="130"/>
                    <a:pt x="7" y="128"/>
                    <a:pt x="7" y="126"/>
                  </a:cubicBezTo>
                  <a:cubicBezTo>
                    <a:pt x="7" y="100"/>
                    <a:pt x="7" y="73"/>
                    <a:pt x="7" y="47"/>
                  </a:cubicBezTo>
                  <a:cubicBezTo>
                    <a:pt x="7" y="46"/>
                    <a:pt x="7" y="45"/>
                    <a:pt x="7" y="45"/>
                  </a:cubicBezTo>
                  <a:cubicBezTo>
                    <a:pt x="6" y="37"/>
                    <a:pt x="4" y="29"/>
                    <a:pt x="5" y="21"/>
                  </a:cubicBezTo>
                  <a:cubicBezTo>
                    <a:pt x="5" y="18"/>
                    <a:pt x="5" y="16"/>
                    <a:pt x="6" y="13"/>
                  </a:cubicBezTo>
                  <a:cubicBezTo>
                    <a:pt x="9" y="9"/>
                    <a:pt x="8" y="6"/>
                    <a:pt x="5" y="3"/>
                  </a:cubicBezTo>
                  <a:close/>
                </a:path>
              </a:pathLst>
            </a:custGeom>
            <a:solidFill>
              <a:srgbClr val="F3E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1" name="Freeform 35"/>
            <p:cNvSpPr>
              <a:spLocks/>
            </p:cNvSpPr>
            <p:nvPr/>
          </p:nvSpPr>
          <p:spPr bwMode="auto">
            <a:xfrm>
              <a:off x="7170738" y="2736851"/>
              <a:ext cx="128588" cy="974725"/>
            </a:xfrm>
            <a:custGeom>
              <a:avLst/>
              <a:gdLst>
                <a:gd name="T0" fmla="*/ 4 w 19"/>
                <a:gd name="T1" fmla="*/ 3 h 144"/>
                <a:gd name="T2" fmla="*/ 11 w 19"/>
                <a:gd name="T3" fmla="*/ 6 h 144"/>
                <a:gd name="T4" fmla="*/ 14 w 19"/>
                <a:gd name="T5" fmla="*/ 11 h 144"/>
                <a:gd name="T6" fmla="*/ 17 w 19"/>
                <a:gd name="T7" fmla="*/ 18 h 144"/>
                <a:gd name="T8" fmla="*/ 13 w 19"/>
                <a:gd name="T9" fmla="*/ 41 h 144"/>
                <a:gd name="T10" fmla="*/ 15 w 19"/>
                <a:gd name="T11" fmla="*/ 68 h 144"/>
                <a:gd name="T12" fmla="*/ 15 w 19"/>
                <a:gd name="T13" fmla="*/ 110 h 144"/>
                <a:gd name="T14" fmla="*/ 13 w 19"/>
                <a:gd name="T15" fmla="*/ 120 h 144"/>
                <a:gd name="T16" fmla="*/ 14 w 19"/>
                <a:gd name="T17" fmla="*/ 131 h 144"/>
                <a:gd name="T18" fmla="*/ 15 w 19"/>
                <a:gd name="T19" fmla="*/ 142 h 144"/>
                <a:gd name="T20" fmla="*/ 12 w 19"/>
                <a:gd name="T21" fmla="*/ 143 h 144"/>
                <a:gd name="T22" fmla="*/ 2 w 19"/>
                <a:gd name="T23" fmla="*/ 137 h 144"/>
                <a:gd name="T24" fmla="*/ 1 w 19"/>
                <a:gd name="T25" fmla="*/ 126 h 144"/>
                <a:gd name="T26" fmla="*/ 5 w 19"/>
                <a:gd name="T27" fmla="*/ 130 h 144"/>
                <a:gd name="T28" fmla="*/ 6 w 19"/>
                <a:gd name="T29" fmla="*/ 124 h 144"/>
                <a:gd name="T30" fmla="*/ 6 w 19"/>
                <a:gd name="T31" fmla="*/ 58 h 144"/>
                <a:gd name="T32" fmla="*/ 5 w 19"/>
                <a:gd name="T33" fmla="*/ 37 h 144"/>
                <a:gd name="T34" fmla="*/ 8 w 19"/>
                <a:gd name="T35" fmla="*/ 24 h 144"/>
                <a:gd name="T36" fmla="*/ 6 w 19"/>
                <a:gd name="T37" fmla="*/ 33 h 144"/>
                <a:gd name="T38" fmla="*/ 5 w 19"/>
                <a:gd name="T39" fmla="*/ 13 h 144"/>
                <a:gd name="T40" fmla="*/ 4 w 19"/>
                <a:gd name="T41" fmla="*/ 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144">
                  <a:moveTo>
                    <a:pt x="4" y="3"/>
                  </a:moveTo>
                  <a:cubicBezTo>
                    <a:pt x="8" y="0"/>
                    <a:pt x="10" y="2"/>
                    <a:pt x="11" y="6"/>
                  </a:cubicBezTo>
                  <a:cubicBezTo>
                    <a:pt x="11" y="8"/>
                    <a:pt x="11" y="10"/>
                    <a:pt x="14" y="11"/>
                  </a:cubicBezTo>
                  <a:cubicBezTo>
                    <a:pt x="17" y="11"/>
                    <a:pt x="19" y="15"/>
                    <a:pt x="17" y="18"/>
                  </a:cubicBezTo>
                  <a:cubicBezTo>
                    <a:pt x="12" y="26"/>
                    <a:pt x="11" y="33"/>
                    <a:pt x="13" y="41"/>
                  </a:cubicBezTo>
                  <a:cubicBezTo>
                    <a:pt x="15" y="50"/>
                    <a:pt x="15" y="59"/>
                    <a:pt x="15" y="68"/>
                  </a:cubicBezTo>
                  <a:cubicBezTo>
                    <a:pt x="15" y="82"/>
                    <a:pt x="15" y="96"/>
                    <a:pt x="15" y="110"/>
                  </a:cubicBezTo>
                  <a:cubicBezTo>
                    <a:pt x="15" y="113"/>
                    <a:pt x="15" y="117"/>
                    <a:pt x="13" y="120"/>
                  </a:cubicBezTo>
                  <a:cubicBezTo>
                    <a:pt x="11" y="124"/>
                    <a:pt x="11" y="127"/>
                    <a:pt x="14" y="131"/>
                  </a:cubicBezTo>
                  <a:cubicBezTo>
                    <a:pt x="16" y="134"/>
                    <a:pt x="15" y="138"/>
                    <a:pt x="15" y="142"/>
                  </a:cubicBezTo>
                  <a:cubicBezTo>
                    <a:pt x="15" y="144"/>
                    <a:pt x="13" y="144"/>
                    <a:pt x="12" y="143"/>
                  </a:cubicBezTo>
                  <a:cubicBezTo>
                    <a:pt x="10" y="139"/>
                    <a:pt x="5" y="140"/>
                    <a:pt x="2" y="137"/>
                  </a:cubicBezTo>
                  <a:cubicBezTo>
                    <a:pt x="0" y="134"/>
                    <a:pt x="1" y="130"/>
                    <a:pt x="1" y="126"/>
                  </a:cubicBezTo>
                  <a:cubicBezTo>
                    <a:pt x="4" y="126"/>
                    <a:pt x="4" y="129"/>
                    <a:pt x="5" y="130"/>
                  </a:cubicBezTo>
                  <a:cubicBezTo>
                    <a:pt x="6" y="128"/>
                    <a:pt x="6" y="126"/>
                    <a:pt x="6" y="124"/>
                  </a:cubicBezTo>
                  <a:cubicBezTo>
                    <a:pt x="6" y="102"/>
                    <a:pt x="6" y="80"/>
                    <a:pt x="6" y="58"/>
                  </a:cubicBezTo>
                  <a:cubicBezTo>
                    <a:pt x="6" y="51"/>
                    <a:pt x="3" y="44"/>
                    <a:pt x="5" y="37"/>
                  </a:cubicBezTo>
                  <a:cubicBezTo>
                    <a:pt x="11" y="34"/>
                    <a:pt x="7" y="28"/>
                    <a:pt x="8" y="24"/>
                  </a:cubicBezTo>
                  <a:cubicBezTo>
                    <a:pt x="8" y="27"/>
                    <a:pt x="10" y="31"/>
                    <a:pt x="6" y="33"/>
                  </a:cubicBezTo>
                  <a:cubicBezTo>
                    <a:pt x="1" y="27"/>
                    <a:pt x="3" y="19"/>
                    <a:pt x="5" y="13"/>
                  </a:cubicBezTo>
                  <a:cubicBezTo>
                    <a:pt x="7" y="9"/>
                    <a:pt x="7" y="6"/>
                    <a:pt x="4" y="3"/>
                  </a:cubicBezTo>
                  <a:close/>
                </a:path>
              </a:pathLst>
            </a:custGeom>
            <a:solidFill>
              <a:srgbClr val="E0E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2" name="Freeform 36"/>
            <p:cNvSpPr>
              <a:spLocks/>
            </p:cNvSpPr>
            <p:nvPr/>
          </p:nvSpPr>
          <p:spPr bwMode="auto">
            <a:xfrm>
              <a:off x="3371850" y="1571626"/>
              <a:ext cx="641350" cy="257175"/>
            </a:xfrm>
            <a:custGeom>
              <a:avLst/>
              <a:gdLst>
                <a:gd name="T0" fmla="*/ 5 w 95"/>
                <a:gd name="T1" fmla="*/ 19 h 38"/>
                <a:gd name="T2" fmla="*/ 2 w 95"/>
                <a:gd name="T3" fmla="*/ 16 h 38"/>
                <a:gd name="T4" fmla="*/ 1 w 95"/>
                <a:gd name="T5" fmla="*/ 14 h 38"/>
                <a:gd name="T6" fmla="*/ 7 w 95"/>
                <a:gd name="T7" fmla="*/ 4 h 38"/>
                <a:gd name="T8" fmla="*/ 29 w 95"/>
                <a:gd name="T9" fmla="*/ 0 h 38"/>
                <a:gd name="T10" fmla="*/ 33 w 95"/>
                <a:gd name="T11" fmla="*/ 4 h 38"/>
                <a:gd name="T12" fmla="*/ 41 w 95"/>
                <a:gd name="T13" fmla="*/ 10 h 38"/>
                <a:gd name="T14" fmla="*/ 54 w 95"/>
                <a:gd name="T15" fmla="*/ 10 h 38"/>
                <a:gd name="T16" fmla="*/ 59 w 95"/>
                <a:gd name="T17" fmla="*/ 4 h 38"/>
                <a:gd name="T18" fmla="*/ 59 w 95"/>
                <a:gd name="T19" fmla="*/ 2 h 38"/>
                <a:gd name="T20" fmla="*/ 63 w 95"/>
                <a:gd name="T21" fmla="*/ 0 h 38"/>
                <a:gd name="T22" fmla="*/ 89 w 95"/>
                <a:gd name="T23" fmla="*/ 4 h 38"/>
                <a:gd name="T24" fmla="*/ 93 w 95"/>
                <a:gd name="T25" fmla="*/ 18 h 38"/>
                <a:gd name="T26" fmla="*/ 93 w 95"/>
                <a:gd name="T27" fmla="*/ 31 h 38"/>
                <a:gd name="T28" fmla="*/ 91 w 95"/>
                <a:gd name="T29" fmla="*/ 38 h 38"/>
                <a:gd name="T30" fmla="*/ 89 w 95"/>
                <a:gd name="T31" fmla="*/ 19 h 38"/>
                <a:gd name="T32" fmla="*/ 87 w 95"/>
                <a:gd name="T33" fmla="*/ 18 h 38"/>
                <a:gd name="T34" fmla="*/ 54 w 95"/>
                <a:gd name="T35" fmla="*/ 16 h 38"/>
                <a:gd name="T36" fmla="*/ 22 w 95"/>
                <a:gd name="T37" fmla="*/ 16 h 38"/>
                <a:gd name="T38" fmla="*/ 6 w 95"/>
                <a:gd name="T39" fmla="*/ 19 h 38"/>
                <a:gd name="T40" fmla="*/ 5 w 95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38">
                  <a:moveTo>
                    <a:pt x="5" y="19"/>
                  </a:moveTo>
                  <a:cubicBezTo>
                    <a:pt x="4" y="18"/>
                    <a:pt x="4" y="16"/>
                    <a:pt x="2" y="16"/>
                  </a:cubicBezTo>
                  <a:cubicBezTo>
                    <a:pt x="2" y="15"/>
                    <a:pt x="2" y="15"/>
                    <a:pt x="1" y="14"/>
                  </a:cubicBezTo>
                  <a:cubicBezTo>
                    <a:pt x="0" y="9"/>
                    <a:pt x="3" y="6"/>
                    <a:pt x="7" y="4"/>
                  </a:cubicBezTo>
                  <a:cubicBezTo>
                    <a:pt x="14" y="1"/>
                    <a:pt x="21" y="1"/>
                    <a:pt x="29" y="0"/>
                  </a:cubicBezTo>
                  <a:cubicBezTo>
                    <a:pt x="31" y="0"/>
                    <a:pt x="33" y="1"/>
                    <a:pt x="33" y="4"/>
                  </a:cubicBezTo>
                  <a:cubicBezTo>
                    <a:pt x="34" y="8"/>
                    <a:pt x="38" y="9"/>
                    <a:pt x="41" y="10"/>
                  </a:cubicBezTo>
                  <a:cubicBezTo>
                    <a:pt x="45" y="11"/>
                    <a:pt x="49" y="10"/>
                    <a:pt x="54" y="10"/>
                  </a:cubicBezTo>
                  <a:cubicBezTo>
                    <a:pt x="57" y="10"/>
                    <a:pt x="59" y="8"/>
                    <a:pt x="59" y="4"/>
                  </a:cubicBezTo>
                  <a:cubicBezTo>
                    <a:pt x="59" y="3"/>
                    <a:pt x="59" y="3"/>
                    <a:pt x="59" y="2"/>
                  </a:cubicBezTo>
                  <a:cubicBezTo>
                    <a:pt x="60" y="1"/>
                    <a:pt x="61" y="0"/>
                    <a:pt x="63" y="0"/>
                  </a:cubicBezTo>
                  <a:cubicBezTo>
                    <a:pt x="71" y="0"/>
                    <a:pt x="80" y="1"/>
                    <a:pt x="89" y="4"/>
                  </a:cubicBezTo>
                  <a:cubicBezTo>
                    <a:pt x="95" y="7"/>
                    <a:pt x="95" y="12"/>
                    <a:pt x="93" y="18"/>
                  </a:cubicBezTo>
                  <a:cubicBezTo>
                    <a:pt x="93" y="22"/>
                    <a:pt x="93" y="27"/>
                    <a:pt x="93" y="31"/>
                  </a:cubicBezTo>
                  <a:cubicBezTo>
                    <a:pt x="93" y="34"/>
                    <a:pt x="93" y="36"/>
                    <a:pt x="91" y="38"/>
                  </a:cubicBezTo>
                  <a:cubicBezTo>
                    <a:pt x="88" y="32"/>
                    <a:pt x="90" y="26"/>
                    <a:pt x="89" y="19"/>
                  </a:cubicBezTo>
                  <a:cubicBezTo>
                    <a:pt x="89" y="19"/>
                    <a:pt x="88" y="18"/>
                    <a:pt x="87" y="18"/>
                  </a:cubicBezTo>
                  <a:cubicBezTo>
                    <a:pt x="76" y="18"/>
                    <a:pt x="65" y="15"/>
                    <a:pt x="54" y="16"/>
                  </a:cubicBezTo>
                  <a:cubicBezTo>
                    <a:pt x="43" y="17"/>
                    <a:pt x="33" y="15"/>
                    <a:pt x="22" y="16"/>
                  </a:cubicBezTo>
                  <a:cubicBezTo>
                    <a:pt x="16" y="17"/>
                    <a:pt x="11" y="18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solidFill>
              <a:srgbClr val="F1C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3" name="Freeform 37"/>
            <p:cNvSpPr>
              <a:spLocks/>
            </p:cNvSpPr>
            <p:nvPr/>
          </p:nvSpPr>
          <p:spPr bwMode="auto">
            <a:xfrm>
              <a:off x="6548438" y="4071938"/>
              <a:ext cx="481013" cy="657225"/>
            </a:xfrm>
            <a:custGeom>
              <a:avLst/>
              <a:gdLst>
                <a:gd name="T0" fmla="*/ 0 w 71"/>
                <a:gd name="T1" fmla="*/ 77 h 97"/>
                <a:gd name="T2" fmla="*/ 34 w 71"/>
                <a:gd name="T3" fmla="*/ 89 h 97"/>
                <a:gd name="T4" fmla="*/ 59 w 71"/>
                <a:gd name="T5" fmla="*/ 74 h 97"/>
                <a:gd name="T6" fmla="*/ 63 w 71"/>
                <a:gd name="T7" fmla="*/ 40 h 97"/>
                <a:gd name="T8" fmla="*/ 53 w 71"/>
                <a:gd name="T9" fmla="*/ 4 h 97"/>
                <a:gd name="T10" fmla="*/ 52 w 71"/>
                <a:gd name="T11" fmla="*/ 0 h 97"/>
                <a:gd name="T12" fmla="*/ 62 w 71"/>
                <a:gd name="T13" fmla="*/ 12 h 97"/>
                <a:gd name="T14" fmla="*/ 70 w 71"/>
                <a:gd name="T15" fmla="*/ 55 h 97"/>
                <a:gd name="T16" fmla="*/ 62 w 71"/>
                <a:gd name="T17" fmla="*/ 88 h 97"/>
                <a:gd name="T18" fmla="*/ 48 w 71"/>
                <a:gd name="T19" fmla="*/ 96 h 97"/>
                <a:gd name="T20" fmla="*/ 17 w 71"/>
                <a:gd name="T21" fmla="*/ 87 h 97"/>
                <a:gd name="T22" fmla="*/ 0 w 71"/>
                <a:gd name="T23" fmla="*/ 7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97">
                  <a:moveTo>
                    <a:pt x="0" y="77"/>
                  </a:moveTo>
                  <a:cubicBezTo>
                    <a:pt x="11" y="80"/>
                    <a:pt x="22" y="87"/>
                    <a:pt x="34" y="89"/>
                  </a:cubicBezTo>
                  <a:cubicBezTo>
                    <a:pt x="47" y="92"/>
                    <a:pt x="56" y="87"/>
                    <a:pt x="59" y="74"/>
                  </a:cubicBezTo>
                  <a:cubicBezTo>
                    <a:pt x="61" y="63"/>
                    <a:pt x="64" y="52"/>
                    <a:pt x="63" y="40"/>
                  </a:cubicBezTo>
                  <a:cubicBezTo>
                    <a:pt x="61" y="27"/>
                    <a:pt x="60" y="15"/>
                    <a:pt x="53" y="4"/>
                  </a:cubicBezTo>
                  <a:cubicBezTo>
                    <a:pt x="52" y="3"/>
                    <a:pt x="52" y="1"/>
                    <a:pt x="52" y="0"/>
                  </a:cubicBezTo>
                  <a:cubicBezTo>
                    <a:pt x="59" y="1"/>
                    <a:pt x="61" y="8"/>
                    <a:pt x="62" y="12"/>
                  </a:cubicBezTo>
                  <a:cubicBezTo>
                    <a:pt x="67" y="26"/>
                    <a:pt x="71" y="40"/>
                    <a:pt x="70" y="55"/>
                  </a:cubicBezTo>
                  <a:cubicBezTo>
                    <a:pt x="69" y="66"/>
                    <a:pt x="68" y="78"/>
                    <a:pt x="62" y="88"/>
                  </a:cubicBezTo>
                  <a:cubicBezTo>
                    <a:pt x="59" y="93"/>
                    <a:pt x="55" y="97"/>
                    <a:pt x="48" y="96"/>
                  </a:cubicBezTo>
                  <a:cubicBezTo>
                    <a:pt x="37" y="95"/>
                    <a:pt x="27" y="93"/>
                    <a:pt x="17" y="87"/>
                  </a:cubicBezTo>
                  <a:cubicBezTo>
                    <a:pt x="11" y="83"/>
                    <a:pt x="4" y="83"/>
                    <a:pt x="0" y="77"/>
                  </a:cubicBezTo>
                  <a:close/>
                </a:path>
              </a:pathLst>
            </a:custGeom>
            <a:solidFill>
              <a:srgbClr val="ECE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5" name="Freeform 38"/>
            <p:cNvSpPr>
              <a:spLocks/>
            </p:cNvSpPr>
            <p:nvPr/>
          </p:nvSpPr>
          <p:spPr bwMode="auto">
            <a:xfrm>
              <a:off x="7177088" y="2757488"/>
              <a:ext cx="74613" cy="900113"/>
            </a:xfrm>
            <a:custGeom>
              <a:avLst/>
              <a:gdLst>
                <a:gd name="T0" fmla="*/ 6 w 11"/>
                <a:gd name="T1" fmla="*/ 33 h 133"/>
                <a:gd name="T2" fmla="*/ 7 w 11"/>
                <a:gd name="T3" fmla="*/ 126 h 133"/>
                <a:gd name="T4" fmla="*/ 7 w 11"/>
                <a:gd name="T5" fmla="*/ 131 h 133"/>
                <a:gd name="T6" fmla="*/ 4 w 11"/>
                <a:gd name="T7" fmla="*/ 133 h 133"/>
                <a:gd name="T8" fmla="*/ 2 w 11"/>
                <a:gd name="T9" fmla="*/ 131 h 133"/>
                <a:gd name="T10" fmla="*/ 0 w 11"/>
                <a:gd name="T11" fmla="*/ 123 h 133"/>
                <a:gd name="T12" fmla="*/ 0 w 11"/>
                <a:gd name="T13" fmla="*/ 16 h 133"/>
                <a:gd name="T14" fmla="*/ 3 w 11"/>
                <a:gd name="T15" fmla="*/ 0 h 133"/>
                <a:gd name="T16" fmla="*/ 8 w 11"/>
                <a:gd name="T17" fmla="*/ 9 h 133"/>
                <a:gd name="T18" fmla="*/ 6 w 11"/>
                <a:gd name="T19" fmla="*/ 30 h 133"/>
                <a:gd name="T20" fmla="*/ 6 w 11"/>
                <a:gd name="T21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3">
                  <a:moveTo>
                    <a:pt x="6" y="33"/>
                  </a:moveTo>
                  <a:cubicBezTo>
                    <a:pt x="8" y="64"/>
                    <a:pt x="7" y="95"/>
                    <a:pt x="7" y="126"/>
                  </a:cubicBezTo>
                  <a:cubicBezTo>
                    <a:pt x="7" y="127"/>
                    <a:pt x="7" y="129"/>
                    <a:pt x="7" y="131"/>
                  </a:cubicBezTo>
                  <a:cubicBezTo>
                    <a:pt x="7" y="132"/>
                    <a:pt x="6" y="133"/>
                    <a:pt x="4" y="133"/>
                  </a:cubicBezTo>
                  <a:cubicBezTo>
                    <a:pt x="3" y="133"/>
                    <a:pt x="2" y="132"/>
                    <a:pt x="2" y="131"/>
                  </a:cubicBezTo>
                  <a:cubicBezTo>
                    <a:pt x="1" y="128"/>
                    <a:pt x="2" y="126"/>
                    <a:pt x="0" y="123"/>
                  </a:cubicBezTo>
                  <a:cubicBezTo>
                    <a:pt x="0" y="88"/>
                    <a:pt x="0" y="52"/>
                    <a:pt x="0" y="16"/>
                  </a:cubicBezTo>
                  <a:cubicBezTo>
                    <a:pt x="0" y="10"/>
                    <a:pt x="1" y="5"/>
                    <a:pt x="3" y="0"/>
                  </a:cubicBezTo>
                  <a:cubicBezTo>
                    <a:pt x="8" y="1"/>
                    <a:pt x="11" y="6"/>
                    <a:pt x="8" y="9"/>
                  </a:cubicBezTo>
                  <a:cubicBezTo>
                    <a:pt x="2" y="16"/>
                    <a:pt x="5" y="23"/>
                    <a:pt x="6" y="30"/>
                  </a:cubicBezTo>
                  <a:cubicBezTo>
                    <a:pt x="6" y="31"/>
                    <a:pt x="7" y="32"/>
                    <a:pt x="6" y="33"/>
                  </a:cubicBezTo>
                  <a:close/>
                </a:path>
              </a:pathLst>
            </a:custGeom>
            <a:solidFill>
              <a:srgbClr val="97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6" name="Freeform 39"/>
            <p:cNvSpPr>
              <a:spLocks/>
            </p:cNvSpPr>
            <p:nvPr/>
          </p:nvSpPr>
          <p:spPr bwMode="auto">
            <a:xfrm>
              <a:off x="7448550" y="2811463"/>
              <a:ext cx="120650" cy="833438"/>
            </a:xfrm>
            <a:custGeom>
              <a:avLst/>
              <a:gdLst>
                <a:gd name="T0" fmla="*/ 3 w 18"/>
                <a:gd name="T1" fmla="*/ 20 h 123"/>
                <a:gd name="T2" fmla="*/ 1 w 18"/>
                <a:gd name="T3" fmla="*/ 0 h 123"/>
                <a:gd name="T4" fmla="*/ 10 w 18"/>
                <a:gd name="T5" fmla="*/ 15 h 123"/>
                <a:gd name="T6" fmla="*/ 11 w 18"/>
                <a:gd name="T7" fmla="*/ 50 h 123"/>
                <a:gd name="T8" fmla="*/ 15 w 18"/>
                <a:gd name="T9" fmla="*/ 54 h 123"/>
                <a:gd name="T10" fmla="*/ 17 w 18"/>
                <a:gd name="T11" fmla="*/ 56 h 123"/>
                <a:gd name="T12" fmla="*/ 10 w 18"/>
                <a:gd name="T13" fmla="*/ 64 h 123"/>
                <a:gd name="T14" fmla="*/ 5 w 18"/>
                <a:gd name="T15" fmla="*/ 123 h 123"/>
                <a:gd name="T16" fmla="*/ 3 w 18"/>
                <a:gd name="T17" fmla="*/ 106 h 123"/>
                <a:gd name="T18" fmla="*/ 0 w 18"/>
                <a:gd name="T19" fmla="*/ 96 h 123"/>
                <a:gd name="T20" fmla="*/ 3 w 18"/>
                <a:gd name="T21" fmla="*/ 43 h 123"/>
                <a:gd name="T22" fmla="*/ 3 w 18"/>
                <a:gd name="T23" fmla="*/ 26 h 123"/>
                <a:gd name="T24" fmla="*/ 5 w 18"/>
                <a:gd name="T25" fmla="*/ 21 h 123"/>
                <a:gd name="T26" fmla="*/ 3 w 18"/>
                <a:gd name="T27" fmla="*/ 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23">
                  <a:moveTo>
                    <a:pt x="3" y="20"/>
                  </a:moveTo>
                  <a:cubicBezTo>
                    <a:pt x="2" y="14"/>
                    <a:pt x="2" y="7"/>
                    <a:pt x="1" y="0"/>
                  </a:cubicBezTo>
                  <a:cubicBezTo>
                    <a:pt x="9" y="2"/>
                    <a:pt x="10" y="8"/>
                    <a:pt x="10" y="15"/>
                  </a:cubicBezTo>
                  <a:cubicBezTo>
                    <a:pt x="10" y="27"/>
                    <a:pt x="10" y="38"/>
                    <a:pt x="11" y="50"/>
                  </a:cubicBezTo>
                  <a:cubicBezTo>
                    <a:pt x="11" y="53"/>
                    <a:pt x="12" y="55"/>
                    <a:pt x="15" y="54"/>
                  </a:cubicBezTo>
                  <a:cubicBezTo>
                    <a:pt x="16" y="54"/>
                    <a:pt x="18" y="55"/>
                    <a:pt x="17" y="56"/>
                  </a:cubicBezTo>
                  <a:cubicBezTo>
                    <a:pt x="11" y="56"/>
                    <a:pt x="10" y="59"/>
                    <a:pt x="10" y="64"/>
                  </a:cubicBezTo>
                  <a:cubicBezTo>
                    <a:pt x="9" y="83"/>
                    <a:pt x="7" y="103"/>
                    <a:pt x="5" y="123"/>
                  </a:cubicBezTo>
                  <a:cubicBezTo>
                    <a:pt x="3" y="117"/>
                    <a:pt x="3" y="112"/>
                    <a:pt x="3" y="106"/>
                  </a:cubicBezTo>
                  <a:cubicBezTo>
                    <a:pt x="2" y="103"/>
                    <a:pt x="5" y="98"/>
                    <a:pt x="0" y="96"/>
                  </a:cubicBezTo>
                  <a:cubicBezTo>
                    <a:pt x="1" y="78"/>
                    <a:pt x="2" y="61"/>
                    <a:pt x="3" y="43"/>
                  </a:cubicBezTo>
                  <a:cubicBezTo>
                    <a:pt x="3" y="37"/>
                    <a:pt x="3" y="32"/>
                    <a:pt x="3" y="26"/>
                  </a:cubicBezTo>
                  <a:cubicBezTo>
                    <a:pt x="4" y="25"/>
                    <a:pt x="4" y="23"/>
                    <a:pt x="5" y="21"/>
                  </a:cubicBezTo>
                  <a:cubicBezTo>
                    <a:pt x="5" y="19"/>
                    <a:pt x="3" y="21"/>
                    <a:pt x="3" y="20"/>
                  </a:cubicBezTo>
                  <a:close/>
                </a:path>
              </a:pathLst>
            </a:custGeom>
            <a:solidFill>
              <a:srgbClr val="E9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7" name="Freeform 40"/>
            <p:cNvSpPr>
              <a:spLocks/>
            </p:cNvSpPr>
            <p:nvPr/>
          </p:nvSpPr>
          <p:spPr bwMode="auto">
            <a:xfrm>
              <a:off x="3952875" y="3021013"/>
              <a:ext cx="554038" cy="650875"/>
            </a:xfrm>
            <a:custGeom>
              <a:avLst/>
              <a:gdLst>
                <a:gd name="T0" fmla="*/ 40 w 82"/>
                <a:gd name="T1" fmla="*/ 2 h 96"/>
                <a:gd name="T2" fmla="*/ 65 w 82"/>
                <a:gd name="T3" fmla="*/ 45 h 96"/>
                <a:gd name="T4" fmla="*/ 80 w 82"/>
                <a:gd name="T5" fmla="*/ 78 h 96"/>
                <a:gd name="T6" fmla="*/ 65 w 82"/>
                <a:gd name="T7" fmla="*/ 93 h 96"/>
                <a:gd name="T8" fmla="*/ 53 w 82"/>
                <a:gd name="T9" fmla="*/ 86 h 96"/>
                <a:gd name="T10" fmla="*/ 13 w 82"/>
                <a:gd name="T11" fmla="*/ 37 h 96"/>
                <a:gd name="T12" fmla="*/ 3 w 82"/>
                <a:gd name="T13" fmla="*/ 23 h 96"/>
                <a:gd name="T14" fmla="*/ 2 w 82"/>
                <a:gd name="T15" fmla="*/ 17 h 96"/>
                <a:gd name="T16" fmla="*/ 59 w 82"/>
                <a:gd name="T17" fmla="*/ 86 h 96"/>
                <a:gd name="T18" fmla="*/ 72 w 82"/>
                <a:gd name="T19" fmla="*/ 72 h 96"/>
                <a:gd name="T20" fmla="*/ 73 w 82"/>
                <a:gd name="T21" fmla="*/ 67 h 96"/>
                <a:gd name="T22" fmla="*/ 59 w 82"/>
                <a:gd name="T23" fmla="*/ 41 h 96"/>
                <a:gd name="T24" fmla="*/ 45 w 82"/>
                <a:gd name="T25" fmla="*/ 19 h 96"/>
                <a:gd name="T26" fmla="*/ 28 w 82"/>
                <a:gd name="T27" fmla="*/ 3 h 96"/>
                <a:gd name="T28" fmla="*/ 40 w 82"/>
                <a:gd name="T29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96">
                  <a:moveTo>
                    <a:pt x="40" y="2"/>
                  </a:moveTo>
                  <a:cubicBezTo>
                    <a:pt x="47" y="17"/>
                    <a:pt x="57" y="30"/>
                    <a:pt x="65" y="45"/>
                  </a:cubicBezTo>
                  <a:cubicBezTo>
                    <a:pt x="71" y="56"/>
                    <a:pt x="77" y="66"/>
                    <a:pt x="80" y="78"/>
                  </a:cubicBezTo>
                  <a:cubicBezTo>
                    <a:pt x="82" y="89"/>
                    <a:pt x="76" y="96"/>
                    <a:pt x="65" y="93"/>
                  </a:cubicBezTo>
                  <a:cubicBezTo>
                    <a:pt x="60" y="92"/>
                    <a:pt x="56" y="89"/>
                    <a:pt x="53" y="86"/>
                  </a:cubicBezTo>
                  <a:cubicBezTo>
                    <a:pt x="36" y="72"/>
                    <a:pt x="25" y="54"/>
                    <a:pt x="13" y="37"/>
                  </a:cubicBezTo>
                  <a:cubicBezTo>
                    <a:pt x="9" y="32"/>
                    <a:pt x="6" y="28"/>
                    <a:pt x="3" y="23"/>
                  </a:cubicBezTo>
                  <a:cubicBezTo>
                    <a:pt x="2" y="22"/>
                    <a:pt x="0" y="20"/>
                    <a:pt x="2" y="17"/>
                  </a:cubicBezTo>
                  <a:cubicBezTo>
                    <a:pt x="21" y="39"/>
                    <a:pt x="34" y="68"/>
                    <a:pt x="59" y="86"/>
                  </a:cubicBezTo>
                  <a:cubicBezTo>
                    <a:pt x="60" y="77"/>
                    <a:pt x="63" y="73"/>
                    <a:pt x="72" y="72"/>
                  </a:cubicBezTo>
                  <a:cubicBezTo>
                    <a:pt x="76" y="72"/>
                    <a:pt x="73" y="69"/>
                    <a:pt x="73" y="67"/>
                  </a:cubicBezTo>
                  <a:cubicBezTo>
                    <a:pt x="68" y="59"/>
                    <a:pt x="64" y="50"/>
                    <a:pt x="59" y="41"/>
                  </a:cubicBezTo>
                  <a:cubicBezTo>
                    <a:pt x="54" y="34"/>
                    <a:pt x="50" y="26"/>
                    <a:pt x="45" y="19"/>
                  </a:cubicBezTo>
                  <a:cubicBezTo>
                    <a:pt x="41" y="12"/>
                    <a:pt x="38" y="5"/>
                    <a:pt x="28" y="3"/>
                  </a:cubicBezTo>
                  <a:cubicBezTo>
                    <a:pt x="32" y="0"/>
                    <a:pt x="36" y="3"/>
                    <a:pt x="40" y="2"/>
                  </a:cubicBezTo>
                  <a:close/>
                </a:path>
              </a:pathLst>
            </a:custGeom>
            <a:solidFill>
              <a:srgbClr val="878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8" name="Freeform 41"/>
            <p:cNvSpPr>
              <a:spLocks/>
            </p:cNvSpPr>
            <p:nvPr/>
          </p:nvSpPr>
          <p:spPr bwMode="auto">
            <a:xfrm>
              <a:off x="4683125" y="3000376"/>
              <a:ext cx="595313" cy="576263"/>
            </a:xfrm>
            <a:custGeom>
              <a:avLst/>
              <a:gdLst>
                <a:gd name="T0" fmla="*/ 0 w 88"/>
                <a:gd name="T1" fmla="*/ 61 h 85"/>
                <a:gd name="T2" fmla="*/ 26 w 88"/>
                <a:gd name="T3" fmla="*/ 78 h 85"/>
                <a:gd name="T4" fmla="*/ 74 w 88"/>
                <a:gd name="T5" fmla="*/ 57 h 85"/>
                <a:gd name="T6" fmla="*/ 61 w 88"/>
                <a:gd name="T7" fmla="*/ 3 h 85"/>
                <a:gd name="T8" fmla="*/ 58 w 88"/>
                <a:gd name="T9" fmla="*/ 0 h 85"/>
                <a:gd name="T10" fmla="*/ 72 w 88"/>
                <a:gd name="T11" fmla="*/ 10 h 85"/>
                <a:gd name="T12" fmla="*/ 85 w 88"/>
                <a:gd name="T13" fmla="*/ 39 h 85"/>
                <a:gd name="T14" fmla="*/ 66 w 88"/>
                <a:gd name="T15" fmla="*/ 77 h 85"/>
                <a:gd name="T16" fmla="*/ 36 w 88"/>
                <a:gd name="T17" fmla="*/ 85 h 85"/>
                <a:gd name="T18" fmla="*/ 0 w 88"/>
                <a:gd name="T19" fmla="*/ 6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5">
                  <a:moveTo>
                    <a:pt x="0" y="61"/>
                  </a:moveTo>
                  <a:cubicBezTo>
                    <a:pt x="8" y="68"/>
                    <a:pt x="15" y="76"/>
                    <a:pt x="26" y="78"/>
                  </a:cubicBezTo>
                  <a:cubicBezTo>
                    <a:pt x="48" y="83"/>
                    <a:pt x="66" y="72"/>
                    <a:pt x="74" y="57"/>
                  </a:cubicBezTo>
                  <a:cubicBezTo>
                    <a:pt x="84" y="37"/>
                    <a:pt x="78" y="16"/>
                    <a:pt x="61" y="3"/>
                  </a:cubicBezTo>
                  <a:cubicBezTo>
                    <a:pt x="60" y="2"/>
                    <a:pt x="59" y="1"/>
                    <a:pt x="58" y="0"/>
                  </a:cubicBezTo>
                  <a:cubicBezTo>
                    <a:pt x="65" y="0"/>
                    <a:pt x="68" y="5"/>
                    <a:pt x="72" y="10"/>
                  </a:cubicBezTo>
                  <a:cubicBezTo>
                    <a:pt x="79" y="18"/>
                    <a:pt x="82" y="29"/>
                    <a:pt x="85" y="39"/>
                  </a:cubicBezTo>
                  <a:cubicBezTo>
                    <a:pt x="88" y="50"/>
                    <a:pt x="75" y="72"/>
                    <a:pt x="66" y="77"/>
                  </a:cubicBezTo>
                  <a:cubicBezTo>
                    <a:pt x="56" y="83"/>
                    <a:pt x="46" y="85"/>
                    <a:pt x="36" y="85"/>
                  </a:cubicBezTo>
                  <a:cubicBezTo>
                    <a:pt x="25" y="84"/>
                    <a:pt x="4" y="72"/>
                    <a:pt x="0" y="61"/>
                  </a:cubicBezTo>
                  <a:close/>
                </a:path>
              </a:pathLst>
            </a:custGeom>
            <a:solidFill>
              <a:srgbClr val="EEE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9" name="Freeform 42"/>
            <p:cNvSpPr>
              <a:spLocks/>
            </p:cNvSpPr>
            <p:nvPr/>
          </p:nvSpPr>
          <p:spPr bwMode="auto">
            <a:xfrm>
              <a:off x="5548313" y="3062288"/>
              <a:ext cx="452438" cy="487363"/>
            </a:xfrm>
            <a:custGeom>
              <a:avLst/>
              <a:gdLst>
                <a:gd name="T0" fmla="*/ 0 w 67"/>
                <a:gd name="T1" fmla="*/ 58 h 72"/>
                <a:gd name="T2" fmla="*/ 12 w 67"/>
                <a:gd name="T3" fmla="*/ 61 h 72"/>
                <a:gd name="T4" fmla="*/ 51 w 67"/>
                <a:gd name="T5" fmla="*/ 44 h 72"/>
                <a:gd name="T6" fmla="*/ 47 w 67"/>
                <a:gd name="T7" fmla="*/ 4 h 72"/>
                <a:gd name="T8" fmla="*/ 46 w 67"/>
                <a:gd name="T9" fmla="*/ 0 h 72"/>
                <a:gd name="T10" fmla="*/ 47 w 67"/>
                <a:gd name="T11" fmla="*/ 0 h 72"/>
                <a:gd name="T12" fmla="*/ 53 w 67"/>
                <a:gd name="T13" fmla="*/ 58 h 72"/>
                <a:gd name="T14" fmla="*/ 11 w 67"/>
                <a:gd name="T15" fmla="*/ 65 h 72"/>
                <a:gd name="T16" fmla="*/ 0 w 67"/>
                <a:gd name="T17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2">
                  <a:moveTo>
                    <a:pt x="0" y="58"/>
                  </a:moveTo>
                  <a:cubicBezTo>
                    <a:pt x="4" y="58"/>
                    <a:pt x="8" y="60"/>
                    <a:pt x="12" y="61"/>
                  </a:cubicBezTo>
                  <a:cubicBezTo>
                    <a:pt x="27" y="64"/>
                    <a:pt x="42" y="58"/>
                    <a:pt x="51" y="44"/>
                  </a:cubicBezTo>
                  <a:cubicBezTo>
                    <a:pt x="57" y="35"/>
                    <a:pt x="58" y="14"/>
                    <a:pt x="47" y="4"/>
                  </a:cubicBezTo>
                  <a:cubicBezTo>
                    <a:pt x="46" y="3"/>
                    <a:pt x="46" y="1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64" y="14"/>
                    <a:pt x="67" y="41"/>
                    <a:pt x="53" y="58"/>
                  </a:cubicBezTo>
                  <a:cubicBezTo>
                    <a:pt x="44" y="69"/>
                    <a:pt x="24" y="72"/>
                    <a:pt x="11" y="65"/>
                  </a:cubicBezTo>
                  <a:cubicBezTo>
                    <a:pt x="7" y="63"/>
                    <a:pt x="2" y="63"/>
                    <a:pt x="0" y="58"/>
                  </a:cubicBezTo>
                  <a:close/>
                </a:path>
              </a:pathLst>
            </a:custGeom>
            <a:solidFill>
              <a:srgbClr val="EEE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0" name="Freeform 43"/>
            <p:cNvSpPr>
              <a:spLocks/>
            </p:cNvSpPr>
            <p:nvPr/>
          </p:nvSpPr>
          <p:spPr bwMode="auto">
            <a:xfrm>
              <a:off x="3438525" y="4627563"/>
              <a:ext cx="547688" cy="114300"/>
            </a:xfrm>
            <a:custGeom>
              <a:avLst/>
              <a:gdLst>
                <a:gd name="T0" fmla="*/ 0 w 81"/>
                <a:gd name="T1" fmla="*/ 8 h 17"/>
                <a:gd name="T2" fmla="*/ 8 w 81"/>
                <a:gd name="T3" fmla="*/ 2 h 17"/>
                <a:gd name="T4" fmla="*/ 15 w 81"/>
                <a:gd name="T5" fmla="*/ 4 h 17"/>
                <a:gd name="T6" fmla="*/ 63 w 81"/>
                <a:gd name="T7" fmla="*/ 4 h 17"/>
                <a:gd name="T8" fmla="*/ 74 w 81"/>
                <a:gd name="T9" fmla="*/ 1 h 17"/>
                <a:gd name="T10" fmla="*/ 79 w 81"/>
                <a:gd name="T11" fmla="*/ 2 h 17"/>
                <a:gd name="T12" fmla="*/ 74 w 81"/>
                <a:gd name="T13" fmla="*/ 13 h 17"/>
                <a:gd name="T14" fmla="*/ 57 w 81"/>
                <a:gd name="T15" fmla="*/ 16 h 17"/>
                <a:gd name="T16" fmla="*/ 20 w 81"/>
                <a:gd name="T17" fmla="*/ 16 h 17"/>
                <a:gd name="T18" fmla="*/ 5 w 81"/>
                <a:gd name="T19" fmla="*/ 11 h 17"/>
                <a:gd name="T20" fmla="*/ 0 w 81"/>
                <a:gd name="T2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7">
                  <a:moveTo>
                    <a:pt x="0" y="8"/>
                  </a:moveTo>
                  <a:cubicBezTo>
                    <a:pt x="0" y="0"/>
                    <a:pt x="0" y="0"/>
                    <a:pt x="8" y="2"/>
                  </a:cubicBezTo>
                  <a:cubicBezTo>
                    <a:pt x="10" y="3"/>
                    <a:pt x="13" y="4"/>
                    <a:pt x="15" y="4"/>
                  </a:cubicBezTo>
                  <a:cubicBezTo>
                    <a:pt x="31" y="5"/>
                    <a:pt x="47" y="7"/>
                    <a:pt x="63" y="4"/>
                  </a:cubicBezTo>
                  <a:cubicBezTo>
                    <a:pt x="67" y="4"/>
                    <a:pt x="71" y="4"/>
                    <a:pt x="74" y="1"/>
                  </a:cubicBezTo>
                  <a:cubicBezTo>
                    <a:pt x="76" y="0"/>
                    <a:pt x="78" y="1"/>
                    <a:pt x="79" y="2"/>
                  </a:cubicBezTo>
                  <a:cubicBezTo>
                    <a:pt x="81" y="9"/>
                    <a:pt x="80" y="10"/>
                    <a:pt x="74" y="13"/>
                  </a:cubicBezTo>
                  <a:cubicBezTo>
                    <a:pt x="68" y="15"/>
                    <a:pt x="62" y="16"/>
                    <a:pt x="57" y="16"/>
                  </a:cubicBezTo>
                  <a:cubicBezTo>
                    <a:pt x="44" y="17"/>
                    <a:pt x="32" y="16"/>
                    <a:pt x="20" y="16"/>
                  </a:cubicBezTo>
                  <a:cubicBezTo>
                    <a:pt x="15" y="16"/>
                    <a:pt x="10" y="14"/>
                    <a:pt x="5" y="11"/>
                  </a:cubicBezTo>
                  <a:cubicBezTo>
                    <a:pt x="4" y="10"/>
                    <a:pt x="2" y="9"/>
                    <a:pt x="0" y="8"/>
                  </a:cubicBezTo>
                  <a:close/>
                </a:path>
              </a:pathLst>
            </a:custGeom>
            <a:solidFill>
              <a:srgbClr val="51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1" name="Freeform 44"/>
            <p:cNvSpPr>
              <a:spLocks/>
            </p:cNvSpPr>
            <p:nvPr/>
          </p:nvSpPr>
          <p:spPr bwMode="auto">
            <a:xfrm>
              <a:off x="6264275" y="3109913"/>
              <a:ext cx="365125" cy="365125"/>
            </a:xfrm>
            <a:custGeom>
              <a:avLst/>
              <a:gdLst>
                <a:gd name="T0" fmla="*/ 0 w 54"/>
                <a:gd name="T1" fmla="*/ 45 h 54"/>
                <a:gd name="T2" fmla="*/ 31 w 54"/>
                <a:gd name="T3" fmla="*/ 45 h 54"/>
                <a:gd name="T4" fmla="*/ 44 w 54"/>
                <a:gd name="T5" fmla="*/ 31 h 54"/>
                <a:gd name="T6" fmla="*/ 44 w 54"/>
                <a:gd name="T7" fmla="*/ 0 h 54"/>
                <a:gd name="T8" fmla="*/ 53 w 54"/>
                <a:gd name="T9" fmla="*/ 23 h 54"/>
                <a:gd name="T10" fmla="*/ 53 w 54"/>
                <a:gd name="T11" fmla="*/ 37 h 54"/>
                <a:gd name="T12" fmla="*/ 36 w 54"/>
                <a:gd name="T13" fmla="*/ 54 h 54"/>
                <a:gd name="T14" fmla="*/ 11 w 54"/>
                <a:gd name="T15" fmla="*/ 52 h 54"/>
                <a:gd name="T16" fmla="*/ 0 w 54"/>
                <a:gd name="T17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0" y="45"/>
                  </a:moveTo>
                  <a:cubicBezTo>
                    <a:pt x="11" y="45"/>
                    <a:pt x="21" y="46"/>
                    <a:pt x="31" y="45"/>
                  </a:cubicBezTo>
                  <a:cubicBezTo>
                    <a:pt x="40" y="45"/>
                    <a:pt x="44" y="40"/>
                    <a:pt x="44" y="31"/>
                  </a:cubicBezTo>
                  <a:cubicBezTo>
                    <a:pt x="44" y="21"/>
                    <a:pt x="44" y="10"/>
                    <a:pt x="44" y="0"/>
                  </a:cubicBezTo>
                  <a:cubicBezTo>
                    <a:pt x="51" y="6"/>
                    <a:pt x="54" y="13"/>
                    <a:pt x="53" y="23"/>
                  </a:cubicBezTo>
                  <a:cubicBezTo>
                    <a:pt x="52" y="27"/>
                    <a:pt x="53" y="32"/>
                    <a:pt x="53" y="37"/>
                  </a:cubicBezTo>
                  <a:cubicBezTo>
                    <a:pt x="53" y="47"/>
                    <a:pt x="47" y="54"/>
                    <a:pt x="36" y="54"/>
                  </a:cubicBezTo>
                  <a:cubicBezTo>
                    <a:pt x="28" y="53"/>
                    <a:pt x="19" y="54"/>
                    <a:pt x="11" y="52"/>
                  </a:cubicBezTo>
                  <a:cubicBezTo>
                    <a:pt x="6" y="52"/>
                    <a:pt x="3" y="50"/>
                    <a:pt x="0" y="45"/>
                  </a:cubicBezTo>
                  <a:close/>
                </a:path>
              </a:pathLst>
            </a:custGeom>
            <a:solidFill>
              <a:srgbClr val="E8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2" name="Freeform 45"/>
            <p:cNvSpPr>
              <a:spLocks/>
            </p:cNvSpPr>
            <p:nvPr/>
          </p:nvSpPr>
          <p:spPr bwMode="auto">
            <a:xfrm>
              <a:off x="7894638" y="3406776"/>
              <a:ext cx="695325" cy="250825"/>
            </a:xfrm>
            <a:custGeom>
              <a:avLst/>
              <a:gdLst>
                <a:gd name="T0" fmla="*/ 72 w 103"/>
                <a:gd name="T1" fmla="*/ 7 h 37"/>
                <a:gd name="T2" fmla="*/ 76 w 103"/>
                <a:gd name="T3" fmla="*/ 6 h 37"/>
                <a:gd name="T4" fmla="*/ 83 w 103"/>
                <a:gd name="T5" fmla="*/ 2 h 37"/>
                <a:gd name="T6" fmla="*/ 103 w 103"/>
                <a:gd name="T7" fmla="*/ 7 h 37"/>
                <a:gd name="T8" fmla="*/ 102 w 103"/>
                <a:gd name="T9" fmla="*/ 7 h 37"/>
                <a:gd name="T10" fmla="*/ 75 w 103"/>
                <a:gd name="T11" fmla="*/ 17 h 37"/>
                <a:gd name="T12" fmla="*/ 13 w 103"/>
                <a:gd name="T13" fmla="*/ 24 h 37"/>
                <a:gd name="T14" fmla="*/ 0 w 103"/>
                <a:gd name="T15" fmla="*/ 14 h 37"/>
                <a:gd name="T16" fmla="*/ 12 w 103"/>
                <a:gd name="T17" fmla="*/ 21 h 37"/>
                <a:gd name="T18" fmla="*/ 49 w 103"/>
                <a:gd name="T19" fmla="*/ 21 h 37"/>
                <a:gd name="T20" fmla="*/ 58 w 103"/>
                <a:gd name="T21" fmla="*/ 18 h 37"/>
                <a:gd name="T22" fmla="*/ 72 w 103"/>
                <a:gd name="T2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37">
                  <a:moveTo>
                    <a:pt x="72" y="7"/>
                  </a:moveTo>
                  <a:cubicBezTo>
                    <a:pt x="74" y="8"/>
                    <a:pt x="75" y="7"/>
                    <a:pt x="76" y="6"/>
                  </a:cubicBezTo>
                  <a:cubicBezTo>
                    <a:pt x="78" y="4"/>
                    <a:pt x="80" y="0"/>
                    <a:pt x="83" y="2"/>
                  </a:cubicBezTo>
                  <a:cubicBezTo>
                    <a:pt x="89" y="5"/>
                    <a:pt x="98" y="1"/>
                    <a:pt x="103" y="7"/>
                  </a:cubicBezTo>
                  <a:cubicBezTo>
                    <a:pt x="103" y="7"/>
                    <a:pt x="102" y="7"/>
                    <a:pt x="102" y="7"/>
                  </a:cubicBezTo>
                  <a:cubicBezTo>
                    <a:pt x="90" y="2"/>
                    <a:pt x="83" y="9"/>
                    <a:pt x="75" y="17"/>
                  </a:cubicBezTo>
                  <a:cubicBezTo>
                    <a:pt x="59" y="34"/>
                    <a:pt x="33" y="37"/>
                    <a:pt x="13" y="24"/>
                  </a:cubicBezTo>
                  <a:cubicBezTo>
                    <a:pt x="9" y="21"/>
                    <a:pt x="2" y="20"/>
                    <a:pt x="0" y="14"/>
                  </a:cubicBezTo>
                  <a:cubicBezTo>
                    <a:pt x="4" y="17"/>
                    <a:pt x="7" y="20"/>
                    <a:pt x="12" y="21"/>
                  </a:cubicBezTo>
                  <a:cubicBezTo>
                    <a:pt x="25" y="25"/>
                    <a:pt x="37" y="26"/>
                    <a:pt x="49" y="21"/>
                  </a:cubicBezTo>
                  <a:cubicBezTo>
                    <a:pt x="52" y="19"/>
                    <a:pt x="55" y="20"/>
                    <a:pt x="58" y="18"/>
                  </a:cubicBezTo>
                  <a:cubicBezTo>
                    <a:pt x="63" y="15"/>
                    <a:pt x="68" y="11"/>
                    <a:pt x="72" y="7"/>
                  </a:cubicBezTo>
                  <a:close/>
                </a:path>
              </a:pathLst>
            </a:custGeom>
            <a:solidFill>
              <a:srgbClr val="EDE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3" name="Freeform 46"/>
            <p:cNvSpPr>
              <a:spLocks/>
            </p:cNvSpPr>
            <p:nvPr/>
          </p:nvSpPr>
          <p:spPr bwMode="auto">
            <a:xfrm>
              <a:off x="3946525" y="2878138"/>
              <a:ext cx="276225" cy="271463"/>
            </a:xfrm>
            <a:custGeom>
              <a:avLst/>
              <a:gdLst>
                <a:gd name="T0" fmla="*/ 41 w 41"/>
                <a:gd name="T1" fmla="*/ 23 h 40"/>
                <a:gd name="T2" fmla="*/ 38 w 41"/>
                <a:gd name="T3" fmla="*/ 25 h 40"/>
                <a:gd name="T4" fmla="*/ 29 w 41"/>
                <a:gd name="T5" fmla="*/ 24 h 40"/>
                <a:gd name="T6" fmla="*/ 25 w 41"/>
                <a:gd name="T7" fmla="*/ 21 h 40"/>
                <a:gd name="T8" fmla="*/ 15 w 41"/>
                <a:gd name="T9" fmla="*/ 14 h 40"/>
                <a:gd name="T10" fmla="*/ 20 w 41"/>
                <a:gd name="T11" fmla="*/ 24 h 40"/>
                <a:gd name="T12" fmla="*/ 18 w 41"/>
                <a:gd name="T13" fmla="*/ 37 h 40"/>
                <a:gd name="T14" fmla="*/ 12 w 41"/>
                <a:gd name="T15" fmla="*/ 37 h 40"/>
                <a:gd name="T16" fmla="*/ 6 w 41"/>
                <a:gd name="T17" fmla="*/ 26 h 40"/>
                <a:gd name="T18" fmla="*/ 13 w 41"/>
                <a:gd name="T19" fmla="*/ 5 h 40"/>
                <a:gd name="T20" fmla="*/ 34 w 41"/>
                <a:gd name="T21" fmla="*/ 11 h 40"/>
                <a:gd name="T22" fmla="*/ 41 w 41"/>
                <a:gd name="T23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0">
                  <a:moveTo>
                    <a:pt x="41" y="23"/>
                  </a:moveTo>
                  <a:cubicBezTo>
                    <a:pt x="40" y="24"/>
                    <a:pt x="41" y="27"/>
                    <a:pt x="38" y="25"/>
                  </a:cubicBezTo>
                  <a:cubicBezTo>
                    <a:pt x="35" y="24"/>
                    <a:pt x="32" y="24"/>
                    <a:pt x="29" y="24"/>
                  </a:cubicBezTo>
                  <a:cubicBezTo>
                    <a:pt x="28" y="23"/>
                    <a:pt x="27" y="22"/>
                    <a:pt x="25" y="21"/>
                  </a:cubicBezTo>
                  <a:cubicBezTo>
                    <a:pt x="23" y="19"/>
                    <a:pt x="20" y="15"/>
                    <a:pt x="15" y="14"/>
                  </a:cubicBezTo>
                  <a:cubicBezTo>
                    <a:pt x="16" y="18"/>
                    <a:pt x="19" y="21"/>
                    <a:pt x="20" y="24"/>
                  </a:cubicBezTo>
                  <a:cubicBezTo>
                    <a:pt x="21" y="29"/>
                    <a:pt x="22" y="33"/>
                    <a:pt x="18" y="37"/>
                  </a:cubicBezTo>
                  <a:cubicBezTo>
                    <a:pt x="16" y="39"/>
                    <a:pt x="14" y="40"/>
                    <a:pt x="12" y="37"/>
                  </a:cubicBezTo>
                  <a:cubicBezTo>
                    <a:pt x="10" y="33"/>
                    <a:pt x="9" y="30"/>
                    <a:pt x="6" y="26"/>
                  </a:cubicBezTo>
                  <a:cubicBezTo>
                    <a:pt x="0" y="18"/>
                    <a:pt x="4" y="10"/>
                    <a:pt x="13" y="5"/>
                  </a:cubicBezTo>
                  <a:cubicBezTo>
                    <a:pt x="22" y="0"/>
                    <a:pt x="29" y="2"/>
                    <a:pt x="34" y="11"/>
                  </a:cubicBezTo>
                  <a:cubicBezTo>
                    <a:pt x="36" y="15"/>
                    <a:pt x="38" y="19"/>
                    <a:pt x="41" y="23"/>
                  </a:cubicBezTo>
                  <a:close/>
                </a:path>
              </a:pathLst>
            </a:custGeom>
            <a:solidFill>
              <a:srgbClr val="7C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4" name="Freeform 47"/>
            <p:cNvSpPr>
              <a:spLocks/>
            </p:cNvSpPr>
            <p:nvPr/>
          </p:nvSpPr>
          <p:spPr bwMode="auto">
            <a:xfrm>
              <a:off x="5629275" y="1685926"/>
              <a:ext cx="95250" cy="677863"/>
            </a:xfrm>
            <a:custGeom>
              <a:avLst/>
              <a:gdLst>
                <a:gd name="T0" fmla="*/ 8 w 14"/>
                <a:gd name="T1" fmla="*/ 83 h 100"/>
                <a:gd name="T2" fmla="*/ 6 w 14"/>
                <a:gd name="T3" fmla="*/ 100 h 100"/>
                <a:gd name="T4" fmla="*/ 0 w 14"/>
                <a:gd name="T5" fmla="*/ 43 h 100"/>
                <a:gd name="T6" fmla="*/ 0 w 14"/>
                <a:gd name="T7" fmla="*/ 12 h 100"/>
                <a:gd name="T8" fmla="*/ 5 w 14"/>
                <a:gd name="T9" fmla="*/ 0 h 100"/>
                <a:gd name="T10" fmla="*/ 10 w 14"/>
                <a:gd name="T11" fmla="*/ 12 h 100"/>
                <a:gd name="T12" fmla="*/ 6 w 14"/>
                <a:gd name="T13" fmla="*/ 13 h 100"/>
                <a:gd name="T14" fmla="*/ 5 w 14"/>
                <a:gd name="T15" fmla="*/ 17 h 100"/>
                <a:gd name="T16" fmla="*/ 6 w 14"/>
                <a:gd name="T17" fmla="*/ 18 h 100"/>
                <a:gd name="T18" fmla="*/ 6 w 14"/>
                <a:gd name="T19" fmla="*/ 18 h 100"/>
                <a:gd name="T20" fmla="*/ 12 w 14"/>
                <a:gd name="T21" fmla="*/ 19 h 100"/>
                <a:gd name="T22" fmla="*/ 10 w 14"/>
                <a:gd name="T23" fmla="*/ 78 h 100"/>
                <a:gd name="T24" fmla="*/ 8 w 14"/>
                <a:gd name="T25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00">
                  <a:moveTo>
                    <a:pt x="8" y="83"/>
                  </a:moveTo>
                  <a:cubicBezTo>
                    <a:pt x="7" y="89"/>
                    <a:pt x="6" y="94"/>
                    <a:pt x="6" y="100"/>
                  </a:cubicBezTo>
                  <a:cubicBezTo>
                    <a:pt x="2" y="81"/>
                    <a:pt x="1" y="62"/>
                    <a:pt x="0" y="43"/>
                  </a:cubicBezTo>
                  <a:cubicBezTo>
                    <a:pt x="0" y="33"/>
                    <a:pt x="0" y="22"/>
                    <a:pt x="0" y="12"/>
                  </a:cubicBezTo>
                  <a:cubicBezTo>
                    <a:pt x="2" y="7"/>
                    <a:pt x="0" y="0"/>
                    <a:pt x="5" y="0"/>
                  </a:cubicBezTo>
                  <a:cubicBezTo>
                    <a:pt x="11" y="0"/>
                    <a:pt x="9" y="8"/>
                    <a:pt x="10" y="12"/>
                  </a:cubicBezTo>
                  <a:cubicBezTo>
                    <a:pt x="9" y="14"/>
                    <a:pt x="8" y="13"/>
                    <a:pt x="6" y="13"/>
                  </a:cubicBezTo>
                  <a:cubicBezTo>
                    <a:pt x="5" y="14"/>
                    <a:pt x="5" y="16"/>
                    <a:pt x="5" y="17"/>
                  </a:cubicBezTo>
                  <a:cubicBezTo>
                    <a:pt x="5" y="18"/>
                    <a:pt x="6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4"/>
                    <a:pt x="11" y="15"/>
                    <a:pt x="12" y="19"/>
                  </a:cubicBezTo>
                  <a:cubicBezTo>
                    <a:pt x="14" y="39"/>
                    <a:pt x="12" y="59"/>
                    <a:pt x="10" y="78"/>
                  </a:cubicBezTo>
                  <a:cubicBezTo>
                    <a:pt x="9" y="80"/>
                    <a:pt x="9" y="82"/>
                    <a:pt x="8" y="83"/>
                  </a:cubicBezTo>
                  <a:close/>
                </a:path>
              </a:pathLst>
            </a:custGeom>
            <a:solidFill>
              <a:srgbClr val="7C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5" name="Freeform 48"/>
            <p:cNvSpPr>
              <a:spLocks/>
            </p:cNvSpPr>
            <p:nvPr/>
          </p:nvSpPr>
          <p:spPr bwMode="auto">
            <a:xfrm>
              <a:off x="8461375" y="3054351"/>
              <a:ext cx="373063" cy="203200"/>
            </a:xfrm>
            <a:custGeom>
              <a:avLst/>
              <a:gdLst>
                <a:gd name="T0" fmla="*/ 11 w 55"/>
                <a:gd name="T1" fmla="*/ 9 h 30"/>
                <a:gd name="T2" fmla="*/ 27 w 55"/>
                <a:gd name="T3" fmla="*/ 5 h 30"/>
                <a:gd name="T4" fmla="*/ 44 w 55"/>
                <a:gd name="T5" fmla="*/ 0 h 30"/>
                <a:gd name="T6" fmla="*/ 54 w 55"/>
                <a:gd name="T7" fmla="*/ 7 h 30"/>
                <a:gd name="T8" fmla="*/ 47 w 55"/>
                <a:gd name="T9" fmla="*/ 17 h 30"/>
                <a:gd name="T10" fmla="*/ 34 w 55"/>
                <a:gd name="T11" fmla="*/ 18 h 30"/>
                <a:gd name="T12" fmla="*/ 11 w 55"/>
                <a:gd name="T13" fmla="*/ 17 h 30"/>
                <a:gd name="T14" fmla="*/ 3 w 55"/>
                <a:gd name="T15" fmla="*/ 25 h 30"/>
                <a:gd name="T16" fmla="*/ 2 w 55"/>
                <a:gd name="T17" fmla="*/ 30 h 30"/>
                <a:gd name="T18" fmla="*/ 0 w 55"/>
                <a:gd name="T19" fmla="*/ 9 h 30"/>
                <a:gd name="T20" fmla="*/ 11 w 55"/>
                <a:gd name="T21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0">
                  <a:moveTo>
                    <a:pt x="11" y="9"/>
                  </a:moveTo>
                  <a:cubicBezTo>
                    <a:pt x="17" y="10"/>
                    <a:pt x="22" y="9"/>
                    <a:pt x="27" y="5"/>
                  </a:cubicBezTo>
                  <a:cubicBezTo>
                    <a:pt x="31" y="1"/>
                    <a:pt x="38" y="0"/>
                    <a:pt x="44" y="0"/>
                  </a:cubicBezTo>
                  <a:cubicBezTo>
                    <a:pt x="48" y="0"/>
                    <a:pt x="52" y="2"/>
                    <a:pt x="54" y="7"/>
                  </a:cubicBezTo>
                  <a:cubicBezTo>
                    <a:pt x="55" y="13"/>
                    <a:pt x="50" y="15"/>
                    <a:pt x="47" y="17"/>
                  </a:cubicBezTo>
                  <a:cubicBezTo>
                    <a:pt x="43" y="18"/>
                    <a:pt x="38" y="20"/>
                    <a:pt x="34" y="18"/>
                  </a:cubicBezTo>
                  <a:cubicBezTo>
                    <a:pt x="26" y="16"/>
                    <a:pt x="19" y="16"/>
                    <a:pt x="11" y="17"/>
                  </a:cubicBezTo>
                  <a:cubicBezTo>
                    <a:pt x="6" y="18"/>
                    <a:pt x="2" y="19"/>
                    <a:pt x="3" y="25"/>
                  </a:cubicBezTo>
                  <a:cubicBezTo>
                    <a:pt x="3" y="27"/>
                    <a:pt x="3" y="28"/>
                    <a:pt x="2" y="30"/>
                  </a:cubicBezTo>
                  <a:cubicBezTo>
                    <a:pt x="1" y="23"/>
                    <a:pt x="3" y="16"/>
                    <a:pt x="0" y="9"/>
                  </a:cubicBezTo>
                  <a:cubicBezTo>
                    <a:pt x="4" y="11"/>
                    <a:pt x="8" y="11"/>
                    <a:pt x="11" y="9"/>
                  </a:cubicBezTo>
                  <a:close/>
                </a:path>
              </a:pathLst>
            </a:custGeom>
            <a:solidFill>
              <a:srgbClr val="F0C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6" name="Freeform 49"/>
            <p:cNvSpPr>
              <a:spLocks/>
            </p:cNvSpPr>
            <p:nvPr/>
          </p:nvSpPr>
          <p:spPr bwMode="auto">
            <a:xfrm>
              <a:off x="5683250" y="1774826"/>
              <a:ext cx="80963" cy="588963"/>
            </a:xfrm>
            <a:custGeom>
              <a:avLst/>
              <a:gdLst>
                <a:gd name="T0" fmla="*/ 0 w 12"/>
                <a:gd name="T1" fmla="*/ 70 h 87"/>
                <a:gd name="T2" fmla="*/ 2 w 12"/>
                <a:gd name="T3" fmla="*/ 4 h 87"/>
                <a:gd name="T4" fmla="*/ 11 w 12"/>
                <a:gd name="T5" fmla="*/ 3 h 87"/>
                <a:gd name="T6" fmla="*/ 11 w 12"/>
                <a:gd name="T7" fmla="*/ 15 h 87"/>
                <a:gd name="T8" fmla="*/ 9 w 12"/>
                <a:gd name="T9" fmla="*/ 46 h 87"/>
                <a:gd name="T10" fmla="*/ 6 w 12"/>
                <a:gd name="T11" fmla="*/ 83 h 87"/>
                <a:gd name="T12" fmla="*/ 5 w 12"/>
                <a:gd name="T13" fmla="*/ 87 h 87"/>
                <a:gd name="T14" fmla="*/ 2 w 12"/>
                <a:gd name="T15" fmla="*/ 74 h 87"/>
                <a:gd name="T16" fmla="*/ 0 w 12"/>
                <a:gd name="T17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7">
                  <a:moveTo>
                    <a:pt x="0" y="70"/>
                  </a:moveTo>
                  <a:cubicBezTo>
                    <a:pt x="1" y="48"/>
                    <a:pt x="3" y="26"/>
                    <a:pt x="2" y="4"/>
                  </a:cubicBezTo>
                  <a:cubicBezTo>
                    <a:pt x="5" y="0"/>
                    <a:pt x="8" y="1"/>
                    <a:pt x="11" y="3"/>
                  </a:cubicBezTo>
                  <a:cubicBezTo>
                    <a:pt x="12" y="7"/>
                    <a:pt x="11" y="11"/>
                    <a:pt x="11" y="15"/>
                  </a:cubicBezTo>
                  <a:cubicBezTo>
                    <a:pt x="9" y="25"/>
                    <a:pt x="11" y="36"/>
                    <a:pt x="9" y="46"/>
                  </a:cubicBezTo>
                  <a:cubicBezTo>
                    <a:pt x="8" y="58"/>
                    <a:pt x="7" y="71"/>
                    <a:pt x="6" y="83"/>
                  </a:cubicBezTo>
                  <a:cubicBezTo>
                    <a:pt x="6" y="84"/>
                    <a:pt x="6" y="85"/>
                    <a:pt x="5" y="87"/>
                  </a:cubicBezTo>
                  <a:cubicBezTo>
                    <a:pt x="4" y="82"/>
                    <a:pt x="3" y="78"/>
                    <a:pt x="2" y="74"/>
                  </a:cubicBezTo>
                  <a:cubicBezTo>
                    <a:pt x="2" y="72"/>
                    <a:pt x="2" y="71"/>
                    <a:pt x="0" y="70"/>
                  </a:cubicBezTo>
                  <a:close/>
                </a:path>
              </a:pathLst>
            </a:custGeom>
            <a:solidFill>
              <a:srgbClr val="E8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7" name="Freeform 50"/>
            <p:cNvSpPr>
              <a:spLocks/>
            </p:cNvSpPr>
            <p:nvPr/>
          </p:nvSpPr>
          <p:spPr bwMode="auto">
            <a:xfrm>
              <a:off x="3473450" y="4627563"/>
              <a:ext cx="560388" cy="147638"/>
            </a:xfrm>
            <a:custGeom>
              <a:avLst/>
              <a:gdLst>
                <a:gd name="T0" fmla="*/ 0 w 83"/>
                <a:gd name="T1" fmla="*/ 11 h 22"/>
                <a:gd name="T2" fmla="*/ 65 w 83"/>
                <a:gd name="T3" fmla="*/ 12 h 22"/>
                <a:gd name="T4" fmla="*/ 74 w 83"/>
                <a:gd name="T5" fmla="*/ 2 h 22"/>
                <a:gd name="T6" fmla="*/ 75 w 83"/>
                <a:gd name="T7" fmla="*/ 0 h 22"/>
                <a:gd name="T8" fmla="*/ 80 w 83"/>
                <a:gd name="T9" fmla="*/ 9 h 22"/>
                <a:gd name="T10" fmla="*/ 78 w 83"/>
                <a:gd name="T11" fmla="*/ 17 h 22"/>
                <a:gd name="T12" fmla="*/ 65 w 83"/>
                <a:gd name="T13" fmla="*/ 20 h 22"/>
                <a:gd name="T14" fmla="*/ 11 w 83"/>
                <a:gd name="T15" fmla="*/ 19 h 22"/>
                <a:gd name="T16" fmla="*/ 0 w 83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2">
                  <a:moveTo>
                    <a:pt x="0" y="11"/>
                  </a:moveTo>
                  <a:cubicBezTo>
                    <a:pt x="22" y="15"/>
                    <a:pt x="43" y="15"/>
                    <a:pt x="65" y="12"/>
                  </a:cubicBezTo>
                  <a:cubicBezTo>
                    <a:pt x="70" y="11"/>
                    <a:pt x="76" y="10"/>
                    <a:pt x="74" y="2"/>
                  </a:cubicBezTo>
                  <a:cubicBezTo>
                    <a:pt x="75" y="1"/>
                    <a:pt x="75" y="1"/>
                    <a:pt x="75" y="0"/>
                  </a:cubicBezTo>
                  <a:cubicBezTo>
                    <a:pt x="76" y="3"/>
                    <a:pt x="77" y="7"/>
                    <a:pt x="80" y="9"/>
                  </a:cubicBezTo>
                  <a:cubicBezTo>
                    <a:pt x="83" y="12"/>
                    <a:pt x="83" y="16"/>
                    <a:pt x="78" y="17"/>
                  </a:cubicBezTo>
                  <a:cubicBezTo>
                    <a:pt x="74" y="18"/>
                    <a:pt x="69" y="20"/>
                    <a:pt x="65" y="20"/>
                  </a:cubicBezTo>
                  <a:cubicBezTo>
                    <a:pt x="47" y="21"/>
                    <a:pt x="29" y="22"/>
                    <a:pt x="11" y="19"/>
                  </a:cubicBezTo>
                  <a:cubicBezTo>
                    <a:pt x="6" y="18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E7E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8" name="Freeform 51"/>
            <p:cNvSpPr>
              <a:spLocks/>
            </p:cNvSpPr>
            <p:nvPr/>
          </p:nvSpPr>
          <p:spPr bwMode="auto">
            <a:xfrm>
              <a:off x="5656263" y="1631951"/>
              <a:ext cx="688975" cy="257175"/>
            </a:xfrm>
            <a:custGeom>
              <a:avLst/>
              <a:gdLst>
                <a:gd name="T0" fmla="*/ 15 w 102"/>
                <a:gd name="T1" fmla="*/ 24 h 38"/>
                <a:gd name="T2" fmla="*/ 6 w 102"/>
                <a:gd name="T3" fmla="*/ 25 h 38"/>
                <a:gd name="T4" fmla="*/ 2 w 102"/>
                <a:gd name="T5" fmla="*/ 29 h 38"/>
                <a:gd name="T6" fmla="*/ 2 w 102"/>
                <a:gd name="T7" fmla="*/ 18 h 38"/>
                <a:gd name="T8" fmla="*/ 6 w 102"/>
                <a:gd name="T9" fmla="*/ 20 h 38"/>
                <a:gd name="T10" fmla="*/ 14 w 102"/>
                <a:gd name="T11" fmla="*/ 21 h 38"/>
                <a:gd name="T12" fmla="*/ 19 w 102"/>
                <a:gd name="T13" fmla="*/ 13 h 38"/>
                <a:gd name="T14" fmla="*/ 23 w 102"/>
                <a:gd name="T15" fmla="*/ 2 h 38"/>
                <a:gd name="T16" fmla="*/ 37 w 102"/>
                <a:gd name="T17" fmla="*/ 8 h 38"/>
                <a:gd name="T18" fmla="*/ 34 w 102"/>
                <a:gd name="T19" fmla="*/ 19 h 38"/>
                <a:gd name="T20" fmla="*/ 35 w 102"/>
                <a:gd name="T21" fmla="*/ 27 h 38"/>
                <a:gd name="T22" fmla="*/ 56 w 102"/>
                <a:gd name="T23" fmla="*/ 28 h 38"/>
                <a:gd name="T24" fmla="*/ 83 w 102"/>
                <a:gd name="T25" fmla="*/ 22 h 38"/>
                <a:gd name="T26" fmla="*/ 100 w 102"/>
                <a:gd name="T27" fmla="*/ 33 h 38"/>
                <a:gd name="T28" fmla="*/ 100 w 102"/>
                <a:gd name="T29" fmla="*/ 37 h 38"/>
                <a:gd name="T30" fmla="*/ 97 w 102"/>
                <a:gd name="T31" fmla="*/ 35 h 38"/>
                <a:gd name="T32" fmla="*/ 72 w 102"/>
                <a:gd name="T33" fmla="*/ 26 h 38"/>
                <a:gd name="T34" fmla="*/ 57 w 102"/>
                <a:gd name="T35" fmla="*/ 31 h 38"/>
                <a:gd name="T36" fmla="*/ 30 w 102"/>
                <a:gd name="T37" fmla="*/ 29 h 38"/>
                <a:gd name="T38" fmla="*/ 15 w 102"/>
                <a:gd name="T3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38">
                  <a:moveTo>
                    <a:pt x="15" y="24"/>
                  </a:moveTo>
                  <a:cubicBezTo>
                    <a:pt x="12" y="24"/>
                    <a:pt x="9" y="24"/>
                    <a:pt x="6" y="25"/>
                  </a:cubicBezTo>
                  <a:cubicBezTo>
                    <a:pt x="1" y="23"/>
                    <a:pt x="5" y="29"/>
                    <a:pt x="2" y="29"/>
                  </a:cubicBezTo>
                  <a:cubicBezTo>
                    <a:pt x="0" y="26"/>
                    <a:pt x="0" y="22"/>
                    <a:pt x="2" y="18"/>
                  </a:cubicBezTo>
                  <a:cubicBezTo>
                    <a:pt x="3" y="19"/>
                    <a:pt x="4" y="22"/>
                    <a:pt x="6" y="20"/>
                  </a:cubicBezTo>
                  <a:cubicBezTo>
                    <a:pt x="9" y="21"/>
                    <a:pt x="11" y="21"/>
                    <a:pt x="14" y="21"/>
                  </a:cubicBezTo>
                  <a:cubicBezTo>
                    <a:pt x="19" y="21"/>
                    <a:pt x="22" y="20"/>
                    <a:pt x="19" y="13"/>
                  </a:cubicBezTo>
                  <a:cubicBezTo>
                    <a:pt x="18" y="10"/>
                    <a:pt x="17" y="5"/>
                    <a:pt x="23" y="2"/>
                  </a:cubicBezTo>
                  <a:cubicBezTo>
                    <a:pt x="27" y="0"/>
                    <a:pt x="34" y="3"/>
                    <a:pt x="37" y="8"/>
                  </a:cubicBezTo>
                  <a:cubicBezTo>
                    <a:pt x="40" y="13"/>
                    <a:pt x="38" y="16"/>
                    <a:pt x="34" y="19"/>
                  </a:cubicBezTo>
                  <a:cubicBezTo>
                    <a:pt x="29" y="22"/>
                    <a:pt x="30" y="25"/>
                    <a:pt x="35" y="27"/>
                  </a:cubicBezTo>
                  <a:cubicBezTo>
                    <a:pt x="42" y="31"/>
                    <a:pt x="49" y="31"/>
                    <a:pt x="56" y="28"/>
                  </a:cubicBezTo>
                  <a:cubicBezTo>
                    <a:pt x="65" y="24"/>
                    <a:pt x="74" y="22"/>
                    <a:pt x="83" y="22"/>
                  </a:cubicBezTo>
                  <a:cubicBezTo>
                    <a:pt x="90" y="23"/>
                    <a:pt x="96" y="27"/>
                    <a:pt x="100" y="33"/>
                  </a:cubicBezTo>
                  <a:cubicBezTo>
                    <a:pt x="101" y="34"/>
                    <a:pt x="102" y="36"/>
                    <a:pt x="100" y="37"/>
                  </a:cubicBezTo>
                  <a:cubicBezTo>
                    <a:pt x="98" y="38"/>
                    <a:pt x="98" y="37"/>
                    <a:pt x="97" y="35"/>
                  </a:cubicBezTo>
                  <a:cubicBezTo>
                    <a:pt x="91" y="26"/>
                    <a:pt x="83" y="24"/>
                    <a:pt x="72" y="26"/>
                  </a:cubicBezTo>
                  <a:cubicBezTo>
                    <a:pt x="67" y="28"/>
                    <a:pt x="62" y="29"/>
                    <a:pt x="57" y="31"/>
                  </a:cubicBezTo>
                  <a:cubicBezTo>
                    <a:pt x="48" y="35"/>
                    <a:pt x="38" y="36"/>
                    <a:pt x="30" y="29"/>
                  </a:cubicBezTo>
                  <a:cubicBezTo>
                    <a:pt x="25" y="24"/>
                    <a:pt x="21" y="23"/>
                    <a:pt x="15" y="24"/>
                  </a:cubicBezTo>
                  <a:close/>
                </a:path>
              </a:pathLst>
            </a:custGeom>
            <a:solidFill>
              <a:srgbClr val="B0C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9" name="Freeform 52"/>
            <p:cNvSpPr>
              <a:spLocks/>
            </p:cNvSpPr>
            <p:nvPr/>
          </p:nvSpPr>
          <p:spPr bwMode="auto">
            <a:xfrm>
              <a:off x="3527425" y="4084638"/>
              <a:ext cx="344488" cy="107950"/>
            </a:xfrm>
            <a:custGeom>
              <a:avLst/>
              <a:gdLst>
                <a:gd name="T0" fmla="*/ 51 w 51"/>
                <a:gd name="T1" fmla="*/ 9 h 16"/>
                <a:gd name="T2" fmla="*/ 6 w 51"/>
                <a:gd name="T3" fmla="*/ 10 h 16"/>
                <a:gd name="T4" fmla="*/ 1 w 51"/>
                <a:gd name="T5" fmla="*/ 13 h 16"/>
                <a:gd name="T6" fmla="*/ 5 w 51"/>
                <a:gd name="T7" fmla="*/ 5 h 16"/>
                <a:gd name="T8" fmla="*/ 46 w 51"/>
                <a:gd name="T9" fmla="*/ 4 h 16"/>
                <a:gd name="T10" fmla="*/ 51 w 51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6">
                  <a:moveTo>
                    <a:pt x="51" y="9"/>
                  </a:moveTo>
                  <a:cubicBezTo>
                    <a:pt x="36" y="15"/>
                    <a:pt x="21" y="16"/>
                    <a:pt x="6" y="10"/>
                  </a:cubicBezTo>
                  <a:cubicBezTo>
                    <a:pt x="3" y="9"/>
                    <a:pt x="2" y="11"/>
                    <a:pt x="1" y="13"/>
                  </a:cubicBezTo>
                  <a:cubicBezTo>
                    <a:pt x="0" y="9"/>
                    <a:pt x="1" y="6"/>
                    <a:pt x="5" y="5"/>
                  </a:cubicBezTo>
                  <a:cubicBezTo>
                    <a:pt x="19" y="0"/>
                    <a:pt x="32" y="1"/>
                    <a:pt x="46" y="4"/>
                  </a:cubicBezTo>
                  <a:cubicBezTo>
                    <a:pt x="48" y="5"/>
                    <a:pt x="51" y="6"/>
                    <a:pt x="51" y="9"/>
                  </a:cubicBezTo>
                  <a:close/>
                </a:path>
              </a:pathLst>
            </a:custGeom>
            <a:solidFill>
              <a:srgbClr val="B3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0" name="Freeform 53"/>
            <p:cNvSpPr>
              <a:spLocks/>
            </p:cNvSpPr>
            <p:nvPr/>
          </p:nvSpPr>
          <p:spPr bwMode="auto">
            <a:xfrm>
              <a:off x="3371850" y="1524001"/>
              <a:ext cx="655638" cy="161925"/>
            </a:xfrm>
            <a:custGeom>
              <a:avLst/>
              <a:gdLst>
                <a:gd name="T0" fmla="*/ 95 w 97"/>
                <a:gd name="T1" fmla="*/ 14 h 24"/>
                <a:gd name="T2" fmla="*/ 91 w 97"/>
                <a:gd name="T3" fmla="*/ 24 h 24"/>
                <a:gd name="T4" fmla="*/ 87 w 97"/>
                <a:gd name="T5" fmla="*/ 12 h 24"/>
                <a:gd name="T6" fmla="*/ 62 w 97"/>
                <a:gd name="T7" fmla="*/ 8 h 24"/>
                <a:gd name="T8" fmla="*/ 59 w 97"/>
                <a:gd name="T9" fmla="*/ 11 h 24"/>
                <a:gd name="T10" fmla="*/ 50 w 97"/>
                <a:gd name="T11" fmla="*/ 11 h 24"/>
                <a:gd name="T12" fmla="*/ 39 w 97"/>
                <a:gd name="T13" fmla="*/ 13 h 24"/>
                <a:gd name="T14" fmla="*/ 59 w 97"/>
                <a:gd name="T15" fmla="*/ 11 h 24"/>
                <a:gd name="T16" fmla="*/ 57 w 97"/>
                <a:gd name="T17" fmla="*/ 18 h 24"/>
                <a:gd name="T18" fmla="*/ 35 w 97"/>
                <a:gd name="T19" fmla="*/ 17 h 24"/>
                <a:gd name="T20" fmla="*/ 32 w 97"/>
                <a:gd name="T21" fmla="*/ 14 h 24"/>
                <a:gd name="T22" fmla="*/ 23 w 97"/>
                <a:gd name="T23" fmla="*/ 9 h 24"/>
                <a:gd name="T24" fmla="*/ 9 w 97"/>
                <a:gd name="T25" fmla="*/ 11 h 24"/>
                <a:gd name="T26" fmla="*/ 1 w 97"/>
                <a:gd name="T27" fmla="*/ 21 h 24"/>
                <a:gd name="T28" fmla="*/ 7 w 97"/>
                <a:gd name="T29" fmla="*/ 9 h 24"/>
                <a:gd name="T30" fmla="*/ 31 w 97"/>
                <a:gd name="T31" fmla="*/ 5 h 24"/>
                <a:gd name="T32" fmla="*/ 66 w 97"/>
                <a:gd name="T33" fmla="*/ 6 h 24"/>
                <a:gd name="T34" fmla="*/ 85 w 97"/>
                <a:gd name="T35" fmla="*/ 9 h 24"/>
                <a:gd name="T36" fmla="*/ 95 w 97"/>
                <a:gd name="T3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24">
                  <a:moveTo>
                    <a:pt x="95" y="14"/>
                  </a:moveTo>
                  <a:cubicBezTo>
                    <a:pt x="94" y="17"/>
                    <a:pt x="97" y="22"/>
                    <a:pt x="91" y="24"/>
                  </a:cubicBezTo>
                  <a:cubicBezTo>
                    <a:pt x="94" y="18"/>
                    <a:pt x="92" y="14"/>
                    <a:pt x="87" y="12"/>
                  </a:cubicBezTo>
                  <a:cubicBezTo>
                    <a:pt x="79" y="9"/>
                    <a:pt x="71" y="8"/>
                    <a:pt x="62" y="8"/>
                  </a:cubicBezTo>
                  <a:cubicBezTo>
                    <a:pt x="61" y="9"/>
                    <a:pt x="60" y="10"/>
                    <a:pt x="59" y="11"/>
                  </a:cubicBezTo>
                  <a:cubicBezTo>
                    <a:pt x="56" y="12"/>
                    <a:pt x="53" y="11"/>
                    <a:pt x="50" y="11"/>
                  </a:cubicBezTo>
                  <a:cubicBezTo>
                    <a:pt x="46" y="10"/>
                    <a:pt x="42" y="10"/>
                    <a:pt x="39" y="13"/>
                  </a:cubicBezTo>
                  <a:cubicBezTo>
                    <a:pt x="45" y="17"/>
                    <a:pt x="52" y="17"/>
                    <a:pt x="59" y="11"/>
                  </a:cubicBezTo>
                  <a:cubicBezTo>
                    <a:pt x="64" y="15"/>
                    <a:pt x="60" y="17"/>
                    <a:pt x="57" y="18"/>
                  </a:cubicBezTo>
                  <a:cubicBezTo>
                    <a:pt x="50" y="21"/>
                    <a:pt x="42" y="20"/>
                    <a:pt x="35" y="17"/>
                  </a:cubicBezTo>
                  <a:cubicBezTo>
                    <a:pt x="34" y="16"/>
                    <a:pt x="32" y="15"/>
                    <a:pt x="32" y="14"/>
                  </a:cubicBezTo>
                  <a:cubicBezTo>
                    <a:pt x="32" y="6"/>
                    <a:pt x="27" y="8"/>
                    <a:pt x="23" y="9"/>
                  </a:cubicBezTo>
                  <a:cubicBezTo>
                    <a:pt x="18" y="10"/>
                    <a:pt x="13" y="9"/>
                    <a:pt x="9" y="11"/>
                  </a:cubicBezTo>
                  <a:cubicBezTo>
                    <a:pt x="5" y="13"/>
                    <a:pt x="1" y="16"/>
                    <a:pt x="1" y="21"/>
                  </a:cubicBezTo>
                  <a:cubicBezTo>
                    <a:pt x="0" y="15"/>
                    <a:pt x="1" y="11"/>
                    <a:pt x="7" y="9"/>
                  </a:cubicBezTo>
                  <a:cubicBezTo>
                    <a:pt x="15" y="7"/>
                    <a:pt x="23" y="8"/>
                    <a:pt x="31" y="5"/>
                  </a:cubicBezTo>
                  <a:cubicBezTo>
                    <a:pt x="43" y="0"/>
                    <a:pt x="54" y="2"/>
                    <a:pt x="66" y="6"/>
                  </a:cubicBezTo>
                  <a:cubicBezTo>
                    <a:pt x="72" y="7"/>
                    <a:pt x="79" y="7"/>
                    <a:pt x="85" y="9"/>
                  </a:cubicBezTo>
                  <a:cubicBezTo>
                    <a:pt x="89" y="10"/>
                    <a:pt x="92" y="11"/>
                    <a:pt x="95" y="14"/>
                  </a:cubicBezTo>
                  <a:close/>
                </a:path>
              </a:pathLst>
            </a:custGeom>
            <a:solidFill>
              <a:srgbClr val="EAC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1" name="Freeform 54"/>
            <p:cNvSpPr>
              <a:spLocks/>
            </p:cNvSpPr>
            <p:nvPr/>
          </p:nvSpPr>
          <p:spPr bwMode="auto">
            <a:xfrm>
              <a:off x="4411663" y="1666876"/>
              <a:ext cx="582613" cy="60325"/>
            </a:xfrm>
            <a:custGeom>
              <a:avLst/>
              <a:gdLst>
                <a:gd name="T0" fmla="*/ 0 w 86"/>
                <a:gd name="T1" fmla="*/ 4 h 9"/>
                <a:gd name="T2" fmla="*/ 86 w 86"/>
                <a:gd name="T3" fmla="*/ 4 h 9"/>
                <a:gd name="T4" fmla="*/ 86 w 86"/>
                <a:gd name="T5" fmla="*/ 7 h 9"/>
                <a:gd name="T6" fmla="*/ 75 w 86"/>
                <a:gd name="T7" fmla="*/ 6 h 9"/>
                <a:gd name="T8" fmla="*/ 11 w 86"/>
                <a:gd name="T9" fmla="*/ 6 h 9"/>
                <a:gd name="T10" fmla="*/ 0 w 86"/>
                <a:gd name="T11" fmla="*/ 7 h 9"/>
                <a:gd name="T12" fmla="*/ 0 w 86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">
                  <a:moveTo>
                    <a:pt x="0" y="4"/>
                  </a:moveTo>
                  <a:cubicBezTo>
                    <a:pt x="29" y="0"/>
                    <a:pt x="57" y="1"/>
                    <a:pt x="86" y="4"/>
                  </a:cubicBezTo>
                  <a:cubicBezTo>
                    <a:pt x="86" y="5"/>
                    <a:pt x="86" y="6"/>
                    <a:pt x="86" y="7"/>
                  </a:cubicBezTo>
                  <a:cubicBezTo>
                    <a:pt x="82" y="9"/>
                    <a:pt x="78" y="6"/>
                    <a:pt x="75" y="6"/>
                  </a:cubicBezTo>
                  <a:cubicBezTo>
                    <a:pt x="53" y="7"/>
                    <a:pt x="32" y="7"/>
                    <a:pt x="11" y="6"/>
                  </a:cubicBezTo>
                  <a:cubicBezTo>
                    <a:pt x="7" y="6"/>
                    <a:pt x="3" y="9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DD6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2" name="Freeform 55"/>
            <p:cNvSpPr>
              <a:spLocks/>
            </p:cNvSpPr>
            <p:nvPr/>
          </p:nvSpPr>
          <p:spPr bwMode="auto">
            <a:xfrm>
              <a:off x="5426075" y="4403726"/>
              <a:ext cx="392113" cy="371475"/>
            </a:xfrm>
            <a:custGeom>
              <a:avLst/>
              <a:gdLst>
                <a:gd name="T0" fmla="*/ 53 w 58"/>
                <a:gd name="T1" fmla="*/ 47 h 55"/>
                <a:gd name="T2" fmla="*/ 57 w 58"/>
                <a:gd name="T3" fmla="*/ 52 h 55"/>
                <a:gd name="T4" fmla="*/ 55 w 58"/>
                <a:gd name="T5" fmla="*/ 55 h 55"/>
                <a:gd name="T6" fmla="*/ 54 w 58"/>
                <a:gd name="T7" fmla="*/ 55 h 55"/>
                <a:gd name="T8" fmla="*/ 31 w 58"/>
                <a:gd name="T9" fmla="*/ 33 h 55"/>
                <a:gd name="T10" fmla="*/ 3 w 58"/>
                <a:gd name="T11" fmla="*/ 4 h 55"/>
                <a:gd name="T12" fmla="*/ 5 w 58"/>
                <a:gd name="T13" fmla="*/ 0 h 55"/>
                <a:gd name="T14" fmla="*/ 6 w 58"/>
                <a:gd name="T15" fmla="*/ 0 h 55"/>
                <a:gd name="T16" fmla="*/ 36 w 58"/>
                <a:gd name="T17" fmla="*/ 31 h 55"/>
                <a:gd name="T18" fmla="*/ 44 w 58"/>
                <a:gd name="T19" fmla="*/ 38 h 55"/>
                <a:gd name="T20" fmla="*/ 53 w 58"/>
                <a:gd name="T21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5">
                  <a:moveTo>
                    <a:pt x="53" y="47"/>
                  </a:moveTo>
                  <a:cubicBezTo>
                    <a:pt x="54" y="49"/>
                    <a:pt x="55" y="50"/>
                    <a:pt x="57" y="52"/>
                  </a:cubicBezTo>
                  <a:cubicBezTo>
                    <a:pt x="58" y="54"/>
                    <a:pt x="58" y="55"/>
                    <a:pt x="55" y="55"/>
                  </a:cubicBezTo>
                  <a:cubicBezTo>
                    <a:pt x="55" y="55"/>
                    <a:pt x="54" y="55"/>
                    <a:pt x="54" y="55"/>
                  </a:cubicBezTo>
                  <a:cubicBezTo>
                    <a:pt x="46" y="48"/>
                    <a:pt x="39" y="40"/>
                    <a:pt x="31" y="33"/>
                  </a:cubicBezTo>
                  <a:cubicBezTo>
                    <a:pt x="21" y="23"/>
                    <a:pt x="13" y="13"/>
                    <a:pt x="3" y="4"/>
                  </a:cubicBezTo>
                  <a:cubicBezTo>
                    <a:pt x="1" y="2"/>
                    <a:pt x="0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5" y="11"/>
                    <a:pt x="26" y="21"/>
                    <a:pt x="36" y="31"/>
                  </a:cubicBezTo>
                  <a:cubicBezTo>
                    <a:pt x="40" y="31"/>
                    <a:pt x="42" y="35"/>
                    <a:pt x="44" y="38"/>
                  </a:cubicBezTo>
                  <a:cubicBezTo>
                    <a:pt x="46" y="42"/>
                    <a:pt x="51" y="43"/>
                    <a:pt x="53" y="47"/>
                  </a:cubicBezTo>
                  <a:close/>
                </a:path>
              </a:pathLst>
            </a:custGeom>
            <a:solidFill>
              <a:srgbClr val="EDB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3" name="Freeform 56"/>
            <p:cNvSpPr>
              <a:spLocks/>
            </p:cNvSpPr>
            <p:nvPr/>
          </p:nvSpPr>
          <p:spPr bwMode="auto">
            <a:xfrm>
              <a:off x="7548563" y="3155951"/>
              <a:ext cx="217488" cy="163513"/>
            </a:xfrm>
            <a:custGeom>
              <a:avLst/>
              <a:gdLst>
                <a:gd name="T0" fmla="*/ 2 w 32"/>
                <a:gd name="T1" fmla="*/ 5 h 24"/>
                <a:gd name="T2" fmla="*/ 0 w 32"/>
                <a:gd name="T3" fmla="*/ 3 h 24"/>
                <a:gd name="T4" fmla="*/ 21 w 32"/>
                <a:gd name="T5" fmla="*/ 5 h 24"/>
                <a:gd name="T6" fmla="*/ 30 w 32"/>
                <a:gd name="T7" fmla="*/ 0 h 24"/>
                <a:gd name="T8" fmla="*/ 32 w 32"/>
                <a:gd name="T9" fmla="*/ 24 h 24"/>
                <a:gd name="T10" fmla="*/ 24 w 32"/>
                <a:gd name="T11" fmla="*/ 20 h 24"/>
                <a:gd name="T12" fmla="*/ 1 w 32"/>
                <a:gd name="T13" fmla="*/ 21 h 24"/>
                <a:gd name="T14" fmla="*/ 14 w 32"/>
                <a:gd name="T15" fmla="*/ 16 h 24"/>
                <a:gd name="T16" fmla="*/ 26 w 32"/>
                <a:gd name="T17" fmla="*/ 13 h 24"/>
                <a:gd name="T18" fmla="*/ 11 w 32"/>
                <a:gd name="T19" fmla="*/ 8 h 24"/>
                <a:gd name="T20" fmla="*/ 2 w 32"/>
                <a:gd name="T2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4">
                  <a:moveTo>
                    <a:pt x="2" y="5"/>
                  </a:moveTo>
                  <a:cubicBezTo>
                    <a:pt x="1" y="4"/>
                    <a:pt x="1" y="3"/>
                    <a:pt x="0" y="3"/>
                  </a:cubicBezTo>
                  <a:cubicBezTo>
                    <a:pt x="7" y="2"/>
                    <a:pt x="14" y="3"/>
                    <a:pt x="21" y="5"/>
                  </a:cubicBezTo>
                  <a:cubicBezTo>
                    <a:pt x="26" y="6"/>
                    <a:pt x="29" y="5"/>
                    <a:pt x="30" y="0"/>
                  </a:cubicBezTo>
                  <a:cubicBezTo>
                    <a:pt x="29" y="8"/>
                    <a:pt x="31" y="16"/>
                    <a:pt x="32" y="24"/>
                  </a:cubicBezTo>
                  <a:cubicBezTo>
                    <a:pt x="30" y="21"/>
                    <a:pt x="28" y="20"/>
                    <a:pt x="24" y="20"/>
                  </a:cubicBezTo>
                  <a:cubicBezTo>
                    <a:pt x="17" y="20"/>
                    <a:pt x="10" y="23"/>
                    <a:pt x="1" y="21"/>
                  </a:cubicBezTo>
                  <a:cubicBezTo>
                    <a:pt x="6" y="18"/>
                    <a:pt x="10" y="16"/>
                    <a:pt x="14" y="16"/>
                  </a:cubicBezTo>
                  <a:cubicBezTo>
                    <a:pt x="18" y="14"/>
                    <a:pt x="22" y="12"/>
                    <a:pt x="26" y="13"/>
                  </a:cubicBezTo>
                  <a:cubicBezTo>
                    <a:pt x="21" y="14"/>
                    <a:pt x="17" y="9"/>
                    <a:pt x="11" y="8"/>
                  </a:cubicBezTo>
                  <a:cubicBezTo>
                    <a:pt x="8" y="7"/>
                    <a:pt x="5" y="6"/>
                    <a:pt x="2" y="5"/>
                  </a:cubicBezTo>
                  <a:close/>
                </a:path>
              </a:pathLst>
            </a:custGeom>
            <a:solidFill>
              <a:srgbClr val="E8C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4" name="Freeform 57"/>
            <p:cNvSpPr>
              <a:spLocks/>
            </p:cNvSpPr>
            <p:nvPr/>
          </p:nvSpPr>
          <p:spPr bwMode="auto">
            <a:xfrm>
              <a:off x="7170738" y="1951038"/>
              <a:ext cx="107950" cy="373063"/>
            </a:xfrm>
            <a:custGeom>
              <a:avLst/>
              <a:gdLst>
                <a:gd name="T0" fmla="*/ 11 w 16"/>
                <a:gd name="T1" fmla="*/ 55 h 55"/>
                <a:gd name="T2" fmla="*/ 9 w 16"/>
                <a:gd name="T3" fmla="*/ 54 h 55"/>
                <a:gd name="T4" fmla="*/ 6 w 16"/>
                <a:gd name="T5" fmla="*/ 40 h 55"/>
                <a:gd name="T6" fmla="*/ 3 w 16"/>
                <a:gd name="T7" fmla="*/ 8 h 55"/>
                <a:gd name="T8" fmla="*/ 0 w 16"/>
                <a:gd name="T9" fmla="*/ 0 h 55"/>
                <a:gd name="T10" fmla="*/ 15 w 16"/>
                <a:gd name="T11" fmla="*/ 45 h 55"/>
                <a:gd name="T12" fmla="*/ 11 w 16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5">
                  <a:moveTo>
                    <a:pt x="11" y="55"/>
                  </a:moveTo>
                  <a:cubicBezTo>
                    <a:pt x="10" y="55"/>
                    <a:pt x="10" y="54"/>
                    <a:pt x="9" y="54"/>
                  </a:cubicBezTo>
                  <a:cubicBezTo>
                    <a:pt x="4" y="50"/>
                    <a:pt x="4" y="46"/>
                    <a:pt x="6" y="40"/>
                  </a:cubicBezTo>
                  <a:cubicBezTo>
                    <a:pt x="11" y="29"/>
                    <a:pt x="7" y="1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  <a:cubicBezTo>
                    <a:pt x="10" y="14"/>
                    <a:pt x="16" y="28"/>
                    <a:pt x="15" y="45"/>
                  </a:cubicBezTo>
                  <a:cubicBezTo>
                    <a:pt x="15" y="49"/>
                    <a:pt x="11" y="51"/>
                    <a:pt x="11" y="55"/>
                  </a:cubicBezTo>
                  <a:close/>
                </a:path>
              </a:pathLst>
            </a:custGeom>
            <a:solidFill>
              <a:srgbClr val="E5E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5" name="Freeform 58"/>
            <p:cNvSpPr>
              <a:spLocks/>
            </p:cNvSpPr>
            <p:nvPr/>
          </p:nvSpPr>
          <p:spPr bwMode="auto">
            <a:xfrm>
              <a:off x="6697663" y="2743201"/>
              <a:ext cx="161925" cy="142875"/>
            </a:xfrm>
            <a:custGeom>
              <a:avLst/>
              <a:gdLst>
                <a:gd name="T0" fmla="*/ 9 w 24"/>
                <a:gd name="T1" fmla="*/ 20 h 21"/>
                <a:gd name="T2" fmla="*/ 3 w 24"/>
                <a:gd name="T3" fmla="*/ 5 h 21"/>
                <a:gd name="T4" fmla="*/ 19 w 24"/>
                <a:gd name="T5" fmla="*/ 3 h 21"/>
                <a:gd name="T6" fmla="*/ 14 w 24"/>
                <a:gd name="T7" fmla="*/ 21 h 21"/>
                <a:gd name="T8" fmla="*/ 9 w 24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1">
                  <a:moveTo>
                    <a:pt x="9" y="20"/>
                  </a:moveTo>
                  <a:cubicBezTo>
                    <a:pt x="3" y="16"/>
                    <a:pt x="0" y="10"/>
                    <a:pt x="3" y="5"/>
                  </a:cubicBezTo>
                  <a:cubicBezTo>
                    <a:pt x="5" y="0"/>
                    <a:pt x="10" y="0"/>
                    <a:pt x="19" y="3"/>
                  </a:cubicBezTo>
                  <a:cubicBezTo>
                    <a:pt x="24" y="13"/>
                    <a:pt x="23" y="17"/>
                    <a:pt x="14" y="21"/>
                  </a:cubicBezTo>
                  <a:cubicBezTo>
                    <a:pt x="12" y="21"/>
                    <a:pt x="10" y="21"/>
                    <a:pt x="9" y="20"/>
                  </a:cubicBezTo>
                  <a:close/>
                </a:path>
              </a:pathLst>
            </a:custGeom>
            <a:solidFill>
              <a:srgbClr val="E8A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6" name="Freeform 59"/>
            <p:cNvSpPr>
              <a:spLocks/>
            </p:cNvSpPr>
            <p:nvPr/>
          </p:nvSpPr>
          <p:spPr bwMode="auto">
            <a:xfrm>
              <a:off x="6757988" y="2878138"/>
              <a:ext cx="41275" cy="731838"/>
            </a:xfrm>
            <a:custGeom>
              <a:avLst/>
              <a:gdLst>
                <a:gd name="T0" fmla="*/ 0 w 6"/>
                <a:gd name="T1" fmla="*/ 0 h 108"/>
                <a:gd name="T2" fmla="*/ 4 w 6"/>
                <a:gd name="T3" fmla="*/ 0 h 108"/>
                <a:gd name="T4" fmla="*/ 4 w 6"/>
                <a:gd name="T5" fmla="*/ 6 h 108"/>
                <a:gd name="T6" fmla="*/ 4 w 6"/>
                <a:gd name="T7" fmla="*/ 108 h 108"/>
                <a:gd name="T8" fmla="*/ 2 w 6"/>
                <a:gd name="T9" fmla="*/ 108 h 108"/>
                <a:gd name="T10" fmla="*/ 0 w 6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8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6" y="2"/>
                    <a:pt x="6" y="4"/>
                    <a:pt x="4" y="6"/>
                  </a:cubicBezTo>
                  <a:cubicBezTo>
                    <a:pt x="4" y="40"/>
                    <a:pt x="4" y="74"/>
                    <a:pt x="4" y="108"/>
                  </a:cubicBezTo>
                  <a:cubicBezTo>
                    <a:pt x="4" y="108"/>
                    <a:pt x="3" y="108"/>
                    <a:pt x="2" y="108"/>
                  </a:cubicBezTo>
                  <a:cubicBezTo>
                    <a:pt x="0" y="72"/>
                    <a:pt x="0" y="36"/>
                    <a:pt x="0" y="0"/>
                  </a:cubicBezTo>
                  <a:close/>
                </a:path>
              </a:pathLst>
            </a:custGeom>
            <a:solidFill>
              <a:srgbClr val="8F8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7" name="Freeform 60"/>
            <p:cNvSpPr>
              <a:spLocks/>
            </p:cNvSpPr>
            <p:nvPr/>
          </p:nvSpPr>
          <p:spPr bwMode="auto">
            <a:xfrm>
              <a:off x="5324475" y="1768476"/>
              <a:ext cx="304800" cy="284163"/>
            </a:xfrm>
            <a:custGeom>
              <a:avLst/>
              <a:gdLst>
                <a:gd name="T0" fmla="*/ 45 w 45"/>
                <a:gd name="T1" fmla="*/ 0 h 42"/>
                <a:gd name="T2" fmla="*/ 45 w 45"/>
                <a:gd name="T3" fmla="*/ 31 h 42"/>
                <a:gd name="T4" fmla="*/ 44 w 45"/>
                <a:gd name="T5" fmla="*/ 10 h 42"/>
                <a:gd name="T6" fmla="*/ 37 w 45"/>
                <a:gd name="T7" fmla="*/ 5 h 42"/>
                <a:gd name="T8" fmla="*/ 24 w 45"/>
                <a:gd name="T9" fmla="*/ 20 h 42"/>
                <a:gd name="T10" fmla="*/ 20 w 45"/>
                <a:gd name="T11" fmla="*/ 31 h 42"/>
                <a:gd name="T12" fmla="*/ 0 w 45"/>
                <a:gd name="T13" fmla="*/ 37 h 42"/>
                <a:gd name="T14" fmla="*/ 4 w 45"/>
                <a:gd name="T15" fmla="*/ 36 h 42"/>
                <a:gd name="T16" fmla="*/ 18 w 45"/>
                <a:gd name="T17" fmla="*/ 26 h 42"/>
                <a:gd name="T18" fmla="*/ 45 w 45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2">
                  <a:moveTo>
                    <a:pt x="45" y="0"/>
                  </a:moveTo>
                  <a:cubicBezTo>
                    <a:pt x="45" y="10"/>
                    <a:pt x="45" y="21"/>
                    <a:pt x="45" y="31"/>
                  </a:cubicBezTo>
                  <a:cubicBezTo>
                    <a:pt x="43" y="24"/>
                    <a:pt x="44" y="17"/>
                    <a:pt x="44" y="10"/>
                  </a:cubicBezTo>
                  <a:cubicBezTo>
                    <a:pt x="44" y="3"/>
                    <a:pt x="42" y="3"/>
                    <a:pt x="37" y="5"/>
                  </a:cubicBezTo>
                  <a:cubicBezTo>
                    <a:pt x="30" y="8"/>
                    <a:pt x="25" y="13"/>
                    <a:pt x="24" y="20"/>
                  </a:cubicBezTo>
                  <a:cubicBezTo>
                    <a:pt x="23" y="24"/>
                    <a:pt x="22" y="28"/>
                    <a:pt x="20" y="31"/>
                  </a:cubicBezTo>
                  <a:cubicBezTo>
                    <a:pt x="17" y="40"/>
                    <a:pt x="6" y="42"/>
                    <a:pt x="0" y="37"/>
                  </a:cubicBezTo>
                  <a:cubicBezTo>
                    <a:pt x="1" y="35"/>
                    <a:pt x="2" y="36"/>
                    <a:pt x="4" y="36"/>
                  </a:cubicBezTo>
                  <a:cubicBezTo>
                    <a:pt x="14" y="35"/>
                    <a:pt x="16" y="35"/>
                    <a:pt x="18" y="26"/>
                  </a:cubicBezTo>
                  <a:cubicBezTo>
                    <a:pt x="22" y="10"/>
                    <a:pt x="29" y="1"/>
                    <a:pt x="45" y="0"/>
                  </a:cubicBezTo>
                  <a:close/>
                </a:path>
              </a:pathLst>
            </a:custGeom>
            <a:solidFill>
              <a:srgbClr val="B5C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8" name="Freeform 61"/>
            <p:cNvSpPr>
              <a:spLocks/>
            </p:cNvSpPr>
            <p:nvPr/>
          </p:nvSpPr>
          <p:spPr bwMode="auto">
            <a:xfrm>
              <a:off x="7569200" y="2174876"/>
              <a:ext cx="493713" cy="60325"/>
            </a:xfrm>
            <a:custGeom>
              <a:avLst/>
              <a:gdLst>
                <a:gd name="T0" fmla="*/ 73 w 73"/>
                <a:gd name="T1" fmla="*/ 0 h 9"/>
                <a:gd name="T2" fmla="*/ 73 w 73"/>
                <a:gd name="T3" fmla="*/ 6 h 9"/>
                <a:gd name="T4" fmla="*/ 32 w 73"/>
                <a:gd name="T5" fmla="*/ 9 h 9"/>
                <a:gd name="T6" fmla="*/ 1 w 73"/>
                <a:gd name="T7" fmla="*/ 4 h 9"/>
                <a:gd name="T8" fmla="*/ 0 w 73"/>
                <a:gd name="T9" fmla="*/ 1 h 9"/>
                <a:gd name="T10" fmla="*/ 64 w 73"/>
                <a:gd name="T11" fmla="*/ 3 h 9"/>
                <a:gd name="T12" fmla="*/ 73 w 7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9">
                  <a:moveTo>
                    <a:pt x="73" y="0"/>
                  </a:moveTo>
                  <a:cubicBezTo>
                    <a:pt x="73" y="2"/>
                    <a:pt x="73" y="4"/>
                    <a:pt x="73" y="6"/>
                  </a:cubicBezTo>
                  <a:cubicBezTo>
                    <a:pt x="59" y="5"/>
                    <a:pt x="46" y="9"/>
                    <a:pt x="32" y="9"/>
                  </a:cubicBezTo>
                  <a:cubicBezTo>
                    <a:pt x="21" y="8"/>
                    <a:pt x="11" y="5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22" y="6"/>
                    <a:pt x="43" y="6"/>
                    <a:pt x="64" y="3"/>
                  </a:cubicBezTo>
                  <a:cubicBezTo>
                    <a:pt x="67" y="3"/>
                    <a:pt x="70" y="1"/>
                    <a:pt x="73" y="0"/>
                  </a:cubicBezTo>
                  <a:close/>
                </a:path>
              </a:pathLst>
            </a:custGeom>
            <a:solidFill>
              <a:srgbClr val="F3A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9" name="Freeform 62"/>
            <p:cNvSpPr>
              <a:spLocks/>
            </p:cNvSpPr>
            <p:nvPr/>
          </p:nvSpPr>
          <p:spPr bwMode="auto">
            <a:xfrm>
              <a:off x="4243388" y="4281488"/>
              <a:ext cx="696913" cy="87313"/>
            </a:xfrm>
            <a:custGeom>
              <a:avLst/>
              <a:gdLst>
                <a:gd name="T0" fmla="*/ 103 w 103"/>
                <a:gd name="T1" fmla="*/ 1 h 13"/>
                <a:gd name="T2" fmla="*/ 100 w 103"/>
                <a:gd name="T3" fmla="*/ 3 h 13"/>
                <a:gd name="T4" fmla="*/ 28 w 103"/>
                <a:gd name="T5" fmla="*/ 10 h 13"/>
                <a:gd name="T6" fmla="*/ 8 w 103"/>
                <a:gd name="T7" fmla="*/ 11 h 13"/>
                <a:gd name="T8" fmla="*/ 0 w 103"/>
                <a:gd name="T9" fmla="*/ 10 h 13"/>
                <a:gd name="T10" fmla="*/ 44 w 103"/>
                <a:gd name="T11" fmla="*/ 4 h 13"/>
                <a:gd name="T12" fmla="*/ 93 w 103"/>
                <a:gd name="T13" fmla="*/ 0 h 13"/>
                <a:gd name="T14" fmla="*/ 103 w 103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3">
                  <a:moveTo>
                    <a:pt x="103" y="1"/>
                  </a:moveTo>
                  <a:cubicBezTo>
                    <a:pt x="102" y="2"/>
                    <a:pt x="101" y="2"/>
                    <a:pt x="100" y="3"/>
                  </a:cubicBezTo>
                  <a:cubicBezTo>
                    <a:pt x="76" y="4"/>
                    <a:pt x="52" y="7"/>
                    <a:pt x="28" y="10"/>
                  </a:cubicBezTo>
                  <a:cubicBezTo>
                    <a:pt x="21" y="10"/>
                    <a:pt x="14" y="13"/>
                    <a:pt x="8" y="11"/>
                  </a:cubicBezTo>
                  <a:cubicBezTo>
                    <a:pt x="6" y="9"/>
                    <a:pt x="3" y="10"/>
                    <a:pt x="0" y="10"/>
                  </a:cubicBezTo>
                  <a:cubicBezTo>
                    <a:pt x="15" y="6"/>
                    <a:pt x="29" y="6"/>
                    <a:pt x="44" y="4"/>
                  </a:cubicBezTo>
                  <a:cubicBezTo>
                    <a:pt x="60" y="2"/>
                    <a:pt x="77" y="0"/>
                    <a:pt x="93" y="0"/>
                  </a:cubicBezTo>
                  <a:cubicBezTo>
                    <a:pt x="97" y="0"/>
                    <a:pt x="100" y="0"/>
                    <a:pt x="103" y="1"/>
                  </a:cubicBezTo>
                  <a:close/>
                </a:path>
              </a:pathLst>
            </a:custGeom>
            <a:solidFill>
              <a:srgbClr val="8C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0" name="Freeform 63"/>
            <p:cNvSpPr>
              <a:spLocks/>
            </p:cNvSpPr>
            <p:nvPr/>
          </p:nvSpPr>
          <p:spPr bwMode="auto">
            <a:xfrm>
              <a:off x="6961188" y="2757488"/>
              <a:ext cx="68263" cy="304800"/>
            </a:xfrm>
            <a:custGeom>
              <a:avLst/>
              <a:gdLst>
                <a:gd name="T0" fmla="*/ 1 w 10"/>
                <a:gd name="T1" fmla="*/ 36 h 45"/>
                <a:gd name="T2" fmla="*/ 2 w 10"/>
                <a:gd name="T3" fmla="*/ 1 h 45"/>
                <a:gd name="T4" fmla="*/ 3 w 10"/>
                <a:gd name="T5" fmla="*/ 0 h 45"/>
                <a:gd name="T6" fmla="*/ 9 w 10"/>
                <a:gd name="T7" fmla="*/ 3 h 45"/>
                <a:gd name="T8" fmla="*/ 8 w 10"/>
                <a:gd name="T9" fmla="*/ 10 h 45"/>
                <a:gd name="T10" fmla="*/ 5 w 10"/>
                <a:gd name="T11" fmla="*/ 18 h 45"/>
                <a:gd name="T12" fmla="*/ 6 w 10"/>
                <a:gd name="T13" fmla="*/ 41 h 45"/>
                <a:gd name="T14" fmla="*/ 4 w 10"/>
                <a:gd name="T15" fmla="*/ 44 h 45"/>
                <a:gd name="T16" fmla="*/ 1 w 10"/>
                <a:gd name="T17" fmla="*/ 42 h 45"/>
                <a:gd name="T18" fmla="*/ 1 w 10"/>
                <a:gd name="T1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5">
                  <a:moveTo>
                    <a:pt x="1" y="36"/>
                  </a:moveTo>
                  <a:cubicBezTo>
                    <a:pt x="1" y="24"/>
                    <a:pt x="0" y="13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6" y="0"/>
                    <a:pt x="8" y="0"/>
                    <a:pt x="9" y="3"/>
                  </a:cubicBezTo>
                  <a:cubicBezTo>
                    <a:pt x="9" y="5"/>
                    <a:pt x="10" y="9"/>
                    <a:pt x="8" y="10"/>
                  </a:cubicBezTo>
                  <a:cubicBezTo>
                    <a:pt x="4" y="12"/>
                    <a:pt x="5" y="15"/>
                    <a:pt x="5" y="18"/>
                  </a:cubicBezTo>
                  <a:cubicBezTo>
                    <a:pt x="5" y="25"/>
                    <a:pt x="6" y="33"/>
                    <a:pt x="6" y="41"/>
                  </a:cubicBezTo>
                  <a:cubicBezTo>
                    <a:pt x="7" y="43"/>
                    <a:pt x="7" y="44"/>
                    <a:pt x="4" y="44"/>
                  </a:cubicBezTo>
                  <a:cubicBezTo>
                    <a:pt x="2" y="45"/>
                    <a:pt x="1" y="44"/>
                    <a:pt x="1" y="42"/>
                  </a:cubicBezTo>
                  <a:cubicBezTo>
                    <a:pt x="1" y="40"/>
                    <a:pt x="1" y="38"/>
                    <a:pt x="1" y="36"/>
                  </a:cubicBezTo>
                  <a:close/>
                </a:path>
              </a:pathLst>
            </a:custGeom>
            <a:solidFill>
              <a:srgbClr val="D566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1" name="Freeform 64"/>
            <p:cNvSpPr>
              <a:spLocks/>
            </p:cNvSpPr>
            <p:nvPr/>
          </p:nvSpPr>
          <p:spPr bwMode="auto">
            <a:xfrm>
              <a:off x="7569200" y="2295526"/>
              <a:ext cx="493713" cy="68263"/>
            </a:xfrm>
            <a:custGeom>
              <a:avLst/>
              <a:gdLst>
                <a:gd name="T0" fmla="*/ 73 w 73"/>
                <a:gd name="T1" fmla="*/ 2 h 10"/>
                <a:gd name="T2" fmla="*/ 73 w 73"/>
                <a:gd name="T3" fmla="*/ 7 h 10"/>
                <a:gd name="T4" fmla="*/ 49 w 73"/>
                <a:gd name="T5" fmla="*/ 9 h 10"/>
                <a:gd name="T6" fmla="*/ 8 w 73"/>
                <a:gd name="T7" fmla="*/ 6 h 10"/>
                <a:gd name="T8" fmla="*/ 0 w 73"/>
                <a:gd name="T9" fmla="*/ 5 h 10"/>
                <a:gd name="T10" fmla="*/ 0 w 73"/>
                <a:gd name="T11" fmla="*/ 0 h 10"/>
                <a:gd name="T12" fmla="*/ 73 w 7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0">
                  <a:moveTo>
                    <a:pt x="73" y="2"/>
                  </a:moveTo>
                  <a:cubicBezTo>
                    <a:pt x="73" y="3"/>
                    <a:pt x="73" y="5"/>
                    <a:pt x="73" y="7"/>
                  </a:cubicBezTo>
                  <a:cubicBezTo>
                    <a:pt x="65" y="5"/>
                    <a:pt x="57" y="9"/>
                    <a:pt x="49" y="9"/>
                  </a:cubicBezTo>
                  <a:cubicBezTo>
                    <a:pt x="35" y="10"/>
                    <a:pt x="22" y="9"/>
                    <a:pt x="8" y="6"/>
                  </a:cubicBezTo>
                  <a:cubicBezTo>
                    <a:pt x="6" y="5"/>
                    <a:pt x="3" y="6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24" y="9"/>
                    <a:pt x="48" y="9"/>
                    <a:pt x="73" y="2"/>
                  </a:cubicBezTo>
                  <a:close/>
                </a:path>
              </a:pathLst>
            </a:custGeom>
            <a:solidFill>
              <a:srgbClr val="F3A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2" name="Freeform 65"/>
            <p:cNvSpPr>
              <a:spLocks/>
            </p:cNvSpPr>
            <p:nvPr/>
          </p:nvSpPr>
          <p:spPr bwMode="auto">
            <a:xfrm>
              <a:off x="4405313" y="1951038"/>
              <a:ext cx="581025" cy="20638"/>
            </a:xfrm>
            <a:custGeom>
              <a:avLst/>
              <a:gdLst>
                <a:gd name="T0" fmla="*/ 0 w 86"/>
                <a:gd name="T1" fmla="*/ 0 h 3"/>
                <a:gd name="T2" fmla="*/ 86 w 86"/>
                <a:gd name="T3" fmla="*/ 0 h 3"/>
                <a:gd name="T4" fmla="*/ 86 w 86"/>
                <a:gd name="T5" fmla="*/ 3 h 3"/>
                <a:gd name="T6" fmla="*/ 0 w 86"/>
                <a:gd name="T7" fmla="*/ 3 h 3"/>
                <a:gd name="T8" fmla="*/ 0 w 8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">
                  <a:moveTo>
                    <a:pt x="0" y="0"/>
                  </a:moveTo>
                  <a:cubicBezTo>
                    <a:pt x="29" y="0"/>
                    <a:pt x="57" y="0"/>
                    <a:pt x="86" y="0"/>
                  </a:cubicBezTo>
                  <a:cubicBezTo>
                    <a:pt x="86" y="1"/>
                    <a:pt x="86" y="2"/>
                    <a:pt x="86" y="3"/>
                  </a:cubicBezTo>
                  <a:cubicBezTo>
                    <a:pt x="57" y="1"/>
                    <a:pt x="29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6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3" name="Freeform 66"/>
            <p:cNvSpPr>
              <a:spLocks/>
            </p:cNvSpPr>
            <p:nvPr/>
          </p:nvSpPr>
          <p:spPr bwMode="auto">
            <a:xfrm>
              <a:off x="8678863" y="3441701"/>
              <a:ext cx="195263" cy="101600"/>
            </a:xfrm>
            <a:custGeom>
              <a:avLst/>
              <a:gdLst>
                <a:gd name="T0" fmla="*/ 0 w 29"/>
                <a:gd name="T1" fmla="*/ 9 h 15"/>
                <a:gd name="T2" fmla="*/ 15 w 29"/>
                <a:gd name="T3" fmla="*/ 7 h 15"/>
                <a:gd name="T4" fmla="*/ 22 w 29"/>
                <a:gd name="T5" fmla="*/ 0 h 15"/>
                <a:gd name="T6" fmla="*/ 23 w 29"/>
                <a:gd name="T7" fmla="*/ 11 h 15"/>
                <a:gd name="T8" fmla="*/ 0 w 29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0" y="9"/>
                  </a:moveTo>
                  <a:cubicBezTo>
                    <a:pt x="5" y="8"/>
                    <a:pt x="10" y="8"/>
                    <a:pt x="15" y="7"/>
                  </a:cubicBezTo>
                  <a:cubicBezTo>
                    <a:pt x="19" y="7"/>
                    <a:pt x="20" y="3"/>
                    <a:pt x="22" y="0"/>
                  </a:cubicBezTo>
                  <a:cubicBezTo>
                    <a:pt x="28" y="4"/>
                    <a:pt x="29" y="7"/>
                    <a:pt x="23" y="11"/>
                  </a:cubicBezTo>
                  <a:cubicBezTo>
                    <a:pt x="17" y="15"/>
                    <a:pt x="7" y="14"/>
                    <a:pt x="0" y="9"/>
                  </a:cubicBezTo>
                  <a:close/>
                </a:path>
              </a:pathLst>
            </a:custGeom>
            <a:solidFill>
              <a:srgbClr val="EDE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4" name="Freeform 67"/>
            <p:cNvSpPr>
              <a:spLocks/>
            </p:cNvSpPr>
            <p:nvPr/>
          </p:nvSpPr>
          <p:spPr bwMode="auto">
            <a:xfrm>
              <a:off x="4994275" y="2193926"/>
              <a:ext cx="338138" cy="101600"/>
            </a:xfrm>
            <a:custGeom>
              <a:avLst/>
              <a:gdLst>
                <a:gd name="T0" fmla="*/ 8 w 50"/>
                <a:gd name="T1" fmla="*/ 4 h 15"/>
                <a:gd name="T2" fmla="*/ 0 w 50"/>
                <a:gd name="T3" fmla="*/ 3 h 15"/>
                <a:gd name="T4" fmla="*/ 3 w 50"/>
                <a:gd name="T5" fmla="*/ 0 h 15"/>
                <a:gd name="T6" fmla="*/ 15 w 50"/>
                <a:gd name="T7" fmla="*/ 4 h 15"/>
                <a:gd name="T8" fmla="*/ 46 w 50"/>
                <a:gd name="T9" fmla="*/ 6 h 15"/>
                <a:gd name="T10" fmla="*/ 50 w 50"/>
                <a:gd name="T11" fmla="*/ 6 h 15"/>
                <a:gd name="T12" fmla="*/ 29 w 50"/>
                <a:gd name="T13" fmla="*/ 14 h 15"/>
                <a:gd name="T14" fmla="*/ 8 w 50"/>
                <a:gd name="T15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5">
                  <a:moveTo>
                    <a:pt x="8" y="4"/>
                  </a:moveTo>
                  <a:cubicBezTo>
                    <a:pt x="6" y="2"/>
                    <a:pt x="3" y="3"/>
                    <a:pt x="0" y="3"/>
                  </a:cubicBezTo>
                  <a:cubicBezTo>
                    <a:pt x="0" y="1"/>
                    <a:pt x="2" y="2"/>
                    <a:pt x="3" y="0"/>
                  </a:cubicBezTo>
                  <a:cubicBezTo>
                    <a:pt x="7" y="0"/>
                    <a:pt x="11" y="1"/>
                    <a:pt x="15" y="4"/>
                  </a:cubicBezTo>
                  <a:cubicBezTo>
                    <a:pt x="25" y="10"/>
                    <a:pt x="35" y="14"/>
                    <a:pt x="46" y="6"/>
                  </a:cubicBezTo>
                  <a:cubicBezTo>
                    <a:pt x="47" y="6"/>
                    <a:pt x="49" y="5"/>
                    <a:pt x="50" y="6"/>
                  </a:cubicBezTo>
                  <a:cubicBezTo>
                    <a:pt x="46" y="12"/>
                    <a:pt x="38" y="15"/>
                    <a:pt x="29" y="14"/>
                  </a:cubicBezTo>
                  <a:cubicBezTo>
                    <a:pt x="21" y="12"/>
                    <a:pt x="15" y="8"/>
                    <a:pt x="8" y="4"/>
                  </a:cubicBezTo>
                  <a:close/>
                </a:path>
              </a:pathLst>
            </a:custGeom>
            <a:solidFill>
              <a:srgbClr val="C88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5" name="Freeform 68"/>
            <p:cNvSpPr>
              <a:spLocks/>
            </p:cNvSpPr>
            <p:nvPr/>
          </p:nvSpPr>
          <p:spPr bwMode="auto">
            <a:xfrm>
              <a:off x="6500813" y="1584326"/>
              <a:ext cx="95250" cy="95250"/>
            </a:xfrm>
            <a:custGeom>
              <a:avLst/>
              <a:gdLst>
                <a:gd name="T0" fmla="*/ 9 w 14"/>
                <a:gd name="T1" fmla="*/ 14 h 14"/>
                <a:gd name="T2" fmla="*/ 6 w 14"/>
                <a:gd name="T3" fmla="*/ 13 h 14"/>
                <a:gd name="T4" fmla="*/ 1 w 14"/>
                <a:gd name="T5" fmla="*/ 5 h 14"/>
                <a:gd name="T6" fmla="*/ 8 w 14"/>
                <a:gd name="T7" fmla="*/ 1 h 14"/>
                <a:gd name="T8" fmla="*/ 13 w 14"/>
                <a:gd name="T9" fmla="*/ 9 h 14"/>
                <a:gd name="T10" fmla="*/ 12 w 14"/>
                <a:gd name="T11" fmla="*/ 12 h 14"/>
                <a:gd name="T12" fmla="*/ 9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9" y="14"/>
                  </a:moveTo>
                  <a:cubicBezTo>
                    <a:pt x="8" y="14"/>
                    <a:pt x="7" y="13"/>
                    <a:pt x="6" y="13"/>
                  </a:cubicBezTo>
                  <a:cubicBezTo>
                    <a:pt x="1" y="12"/>
                    <a:pt x="0" y="10"/>
                    <a:pt x="1" y="5"/>
                  </a:cubicBezTo>
                  <a:cubicBezTo>
                    <a:pt x="1" y="1"/>
                    <a:pt x="4" y="0"/>
                    <a:pt x="8" y="1"/>
                  </a:cubicBezTo>
                  <a:cubicBezTo>
                    <a:pt x="13" y="1"/>
                    <a:pt x="14" y="4"/>
                    <a:pt x="13" y="9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3"/>
                    <a:pt x="11" y="14"/>
                    <a:pt x="9" y="14"/>
                  </a:cubicBezTo>
                  <a:close/>
                </a:path>
              </a:pathLst>
            </a:custGeom>
            <a:solidFill>
              <a:srgbClr val="6AB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6" name="Freeform 69"/>
            <p:cNvSpPr>
              <a:spLocks/>
            </p:cNvSpPr>
            <p:nvPr/>
          </p:nvSpPr>
          <p:spPr bwMode="auto">
            <a:xfrm>
              <a:off x="6954838" y="1584326"/>
              <a:ext cx="101600" cy="95250"/>
            </a:xfrm>
            <a:custGeom>
              <a:avLst/>
              <a:gdLst>
                <a:gd name="T0" fmla="*/ 4 w 15"/>
                <a:gd name="T1" fmla="*/ 13 h 14"/>
                <a:gd name="T2" fmla="*/ 6 w 15"/>
                <a:gd name="T3" fmla="*/ 1 h 14"/>
                <a:gd name="T4" fmla="*/ 14 w 15"/>
                <a:gd name="T5" fmla="*/ 5 h 14"/>
                <a:gd name="T6" fmla="*/ 7 w 15"/>
                <a:gd name="T7" fmla="*/ 14 h 14"/>
                <a:gd name="T8" fmla="*/ 4 w 15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4" y="13"/>
                  </a:moveTo>
                  <a:cubicBezTo>
                    <a:pt x="3" y="9"/>
                    <a:pt x="0" y="4"/>
                    <a:pt x="6" y="1"/>
                  </a:cubicBezTo>
                  <a:cubicBezTo>
                    <a:pt x="9" y="0"/>
                    <a:pt x="13" y="0"/>
                    <a:pt x="14" y="5"/>
                  </a:cubicBezTo>
                  <a:cubicBezTo>
                    <a:pt x="15" y="10"/>
                    <a:pt x="13" y="13"/>
                    <a:pt x="7" y="14"/>
                  </a:cubicBezTo>
                  <a:cubicBezTo>
                    <a:pt x="6" y="14"/>
                    <a:pt x="5" y="14"/>
                    <a:pt x="4" y="13"/>
                  </a:cubicBezTo>
                  <a:close/>
                </a:path>
              </a:pathLst>
            </a:custGeom>
            <a:solidFill>
              <a:srgbClr val="E7C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7" name="Freeform 70"/>
            <p:cNvSpPr>
              <a:spLocks/>
            </p:cNvSpPr>
            <p:nvPr/>
          </p:nvSpPr>
          <p:spPr bwMode="auto">
            <a:xfrm>
              <a:off x="6745288" y="1550988"/>
              <a:ext cx="87313" cy="87313"/>
            </a:xfrm>
            <a:custGeom>
              <a:avLst/>
              <a:gdLst>
                <a:gd name="T0" fmla="*/ 5 w 13"/>
                <a:gd name="T1" fmla="*/ 13 h 13"/>
                <a:gd name="T2" fmla="*/ 1 w 13"/>
                <a:gd name="T3" fmla="*/ 4 h 13"/>
                <a:gd name="T4" fmla="*/ 5 w 13"/>
                <a:gd name="T5" fmla="*/ 0 h 13"/>
                <a:gd name="T6" fmla="*/ 12 w 13"/>
                <a:gd name="T7" fmla="*/ 3 h 13"/>
                <a:gd name="T8" fmla="*/ 8 w 13"/>
                <a:gd name="T9" fmla="*/ 13 h 13"/>
                <a:gd name="T10" fmla="*/ 5 w 1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5" y="13"/>
                  </a:moveTo>
                  <a:cubicBezTo>
                    <a:pt x="1" y="11"/>
                    <a:pt x="0" y="7"/>
                    <a:pt x="1" y="4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8" y="0"/>
                    <a:pt x="11" y="0"/>
                    <a:pt x="12" y="3"/>
                  </a:cubicBezTo>
                  <a:cubicBezTo>
                    <a:pt x="13" y="7"/>
                    <a:pt x="13" y="11"/>
                    <a:pt x="8" y="13"/>
                  </a:cubicBezTo>
                  <a:cubicBezTo>
                    <a:pt x="7" y="13"/>
                    <a:pt x="6" y="13"/>
                    <a:pt x="5" y="13"/>
                  </a:cubicBezTo>
                  <a:close/>
                </a:path>
              </a:pathLst>
            </a:custGeom>
            <a:solidFill>
              <a:srgbClr val="DC7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8" name="Freeform 71"/>
            <p:cNvSpPr>
              <a:spLocks/>
            </p:cNvSpPr>
            <p:nvPr/>
          </p:nvSpPr>
          <p:spPr bwMode="auto">
            <a:xfrm>
              <a:off x="4019550" y="2952751"/>
              <a:ext cx="95250" cy="88900"/>
            </a:xfrm>
            <a:custGeom>
              <a:avLst/>
              <a:gdLst>
                <a:gd name="T0" fmla="*/ 9 w 14"/>
                <a:gd name="T1" fmla="*/ 13 h 13"/>
                <a:gd name="T2" fmla="*/ 3 w 14"/>
                <a:gd name="T3" fmla="*/ 7 h 13"/>
                <a:gd name="T4" fmla="*/ 2 w 14"/>
                <a:gd name="T5" fmla="*/ 2 h 13"/>
                <a:gd name="T6" fmla="*/ 9 w 14"/>
                <a:gd name="T7" fmla="*/ 2 h 13"/>
                <a:gd name="T8" fmla="*/ 14 w 14"/>
                <a:gd name="T9" fmla="*/ 10 h 13"/>
                <a:gd name="T10" fmla="*/ 9 w 1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9" y="13"/>
                  </a:moveTo>
                  <a:cubicBezTo>
                    <a:pt x="7" y="11"/>
                    <a:pt x="5" y="9"/>
                    <a:pt x="3" y="7"/>
                  </a:cubicBezTo>
                  <a:cubicBezTo>
                    <a:pt x="2" y="6"/>
                    <a:pt x="0" y="4"/>
                    <a:pt x="2" y="2"/>
                  </a:cubicBezTo>
                  <a:cubicBezTo>
                    <a:pt x="4" y="0"/>
                    <a:pt x="6" y="0"/>
                    <a:pt x="9" y="2"/>
                  </a:cubicBezTo>
                  <a:cubicBezTo>
                    <a:pt x="12" y="4"/>
                    <a:pt x="13" y="7"/>
                    <a:pt x="14" y="10"/>
                  </a:cubicBezTo>
                  <a:cubicBezTo>
                    <a:pt x="11" y="8"/>
                    <a:pt x="9" y="8"/>
                    <a:pt x="9" y="13"/>
                  </a:cubicBezTo>
                  <a:close/>
                </a:path>
              </a:pathLst>
            </a:custGeom>
            <a:solidFill>
              <a:srgbClr val="E2E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9" name="Freeform 72"/>
            <p:cNvSpPr>
              <a:spLocks/>
            </p:cNvSpPr>
            <p:nvPr/>
          </p:nvSpPr>
          <p:spPr bwMode="auto">
            <a:xfrm>
              <a:off x="7623175" y="3211513"/>
              <a:ext cx="115888" cy="53975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5 h 8"/>
                <a:gd name="T4" fmla="*/ 3 w 17"/>
                <a:gd name="T5" fmla="*/ 8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6" y="0"/>
                    <a:pt x="11" y="2"/>
                    <a:pt x="17" y="5"/>
                  </a:cubicBezTo>
                  <a:cubicBezTo>
                    <a:pt x="12" y="7"/>
                    <a:pt x="8" y="8"/>
                    <a:pt x="3" y="8"/>
                  </a:cubicBezTo>
                  <a:cubicBezTo>
                    <a:pt x="8" y="3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F3E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0" name="Freeform 73"/>
            <p:cNvSpPr>
              <a:spLocks/>
            </p:cNvSpPr>
            <p:nvPr/>
          </p:nvSpPr>
          <p:spPr bwMode="auto">
            <a:xfrm>
              <a:off x="6913563" y="1673226"/>
              <a:ext cx="87313" cy="134938"/>
            </a:xfrm>
            <a:custGeom>
              <a:avLst/>
              <a:gdLst>
                <a:gd name="T0" fmla="*/ 10 w 13"/>
                <a:gd name="T1" fmla="*/ 0 h 20"/>
                <a:gd name="T2" fmla="*/ 13 w 13"/>
                <a:gd name="T3" fmla="*/ 1 h 20"/>
                <a:gd name="T4" fmla="*/ 6 w 13"/>
                <a:gd name="T5" fmla="*/ 14 h 20"/>
                <a:gd name="T6" fmla="*/ 2 w 13"/>
                <a:gd name="T7" fmla="*/ 20 h 20"/>
                <a:gd name="T8" fmla="*/ 3 w 13"/>
                <a:gd name="T9" fmla="*/ 13 h 20"/>
                <a:gd name="T10" fmla="*/ 10 w 13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10" y="0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1" y="5"/>
                    <a:pt x="8" y="9"/>
                    <a:pt x="6" y="14"/>
                  </a:cubicBezTo>
                  <a:cubicBezTo>
                    <a:pt x="5" y="16"/>
                    <a:pt x="3" y="18"/>
                    <a:pt x="2" y="20"/>
                  </a:cubicBezTo>
                  <a:cubicBezTo>
                    <a:pt x="0" y="17"/>
                    <a:pt x="3" y="16"/>
                    <a:pt x="3" y="13"/>
                  </a:cubicBezTo>
                  <a:cubicBezTo>
                    <a:pt x="5" y="9"/>
                    <a:pt x="8" y="4"/>
                    <a:pt x="10" y="0"/>
                  </a:cubicBezTo>
                  <a:close/>
                </a:path>
              </a:pathLst>
            </a:custGeom>
            <a:solidFill>
              <a:srgbClr val="A5B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1" name="Freeform 74"/>
            <p:cNvSpPr>
              <a:spLocks/>
            </p:cNvSpPr>
            <p:nvPr/>
          </p:nvSpPr>
          <p:spPr bwMode="auto">
            <a:xfrm>
              <a:off x="6778625" y="1625601"/>
              <a:ext cx="20638" cy="142875"/>
            </a:xfrm>
            <a:custGeom>
              <a:avLst/>
              <a:gdLst>
                <a:gd name="T0" fmla="*/ 0 w 3"/>
                <a:gd name="T1" fmla="*/ 2 h 21"/>
                <a:gd name="T2" fmla="*/ 3 w 3"/>
                <a:gd name="T3" fmla="*/ 2 h 21"/>
                <a:gd name="T4" fmla="*/ 3 w 3"/>
                <a:gd name="T5" fmla="*/ 19 h 21"/>
                <a:gd name="T6" fmla="*/ 0 w 3"/>
                <a:gd name="T7" fmla="*/ 19 h 21"/>
                <a:gd name="T8" fmla="*/ 0 w 3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1">
                  <a:moveTo>
                    <a:pt x="0" y="2"/>
                  </a:moveTo>
                  <a:cubicBezTo>
                    <a:pt x="1" y="0"/>
                    <a:pt x="2" y="0"/>
                    <a:pt x="3" y="2"/>
                  </a:cubicBezTo>
                  <a:cubicBezTo>
                    <a:pt x="3" y="7"/>
                    <a:pt x="3" y="13"/>
                    <a:pt x="3" y="19"/>
                  </a:cubicBezTo>
                  <a:cubicBezTo>
                    <a:pt x="2" y="21"/>
                    <a:pt x="1" y="21"/>
                    <a:pt x="0" y="19"/>
                  </a:cubicBezTo>
                  <a:cubicBezTo>
                    <a:pt x="0" y="13"/>
                    <a:pt x="0" y="7"/>
                    <a:pt x="0" y="2"/>
                  </a:cubicBezTo>
                  <a:close/>
                </a:path>
              </a:pathLst>
            </a:custGeom>
            <a:solidFill>
              <a:srgbClr val="A7A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2" name="Freeform 75"/>
            <p:cNvSpPr>
              <a:spLocks/>
            </p:cNvSpPr>
            <p:nvPr/>
          </p:nvSpPr>
          <p:spPr bwMode="auto">
            <a:xfrm>
              <a:off x="6562725" y="1666876"/>
              <a:ext cx="66675" cy="107950"/>
            </a:xfrm>
            <a:custGeom>
              <a:avLst/>
              <a:gdLst>
                <a:gd name="T0" fmla="*/ 0 w 10"/>
                <a:gd name="T1" fmla="*/ 2 h 16"/>
                <a:gd name="T2" fmla="*/ 3 w 10"/>
                <a:gd name="T3" fmla="*/ 0 h 16"/>
                <a:gd name="T4" fmla="*/ 10 w 10"/>
                <a:gd name="T5" fmla="*/ 15 h 16"/>
                <a:gd name="T6" fmla="*/ 9 w 10"/>
                <a:gd name="T7" fmla="*/ 16 h 16"/>
                <a:gd name="T8" fmla="*/ 0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5" y="5"/>
                    <a:pt x="8" y="10"/>
                    <a:pt x="10" y="15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6" y="11"/>
                    <a:pt x="3" y="7"/>
                    <a:pt x="0" y="2"/>
                  </a:cubicBezTo>
                  <a:close/>
                </a:path>
              </a:pathLst>
            </a:custGeom>
            <a:solidFill>
              <a:srgbClr val="A3A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3" name="Freeform 76"/>
            <p:cNvSpPr>
              <a:spLocks/>
            </p:cNvSpPr>
            <p:nvPr/>
          </p:nvSpPr>
          <p:spPr bwMode="auto">
            <a:xfrm>
              <a:off x="3513138" y="4179888"/>
              <a:ext cx="26988" cy="161925"/>
            </a:xfrm>
            <a:custGeom>
              <a:avLst/>
              <a:gdLst>
                <a:gd name="T0" fmla="*/ 1 w 4"/>
                <a:gd name="T1" fmla="*/ 24 h 24"/>
                <a:gd name="T2" fmla="*/ 0 w 4"/>
                <a:gd name="T3" fmla="*/ 24 h 24"/>
                <a:gd name="T4" fmla="*/ 2 w 4"/>
                <a:gd name="T5" fmla="*/ 0 h 24"/>
                <a:gd name="T6" fmla="*/ 1 w 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4">
                  <a:moveTo>
                    <a:pt x="1" y="24"/>
                  </a:moveTo>
                  <a:cubicBezTo>
                    <a:pt x="1" y="24"/>
                    <a:pt x="0" y="24"/>
                    <a:pt x="0" y="24"/>
                  </a:cubicBezTo>
                  <a:cubicBezTo>
                    <a:pt x="0" y="16"/>
                    <a:pt x="1" y="8"/>
                    <a:pt x="2" y="0"/>
                  </a:cubicBezTo>
                  <a:cubicBezTo>
                    <a:pt x="4" y="8"/>
                    <a:pt x="1" y="16"/>
                    <a:pt x="1" y="24"/>
                  </a:cubicBezTo>
                  <a:close/>
                </a:path>
              </a:pathLst>
            </a:custGeom>
            <a:solidFill>
              <a:srgbClr val="B3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4" name="Freeform 77"/>
            <p:cNvSpPr>
              <a:spLocks/>
            </p:cNvSpPr>
            <p:nvPr/>
          </p:nvSpPr>
          <p:spPr bwMode="auto">
            <a:xfrm>
              <a:off x="8353425" y="2940051"/>
              <a:ext cx="74613" cy="95250"/>
            </a:xfrm>
            <a:custGeom>
              <a:avLst/>
              <a:gdLst>
                <a:gd name="T0" fmla="*/ 11 w 11"/>
                <a:gd name="T1" fmla="*/ 14 h 14"/>
                <a:gd name="T2" fmla="*/ 0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8" y="9"/>
                    <a:pt x="1" y="6"/>
                    <a:pt x="0" y="0"/>
                  </a:cubicBezTo>
                  <a:cubicBezTo>
                    <a:pt x="4" y="4"/>
                    <a:pt x="9" y="7"/>
                    <a:pt x="11" y="14"/>
                  </a:cubicBezTo>
                  <a:close/>
                </a:path>
              </a:pathLst>
            </a:custGeom>
            <a:solidFill>
              <a:srgbClr val="ED8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5" name="Freeform 78"/>
            <p:cNvSpPr>
              <a:spLocks/>
            </p:cNvSpPr>
            <p:nvPr/>
          </p:nvSpPr>
          <p:spPr bwMode="auto">
            <a:xfrm>
              <a:off x="7434263" y="3460751"/>
              <a:ext cx="20638" cy="95250"/>
            </a:xfrm>
            <a:custGeom>
              <a:avLst/>
              <a:gdLst>
                <a:gd name="T0" fmla="*/ 1 w 3"/>
                <a:gd name="T1" fmla="*/ 14 h 14"/>
                <a:gd name="T2" fmla="*/ 2 w 3"/>
                <a:gd name="T3" fmla="*/ 0 h 14"/>
                <a:gd name="T4" fmla="*/ 1 w 3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1" y="14"/>
                  </a:moveTo>
                  <a:cubicBezTo>
                    <a:pt x="1" y="9"/>
                    <a:pt x="0" y="5"/>
                    <a:pt x="2" y="0"/>
                  </a:cubicBezTo>
                  <a:cubicBezTo>
                    <a:pt x="2" y="5"/>
                    <a:pt x="3" y="9"/>
                    <a:pt x="1" y="14"/>
                  </a:cubicBezTo>
                  <a:close/>
                </a:path>
              </a:pathLst>
            </a:custGeom>
            <a:solidFill>
              <a:srgbClr val="E9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6" name="Freeform 79"/>
            <p:cNvSpPr>
              <a:spLocks/>
            </p:cNvSpPr>
            <p:nvPr/>
          </p:nvSpPr>
          <p:spPr bwMode="auto">
            <a:xfrm>
              <a:off x="3363912" y="2208213"/>
              <a:ext cx="676275" cy="277813"/>
            </a:xfrm>
            <a:custGeom>
              <a:avLst/>
              <a:gdLst>
                <a:gd name="T0" fmla="*/ 100 w 100"/>
                <a:gd name="T1" fmla="*/ 2 h 41"/>
                <a:gd name="T2" fmla="*/ 93 w 100"/>
                <a:gd name="T3" fmla="*/ 17 h 41"/>
                <a:gd name="T4" fmla="*/ 83 w 100"/>
                <a:gd name="T5" fmla="*/ 33 h 41"/>
                <a:gd name="T6" fmla="*/ 51 w 100"/>
                <a:gd name="T7" fmla="*/ 39 h 41"/>
                <a:gd name="T8" fmla="*/ 47 w 100"/>
                <a:gd name="T9" fmla="*/ 40 h 41"/>
                <a:gd name="T10" fmla="*/ 12 w 100"/>
                <a:gd name="T11" fmla="*/ 32 h 41"/>
                <a:gd name="T12" fmla="*/ 4 w 100"/>
                <a:gd name="T13" fmla="*/ 17 h 41"/>
                <a:gd name="T14" fmla="*/ 6 w 100"/>
                <a:gd name="T15" fmla="*/ 11 h 41"/>
                <a:gd name="T16" fmla="*/ 12 w 100"/>
                <a:gd name="T17" fmla="*/ 16 h 41"/>
                <a:gd name="T18" fmla="*/ 85 w 100"/>
                <a:gd name="T19" fmla="*/ 17 h 41"/>
                <a:gd name="T20" fmla="*/ 91 w 100"/>
                <a:gd name="T21" fmla="*/ 9 h 41"/>
                <a:gd name="T22" fmla="*/ 100 w 100"/>
                <a:gd name="T2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41">
                  <a:moveTo>
                    <a:pt x="100" y="2"/>
                  </a:moveTo>
                  <a:cubicBezTo>
                    <a:pt x="92" y="3"/>
                    <a:pt x="89" y="9"/>
                    <a:pt x="93" y="17"/>
                  </a:cubicBezTo>
                  <a:cubicBezTo>
                    <a:pt x="98" y="26"/>
                    <a:pt x="94" y="31"/>
                    <a:pt x="83" y="33"/>
                  </a:cubicBezTo>
                  <a:cubicBezTo>
                    <a:pt x="73" y="34"/>
                    <a:pt x="61" y="34"/>
                    <a:pt x="51" y="39"/>
                  </a:cubicBezTo>
                  <a:cubicBezTo>
                    <a:pt x="50" y="40"/>
                    <a:pt x="48" y="41"/>
                    <a:pt x="47" y="40"/>
                  </a:cubicBezTo>
                  <a:cubicBezTo>
                    <a:pt x="36" y="34"/>
                    <a:pt x="24" y="35"/>
                    <a:pt x="12" y="32"/>
                  </a:cubicBezTo>
                  <a:cubicBezTo>
                    <a:pt x="2" y="30"/>
                    <a:pt x="0" y="26"/>
                    <a:pt x="4" y="17"/>
                  </a:cubicBezTo>
                  <a:cubicBezTo>
                    <a:pt x="5" y="15"/>
                    <a:pt x="5" y="13"/>
                    <a:pt x="6" y="11"/>
                  </a:cubicBezTo>
                  <a:cubicBezTo>
                    <a:pt x="6" y="14"/>
                    <a:pt x="8" y="16"/>
                    <a:pt x="12" y="16"/>
                  </a:cubicBezTo>
                  <a:cubicBezTo>
                    <a:pt x="36" y="20"/>
                    <a:pt x="61" y="19"/>
                    <a:pt x="85" y="17"/>
                  </a:cubicBezTo>
                  <a:cubicBezTo>
                    <a:pt x="90" y="17"/>
                    <a:pt x="91" y="13"/>
                    <a:pt x="91" y="9"/>
                  </a:cubicBezTo>
                  <a:cubicBezTo>
                    <a:pt x="91" y="1"/>
                    <a:pt x="92" y="0"/>
                    <a:pt x="100" y="2"/>
                  </a:cubicBezTo>
                  <a:close/>
                </a:path>
              </a:pathLst>
            </a:custGeom>
            <a:solidFill>
              <a:srgbClr val="F3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7" name="Freeform 80"/>
            <p:cNvSpPr>
              <a:spLocks/>
            </p:cNvSpPr>
            <p:nvPr/>
          </p:nvSpPr>
          <p:spPr bwMode="auto">
            <a:xfrm>
              <a:off x="3411538" y="1666876"/>
              <a:ext cx="561975" cy="33338"/>
            </a:xfrm>
            <a:custGeom>
              <a:avLst/>
              <a:gdLst>
                <a:gd name="T0" fmla="*/ 0 w 83"/>
                <a:gd name="T1" fmla="*/ 5 h 5"/>
                <a:gd name="T2" fmla="*/ 12 w 83"/>
                <a:gd name="T3" fmla="*/ 1 h 5"/>
                <a:gd name="T4" fmla="*/ 80 w 83"/>
                <a:gd name="T5" fmla="*/ 2 h 5"/>
                <a:gd name="T6" fmla="*/ 83 w 83"/>
                <a:gd name="T7" fmla="*/ 5 h 5"/>
                <a:gd name="T8" fmla="*/ 0 w 8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">
                  <a:moveTo>
                    <a:pt x="0" y="5"/>
                  </a:moveTo>
                  <a:cubicBezTo>
                    <a:pt x="3" y="0"/>
                    <a:pt x="9" y="1"/>
                    <a:pt x="12" y="1"/>
                  </a:cubicBezTo>
                  <a:cubicBezTo>
                    <a:pt x="35" y="0"/>
                    <a:pt x="57" y="1"/>
                    <a:pt x="80" y="2"/>
                  </a:cubicBezTo>
                  <a:cubicBezTo>
                    <a:pt x="82" y="2"/>
                    <a:pt x="83" y="3"/>
                    <a:pt x="83" y="5"/>
                  </a:cubicBezTo>
                  <a:cubicBezTo>
                    <a:pt x="55" y="4"/>
                    <a:pt x="28" y="2"/>
                    <a:pt x="0" y="5"/>
                  </a:cubicBezTo>
                  <a:close/>
                </a:path>
              </a:pathLst>
            </a:custGeom>
            <a:solidFill>
              <a:srgbClr val="F5A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8" name="Freeform 81"/>
            <p:cNvSpPr>
              <a:spLocks noEditPoints="1"/>
            </p:cNvSpPr>
            <p:nvPr/>
          </p:nvSpPr>
          <p:spPr bwMode="auto">
            <a:xfrm>
              <a:off x="5041900" y="3895726"/>
              <a:ext cx="1195388" cy="920750"/>
            </a:xfrm>
            <a:custGeom>
              <a:avLst/>
              <a:gdLst>
                <a:gd name="T0" fmla="*/ 150 w 177"/>
                <a:gd name="T1" fmla="*/ 72 h 136"/>
                <a:gd name="T2" fmla="*/ 126 w 177"/>
                <a:gd name="T3" fmla="*/ 66 h 136"/>
                <a:gd name="T4" fmla="*/ 148 w 177"/>
                <a:gd name="T5" fmla="*/ 63 h 136"/>
                <a:gd name="T6" fmla="*/ 171 w 177"/>
                <a:gd name="T7" fmla="*/ 45 h 136"/>
                <a:gd name="T8" fmla="*/ 170 w 177"/>
                <a:gd name="T9" fmla="*/ 20 h 136"/>
                <a:gd name="T10" fmla="*/ 146 w 177"/>
                <a:gd name="T11" fmla="*/ 3 h 136"/>
                <a:gd name="T12" fmla="*/ 126 w 177"/>
                <a:gd name="T13" fmla="*/ 0 h 136"/>
                <a:gd name="T14" fmla="*/ 86 w 177"/>
                <a:gd name="T15" fmla="*/ 19 h 136"/>
                <a:gd name="T16" fmla="*/ 75 w 177"/>
                <a:gd name="T17" fmla="*/ 29 h 136"/>
                <a:gd name="T18" fmla="*/ 41 w 177"/>
                <a:gd name="T19" fmla="*/ 45 h 136"/>
                <a:gd name="T20" fmla="*/ 4 w 177"/>
                <a:gd name="T21" fmla="*/ 53 h 136"/>
                <a:gd name="T22" fmla="*/ 2 w 177"/>
                <a:gd name="T23" fmla="*/ 77 h 136"/>
                <a:gd name="T24" fmla="*/ 10 w 177"/>
                <a:gd name="T25" fmla="*/ 83 h 136"/>
                <a:gd name="T26" fmla="*/ 49 w 177"/>
                <a:gd name="T27" fmla="*/ 93 h 136"/>
                <a:gd name="T28" fmla="*/ 66 w 177"/>
                <a:gd name="T29" fmla="*/ 99 h 136"/>
                <a:gd name="T30" fmla="*/ 86 w 177"/>
                <a:gd name="T31" fmla="*/ 115 h 136"/>
                <a:gd name="T32" fmla="*/ 111 w 177"/>
                <a:gd name="T33" fmla="*/ 130 h 136"/>
                <a:gd name="T34" fmla="*/ 109 w 177"/>
                <a:gd name="T35" fmla="*/ 125 h 136"/>
                <a:gd name="T36" fmla="*/ 61 w 177"/>
                <a:gd name="T37" fmla="*/ 78 h 136"/>
                <a:gd name="T38" fmla="*/ 62 w 177"/>
                <a:gd name="T39" fmla="*/ 74 h 136"/>
                <a:gd name="T40" fmla="*/ 56 w 177"/>
                <a:gd name="T41" fmla="*/ 71 h 136"/>
                <a:gd name="T42" fmla="*/ 25 w 177"/>
                <a:gd name="T43" fmla="*/ 67 h 136"/>
                <a:gd name="T44" fmla="*/ 65 w 177"/>
                <a:gd name="T45" fmla="*/ 60 h 136"/>
                <a:gd name="T46" fmla="*/ 114 w 177"/>
                <a:gd name="T47" fmla="*/ 67 h 136"/>
                <a:gd name="T48" fmla="*/ 96 w 177"/>
                <a:gd name="T49" fmla="*/ 71 h 136"/>
                <a:gd name="T50" fmla="*/ 68 w 177"/>
                <a:gd name="T51" fmla="*/ 74 h 136"/>
                <a:gd name="T52" fmla="*/ 63 w 177"/>
                <a:gd name="T53" fmla="*/ 75 h 136"/>
                <a:gd name="T54" fmla="*/ 65 w 177"/>
                <a:gd name="T55" fmla="*/ 81 h 136"/>
                <a:gd name="T56" fmla="*/ 88 w 177"/>
                <a:gd name="T57" fmla="*/ 103 h 136"/>
                <a:gd name="T58" fmla="*/ 94 w 177"/>
                <a:gd name="T59" fmla="*/ 105 h 136"/>
                <a:gd name="T60" fmla="*/ 95 w 177"/>
                <a:gd name="T61" fmla="*/ 102 h 136"/>
                <a:gd name="T62" fmla="*/ 131 w 177"/>
                <a:gd name="T63" fmla="*/ 78 h 136"/>
                <a:gd name="T64" fmla="*/ 151 w 177"/>
                <a:gd name="T65" fmla="*/ 83 h 136"/>
                <a:gd name="T66" fmla="*/ 151 w 177"/>
                <a:gd name="T67" fmla="*/ 83 h 136"/>
                <a:gd name="T68" fmla="*/ 156 w 177"/>
                <a:gd name="T69" fmla="*/ 86 h 136"/>
                <a:gd name="T70" fmla="*/ 158 w 177"/>
                <a:gd name="T71" fmla="*/ 113 h 136"/>
                <a:gd name="T72" fmla="*/ 113 w 177"/>
                <a:gd name="T73" fmla="*/ 123 h 136"/>
                <a:gd name="T74" fmla="*/ 110 w 177"/>
                <a:gd name="T75" fmla="*/ 122 h 136"/>
                <a:gd name="T76" fmla="*/ 110 w 177"/>
                <a:gd name="T77" fmla="*/ 122 h 136"/>
                <a:gd name="T78" fmla="*/ 110 w 177"/>
                <a:gd name="T79" fmla="*/ 125 h 136"/>
                <a:gd name="T80" fmla="*/ 112 w 177"/>
                <a:gd name="T81" fmla="*/ 130 h 136"/>
                <a:gd name="T82" fmla="*/ 163 w 177"/>
                <a:gd name="T83" fmla="*/ 121 h 136"/>
                <a:gd name="T84" fmla="*/ 174 w 177"/>
                <a:gd name="T85" fmla="*/ 96 h 136"/>
                <a:gd name="T86" fmla="*/ 150 w 177"/>
                <a:gd name="T87" fmla="*/ 72 h 136"/>
                <a:gd name="T88" fmla="*/ 99 w 177"/>
                <a:gd name="T89" fmla="*/ 47 h 136"/>
                <a:gd name="T90" fmla="*/ 103 w 177"/>
                <a:gd name="T91" fmla="*/ 15 h 136"/>
                <a:gd name="T92" fmla="*/ 136 w 177"/>
                <a:gd name="T93" fmla="*/ 8 h 136"/>
                <a:gd name="T94" fmla="*/ 161 w 177"/>
                <a:gd name="T95" fmla="*/ 24 h 136"/>
                <a:gd name="T96" fmla="*/ 148 w 177"/>
                <a:gd name="T97" fmla="*/ 53 h 136"/>
                <a:gd name="T98" fmla="*/ 125 w 177"/>
                <a:gd name="T99" fmla="*/ 58 h 136"/>
                <a:gd name="T100" fmla="*/ 99 w 177"/>
                <a:gd name="T101" fmla="*/ 4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" h="136">
                  <a:moveTo>
                    <a:pt x="150" y="72"/>
                  </a:moveTo>
                  <a:cubicBezTo>
                    <a:pt x="142" y="68"/>
                    <a:pt x="135" y="67"/>
                    <a:pt x="126" y="66"/>
                  </a:cubicBezTo>
                  <a:cubicBezTo>
                    <a:pt x="134" y="67"/>
                    <a:pt x="141" y="65"/>
                    <a:pt x="148" y="63"/>
                  </a:cubicBezTo>
                  <a:cubicBezTo>
                    <a:pt x="158" y="60"/>
                    <a:pt x="166" y="54"/>
                    <a:pt x="171" y="45"/>
                  </a:cubicBezTo>
                  <a:cubicBezTo>
                    <a:pt x="175" y="37"/>
                    <a:pt x="177" y="28"/>
                    <a:pt x="170" y="20"/>
                  </a:cubicBezTo>
                  <a:cubicBezTo>
                    <a:pt x="164" y="11"/>
                    <a:pt x="156" y="7"/>
                    <a:pt x="146" y="3"/>
                  </a:cubicBezTo>
                  <a:cubicBezTo>
                    <a:pt x="140" y="1"/>
                    <a:pt x="132" y="0"/>
                    <a:pt x="126" y="0"/>
                  </a:cubicBezTo>
                  <a:cubicBezTo>
                    <a:pt x="110" y="1"/>
                    <a:pt x="97" y="8"/>
                    <a:pt x="86" y="19"/>
                  </a:cubicBezTo>
                  <a:cubicBezTo>
                    <a:pt x="82" y="22"/>
                    <a:pt x="79" y="26"/>
                    <a:pt x="75" y="29"/>
                  </a:cubicBezTo>
                  <a:cubicBezTo>
                    <a:pt x="65" y="37"/>
                    <a:pt x="53" y="42"/>
                    <a:pt x="41" y="45"/>
                  </a:cubicBezTo>
                  <a:cubicBezTo>
                    <a:pt x="28" y="49"/>
                    <a:pt x="16" y="50"/>
                    <a:pt x="4" y="53"/>
                  </a:cubicBezTo>
                  <a:cubicBezTo>
                    <a:pt x="0" y="61"/>
                    <a:pt x="1" y="69"/>
                    <a:pt x="2" y="77"/>
                  </a:cubicBezTo>
                  <a:cubicBezTo>
                    <a:pt x="4" y="81"/>
                    <a:pt x="7" y="82"/>
                    <a:pt x="10" y="83"/>
                  </a:cubicBezTo>
                  <a:cubicBezTo>
                    <a:pt x="23" y="87"/>
                    <a:pt x="37" y="87"/>
                    <a:pt x="49" y="93"/>
                  </a:cubicBezTo>
                  <a:cubicBezTo>
                    <a:pt x="54" y="95"/>
                    <a:pt x="60" y="97"/>
                    <a:pt x="66" y="99"/>
                  </a:cubicBezTo>
                  <a:cubicBezTo>
                    <a:pt x="73" y="103"/>
                    <a:pt x="79" y="109"/>
                    <a:pt x="86" y="115"/>
                  </a:cubicBezTo>
                  <a:cubicBezTo>
                    <a:pt x="93" y="122"/>
                    <a:pt x="101" y="128"/>
                    <a:pt x="111" y="130"/>
                  </a:cubicBezTo>
                  <a:cubicBezTo>
                    <a:pt x="112" y="128"/>
                    <a:pt x="110" y="126"/>
                    <a:pt x="109" y="125"/>
                  </a:cubicBezTo>
                  <a:cubicBezTo>
                    <a:pt x="92" y="110"/>
                    <a:pt x="77" y="93"/>
                    <a:pt x="61" y="78"/>
                  </a:cubicBezTo>
                  <a:cubicBezTo>
                    <a:pt x="58" y="75"/>
                    <a:pt x="63" y="76"/>
                    <a:pt x="62" y="74"/>
                  </a:cubicBezTo>
                  <a:cubicBezTo>
                    <a:pt x="61" y="72"/>
                    <a:pt x="58" y="71"/>
                    <a:pt x="56" y="71"/>
                  </a:cubicBezTo>
                  <a:cubicBezTo>
                    <a:pt x="45" y="70"/>
                    <a:pt x="35" y="68"/>
                    <a:pt x="25" y="67"/>
                  </a:cubicBezTo>
                  <a:cubicBezTo>
                    <a:pt x="38" y="65"/>
                    <a:pt x="52" y="63"/>
                    <a:pt x="65" y="60"/>
                  </a:cubicBezTo>
                  <a:cubicBezTo>
                    <a:pt x="83" y="54"/>
                    <a:pt x="97" y="65"/>
                    <a:pt x="114" y="67"/>
                  </a:cubicBezTo>
                  <a:cubicBezTo>
                    <a:pt x="108" y="68"/>
                    <a:pt x="102" y="69"/>
                    <a:pt x="96" y="71"/>
                  </a:cubicBezTo>
                  <a:cubicBezTo>
                    <a:pt x="87" y="75"/>
                    <a:pt x="78" y="76"/>
                    <a:pt x="68" y="74"/>
                  </a:cubicBezTo>
                  <a:cubicBezTo>
                    <a:pt x="66" y="74"/>
                    <a:pt x="65" y="74"/>
                    <a:pt x="63" y="75"/>
                  </a:cubicBezTo>
                  <a:cubicBezTo>
                    <a:pt x="61" y="77"/>
                    <a:pt x="63" y="79"/>
                    <a:pt x="65" y="81"/>
                  </a:cubicBezTo>
                  <a:cubicBezTo>
                    <a:pt x="73" y="88"/>
                    <a:pt x="80" y="96"/>
                    <a:pt x="88" y="103"/>
                  </a:cubicBezTo>
                  <a:cubicBezTo>
                    <a:pt x="89" y="105"/>
                    <a:pt x="91" y="107"/>
                    <a:pt x="94" y="105"/>
                  </a:cubicBezTo>
                  <a:cubicBezTo>
                    <a:pt x="95" y="104"/>
                    <a:pt x="95" y="103"/>
                    <a:pt x="95" y="102"/>
                  </a:cubicBezTo>
                  <a:cubicBezTo>
                    <a:pt x="100" y="86"/>
                    <a:pt x="114" y="76"/>
                    <a:pt x="131" y="78"/>
                  </a:cubicBezTo>
                  <a:cubicBezTo>
                    <a:pt x="137" y="79"/>
                    <a:pt x="145" y="79"/>
                    <a:pt x="151" y="83"/>
                  </a:cubicBezTo>
                  <a:cubicBezTo>
                    <a:pt x="151" y="83"/>
                    <a:pt x="151" y="83"/>
                    <a:pt x="151" y="83"/>
                  </a:cubicBezTo>
                  <a:cubicBezTo>
                    <a:pt x="153" y="84"/>
                    <a:pt x="155" y="85"/>
                    <a:pt x="156" y="86"/>
                  </a:cubicBezTo>
                  <a:cubicBezTo>
                    <a:pt x="164" y="93"/>
                    <a:pt x="165" y="105"/>
                    <a:pt x="158" y="113"/>
                  </a:cubicBezTo>
                  <a:cubicBezTo>
                    <a:pt x="146" y="126"/>
                    <a:pt x="130" y="127"/>
                    <a:pt x="113" y="123"/>
                  </a:cubicBezTo>
                  <a:cubicBezTo>
                    <a:pt x="112" y="123"/>
                    <a:pt x="111" y="122"/>
                    <a:pt x="110" y="122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9" y="123"/>
                    <a:pt x="110" y="124"/>
                    <a:pt x="110" y="125"/>
                  </a:cubicBezTo>
                  <a:cubicBezTo>
                    <a:pt x="111" y="127"/>
                    <a:pt x="113" y="128"/>
                    <a:pt x="112" y="130"/>
                  </a:cubicBezTo>
                  <a:cubicBezTo>
                    <a:pt x="131" y="136"/>
                    <a:pt x="148" y="132"/>
                    <a:pt x="163" y="121"/>
                  </a:cubicBezTo>
                  <a:cubicBezTo>
                    <a:pt x="171" y="115"/>
                    <a:pt x="175" y="106"/>
                    <a:pt x="174" y="96"/>
                  </a:cubicBezTo>
                  <a:cubicBezTo>
                    <a:pt x="173" y="89"/>
                    <a:pt x="157" y="74"/>
                    <a:pt x="150" y="72"/>
                  </a:cubicBezTo>
                  <a:close/>
                  <a:moveTo>
                    <a:pt x="99" y="47"/>
                  </a:moveTo>
                  <a:cubicBezTo>
                    <a:pt x="91" y="42"/>
                    <a:pt x="94" y="20"/>
                    <a:pt x="103" y="15"/>
                  </a:cubicBezTo>
                  <a:cubicBezTo>
                    <a:pt x="114" y="10"/>
                    <a:pt x="124" y="6"/>
                    <a:pt x="136" y="8"/>
                  </a:cubicBezTo>
                  <a:cubicBezTo>
                    <a:pt x="146" y="11"/>
                    <a:pt x="155" y="15"/>
                    <a:pt x="161" y="24"/>
                  </a:cubicBezTo>
                  <a:cubicBezTo>
                    <a:pt x="167" y="33"/>
                    <a:pt x="161" y="47"/>
                    <a:pt x="148" y="53"/>
                  </a:cubicBezTo>
                  <a:cubicBezTo>
                    <a:pt x="141" y="56"/>
                    <a:pt x="133" y="56"/>
                    <a:pt x="125" y="58"/>
                  </a:cubicBezTo>
                  <a:cubicBezTo>
                    <a:pt x="116" y="57"/>
                    <a:pt x="107" y="52"/>
                    <a:pt x="99" y="47"/>
                  </a:cubicBezTo>
                  <a:close/>
                </a:path>
              </a:pathLst>
            </a:custGeom>
            <a:solidFill>
              <a:srgbClr val="F5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9" name="Freeform 82"/>
            <p:cNvSpPr>
              <a:spLocks/>
            </p:cNvSpPr>
            <p:nvPr/>
          </p:nvSpPr>
          <p:spPr bwMode="auto">
            <a:xfrm>
              <a:off x="8320088" y="4356101"/>
              <a:ext cx="500063" cy="155575"/>
            </a:xfrm>
            <a:custGeom>
              <a:avLst/>
              <a:gdLst>
                <a:gd name="T0" fmla="*/ 74 w 74"/>
                <a:gd name="T1" fmla="*/ 21 h 23"/>
                <a:gd name="T2" fmla="*/ 36 w 74"/>
                <a:gd name="T3" fmla="*/ 20 h 23"/>
                <a:gd name="T4" fmla="*/ 26 w 74"/>
                <a:gd name="T5" fmla="*/ 17 h 23"/>
                <a:gd name="T6" fmla="*/ 25 w 74"/>
                <a:gd name="T7" fmla="*/ 17 h 23"/>
                <a:gd name="T8" fmla="*/ 21 w 74"/>
                <a:gd name="T9" fmla="*/ 16 h 23"/>
                <a:gd name="T10" fmla="*/ 3 w 74"/>
                <a:gd name="T11" fmla="*/ 20 h 23"/>
                <a:gd name="T12" fmla="*/ 3 w 74"/>
                <a:gd name="T13" fmla="*/ 9 h 23"/>
                <a:gd name="T14" fmla="*/ 15 w 74"/>
                <a:gd name="T15" fmla="*/ 8 h 23"/>
                <a:gd name="T16" fmla="*/ 21 w 74"/>
                <a:gd name="T17" fmla="*/ 3 h 23"/>
                <a:gd name="T18" fmla="*/ 23 w 74"/>
                <a:gd name="T19" fmla="*/ 1 h 23"/>
                <a:gd name="T20" fmla="*/ 25 w 74"/>
                <a:gd name="T21" fmla="*/ 2 h 23"/>
                <a:gd name="T22" fmla="*/ 35 w 74"/>
                <a:gd name="T23" fmla="*/ 8 h 23"/>
                <a:gd name="T24" fmla="*/ 43 w 74"/>
                <a:gd name="T25" fmla="*/ 8 h 23"/>
                <a:gd name="T26" fmla="*/ 47 w 74"/>
                <a:gd name="T27" fmla="*/ 4 h 23"/>
                <a:gd name="T28" fmla="*/ 49 w 74"/>
                <a:gd name="T29" fmla="*/ 1 h 23"/>
                <a:gd name="T30" fmla="*/ 51 w 74"/>
                <a:gd name="T31" fmla="*/ 4 h 23"/>
                <a:gd name="T32" fmla="*/ 52 w 74"/>
                <a:gd name="T33" fmla="*/ 10 h 23"/>
                <a:gd name="T34" fmla="*/ 72 w 74"/>
                <a:gd name="T35" fmla="*/ 8 h 23"/>
                <a:gd name="T36" fmla="*/ 73 w 74"/>
                <a:gd name="T37" fmla="*/ 11 h 23"/>
                <a:gd name="T38" fmla="*/ 74 w 74"/>
                <a:gd name="T39" fmla="*/ 21 h 23"/>
                <a:gd name="T40" fmla="*/ 74 w 74"/>
                <a:gd name="T4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23">
                  <a:moveTo>
                    <a:pt x="74" y="21"/>
                  </a:moveTo>
                  <a:cubicBezTo>
                    <a:pt x="61" y="19"/>
                    <a:pt x="48" y="21"/>
                    <a:pt x="36" y="20"/>
                  </a:cubicBezTo>
                  <a:cubicBezTo>
                    <a:pt x="32" y="20"/>
                    <a:pt x="28" y="23"/>
                    <a:pt x="26" y="17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2" y="19"/>
                    <a:pt x="22" y="19"/>
                    <a:pt x="21" y="16"/>
                  </a:cubicBezTo>
                  <a:cubicBezTo>
                    <a:pt x="19" y="21"/>
                    <a:pt x="14" y="22"/>
                    <a:pt x="3" y="20"/>
                  </a:cubicBezTo>
                  <a:cubicBezTo>
                    <a:pt x="1" y="16"/>
                    <a:pt x="0" y="12"/>
                    <a:pt x="3" y="9"/>
                  </a:cubicBezTo>
                  <a:cubicBezTo>
                    <a:pt x="7" y="7"/>
                    <a:pt x="11" y="8"/>
                    <a:pt x="15" y="8"/>
                  </a:cubicBezTo>
                  <a:cubicBezTo>
                    <a:pt x="18" y="7"/>
                    <a:pt x="22" y="9"/>
                    <a:pt x="21" y="3"/>
                  </a:cubicBezTo>
                  <a:cubicBezTo>
                    <a:pt x="21" y="2"/>
                    <a:pt x="22" y="1"/>
                    <a:pt x="23" y="1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5" y="10"/>
                    <a:pt x="31" y="8"/>
                    <a:pt x="35" y="8"/>
                  </a:cubicBezTo>
                  <a:cubicBezTo>
                    <a:pt x="38" y="8"/>
                    <a:pt x="41" y="8"/>
                    <a:pt x="43" y="8"/>
                  </a:cubicBezTo>
                  <a:cubicBezTo>
                    <a:pt x="45" y="7"/>
                    <a:pt x="49" y="8"/>
                    <a:pt x="47" y="4"/>
                  </a:cubicBezTo>
                  <a:cubicBezTo>
                    <a:pt x="47" y="2"/>
                    <a:pt x="48" y="1"/>
                    <a:pt x="49" y="1"/>
                  </a:cubicBezTo>
                  <a:cubicBezTo>
                    <a:pt x="51" y="1"/>
                    <a:pt x="51" y="2"/>
                    <a:pt x="51" y="4"/>
                  </a:cubicBezTo>
                  <a:cubicBezTo>
                    <a:pt x="52" y="6"/>
                    <a:pt x="51" y="8"/>
                    <a:pt x="52" y="10"/>
                  </a:cubicBezTo>
                  <a:cubicBezTo>
                    <a:pt x="58" y="5"/>
                    <a:pt x="66" y="9"/>
                    <a:pt x="72" y="8"/>
                  </a:cubicBezTo>
                  <a:cubicBezTo>
                    <a:pt x="74" y="8"/>
                    <a:pt x="73" y="10"/>
                    <a:pt x="73" y="11"/>
                  </a:cubicBezTo>
                  <a:cubicBezTo>
                    <a:pt x="74" y="15"/>
                    <a:pt x="74" y="18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lose/>
                </a:path>
              </a:pathLst>
            </a:custGeom>
            <a:solidFill>
              <a:srgbClr val="EA7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0" name="Freeform 83"/>
            <p:cNvSpPr>
              <a:spLocks/>
            </p:cNvSpPr>
            <p:nvPr/>
          </p:nvSpPr>
          <p:spPr bwMode="auto">
            <a:xfrm>
              <a:off x="7380288" y="4356101"/>
              <a:ext cx="412750" cy="149225"/>
            </a:xfrm>
            <a:custGeom>
              <a:avLst/>
              <a:gdLst>
                <a:gd name="T0" fmla="*/ 58 w 61"/>
                <a:gd name="T1" fmla="*/ 20 h 22"/>
                <a:gd name="T2" fmla="*/ 12 w 61"/>
                <a:gd name="T3" fmla="*/ 21 h 22"/>
                <a:gd name="T4" fmla="*/ 2 w 61"/>
                <a:gd name="T5" fmla="*/ 21 h 22"/>
                <a:gd name="T6" fmla="*/ 2 w 61"/>
                <a:gd name="T7" fmla="*/ 7 h 22"/>
                <a:gd name="T8" fmla="*/ 20 w 61"/>
                <a:gd name="T9" fmla="*/ 8 h 22"/>
                <a:gd name="T10" fmla="*/ 26 w 61"/>
                <a:gd name="T11" fmla="*/ 0 h 22"/>
                <a:gd name="T12" fmla="*/ 45 w 61"/>
                <a:gd name="T13" fmla="*/ 7 h 22"/>
                <a:gd name="T14" fmla="*/ 54 w 61"/>
                <a:gd name="T15" fmla="*/ 0 h 22"/>
                <a:gd name="T16" fmla="*/ 61 w 61"/>
                <a:gd name="T17" fmla="*/ 9 h 22"/>
                <a:gd name="T18" fmla="*/ 58 w 61"/>
                <a:gd name="T1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2">
                  <a:moveTo>
                    <a:pt x="58" y="20"/>
                  </a:moveTo>
                  <a:cubicBezTo>
                    <a:pt x="43" y="22"/>
                    <a:pt x="27" y="21"/>
                    <a:pt x="12" y="21"/>
                  </a:cubicBezTo>
                  <a:cubicBezTo>
                    <a:pt x="8" y="20"/>
                    <a:pt x="5" y="22"/>
                    <a:pt x="2" y="21"/>
                  </a:cubicBezTo>
                  <a:cubicBezTo>
                    <a:pt x="0" y="16"/>
                    <a:pt x="0" y="12"/>
                    <a:pt x="2" y="7"/>
                  </a:cubicBezTo>
                  <a:cubicBezTo>
                    <a:pt x="8" y="9"/>
                    <a:pt x="14" y="8"/>
                    <a:pt x="20" y="8"/>
                  </a:cubicBezTo>
                  <a:cubicBezTo>
                    <a:pt x="23" y="8"/>
                    <a:pt x="28" y="7"/>
                    <a:pt x="26" y="0"/>
                  </a:cubicBezTo>
                  <a:cubicBezTo>
                    <a:pt x="30" y="10"/>
                    <a:pt x="38" y="7"/>
                    <a:pt x="45" y="7"/>
                  </a:cubicBezTo>
                  <a:cubicBezTo>
                    <a:pt x="51" y="8"/>
                    <a:pt x="53" y="6"/>
                    <a:pt x="54" y="0"/>
                  </a:cubicBezTo>
                  <a:cubicBezTo>
                    <a:pt x="55" y="5"/>
                    <a:pt x="57" y="7"/>
                    <a:pt x="61" y="9"/>
                  </a:cubicBezTo>
                  <a:cubicBezTo>
                    <a:pt x="58" y="12"/>
                    <a:pt x="61" y="16"/>
                    <a:pt x="58" y="20"/>
                  </a:cubicBezTo>
                  <a:close/>
                </a:path>
              </a:pathLst>
            </a:custGeom>
            <a:solidFill>
              <a:srgbClr val="EA8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1" name="Freeform 84"/>
            <p:cNvSpPr>
              <a:spLocks/>
            </p:cNvSpPr>
            <p:nvPr/>
          </p:nvSpPr>
          <p:spPr bwMode="auto">
            <a:xfrm>
              <a:off x="7975600" y="4362451"/>
              <a:ext cx="174625" cy="155575"/>
            </a:xfrm>
            <a:custGeom>
              <a:avLst/>
              <a:gdLst>
                <a:gd name="T0" fmla="*/ 24 w 26"/>
                <a:gd name="T1" fmla="*/ 19 h 23"/>
                <a:gd name="T2" fmla="*/ 18 w 26"/>
                <a:gd name="T3" fmla="*/ 13 h 23"/>
                <a:gd name="T4" fmla="*/ 16 w 26"/>
                <a:gd name="T5" fmla="*/ 19 h 23"/>
                <a:gd name="T6" fmla="*/ 7 w 26"/>
                <a:gd name="T7" fmla="*/ 17 h 23"/>
                <a:gd name="T8" fmla="*/ 6 w 26"/>
                <a:gd name="T9" fmla="*/ 17 h 23"/>
                <a:gd name="T10" fmla="*/ 3 w 26"/>
                <a:gd name="T11" fmla="*/ 20 h 23"/>
                <a:gd name="T12" fmla="*/ 3 w 26"/>
                <a:gd name="T13" fmla="*/ 7 h 23"/>
                <a:gd name="T14" fmla="*/ 11 w 26"/>
                <a:gd name="T15" fmla="*/ 7 h 23"/>
                <a:gd name="T16" fmla="*/ 19 w 26"/>
                <a:gd name="T17" fmla="*/ 1 h 23"/>
                <a:gd name="T18" fmla="*/ 20 w 26"/>
                <a:gd name="T19" fmla="*/ 0 h 23"/>
                <a:gd name="T20" fmla="*/ 23 w 26"/>
                <a:gd name="T21" fmla="*/ 2 h 23"/>
                <a:gd name="T22" fmla="*/ 24 w 26"/>
                <a:gd name="T23" fmla="*/ 10 h 23"/>
                <a:gd name="T24" fmla="*/ 24 w 26"/>
                <a:gd name="T25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3">
                  <a:moveTo>
                    <a:pt x="24" y="19"/>
                  </a:moveTo>
                  <a:cubicBezTo>
                    <a:pt x="18" y="21"/>
                    <a:pt x="18" y="18"/>
                    <a:pt x="18" y="13"/>
                  </a:cubicBezTo>
                  <a:cubicBezTo>
                    <a:pt x="16" y="15"/>
                    <a:pt x="16" y="20"/>
                    <a:pt x="16" y="19"/>
                  </a:cubicBezTo>
                  <a:cubicBezTo>
                    <a:pt x="13" y="16"/>
                    <a:pt x="8" y="23"/>
                    <a:pt x="7" y="17"/>
                  </a:cubicBezTo>
                  <a:cubicBezTo>
                    <a:pt x="7" y="16"/>
                    <a:pt x="7" y="16"/>
                    <a:pt x="6" y="17"/>
                  </a:cubicBezTo>
                  <a:cubicBezTo>
                    <a:pt x="6" y="19"/>
                    <a:pt x="5" y="20"/>
                    <a:pt x="3" y="20"/>
                  </a:cubicBezTo>
                  <a:cubicBezTo>
                    <a:pt x="1" y="16"/>
                    <a:pt x="0" y="12"/>
                    <a:pt x="3" y="7"/>
                  </a:cubicBezTo>
                  <a:cubicBezTo>
                    <a:pt x="6" y="6"/>
                    <a:pt x="8" y="7"/>
                    <a:pt x="11" y="7"/>
                  </a:cubicBezTo>
                  <a:cubicBezTo>
                    <a:pt x="15" y="7"/>
                    <a:pt x="19" y="8"/>
                    <a:pt x="19" y="1"/>
                  </a:cubicBezTo>
                  <a:cubicBezTo>
                    <a:pt x="19" y="1"/>
                    <a:pt x="19" y="0"/>
                    <a:pt x="20" y="0"/>
                  </a:cubicBezTo>
                  <a:cubicBezTo>
                    <a:pt x="22" y="0"/>
                    <a:pt x="22" y="1"/>
                    <a:pt x="23" y="2"/>
                  </a:cubicBezTo>
                  <a:cubicBezTo>
                    <a:pt x="23" y="5"/>
                    <a:pt x="22" y="8"/>
                    <a:pt x="24" y="10"/>
                  </a:cubicBezTo>
                  <a:cubicBezTo>
                    <a:pt x="26" y="13"/>
                    <a:pt x="26" y="16"/>
                    <a:pt x="24" y="19"/>
                  </a:cubicBezTo>
                  <a:close/>
                </a:path>
              </a:pathLst>
            </a:custGeom>
            <a:solidFill>
              <a:srgbClr val="E9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2" name="Freeform 85"/>
            <p:cNvSpPr>
              <a:spLocks/>
            </p:cNvSpPr>
            <p:nvPr/>
          </p:nvSpPr>
          <p:spPr bwMode="auto">
            <a:xfrm>
              <a:off x="8177213" y="4395788"/>
              <a:ext cx="88900" cy="95250"/>
            </a:xfrm>
            <a:custGeom>
              <a:avLst/>
              <a:gdLst>
                <a:gd name="T0" fmla="*/ 2 w 13"/>
                <a:gd name="T1" fmla="*/ 3 h 14"/>
                <a:gd name="T2" fmla="*/ 12 w 13"/>
                <a:gd name="T3" fmla="*/ 2 h 14"/>
                <a:gd name="T4" fmla="*/ 13 w 13"/>
                <a:gd name="T5" fmla="*/ 4 h 14"/>
                <a:gd name="T6" fmla="*/ 13 w 13"/>
                <a:gd name="T7" fmla="*/ 14 h 14"/>
                <a:gd name="T8" fmla="*/ 9 w 13"/>
                <a:gd name="T9" fmla="*/ 9 h 14"/>
                <a:gd name="T10" fmla="*/ 7 w 13"/>
                <a:gd name="T11" fmla="*/ 14 h 14"/>
                <a:gd name="T12" fmla="*/ 2 w 13"/>
                <a:gd name="T13" fmla="*/ 10 h 14"/>
                <a:gd name="T14" fmla="*/ 2 w 1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4">
                  <a:moveTo>
                    <a:pt x="2" y="3"/>
                  </a:moveTo>
                  <a:cubicBezTo>
                    <a:pt x="5" y="0"/>
                    <a:pt x="8" y="4"/>
                    <a:pt x="12" y="2"/>
                  </a:cubicBezTo>
                  <a:cubicBezTo>
                    <a:pt x="12" y="2"/>
                    <a:pt x="13" y="3"/>
                    <a:pt x="13" y="4"/>
                  </a:cubicBezTo>
                  <a:cubicBezTo>
                    <a:pt x="13" y="7"/>
                    <a:pt x="13" y="11"/>
                    <a:pt x="13" y="14"/>
                  </a:cubicBezTo>
                  <a:cubicBezTo>
                    <a:pt x="9" y="14"/>
                    <a:pt x="12" y="10"/>
                    <a:pt x="9" y="9"/>
                  </a:cubicBezTo>
                  <a:cubicBezTo>
                    <a:pt x="7" y="10"/>
                    <a:pt x="9" y="13"/>
                    <a:pt x="7" y="14"/>
                  </a:cubicBezTo>
                  <a:cubicBezTo>
                    <a:pt x="4" y="14"/>
                    <a:pt x="6" y="9"/>
                    <a:pt x="2" y="10"/>
                  </a:cubicBezTo>
                  <a:cubicBezTo>
                    <a:pt x="0" y="7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E5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3" name="Freeform 86"/>
            <p:cNvSpPr>
              <a:spLocks/>
            </p:cNvSpPr>
            <p:nvPr/>
          </p:nvSpPr>
          <p:spPr bwMode="auto">
            <a:xfrm>
              <a:off x="8278813" y="4362451"/>
              <a:ext cx="53975" cy="128588"/>
            </a:xfrm>
            <a:custGeom>
              <a:avLst/>
              <a:gdLst>
                <a:gd name="T0" fmla="*/ 6 w 8"/>
                <a:gd name="T1" fmla="*/ 16 h 19"/>
                <a:gd name="T2" fmla="*/ 2 w 8"/>
                <a:gd name="T3" fmla="*/ 19 h 19"/>
                <a:gd name="T4" fmla="*/ 2 w 8"/>
                <a:gd name="T5" fmla="*/ 0 h 19"/>
                <a:gd name="T6" fmla="*/ 6 w 8"/>
                <a:gd name="T7" fmla="*/ 9 h 19"/>
                <a:gd name="T8" fmla="*/ 6 w 8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6" y="16"/>
                  </a:moveTo>
                  <a:cubicBezTo>
                    <a:pt x="4" y="16"/>
                    <a:pt x="4" y="19"/>
                    <a:pt x="2" y="19"/>
                  </a:cubicBezTo>
                  <a:cubicBezTo>
                    <a:pt x="0" y="13"/>
                    <a:pt x="1" y="5"/>
                    <a:pt x="2" y="0"/>
                  </a:cubicBezTo>
                  <a:cubicBezTo>
                    <a:pt x="6" y="2"/>
                    <a:pt x="1" y="8"/>
                    <a:pt x="6" y="9"/>
                  </a:cubicBezTo>
                  <a:cubicBezTo>
                    <a:pt x="8" y="11"/>
                    <a:pt x="8" y="14"/>
                    <a:pt x="6" y="16"/>
                  </a:cubicBezTo>
                  <a:close/>
                </a:path>
              </a:pathLst>
            </a:custGeom>
            <a:solidFill>
              <a:srgbClr val="E5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4" name="Freeform 87"/>
            <p:cNvSpPr>
              <a:spLocks/>
            </p:cNvSpPr>
            <p:nvPr/>
          </p:nvSpPr>
          <p:spPr bwMode="auto">
            <a:xfrm>
              <a:off x="7373938" y="4356101"/>
              <a:ext cx="26988" cy="141288"/>
            </a:xfrm>
            <a:custGeom>
              <a:avLst/>
              <a:gdLst>
                <a:gd name="T0" fmla="*/ 3 w 4"/>
                <a:gd name="T1" fmla="*/ 7 h 21"/>
                <a:gd name="T2" fmla="*/ 3 w 4"/>
                <a:gd name="T3" fmla="*/ 21 h 21"/>
                <a:gd name="T4" fmla="*/ 0 w 4"/>
                <a:gd name="T5" fmla="*/ 19 h 21"/>
                <a:gd name="T6" fmla="*/ 0 w 4"/>
                <a:gd name="T7" fmla="*/ 0 h 21"/>
                <a:gd name="T8" fmla="*/ 3 w 4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3" y="7"/>
                  </a:moveTo>
                  <a:cubicBezTo>
                    <a:pt x="3" y="12"/>
                    <a:pt x="3" y="16"/>
                    <a:pt x="3" y="21"/>
                  </a:cubicBezTo>
                  <a:cubicBezTo>
                    <a:pt x="2" y="21"/>
                    <a:pt x="0" y="20"/>
                    <a:pt x="0" y="19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4" y="3"/>
                    <a:pt x="2" y="5"/>
                    <a:pt x="3" y="7"/>
                  </a:cubicBezTo>
                  <a:close/>
                </a:path>
              </a:pathLst>
            </a:custGeom>
            <a:solidFill>
              <a:srgbClr val="D86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5" name="Freeform 88"/>
            <p:cNvSpPr>
              <a:spLocks/>
            </p:cNvSpPr>
            <p:nvPr/>
          </p:nvSpPr>
          <p:spPr bwMode="auto">
            <a:xfrm>
              <a:off x="7900988" y="4356101"/>
              <a:ext cx="60325" cy="141288"/>
            </a:xfrm>
            <a:custGeom>
              <a:avLst/>
              <a:gdLst>
                <a:gd name="T0" fmla="*/ 5 w 9"/>
                <a:gd name="T1" fmla="*/ 0 h 21"/>
                <a:gd name="T2" fmla="*/ 6 w 9"/>
                <a:gd name="T3" fmla="*/ 7 h 21"/>
                <a:gd name="T4" fmla="*/ 6 w 9"/>
                <a:gd name="T5" fmla="*/ 21 h 21"/>
                <a:gd name="T6" fmla="*/ 3 w 9"/>
                <a:gd name="T7" fmla="*/ 21 h 21"/>
                <a:gd name="T8" fmla="*/ 5 w 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1">
                  <a:moveTo>
                    <a:pt x="5" y="0"/>
                  </a:moveTo>
                  <a:cubicBezTo>
                    <a:pt x="7" y="2"/>
                    <a:pt x="6" y="5"/>
                    <a:pt x="6" y="7"/>
                  </a:cubicBezTo>
                  <a:cubicBezTo>
                    <a:pt x="9" y="12"/>
                    <a:pt x="9" y="16"/>
                    <a:pt x="6" y="21"/>
                  </a:cubicBezTo>
                  <a:cubicBezTo>
                    <a:pt x="5" y="21"/>
                    <a:pt x="4" y="21"/>
                    <a:pt x="3" y="21"/>
                  </a:cubicBezTo>
                  <a:cubicBezTo>
                    <a:pt x="0" y="14"/>
                    <a:pt x="1" y="7"/>
                    <a:pt x="5" y="0"/>
                  </a:cubicBezTo>
                  <a:close/>
                </a:path>
              </a:pathLst>
            </a:custGeom>
            <a:solidFill>
              <a:srgbClr val="E9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6" name="Freeform 89"/>
            <p:cNvSpPr>
              <a:spLocks/>
            </p:cNvSpPr>
            <p:nvPr/>
          </p:nvSpPr>
          <p:spPr bwMode="auto">
            <a:xfrm>
              <a:off x="7886700" y="4356101"/>
              <a:ext cx="47625" cy="141288"/>
            </a:xfrm>
            <a:custGeom>
              <a:avLst/>
              <a:gdLst>
                <a:gd name="T0" fmla="*/ 7 w 7"/>
                <a:gd name="T1" fmla="*/ 0 h 21"/>
                <a:gd name="T2" fmla="*/ 5 w 7"/>
                <a:gd name="T3" fmla="*/ 21 h 21"/>
                <a:gd name="T4" fmla="*/ 3 w 7"/>
                <a:gd name="T5" fmla="*/ 21 h 21"/>
                <a:gd name="T6" fmla="*/ 3 w 7"/>
                <a:gd name="T7" fmla="*/ 7 h 21"/>
                <a:gd name="T8" fmla="*/ 7 w 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0"/>
                  </a:moveTo>
                  <a:cubicBezTo>
                    <a:pt x="4" y="7"/>
                    <a:pt x="6" y="14"/>
                    <a:pt x="5" y="21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0" y="16"/>
                    <a:pt x="1" y="12"/>
                    <a:pt x="3" y="7"/>
                  </a:cubicBezTo>
                  <a:cubicBezTo>
                    <a:pt x="5" y="6"/>
                    <a:pt x="2" y="1"/>
                    <a:pt x="7" y="0"/>
                  </a:cubicBezTo>
                  <a:close/>
                </a:path>
              </a:pathLst>
            </a:custGeom>
            <a:solidFill>
              <a:srgbClr val="EA8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7" name="Freeform 90"/>
            <p:cNvSpPr>
              <a:spLocks/>
            </p:cNvSpPr>
            <p:nvPr/>
          </p:nvSpPr>
          <p:spPr bwMode="auto">
            <a:xfrm>
              <a:off x="8461375" y="4275138"/>
              <a:ext cx="47625" cy="53975"/>
            </a:xfrm>
            <a:custGeom>
              <a:avLst/>
              <a:gdLst>
                <a:gd name="T0" fmla="*/ 7 w 7"/>
                <a:gd name="T1" fmla="*/ 2 h 8"/>
                <a:gd name="T2" fmla="*/ 4 w 7"/>
                <a:gd name="T3" fmla="*/ 8 h 8"/>
                <a:gd name="T4" fmla="*/ 0 w 7"/>
                <a:gd name="T5" fmla="*/ 6 h 8"/>
                <a:gd name="T6" fmla="*/ 4 w 7"/>
                <a:gd name="T7" fmla="*/ 1 h 8"/>
                <a:gd name="T8" fmla="*/ 7 w 7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2"/>
                  </a:moveTo>
                  <a:cubicBezTo>
                    <a:pt x="7" y="7"/>
                    <a:pt x="6" y="8"/>
                    <a:pt x="4" y="8"/>
                  </a:cubicBezTo>
                  <a:cubicBezTo>
                    <a:pt x="2" y="8"/>
                    <a:pt x="0" y="8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E67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8" name="Freeform 91"/>
            <p:cNvSpPr>
              <a:spLocks/>
            </p:cNvSpPr>
            <p:nvPr/>
          </p:nvSpPr>
          <p:spPr bwMode="auto">
            <a:xfrm>
              <a:off x="7805738" y="4410076"/>
              <a:ext cx="26988" cy="95250"/>
            </a:xfrm>
            <a:custGeom>
              <a:avLst/>
              <a:gdLst>
                <a:gd name="T0" fmla="*/ 2 w 4"/>
                <a:gd name="T1" fmla="*/ 0 h 14"/>
                <a:gd name="T2" fmla="*/ 2 w 4"/>
                <a:gd name="T3" fmla="*/ 14 h 14"/>
                <a:gd name="T4" fmla="*/ 2 w 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cubicBezTo>
                    <a:pt x="4" y="4"/>
                    <a:pt x="4" y="8"/>
                    <a:pt x="2" y="14"/>
                  </a:cubicBezTo>
                  <a:cubicBezTo>
                    <a:pt x="0" y="8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E06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9" name="Freeform 92"/>
            <p:cNvSpPr>
              <a:spLocks/>
            </p:cNvSpPr>
            <p:nvPr/>
          </p:nvSpPr>
          <p:spPr bwMode="auto">
            <a:xfrm>
              <a:off x="7840663" y="4410076"/>
              <a:ext cx="33338" cy="80963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12 h 12"/>
                <a:gd name="T4" fmla="*/ 3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cubicBezTo>
                    <a:pt x="5" y="4"/>
                    <a:pt x="4" y="8"/>
                    <a:pt x="3" y="12"/>
                  </a:cubicBezTo>
                  <a:cubicBezTo>
                    <a:pt x="0" y="8"/>
                    <a:pt x="1" y="4"/>
                    <a:pt x="3" y="0"/>
                  </a:cubicBezTo>
                  <a:close/>
                </a:path>
              </a:pathLst>
            </a:custGeom>
            <a:solidFill>
              <a:srgbClr val="E9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0" name="Freeform 93"/>
            <p:cNvSpPr>
              <a:spLocks/>
            </p:cNvSpPr>
            <p:nvPr/>
          </p:nvSpPr>
          <p:spPr bwMode="auto">
            <a:xfrm>
              <a:off x="7880350" y="4403726"/>
              <a:ext cx="26988" cy="93663"/>
            </a:xfrm>
            <a:custGeom>
              <a:avLst/>
              <a:gdLst>
                <a:gd name="T0" fmla="*/ 4 w 4"/>
                <a:gd name="T1" fmla="*/ 0 h 14"/>
                <a:gd name="T2" fmla="*/ 4 w 4"/>
                <a:gd name="T3" fmla="*/ 14 h 14"/>
                <a:gd name="T4" fmla="*/ 4 w 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4">
                  <a:moveTo>
                    <a:pt x="4" y="0"/>
                  </a:moveTo>
                  <a:cubicBezTo>
                    <a:pt x="4" y="5"/>
                    <a:pt x="4" y="9"/>
                    <a:pt x="4" y="14"/>
                  </a:cubicBezTo>
                  <a:cubicBezTo>
                    <a:pt x="0" y="10"/>
                    <a:pt x="0" y="4"/>
                    <a:pt x="4" y="0"/>
                  </a:cubicBezTo>
                  <a:close/>
                </a:path>
              </a:pathLst>
            </a:custGeom>
            <a:solidFill>
              <a:srgbClr val="E9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1" name="Freeform 94"/>
            <p:cNvSpPr>
              <a:spLocks/>
            </p:cNvSpPr>
            <p:nvPr/>
          </p:nvSpPr>
          <p:spPr bwMode="auto">
            <a:xfrm>
              <a:off x="7948613" y="4403726"/>
              <a:ext cx="47625" cy="93663"/>
            </a:xfrm>
            <a:custGeom>
              <a:avLst/>
              <a:gdLst>
                <a:gd name="T0" fmla="*/ 5 w 7"/>
                <a:gd name="T1" fmla="*/ 13 h 14"/>
                <a:gd name="T2" fmla="*/ 2 w 7"/>
                <a:gd name="T3" fmla="*/ 14 h 14"/>
                <a:gd name="T4" fmla="*/ 2 w 7"/>
                <a:gd name="T5" fmla="*/ 1 h 14"/>
                <a:gd name="T6" fmla="*/ 5 w 7"/>
                <a:gd name="T7" fmla="*/ 2 h 14"/>
                <a:gd name="T8" fmla="*/ 5 w 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13"/>
                  </a:moveTo>
                  <a:cubicBezTo>
                    <a:pt x="4" y="14"/>
                    <a:pt x="3" y="14"/>
                    <a:pt x="2" y="14"/>
                  </a:cubicBezTo>
                  <a:cubicBezTo>
                    <a:pt x="0" y="10"/>
                    <a:pt x="0" y="6"/>
                    <a:pt x="2" y="1"/>
                  </a:cubicBezTo>
                  <a:cubicBezTo>
                    <a:pt x="3" y="0"/>
                    <a:pt x="4" y="0"/>
                    <a:pt x="5" y="2"/>
                  </a:cubicBezTo>
                  <a:cubicBezTo>
                    <a:pt x="7" y="5"/>
                    <a:pt x="7" y="9"/>
                    <a:pt x="5" y="13"/>
                  </a:cubicBezTo>
                  <a:close/>
                </a:path>
              </a:pathLst>
            </a:custGeom>
            <a:solidFill>
              <a:srgbClr val="E9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2" name="Freeform 95"/>
            <p:cNvSpPr>
              <a:spLocks/>
            </p:cNvSpPr>
            <p:nvPr/>
          </p:nvSpPr>
          <p:spPr bwMode="auto">
            <a:xfrm>
              <a:off x="8170863" y="4403726"/>
              <a:ext cx="26988" cy="87313"/>
            </a:xfrm>
            <a:custGeom>
              <a:avLst/>
              <a:gdLst>
                <a:gd name="T0" fmla="*/ 3 w 4"/>
                <a:gd name="T1" fmla="*/ 2 h 13"/>
                <a:gd name="T2" fmla="*/ 3 w 4"/>
                <a:gd name="T3" fmla="*/ 9 h 13"/>
                <a:gd name="T4" fmla="*/ 1 w 4"/>
                <a:gd name="T5" fmla="*/ 13 h 13"/>
                <a:gd name="T6" fmla="*/ 1 w 4"/>
                <a:gd name="T7" fmla="*/ 2 h 13"/>
                <a:gd name="T8" fmla="*/ 3 w 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3" y="2"/>
                  </a:moveTo>
                  <a:cubicBezTo>
                    <a:pt x="3" y="4"/>
                    <a:pt x="3" y="6"/>
                    <a:pt x="3" y="9"/>
                  </a:cubicBezTo>
                  <a:cubicBezTo>
                    <a:pt x="3" y="10"/>
                    <a:pt x="4" y="12"/>
                    <a:pt x="1" y="13"/>
                  </a:cubicBezTo>
                  <a:cubicBezTo>
                    <a:pt x="0" y="10"/>
                    <a:pt x="0" y="6"/>
                    <a:pt x="1" y="2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B6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3" name="Freeform 96"/>
            <p:cNvSpPr>
              <a:spLocks/>
            </p:cNvSpPr>
            <p:nvPr/>
          </p:nvSpPr>
          <p:spPr bwMode="auto">
            <a:xfrm>
              <a:off x="8320088" y="4403726"/>
              <a:ext cx="20638" cy="101600"/>
            </a:xfrm>
            <a:custGeom>
              <a:avLst/>
              <a:gdLst>
                <a:gd name="T0" fmla="*/ 0 w 3"/>
                <a:gd name="T1" fmla="*/ 10 h 15"/>
                <a:gd name="T2" fmla="*/ 0 w 3"/>
                <a:gd name="T3" fmla="*/ 3 h 15"/>
                <a:gd name="T4" fmla="*/ 3 w 3"/>
                <a:gd name="T5" fmla="*/ 2 h 15"/>
                <a:gd name="T6" fmla="*/ 3 w 3"/>
                <a:gd name="T7" fmla="*/ 13 h 15"/>
                <a:gd name="T8" fmla="*/ 0 w 3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5">
                  <a:moveTo>
                    <a:pt x="0" y="10"/>
                  </a:moveTo>
                  <a:cubicBezTo>
                    <a:pt x="0" y="8"/>
                    <a:pt x="0" y="5"/>
                    <a:pt x="0" y="3"/>
                  </a:cubicBezTo>
                  <a:cubicBezTo>
                    <a:pt x="1" y="1"/>
                    <a:pt x="1" y="0"/>
                    <a:pt x="3" y="2"/>
                  </a:cubicBezTo>
                  <a:cubicBezTo>
                    <a:pt x="3" y="5"/>
                    <a:pt x="3" y="9"/>
                    <a:pt x="3" y="13"/>
                  </a:cubicBezTo>
                  <a:cubicBezTo>
                    <a:pt x="0" y="15"/>
                    <a:pt x="1" y="11"/>
                    <a:pt x="0" y="10"/>
                  </a:cubicBezTo>
                  <a:close/>
                </a:path>
              </a:pathLst>
            </a:custGeom>
            <a:solidFill>
              <a:srgbClr val="DD6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4" name="Freeform 97"/>
            <p:cNvSpPr>
              <a:spLocks/>
            </p:cNvSpPr>
            <p:nvPr/>
          </p:nvSpPr>
          <p:spPr bwMode="auto">
            <a:xfrm>
              <a:off x="7940675" y="4403726"/>
              <a:ext cx="20638" cy="93663"/>
            </a:xfrm>
            <a:custGeom>
              <a:avLst/>
              <a:gdLst>
                <a:gd name="T0" fmla="*/ 3 w 3"/>
                <a:gd name="T1" fmla="*/ 1 h 14"/>
                <a:gd name="T2" fmla="*/ 3 w 3"/>
                <a:gd name="T3" fmla="*/ 14 h 14"/>
                <a:gd name="T4" fmla="*/ 0 w 3"/>
                <a:gd name="T5" fmla="*/ 14 h 14"/>
                <a:gd name="T6" fmla="*/ 0 w 3"/>
                <a:gd name="T7" fmla="*/ 0 h 14"/>
                <a:gd name="T8" fmla="*/ 3 w 3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3" y="1"/>
                  </a:moveTo>
                  <a:cubicBezTo>
                    <a:pt x="3" y="6"/>
                    <a:pt x="3" y="10"/>
                    <a:pt x="3" y="14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EA8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5" name="Freeform 98"/>
            <p:cNvSpPr>
              <a:spLocks/>
            </p:cNvSpPr>
            <p:nvPr/>
          </p:nvSpPr>
          <p:spPr bwMode="auto">
            <a:xfrm>
              <a:off x="8137525" y="4416426"/>
              <a:ext cx="39688" cy="74613"/>
            </a:xfrm>
            <a:custGeom>
              <a:avLst/>
              <a:gdLst>
                <a:gd name="T0" fmla="*/ 0 w 6"/>
                <a:gd name="T1" fmla="*/ 11 h 11"/>
                <a:gd name="T2" fmla="*/ 0 w 6"/>
                <a:gd name="T3" fmla="*/ 2 h 11"/>
                <a:gd name="T4" fmla="*/ 1 w 6"/>
                <a:gd name="T5" fmla="*/ 0 h 11"/>
                <a:gd name="T6" fmla="*/ 3 w 6"/>
                <a:gd name="T7" fmla="*/ 3 h 11"/>
                <a:gd name="T8" fmla="*/ 0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cubicBezTo>
                    <a:pt x="0" y="8"/>
                    <a:pt x="0" y="5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3" y="2"/>
                    <a:pt x="3" y="3"/>
                  </a:cubicBezTo>
                  <a:cubicBezTo>
                    <a:pt x="2" y="5"/>
                    <a:pt x="6" y="10"/>
                    <a:pt x="0" y="11"/>
                  </a:cubicBezTo>
                  <a:close/>
                </a:path>
              </a:pathLst>
            </a:custGeom>
            <a:solidFill>
              <a:srgbClr val="DD6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6" name="Freeform 99"/>
            <p:cNvSpPr>
              <a:spLocks/>
            </p:cNvSpPr>
            <p:nvPr/>
          </p:nvSpPr>
          <p:spPr bwMode="auto">
            <a:xfrm>
              <a:off x="7758113" y="4416426"/>
              <a:ext cx="34925" cy="80963"/>
            </a:xfrm>
            <a:custGeom>
              <a:avLst/>
              <a:gdLst>
                <a:gd name="T0" fmla="*/ 2 w 5"/>
                <a:gd name="T1" fmla="*/ 11 h 12"/>
                <a:gd name="T2" fmla="*/ 5 w 5"/>
                <a:gd name="T3" fmla="*/ 0 h 12"/>
                <a:gd name="T4" fmla="*/ 5 w 5"/>
                <a:gd name="T5" fmla="*/ 9 h 12"/>
                <a:gd name="T6" fmla="*/ 2 w 5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2" y="11"/>
                  </a:moveTo>
                  <a:cubicBezTo>
                    <a:pt x="3" y="7"/>
                    <a:pt x="0" y="2"/>
                    <a:pt x="5" y="0"/>
                  </a:cubicBezTo>
                  <a:cubicBezTo>
                    <a:pt x="5" y="3"/>
                    <a:pt x="5" y="6"/>
                    <a:pt x="5" y="9"/>
                  </a:cubicBezTo>
                  <a:cubicBezTo>
                    <a:pt x="5" y="11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E16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7" name="Freeform 100"/>
            <p:cNvSpPr>
              <a:spLocks/>
            </p:cNvSpPr>
            <p:nvPr/>
          </p:nvSpPr>
          <p:spPr bwMode="auto">
            <a:xfrm>
              <a:off x="7981950" y="4410076"/>
              <a:ext cx="14288" cy="87313"/>
            </a:xfrm>
            <a:custGeom>
              <a:avLst/>
              <a:gdLst>
                <a:gd name="T0" fmla="*/ 0 w 2"/>
                <a:gd name="T1" fmla="*/ 12 h 13"/>
                <a:gd name="T2" fmla="*/ 0 w 2"/>
                <a:gd name="T3" fmla="*/ 1 h 13"/>
                <a:gd name="T4" fmla="*/ 2 w 2"/>
                <a:gd name="T5" fmla="*/ 0 h 13"/>
                <a:gd name="T6" fmla="*/ 2 w 2"/>
                <a:gd name="T7" fmla="*/ 13 h 13"/>
                <a:gd name="T8" fmla="*/ 0 w 2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3">
                  <a:moveTo>
                    <a:pt x="0" y="12"/>
                  </a:moveTo>
                  <a:cubicBezTo>
                    <a:pt x="0" y="8"/>
                    <a:pt x="0" y="4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5"/>
                    <a:pt x="2" y="9"/>
                    <a:pt x="2" y="13"/>
                  </a:cubicBezTo>
                  <a:cubicBezTo>
                    <a:pt x="1" y="12"/>
                    <a:pt x="1" y="12"/>
                    <a:pt x="0" y="12"/>
                  </a:cubicBezTo>
                  <a:close/>
                </a:path>
              </a:pathLst>
            </a:custGeom>
            <a:solidFill>
              <a:srgbClr val="EA8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8" name="Freeform 101"/>
            <p:cNvSpPr>
              <a:spLocks/>
            </p:cNvSpPr>
            <p:nvPr/>
          </p:nvSpPr>
          <p:spPr bwMode="auto">
            <a:xfrm>
              <a:off x="6554788" y="4152901"/>
              <a:ext cx="319088" cy="317500"/>
            </a:xfrm>
            <a:custGeom>
              <a:avLst/>
              <a:gdLst>
                <a:gd name="T0" fmla="*/ 23 w 47"/>
                <a:gd name="T1" fmla="*/ 0 h 47"/>
                <a:gd name="T2" fmla="*/ 47 w 47"/>
                <a:gd name="T3" fmla="*/ 24 h 47"/>
                <a:gd name="T4" fmla="*/ 25 w 47"/>
                <a:gd name="T5" fmla="*/ 47 h 47"/>
                <a:gd name="T6" fmla="*/ 0 w 47"/>
                <a:gd name="T7" fmla="*/ 24 h 47"/>
                <a:gd name="T8" fmla="*/ 23 w 47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37" y="0"/>
                    <a:pt x="46" y="10"/>
                    <a:pt x="47" y="24"/>
                  </a:cubicBezTo>
                  <a:cubicBezTo>
                    <a:pt x="47" y="35"/>
                    <a:pt x="36" y="46"/>
                    <a:pt x="25" y="47"/>
                  </a:cubicBezTo>
                  <a:cubicBezTo>
                    <a:pt x="14" y="47"/>
                    <a:pt x="0" y="35"/>
                    <a:pt x="0" y="24"/>
                  </a:cubicBezTo>
                  <a:cubicBezTo>
                    <a:pt x="1" y="9"/>
                    <a:pt x="12" y="0"/>
                    <a:pt x="23" y="0"/>
                  </a:cubicBezTo>
                  <a:close/>
                </a:path>
              </a:pathLst>
            </a:custGeom>
            <a:solidFill>
              <a:srgbClr val="F9E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9" name="Freeform 102"/>
            <p:cNvSpPr>
              <a:spLocks/>
            </p:cNvSpPr>
            <p:nvPr/>
          </p:nvSpPr>
          <p:spPr bwMode="auto">
            <a:xfrm>
              <a:off x="4411663" y="2289176"/>
              <a:ext cx="582613" cy="68263"/>
            </a:xfrm>
            <a:custGeom>
              <a:avLst/>
              <a:gdLst>
                <a:gd name="T0" fmla="*/ 3 w 86"/>
                <a:gd name="T1" fmla="*/ 5 h 10"/>
                <a:gd name="T2" fmla="*/ 0 w 86"/>
                <a:gd name="T3" fmla="*/ 0 h 10"/>
                <a:gd name="T4" fmla="*/ 62 w 86"/>
                <a:gd name="T5" fmla="*/ 1 h 10"/>
                <a:gd name="T6" fmla="*/ 85 w 86"/>
                <a:gd name="T7" fmla="*/ 0 h 10"/>
                <a:gd name="T8" fmla="*/ 86 w 86"/>
                <a:gd name="T9" fmla="*/ 3 h 10"/>
                <a:gd name="T10" fmla="*/ 80 w 86"/>
                <a:gd name="T11" fmla="*/ 7 h 10"/>
                <a:gd name="T12" fmla="*/ 9 w 86"/>
                <a:gd name="T13" fmla="*/ 8 h 10"/>
                <a:gd name="T14" fmla="*/ 3 w 86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0">
                  <a:moveTo>
                    <a:pt x="3" y="5"/>
                  </a:moveTo>
                  <a:cubicBezTo>
                    <a:pt x="1" y="4"/>
                    <a:pt x="0" y="2"/>
                    <a:pt x="0" y="0"/>
                  </a:cubicBezTo>
                  <a:cubicBezTo>
                    <a:pt x="21" y="2"/>
                    <a:pt x="42" y="4"/>
                    <a:pt x="62" y="1"/>
                  </a:cubicBezTo>
                  <a:cubicBezTo>
                    <a:pt x="70" y="0"/>
                    <a:pt x="78" y="2"/>
                    <a:pt x="85" y="0"/>
                  </a:cubicBezTo>
                  <a:cubicBezTo>
                    <a:pt x="86" y="1"/>
                    <a:pt x="86" y="2"/>
                    <a:pt x="86" y="3"/>
                  </a:cubicBezTo>
                  <a:cubicBezTo>
                    <a:pt x="84" y="5"/>
                    <a:pt x="82" y="6"/>
                    <a:pt x="80" y="7"/>
                  </a:cubicBezTo>
                  <a:cubicBezTo>
                    <a:pt x="56" y="10"/>
                    <a:pt x="33" y="10"/>
                    <a:pt x="9" y="8"/>
                  </a:cubicBezTo>
                  <a:cubicBezTo>
                    <a:pt x="7" y="7"/>
                    <a:pt x="4" y="7"/>
                    <a:pt x="3" y="5"/>
                  </a:cubicBezTo>
                  <a:close/>
                </a:path>
              </a:pathLst>
            </a:custGeom>
            <a:solidFill>
              <a:srgbClr val="E76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0" name="Freeform 103"/>
            <p:cNvSpPr>
              <a:spLocks/>
            </p:cNvSpPr>
            <p:nvPr/>
          </p:nvSpPr>
          <p:spPr bwMode="auto">
            <a:xfrm>
              <a:off x="6284913" y="3203576"/>
              <a:ext cx="74613" cy="68263"/>
            </a:xfrm>
            <a:custGeom>
              <a:avLst/>
              <a:gdLst>
                <a:gd name="T0" fmla="*/ 11 w 11"/>
                <a:gd name="T1" fmla="*/ 5 h 10"/>
                <a:gd name="T2" fmla="*/ 6 w 11"/>
                <a:gd name="T3" fmla="*/ 10 h 10"/>
                <a:gd name="T4" fmla="*/ 0 w 11"/>
                <a:gd name="T5" fmla="*/ 5 h 10"/>
                <a:gd name="T6" fmla="*/ 6 w 11"/>
                <a:gd name="T7" fmla="*/ 0 h 10"/>
                <a:gd name="T8" fmla="*/ 1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cubicBezTo>
                    <a:pt x="11" y="8"/>
                    <a:pt x="9" y="10"/>
                    <a:pt x="6" y="10"/>
                  </a:cubicBezTo>
                  <a:cubicBezTo>
                    <a:pt x="2" y="10"/>
                    <a:pt x="1" y="7"/>
                    <a:pt x="0" y="5"/>
                  </a:cubicBezTo>
                  <a:cubicBezTo>
                    <a:pt x="0" y="1"/>
                    <a:pt x="3" y="0"/>
                    <a:pt x="6" y="0"/>
                  </a:cubicBezTo>
                  <a:cubicBezTo>
                    <a:pt x="9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D8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1" name="Freeform 104"/>
            <p:cNvSpPr>
              <a:spLocks/>
            </p:cNvSpPr>
            <p:nvPr/>
          </p:nvSpPr>
          <p:spPr bwMode="auto">
            <a:xfrm>
              <a:off x="6413500" y="3203576"/>
              <a:ext cx="74613" cy="68263"/>
            </a:xfrm>
            <a:custGeom>
              <a:avLst/>
              <a:gdLst>
                <a:gd name="T0" fmla="*/ 5 w 11"/>
                <a:gd name="T1" fmla="*/ 10 h 10"/>
                <a:gd name="T2" fmla="*/ 0 w 11"/>
                <a:gd name="T3" fmla="*/ 5 h 10"/>
                <a:gd name="T4" fmla="*/ 6 w 11"/>
                <a:gd name="T5" fmla="*/ 0 h 10"/>
                <a:gd name="T6" fmla="*/ 11 w 11"/>
                <a:gd name="T7" fmla="*/ 4 h 10"/>
                <a:gd name="T8" fmla="*/ 5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0" y="2"/>
                    <a:pt x="11" y="4"/>
                  </a:cubicBezTo>
                  <a:cubicBezTo>
                    <a:pt x="11" y="8"/>
                    <a:pt x="8" y="9"/>
                    <a:pt x="5" y="10"/>
                  </a:cubicBezTo>
                  <a:close/>
                </a:path>
              </a:pathLst>
            </a:custGeom>
            <a:solidFill>
              <a:srgbClr val="D6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2" name="Freeform 105"/>
            <p:cNvSpPr>
              <a:spLocks/>
            </p:cNvSpPr>
            <p:nvPr/>
          </p:nvSpPr>
          <p:spPr bwMode="auto">
            <a:xfrm>
              <a:off x="7785100" y="3155951"/>
              <a:ext cx="433388" cy="373063"/>
            </a:xfrm>
            <a:custGeom>
              <a:avLst/>
              <a:gdLst>
                <a:gd name="T0" fmla="*/ 11 w 64"/>
                <a:gd name="T1" fmla="*/ 7 h 55"/>
                <a:gd name="T2" fmla="*/ 11 w 64"/>
                <a:gd name="T3" fmla="*/ 15 h 55"/>
                <a:gd name="T4" fmla="*/ 12 w 64"/>
                <a:gd name="T5" fmla="*/ 11 h 55"/>
                <a:gd name="T6" fmla="*/ 19 w 64"/>
                <a:gd name="T7" fmla="*/ 2 h 55"/>
                <a:gd name="T8" fmla="*/ 24 w 64"/>
                <a:gd name="T9" fmla="*/ 6 h 55"/>
                <a:gd name="T10" fmla="*/ 18 w 64"/>
                <a:gd name="T11" fmla="*/ 31 h 55"/>
                <a:gd name="T12" fmla="*/ 26 w 64"/>
                <a:gd name="T13" fmla="*/ 7 h 55"/>
                <a:gd name="T14" fmla="*/ 26 w 64"/>
                <a:gd name="T15" fmla="*/ 4 h 55"/>
                <a:gd name="T16" fmla="*/ 28 w 64"/>
                <a:gd name="T17" fmla="*/ 1 h 55"/>
                <a:gd name="T18" fmla="*/ 30 w 64"/>
                <a:gd name="T19" fmla="*/ 4 h 55"/>
                <a:gd name="T20" fmla="*/ 31 w 64"/>
                <a:gd name="T21" fmla="*/ 12 h 55"/>
                <a:gd name="T22" fmla="*/ 33 w 64"/>
                <a:gd name="T23" fmla="*/ 6 h 55"/>
                <a:gd name="T24" fmla="*/ 38 w 64"/>
                <a:gd name="T25" fmla="*/ 1 h 55"/>
                <a:gd name="T26" fmla="*/ 42 w 64"/>
                <a:gd name="T27" fmla="*/ 7 h 55"/>
                <a:gd name="T28" fmla="*/ 42 w 64"/>
                <a:gd name="T29" fmla="*/ 17 h 55"/>
                <a:gd name="T30" fmla="*/ 45 w 64"/>
                <a:gd name="T31" fmla="*/ 3 h 55"/>
                <a:gd name="T32" fmla="*/ 51 w 64"/>
                <a:gd name="T33" fmla="*/ 6 h 55"/>
                <a:gd name="T34" fmla="*/ 54 w 64"/>
                <a:gd name="T35" fmla="*/ 12 h 55"/>
                <a:gd name="T36" fmla="*/ 52 w 64"/>
                <a:gd name="T37" fmla="*/ 25 h 55"/>
                <a:gd name="T38" fmla="*/ 54 w 64"/>
                <a:gd name="T39" fmla="*/ 25 h 55"/>
                <a:gd name="T40" fmla="*/ 56 w 64"/>
                <a:gd name="T41" fmla="*/ 12 h 55"/>
                <a:gd name="T42" fmla="*/ 57 w 64"/>
                <a:gd name="T43" fmla="*/ 8 h 55"/>
                <a:gd name="T44" fmla="*/ 62 w 64"/>
                <a:gd name="T45" fmla="*/ 11 h 55"/>
                <a:gd name="T46" fmla="*/ 62 w 64"/>
                <a:gd name="T47" fmla="*/ 24 h 55"/>
                <a:gd name="T48" fmla="*/ 42 w 64"/>
                <a:gd name="T49" fmla="*/ 53 h 55"/>
                <a:gd name="T50" fmla="*/ 45 w 64"/>
                <a:gd name="T51" fmla="*/ 44 h 55"/>
                <a:gd name="T52" fmla="*/ 35 w 64"/>
                <a:gd name="T53" fmla="*/ 53 h 55"/>
                <a:gd name="T54" fmla="*/ 45 w 64"/>
                <a:gd name="T55" fmla="*/ 33 h 55"/>
                <a:gd name="T56" fmla="*/ 49 w 64"/>
                <a:gd name="T57" fmla="*/ 12 h 55"/>
                <a:gd name="T58" fmla="*/ 47 w 64"/>
                <a:gd name="T59" fmla="*/ 18 h 55"/>
                <a:gd name="T60" fmla="*/ 34 w 64"/>
                <a:gd name="T61" fmla="*/ 49 h 55"/>
                <a:gd name="T62" fmla="*/ 27 w 64"/>
                <a:gd name="T63" fmla="*/ 53 h 55"/>
                <a:gd name="T64" fmla="*/ 26 w 64"/>
                <a:gd name="T65" fmla="*/ 43 h 55"/>
                <a:gd name="T66" fmla="*/ 28 w 64"/>
                <a:gd name="T67" fmla="*/ 37 h 55"/>
                <a:gd name="T68" fmla="*/ 22 w 64"/>
                <a:gd name="T69" fmla="*/ 45 h 55"/>
                <a:gd name="T70" fmla="*/ 18 w 64"/>
                <a:gd name="T71" fmla="*/ 47 h 55"/>
                <a:gd name="T72" fmla="*/ 18 w 64"/>
                <a:gd name="T73" fmla="*/ 41 h 55"/>
                <a:gd name="T74" fmla="*/ 25 w 64"/>
                <a:gd name="T75" fmla="*/ 31 h 55"/>
                <a:gd name="T76" fmla="*/ 26 w 64"/>
                <a:gd name="T77" fmla="*/ 25 h 55"/>
                <a:gd name="T78" fmla="*/ 10 w 64"/>
                <a:gd name="T79" fmla="*/ 39 h 55"/>
                <a:gd name="T80" fmla="*/ 17 w 64"/>
                <a:gd name="T81" fmla="*/ 18 h 55"/>
                <a:gd name="T82" fmla="*/ 11 w 64"/>
                <a:gd name="T83" fmla="*/ 31 h 55"/>
                <a:gd name="T84" fmla="*/ 6 w 64"/>
                <a:gd name="T85" fmla="*/ 35 h 55"/>
                <a:gd name="T86" fmla="*/ 8 w 64"/>
                <a:gd name="T87" fmla="*/ 29 h 55"/>
                <a:gd name="T88" fmla="*/ 9 w 64"/>
                <a:gd name="T89" fmla="*/ 26 h 55"/>
                <a:gd name="T90" fmla="*/ 3 w 64"/>
                <a:gd name="T91" fmla="*/ 28 h 55"/>
                <a:gd name="T92" fmla="*/ 1 w 64"/>
                <a:gd name="T93" fmla="*/ 22 h 55"/>
                <a:gd name="T94" fmla="*/ 11 w 64"/>
                <a:gd name="T9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55">
                  <a:moveTo>
                    <a:pt x="11" y="7"/>
                  </a:moveTo>
                  <a:cubicBezTo>
                    <a:pt x="11" y="9"/>
                    <a:pt x="11" y="12"/>
                    <a:pt x="11" y="15"/>
                  </a:cubicBezTo>
                  <a:cubicBezTo>
                    <a:pt x="13" y="14"/>
                    <a:pt x="12" y="12"/>
                    <a:pt x="12" y="11"/>
                  </a:cubicBezTo>
                  <a:cubicBezTo>
                    <a:pt x="11" y="5"/>
                    <a:pt x="13" y="3"/>
                    <a:pt x="19" y="2"/>
                  </a:cubicBezTo>
                  <a:cubicBezTo>
                    <a:pt x="23" y="1"/>
                    <a:pt x="25" y="1"/>
                    <a:pt x="24" y="6"/>
                  </a:cubicBezTo>
                  <a:cubicBezTo>
                    <a:pt x="22" y="15"/>
                    <a:pt x="21" y="23"/>
                    <a:pt x="18" y="31"/>
                  </a:cubicBezTo>
                  <a:cubicBezTo>
                    <a:pt x="23" y="24"/>
                    <a:pt x="24" y="15"/>
                    <a:pt x="26" y="7"/>
                  </a:cubicBezTo>
                  <a:cubicBezTo>
                    <a:pt x="26" y="6"/>
                    <a:pt x="26" y="5"/>
                    <a:pt x="26" y="4"/>
                  </a:cubicBezTo>
                  <a:cubicBezTo>
                    <a:pt x="26" y="3"/>
                    <a:pt x="26" y="1"/>
                    <a:pt x="28" y="1"/>
                  </a:cubicBezTo>
                  <a:cubicBezTo>
                    <a:pt x="30" y="0"/>
                    <a:pt x="30" y="3"/>
                    <a:pt x="30" y="4"/>
                  </a:cubicBezTo>
                  <a:cubicBezTo>
                    <a:pt x="30" y="7"/>
                    <a:pt x="30" y="9"/>
                    <a:pt x="31" y="12"/>
                  </a:cubicBezTo>
                  <a:cubicBezTo>
                    <a:pt x="31" y="10"/>
                    <a:pt x="32" y="8"/>
                    <a:pt x="33" y="6"/>
                  </a:cubicBezTo>
                  <a:cubicBezTo>
                    <a:pt x="33" y="2"/>
                    <a:pt x="35" y="1"/>
                    <a:pt x="38" y="1"/>
                  </a:cubicBezTo>
                  <a:cubicBezTo>
                    <a:pt x="42" y="1"/>
                    <a:pt x="42" y="4"/>
                    <a:pt x="42" y="7"/>
                  </a:cubicBezTo>
                  <a:cubicBezTo>
                    <a:pt x="43" y="10"/>
                    <a:pt x="40" y="13"/>
                    <a:pt x="42" y="17"/>
                  </a:cubicBezTo>
                  <a:cubicBezTo>
                    <a:pt x="46" y="13"/>
                    <a:pt x="42" y="8"/>
                    <a:pt x="45" y="3"/>
                  </a:cubicBezTo>
                  <a:cubicBezTo>
                    <a:pt x="47" y="4"/>
                    <a:pt x="46" y="9"/>
                    <a:pt x="51" y="6"/>
                  </a:cubicBezTo>
                  <a:cubicBezTo>
                    <a:pt x="53" y="3"/>
                    <a:pt x="54" y="9"/>
                    <a:pt x="54" y="12"/>
                  </a:cubicBezTo>
                  <a:cubicBezTo>
                    <a:pt x="53" y="16"/>
                    <a:pt x="54" y="21"/>
                    <a:pt x="52" y="25"/>
                  </a:cubicBezTo>
                  <a:cubicBezTo>
                    <a:pt x="53" y="25"/>
                    <a:pt x="53" y="25"/>
                    <a:pt x="54" y="25"/>
                  </a:cubicBezTo>
                  <a:cubicBezTo>
                    <a:pt x="55" y="21"/>
                    <a:pt x="55" y="16"/>
                    <a:pt x="56" y="12"/>
                  </a:cubicBezTo>
                  <a:cubicBezTo>
                    <a:pt x="56" y="10"/>
                    <a:pt x="55" y="8"/>
                    <a:pt x="57" y="8"/>
                  </a:cubicBezTo>
                  <a:cubicBezTo>
                    <a:pt x="60" y="7"/>
                    <a:pt x="62" y="9"/>
                    <a:pt x="62" y="11"/>
                  </a:cubicBezTo>
                  <a:cubicBezTo>
                    <a:pt x="64" y="15"/>
                    <a:pt x="64" y="20"/>
                    <a:pt x="62" y="24"/>
                  </a:cubicBezTo>
                  <a:cubicBezTo>
                    <a:pt x="58" y="35"/>
                    <a:pt x="52" y="46"/>
                    <a:pt x="42" y="53"/>
                  </a:cubicBezTo>
                  <a:cubicBezTo>
                    <a:pt x="40" y="49"/>
                    <a:pt x="44" y="48"/>
                    <a:pt x="45" y="44"/>
                  </a:cubicBezTo>
                  <a:cubicBezTo>
                    <a:pt x="41" y="47"/>
                    <a:pt x="38" y="50"/>
                    <a:pt x="35" y="53"/>
                  </a:cubicBezTo>
                  <a:cubicBezTo>
                    <a:pt x="39" y="46"/>
                    <a:pt x="43" y="40"/>
                    <a:pt x="45" y="33"/>
                  </a:cubicBezTo>
                  <a:cubicBezTo>
                    <a:pt x="47" y="26"/>
                    <a:pt x="49" y="19"/>
                    <a:pt x="49" y="12"/>
                  </a:cubicBezTo>
                  <a:cubicBezTo>
                    <a:pt x="46" y="13"/>
                    <a:pt x="47" y="16"/>
                    <a:pt x="47" y="18"/>
                  </a:cubicBezTo>
                  <a:cubicBezTo>
                    <a:pt x="45" y="29"/>
                    <a:pt x="42" y="40"/>
                    <a:pt x="34" y="49"/>
                  </a:cubicBezTo>
                  <a:cubicBezTo>
                    <a:pt x="32" y="51"/>
                    <a:pt x="30" y="55"/>
                    <a:pt x="27" y="53"/>
                  </a:cubicBezTo>
                  <a:cubicBezTo>
                    <a:pt x="23" y="51"/>
                    <a:pt x="26" y="46"/>
                    <a:pt x="26" y="43"/>
                  </a:cubicBezTo>
                  <a:cubicBezTo>
                    <a:pt x="26" y="42"/>
                    <a:pt x="29" y="41"/>
                    <a:pt x="28" y="37"/>
                  </a:cubicBezTo>
                  <a:cubicBezTo>
                    <a:pt x="26" y="40"/>
                    <a:pt x="24" y="42"/>
                    <a:pt x="22" y="45"/>
                  </a:cubicBezTo>
                  <a:cubicBezTo>
                    <a:pt x="21" y="46"/>
                    <a:pt x="20" y="49"/>
                    <a:pt x="18" y="47"/>
                  </a:cubicBezTo>
                  <a:cubicBezTo>
                    <a:pt x="15" y="45"/>
                    <a:pt x="17" y="43"/>
                    <a:pt x="18" y="41"/>
                  </a:cubicBezTo>
                  <a:cubicBezTo>
                    <a:pt x="21" y="38"/>
                    <a:pt x="23" y="34"/>
                    <a:pt x="25" y="31"/>
                  </a:cubicBezTo>
                  <a:cubicBezTo>
                    <a:pt x="27" y="29"/>
                    <a:pt x="28" y="28"/>
                    <a:pt x="26" y="25"/>
                  </a:cubicBezTo>
                  <a:cubicBezTo>
                    <a:pt x="22" y="31"/>
                    <a:pt x="21" y="41"/>
                    <a:pt x="10" y="39"/>
                  </a:cubicBezTo>
                  <a:cubicBezTo>
                    <a:pt x="11" y="32"/>
                    <a:pt x="20" y="27"/>
                    <a:pt x="17" y="18"/>
                  </a:cubicBezTo>
                  <a:cubicBezTo>
                    <a:pt x="14" y="23"/>
                    <a:pt x="14" y="27"/>
                    <a:pt x="11" y="31"/>
                  </a:cubicBezTo>
                  <a:cubicBezTo>
                    <a:pt x="10" y="33"/>
                    <a:pt x="9" y="36"/>
                    <a:pt x="6" y="35"/>
                  </a:cubicBezTo>
                  <a:cubicBezTo>
                    <a:pt x="3" y="33"/>
                    <a:pt x="7" y="31"/>
                    <a:pt x="8" y="29"/>
                  </a:cubicBezTo>
                  <a:cubicBezTo>
                    <a:pt x="8" y="28"/>
                    <a:pt x="9" y="27"/>
                    <a:pt x="9" y="26"/>
                  </a:cubicBezTo>
                  <a:cubicBezTo>
                    <a:pt x="6" y="25"/>
                    <a:pt x="5" y="29"/>
                    <a:pt x="3" y="28"/>
                  </a:cubicBezTo>
                  <a:cubicBezTo>
                    <a:pt x="0" y="27"/>
                    <a:pt x="1" y="24"/>
                    <a:pt x="1" y="22"/>
                  </a:cubicBezTo>
                  <a:cubicBezTo>
                    <a:pt x="1" y="15"/>
                    <a:pt x="5" y="8"/>
                    <a:pt x="11" y="7"/>
                  </a:cubicBezTo>
                  <a:close/>
                </a:path>
              </a:pathLst>
            </a:custGeom>
            <a:solidFill>
              <a:srgbClr val="F29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3" name="Freeform 106"/>
            <p:cNvSpPr>
              <a:spLocks/>
            </p:cNvSpPr>
            <p:nvPr/>
          </p:nvSpPr>
          <p:spPr bwMode="auto">
            <a:xfrm>
              <a:off x="7832725" y="2946401"/>
              <a:ext cx="615950" cy="298450"/>
            </a:xfrm>
            <a:custGeom>
              <a:avLst/>
              <a:gdLst>
                <a:gd name="T0" fmla="*/ 90 w 91"/>
                <a:gd name="T1" fmla="*/ 42 h 44"/>
                <a:gd name="T2" fmla="*/ 85 w 91"/>
                <a:gd name="T3" fmla="*/ 41 h 44"/>
                <a:gd name="T4" fmla="*/ 60 w 91"/>
                <a:gd name="T5" fmla="*/ 17 h 44"/>
                <a:gd name="T6" fmla="*/ 6 w 91"/>
                <a:gd name="T7" fmla="*/ 13 h 44"/>
                <a:gd name="T8" fmla="*/ 1 w 91"/>
                <a:gd name="T9" fmla="*/ 13 h 44"/>
                <a:gd name="T10" fmla="*/ 6 w 91"/>
                <a:gd name="T11" fmla="*/ 9 h 44"/>
                <a:gd name="T12" fmla="*/ 28 w 91"/>
                <a:gd name="T13" fmla="*/ 5 h 44"/>
                <a:gd name="T14" fmla="*/ 78 w 91"/>
                <a:gd name="T15" fmla="*/ 24 h 44"/>
                <a:gd name="T16" fmla="*/ 83 w 91"/>
                <a:gd name="T17" fmla="*/ 26 h 44"/>
                <a:gd name="T18" fmla="*/ 39 w 91"/>
                <a:gd name="T19" fmla="*/ 2 h 44"/>
                <a:gd name="T20" fmla="*/ 79 w 91"/>
                <a:gd name="T21" fmla="*/ 14 h 44"/>
                <a:gd name="T22" fmla="*/ 91 w 91"/>
                <a:gd name="T23" fmla="*/ 34 h 44"/>
                <a:gd name="T24" fmla="*/ 82 w 91"/>
                <a:gd name="T25" fmla="*/ 29 h 44"/>
                <a:gd name="T26" fmla="*/ 90 w 91"/>
                <a:gd name="T2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44">
                  <a:moveTo>
                    <a:pt x="90" y="42"/>
                  </a:moveTo>
                  <a:cubicBezTo>
                    <a:pt x="88" y="44"/>
                    <a:pt x="87" y="44"/>
                    <a:pt x="85" y="41"/>
                  </a:cubicBezTo>
                  <a:cubicBezTo>
                    <a:pt x="79" y="30"/>
                    <a:pt x="70" y="23"/>
                    <a:pt x="60" y="17"/>
                  </a:cubicBezTo>
                  <a:cubicBezTo>
                    <a:pt x="42" y="9"/>
                    <a:pt x="25" y="9"/>
                    <a:pt x="6" y="13"/>
                  </a:cubicBezTo>
                  <a:cubicBezTo>
                    <a:pt x="4" y="14"/>
                    <a:pt x="1" y="16"/>
                    <a:pt x="1" y="13"/>
                  </a:cubicBezTo>
                  <a:cubicBezTo>
                    <a:pt x="0" y="10"/>
                    <a:pt x="3" y="9"/>
                    <a:pt x="6" y="9"/>
                  </a:cubicBezTo>
                  <a:cubicBezTo>
                    <a:pt x="13" y="8"/>
                    <a:pt x="20" y="5"/>
                    <a:pt x="28" y="5"/>
                  </a:cubicBezTo>
                  <a:cubicBezTo>
                    <a:pt x="47" y="4"/>
                    <a:pt x="64" y="9"/>
                    <a:pt x="78" y="24"/>
                  </a:cubicBezTo>
                  <a:cubicBezTo>
                    <a:pt x="78" y="25"/>
                    <a:pt x="79" y="26"/>
                    <a:pt x="83" y="26"/>
                  </a:cubicBezTo>
                  <a:cubicBezTo>
                    <a:pt x="72" y="11"/>
                    <a:pt x="57" y="5"/>
                    <a:pt x="39" y="2"/>
                  </a:cubicBezTo>
                  <a:cubicBezTo>
                    <a:pt x="49" y="0"/>
                    <a:pt x="68" y="5"/>
                    <a:pt x="79" y="14"/>
                  </a:cubicBezTo>
                  <a:cubicBezTo>
                    <a:pt x="89" y="21"/>
                    <a:pt x="90" y="22"/>
                    <a:pt x="91" y="34"/>
                  </a:cubicBezTo>
                  <a:cubicBezTo>
                    <a:pt x="87" y="34"/>
                    <a:pt x="87" y="28"/>
                    <a:pt x="82" y="29"/>
                  </a:cubicBezTo>
                  <a:cubicBezTo>
                    <a:pt x="85" y="33"/>
                    <a:pt x="87" y="38"/>
                    <a:pt x="90" y="42"/>
                  </a:cubicBezTo>
                  <a:close/>
                </a:path>
              </a:pathLst>
            </a:custGeom>
            <a:solidFill>
              <a:srgbClr val="F39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4" name="Freeform 107"/>
            <p:cNvSpPr>
              <a:spLocks/>
            </p:cNvSpPr>
            <p:nvPr/>
          </p:nvSpPr>
          <p:spPr bwMode="auto">
            <a:xfrm>
              <a:off x="7793038" y="3068638"/>
              <a:ext cx="628650" cy="325438"/>
            </a:xfrm>
            <a:custGeom>
              <a:avLst/>
              <a:gdLst>
                <a:gd name="T0" fmla="*/ 7 w 93"/>
                <a:gd name="T1" fmla="*/ 13 h 48"/>
                <a:gd name="T2" fmla="*/ 1 w 93"/>
                <a:gd name="T3" fmla="*/ 11 h 48"/>
                <a:gd name="T4" fmla="*/ 6 w 93"/>
                <a:gd name="T5" fmla="*/ 6 h 48"/>
                <a:gd name="T6" fmla="*/ 63 w 93"/>
                <a:gd name="T7" fmla="*/ 10 h 48"/>
                <a:gd name="T8" fmla="*/ 91 w 93"/>
                <a:gd name="T9" fmla="*/ 40 h 48"/>
                <a:gd name="T10" fmla="*/ 89 w 93"/>
                <a:gd name="T11" fmla="*/ 48 h 48"/>
                <a:gd name="T12" fmla="*/ 7 w 93"/>
                <a:gd name="T13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48">
                  <a:moveTo>
                    <a:pt x="7" y="13"/>
                  </a:moveTo>
                  <a:cubicBezTo>
                    <a:pt x="5" y="12"/>
                    <a:pt x="1" y="14"/>
                    <a:pt x="1" y="11"/>
                  </a:cubicBezTo>
                  <a:cubicBezTo>
                    <a:pt x="0" y="8"/>
                    <a:pt x="3" y="7"/>
                    <a:pt x="6" y="6"/>
                  </a:cubicBezTo>
                  <a:cubicBezTo>
                    <a:pt x="25" y="2"/>
                    <a:pt x="45" y="0"/>
                    <a:pt x="63" y="10"/>
                  </a:cubicBezTo>
                  <a:cubicBezTo>
                    <a:pt x="75" y="18"/>
                    <a:pt x="84" y="28"/>
                    <a:pt x="91" y="40"/>
                  </a:cubicBezTo>
                  <a:cubicBezTo>
                    <a:pt x="93" y="43"/>
                    <a:pt x="92" y="45"/>
                    <a:pt x="89" y="48"/>
                  </a:cubicBezTo>
                  <a:cubicBezTo>
                    <a:pt x="70" y="16"/>
                    <a:pt x="43" y="3"/>
                    <a:pt x="7" y="13"/>
                  </a:cubicBezTo>
                  <a:close/>
                </a:path>
              </a:pathLst>
            </a:custGeom>
            <a:solidFill>
              <a:srgbClr val="F39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5" name="Freeform 108"/>
            <p:cNvSpPr>
              <a:spLocks/>
            </p:cNvSpPr>
            <p:nvPr/>
          </p:nvSpPr>
          <p:spPr bwMode="auto">
            <a:xfrm>
              <a:off x="8428038" y="3305176"/>
              <a:ext cx="385763" cy="184150"/>
            </a:xfrm>
            <a:custGeom>
              <a:avLst/>
              <a:gdLst>
                <a:gd name="T0" fmla="*/ 5 w 57"/>
                <a:gd name="T1" fmla="*/ 0 h 27"/>
                <a:gd name="T2" fmla="*/ 10 w 57"/>
                <a:gd name="T3" fmla="*/ 7 h 27"/>
                <a:gd name="T4" fmla="*/ 33 w 57"/>
                <a:gd name="T5" fmla="*/ 8 h 27"/>
                <a:gd name="T6" fmla="*/ 52 w 57"/>
                <a:gd name="T7" fmla="*/ 12 h 27"/>
                <a:gd name="T8" fmla="*/ 56 w 57"/>
                <a:gd name="T9" fmla="*/ 20 h 27"/>
                <a:gd name="T10" fmla="*/ 50 w 57"/>
                <a:gd name="T11" fmla="*/ 25 h 27"/>
                <a:gd name="T12" fmla="*/ 31 w 57"/>
                <a:gd name="T13" fmla="*/ 22 h 27"/>
                <a:gd name="T14" fmla="*/ 0 w 57"/>
                <a:gd name="T15" fmla="*/ 13 h 27"/>
                <a:gd name="T16" fmla="*/ 5 w 57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27">
                  <a:moveTo>
                    <a:pt x="5" y="0"/>
                  </a:moveTo>
                  <a:cubicBezTo>
                    <a:pt x="5" y="4"/>
                    <a:pt x="6" y="6"/>
                    <a:pt x="10" y="7"/>
                  </a:cubicBezTo>
                  <a:cubicBezTo>
                    <a:pt x="18" y="9"/>
                    <a:pt x="25" y="10"/>
                    <a:pt x="33" y="8"/>
                  </a:cubicBezTo>
                  <a:cubicBezTo>
                    <a:pt x="39" y="7"/>
                    <a:pt x="46" y="8"/>
                    <a:pt x="52" y="12"/>
                  </a:cubicBezTo>
                  <a:cubicBezTo>
                    <a:pt x="55" y="14"/>
                    <a:pt x="57" y="16"/>
                    <a:pt x="56" y="20"/>
                  </a:cubicBezTo>
                  <a:cubicBezTo>
                    <a:pt x="55" y="24"/>
                    <a:pt x="53" y="25"/>
                    <a:pt x="50" y="25"/>
                  </a:cubicBezTo>
                  <a:cubicBezTo>
                    <a:pt x="43" y="27"/>
                    <a:pt x="36" y="26"/>
                    <a:pt x="31" y="22"/>
                  </a:cubicBezTo>
                  <a:cubicBezTo>
                    <a:pt x="21" y="15"/>
                    <a:pt x="11" y="14"/>
                    <a:pt x="0" y="13"/>
                  </a:cubicBezTo>
                  <a:cubicBezTo>
                    <a:pt x="4" y="10"/>
                    <a:pt x="3" y="4"/>
                    <a:pt x="5" y="0"/>
                  </a:cubicBezTo>
                  <a:close/>
                </a:path>
              </a:pathLst>
            </a:custGeom>
            <a:solidFill>
              <a:srgbClr val="E5B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6" name="Freeform 109"/>
            <p:cNvSpPr>
              <a:spLocks/>
            </p:cNvSpPr>
            <p:nvPr/>
          </p:nvSpPr>
          <p:spPr bwMode="auto">
            <a:xfrm>
              <a:off x="7799388" y="3021013"/>
              <a:ext cx="635000" cy="311150"/>
            </a:xfrm>
            <a:custGeom>
              <a:avLst/>
              <a:gdLst>
                <a:gd name="T0" fmla="*/ 94 w 94"/>
                <a:gd name="T1" fmla="*/ 46 h 46"/>
                <a:gd name="T2" fmla="*/ 84 w 94"/>
                <a:gd name="T3" fmla="*/ 34 h 46"/>
                <a:gd name="T4" fmla="*/ 19 w 94"/>
                <a:gd name="T5" fmla="*/ 8 h 46"/>
                <a:gd name="T6" fmla="*/ 0 w 94"/>
                <a:gd name="T7" fmla="*/ 11 h 46"/>
                <a:gd name="T8" fmla="*/ 52 w 94"/>
                <a:gd name="T9" fmla="*/ 4 h 46"/>
                <a:gd name="T10" fmla="*/ 93 w 94"/>
                <a:gd name="T11" fmla="*/ 39 h 46"/>
                <a:gd name="T12" fmla="*/ 94 w 94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46">
                  <a:moveTo>
                    <a:pt x="94" y="46"/>
                  </a:moveTo>
                  <a:cubicBezTo>
                    <a:pt x="89" y="43"/>
                    <a:pt x="87" y="38"/>
                    <a:pt x="84" y="34"/>
                  </a:cubicBezTo>
                  <a:cubicBezTo>
                    <a:pt x="68" y="12"/>
                    <a:pt x="46" y="4"/>
                    <a:pt x="19" y="8"/>
                  </a:cubicBezTo>
                  <a:cubicBezTo>
                    <a:pt x="13" y="9"/>
                    <a:pt x="7" y="12"/>
                    <a:pt x="0" y="11"/>
                  </a:cubicBezTo>
                  <a:cubicBezTo>
                    <a:pt x="7" y="1"/>
                    <a:pt x="38" y="0"/>
                    <a:pt x="52" y="4"/>
                  </a:cubicBezTo>
                  <a:cubicBezTo>
                    <a:pt x="71" y="10"/>
                    <a:pt x="83" y="23"/>
                    <a:pt x="93" y="39"/>
                  </a:cubicBezTo>
                  <a:cubicBezTo>
                    <a:pt x="93" y="41"/>
                    <a:pt x="94" y="44"/>
                    <a:pt x="94" y="46"/>
                  </a:cubicBezTo>
                  <a:close/>
                </a:path>
              </a:pathLst>
            </a:custGeom>
            <a:solidFill>
              <a:srgbClr val="F39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7" name="Freeform 110"/>
            <p:cNvSpPr>
              <a:spLocks/>
            </p:cNvSpPr>
            <p:nvPr/>
          </p:nvSpPr>
          <p:spPr bwMode="auto">
            <a:xfrm>
              <a:off x="8077200" y="3394076"/>
              <a:ext cx="290513" cy="161925"/>
            </a:xfrm>
            <a:custGeom>
              <a:avLst/>
              <a:gdLst>
                <a:gd name="T0" fmla="*/ 13 w 43"/>
                <a:gd name="T1" fmla="*/ 24 h 24"/>
                <a:gd name="T2" fmla="*/ 2 w 43"/>
                <a:gd name="T3" fmla="*/ 24 h 24"/>
                <a:gd name="T4" fmla="*/ 0 w 43"/>
                <a:gd name="T5" fmla="*/ 22 h 24"/>
                <a:gd name="T6" fmla="*/ 15 w 43"/>
                <a:gd name="T7" fmla="*/ 17 h 24"/>
                <a:gd name="T8" fmla="*/ 10 w 43"/>
                <a:gd name="T9" fmla="*/ 16 h 24"/>
                <a:gd name="T10" fmla="*/ 23 w 43"/>
                <a:gd name="T11" fmla="*/ 9 h 24"/>
                <a:gd name="T12" fmla="*/ 14 w 43"/>
                <a:gd name="T13" fmla="*/ 10 h 24"/>
                <a:gd name="T14" fmla="*/ 23 w 43"/>
                <a:gd name="T15" fmla="*/ 3 h 24"/>
                <a:gd name="T16" fmla="*/ 30 w 43"/>
                <a:gd name="T17" fmla="*/ 1 h 24"/>
                <a:gd name="T18" fmla="*/ 40 w 43"/>
                <a:gd name="T19" fmla="*/ 1 h 24"/>
                <a:gd name="T20" fmla="*/ 42 w 43"/>
                <a:gd name="T21" fmla="*/ 4 h 24"/>
                <a:gd name="T22" fmla="*/ 40 w 43"/>
                <a:gd name="T23" fmla="*/ 10 h 24"/>
                <a:gd name="T24" fmla="*/ 27 w 43"/>
                <a:gd name="T25" fmla="*/ 20 h 24"/>
                <a:gd name="T26" fmla="*/ 13 w 43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24">
                  <a:moveTo>
                    <a:pt x="13" y="24"/>
                  </a:moveTo>
                  <a:cubicBezTo>
                    <a:pt x="9" y="24"/>
                    <a:pt x="6" y="24"/>
                    <a:pt x="2" y="24"/>
                  </a:cubicBezTo>
                  <a:cubicBezTo>
                    <a:pt x="2" y="24"/>
                    <a:pt x="1" y="23"/>
                    <a:pt x="0" y="22"/>
                  </a:cubicBezTo>
                  <a:cubicBezTo>
                    <a:pt x="4" y="17"/>
                    <a:pt x="12" y="23"/>
                    <a:pt x="15" y="17"/>
                  </a:cubicBezTo>
                  <a:cubicBezTo>
                    <a:pt x="14" y="15"/>
                    <a:pt x="11" y="18"/>
                    <a:pt x="10" y="16"/>
                  </a:cubicBezTo>
                  <a:cubicBezTo>
                    <a:pt x="13" y="11"/>
                    <a:pt x="19" y="13"/>
                    <a:pt x="23" y="9"/>
                  </a:cubicBezTo>
                  <a:cubicBezTo>
                    <a:pt x="20" y="8"/>
                    <a:pt x="17" y="11"/>
                    <a:pt x="14" y="10"/>
                  </a:cubicBezTo>
                  <a:cubicBezTo>
                    <a:pt x="15" y="5"/>
                    <a:pt x="18" y="3"/>
                    <a:pt x="23" y="3"/>
                  </a:cubicBezTo>
                  <a:cubicBezTo>
                    <a:pt x="26" y="4"/>
                    <a:pt x="28" y="3"/>
                    <a:pt x="30" y="1"/>
                  </a:cubicBezTo>
                  <a:cubicBezTo>
                    <a:pt x="33" y="0"/>
                    <a:pt x="36" y="3"/>
                    <a:pt x="40" y="1"/>
                  </a:cubicBezTo>
                  <a:cubicBezTo>
                    <a:pt x="42" y="0"/>
                    <a:pt x="42" y="2"/>
                    <a:pt x="42" y="4"/>
                  </a:cubicBezTo>
                  <a:cubicBezTo>
                    <a:pt x="43" y="6"/>
                    <a:pt x="43" y="8"/>
                    <a:pt x="40" y="10"/>
                  </a:cubicBezTo>
                  <a:cubicBezTo>
                    <a:pt x="36" y="13"/>
                    <a:pt x="31" y="16"/>
                    <a:pt x="27" y="20"/>
                  </a:cubicBezTo>
                  <a:cubicBezTo>
                    <a:pt x="23" y="24"/>
                    <a:pt x="18" y="24"/>
                    <a:pt x="13" y="24"/>
                  </a:cubicBezTo>
                  <a:close/>
                </a:path>
              </a:pathLst>
            </a:custGeom>
            <a:solidFill>
              <a:srgbClr val="F19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8" name="Freeform 111"/>
            <p:cNvSpPr>
              <a:spLocks/>
            </p:cNvSpPr>
            <p:nvPr/>
          </p:nvSpPr>
          <p:spPr bwMode="auto">
            <a:xfrm>
              <a:off x="8218488" y="3278188"/>
              <a:ext cx="114300" cy="128588"/>
            </a:xfrm>
            <a:custGeom>
              <a:avLst/>
              <a:gdLst>
                <a:gd name="T0" fmla="*/ 0 w 17"/>
                <a:gd name="T1" fmla="*/ 19 h 19"/>
                <a:gd name="T2" fmla="*/ 4 w 17"/>
                <a:gd name="T3" fmla="*/ 3 h 19"/>
                <a:gd name="T4" fmla="*/ 7 w 17"/>
                <a:gd name="T5" fmla="*/ 0 h 19"/>
                <a:gd name="T6" fmla="*/ 9 w 17"/>
                <a:gd name="T7" fmla="*/ 3 h 19"/>
                <a:gd name="T8" fmla="*/ 8 w 17"/>
                <a:gd name="T9" fmla="*/ 4 h 19"/>
                <a:gd name="T10" fmla="*/ 7 w 17"/>
                <a:gd name="T11" fmla="*/ 13 h 19"/>
                <a:gd name="T12" fmla="*/ 12 w 17"/>
                <a:gd name="T13" fmla="*/ 10 h 19"/>
                <a:gd name="T14" fmla="*/ 16 w 17"/>
                <a:gd name="T15" fmla="*/ 10 h 19"/>
                <a:gd name="T16" fmla="*/ 15 w 17"/>
                <a:gd name="T17" fmla="*/ 14 h 19"/>
                <a:gd name="T18" fmla="*/ 0 w 17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9">
                  <a:moveTo>
                    <a:pt x="0" y="19"/>
                  </a:moveTo>
                  <a:cubicBezTo>
                    <a:pt x="0" y="13"/>
                    <a:pt x="2" y="8"/>
                    <a:pt x="4" y="3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0" y="0"/>
                    <a:pt x="10" y="1"/>
                    <a:pt x="9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10" y="9"/>
                    <a:pt x="10" y="9"/>
                    <a:pt x="7" y="13"/>
                  </a:cubicBezTo>
                  <a:cubicBezTo>
                    <a:pt x="10" y="14"/>
                    <a:pt x="11" y="12"/>
                    <a:pt x="12" y="10"/>
                  </a:cubicBezTo>
                  <a:cubicBezTo>
                    <a:pt x="14" y="9"/>
                    <a:pt x="15" y="8"/>
                    <a:pt x="16" y="10"/>
                  </a:cubicBezTo>
                  <a:cubicBezTo>
                    <a:pt x="17" y="11"/>
                    <a:pt x="16" y="13"/>
                    <a:pt x="15" y="14"/>
                  </a:cubicBezTo>
                  <a:cubicBezTo>
                    <a:pt x="12" y="16"/>
                    <a:pt x="10" y="17"/>
                    <a:pt x="0" y="19"/>
                  </a:cubicBezTo>
                  <a:close/>
                </a:path>
              </a:pathLst>
            </a:custGeom>
            <a:solidFill>
              <a:srgbClr val="F19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9" name="Freeform 112"/>
            <p:cNvSpPr>
              <a:spLocks/>
            </p:cNvSpPr>
            <p:nvPr/>
          </p:nvSpPr>
          <p:spPr bwMode="auto">
            <a:xfrm>
              <a:off x="7975600" y="3529013"/>
              <a:ext cx="311150" cy="61913"/>
            </a:xfrm>
            <a:custGeom>
              <a:avLst/>
              <a:gdLst>
                <a:gd name="T0" fmla="*/ 28 w 46"/>
                <a:gd name="T1" fmla="*/ 4 h 9"/>
                <a:gd name="T2" fmla="*/ 42 w 46"/>
                <a:gd name="T3" fmla="*/ 0 h 9"/>
                <a:gd name="T4" fmla="*/ 46 w 46"/>
                <a:gd name="T5" fmla="*/ 0 h 9"/>
                <a:gd name="T6" fmla="*/ 0 w 46"/>
                <a:gd name="T7" fmla="*/ 3 h 9"/>
                <a:gd name="T8" fmla="*/ 22 w 46"/>
                <a:gd name="T9" fmla="*/ 5 h 9"/>
                <a:gd name="T10" fmla="*/ 28 w 46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9">
                  <a:moveTo>
                    <a:pt x="28" y="4"/>
                  </a:moveTo>
                  <a:cubicBezTo>
                    <a:pt x="32" y="1"/>
                    <a:pt x="38" y="2"/>
                    <a:pt x="42" y="0"/>
                  </a:cubicBezTo>
                  <a:cubicBezTo>
                    <a:pt x="43" y="0"/>
                    <a:pt x="45" y="0"/>
                    <a:pt x="46" y="0"/>
                  </a:cubicBezTo>
                  <a:cubicBezTo>
                    <a:pt x="31" y="9"/>
                    <a:pt x="16" y="9"/>
                    <a:pt x="0" y="3"/>
                  </a:cubicBezTo>
                  <a:cubicBezTo>
                    <a:pt x="8" y="4"/>
                    <a:pt x="15" y="4"/>
                    <a:pt x="22" y="5"/>
                  </a:cubicBezTo>
                  <a:cubicBezTo>
                    <a:pt x="24" y="5"/>
                    <a:pt x="26" y="6"/>
                    <a:pt x="28" y="4"/>
                  </a:cubicBezTo>
                  <a:close/>
                </a:path>
              </a:pathLst>
            </a:custGeom>
            <a:solidFill>
              <a:srgbClr val="DE9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0" name="Freeform 113"/>
            <p:cNvSpPr>
              <a:spLocks/>
            </p:cNvSpPr>
            <p:nvPr/>
          </p:nvSpPr>
          <p:spPr bwMode="auto">
            <a:xfrm>
              <a:off x="7778750" y="3163888"/>
              <a:ext cx="80963" cy="141288"/>
            </a:xfrm>
            <a:custGeom>
              <a:avLst/>
              <a:gdLst>
                <a:gd name="T0" fmla="*/ 12 w 12"/>
                <a:gd name="T1" fmla="*/ 6 h 21"/>
                <a:gd name="T2" fmla="*/ 2 w 12"/>
                <a:gd name="T3" fmla="*/ 21 h 21"/>
                <a:gd name="T4" fmla="*/ 1 w 12"/>
                <a:gd name="T5" fmla="*/ 15 h 21"/>
                <a:gd name="T6" fmla="*/ 6 w 12"/>
                <a:gd name="T7" fmla="*/ 4 h 21"/>
                <a:gd name="T8" fmla="*/ 12 w 12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1">
                  <a:moveTo>
                    <a:pt x="12" y="6"/>
                  </a:moveTo>
                  <a:cubicBezTo>
                    <a:pt x="7" y="10"/>
                    <a:pt x="5" y="16"/>
                    <a:pt x="2" y="21"/>
                  </a:cubicBezTo>
                  <a:cubicBezTo>
                    <a:pt x="0" y="19"/>
                    <a:pt x="1" y="17"/>
                    <a:pt x="1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8" y="5"/>
                    <a:pt x="11" y="0"/>
                    <a:pt x="12" y="6"/>
                  </a:cubicBezTo>
                  <a:close/>
                </a:path>
              </a:pathLst>
            </a:custGeom>
            <a:solidFill>
              <a:srgbClr val="ED8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1" name="Freeform 114"/>
            <p:cNvSpPr>
              <a:spLocks/>
            </p:cNvSpPr>
            <p:nvPr/>
          </p:nvSpPr>
          <p:spPr bwMode="auto">
            <a:xfrm>
              <a:off x="7758113" y="3190876"/>
              <a:ext cx="61913" cy="74613"/>
            </a:xfrm>
            <a:custGeom>
              <a:avLst/>
              <a:gdLst>
                <a:gd name="T0" fmla="*/ 9 w 9"/>
                <a:gd name="T1" fmla="*/ 0 h 11"/>
                <a:gd name="T2" fmla="*/ 4 w 9"/>
                <a:gd name="T3" fmla="*/ 11 h 11"/>
                <a:gd name="T4" fmla="*/ 9 w 9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cubicBezTo>
                    <a:pt x="8" y="4"/>
                    <a:pt x="7" y="8"/>
                    <a:pt x="4" y="11"/>
                  </a:cubicBezTo>
                  <a:cubicBezTo>
                    <a:pt x="0" y="2"/>
                    <a:pt x="2" y="0"/>
                    <a:pt x="9" y="0"/>
                  </a:cubicBezTo>
                  <a:close/>
                </a:path>
              </a:pathLst>
            </a:custGeom>
            <a:solidFill>
              <a:srgbClr val="F29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2" name="Freeform 115"/>
            <p:cNvSpPr>
              <a:spLocks/>
            </p:cNvSpPr>
            <p:nvPr/>
          </p:nvSpPr>
          <p:spPr bwMode="auto">
            <a:xfrm>
              <a:off x="7704138" y="1374776"/>
              <a:ext cx="209550" cy="53975"/>
            </a:xfrm>
            <a:custGeom>
              <a:avLst/>
              <a:gdLst>
                <a:gd name="T0" fmla="*/ 31 w 31"/>
                <a:gd name="T1" fmla="*/ 0 h 8"/>
                <a:gd name="T2" fmla="*/ 3 w 31"/>
                <a:gd name="T3" fmla="*/ 4 h 8"/>
                <a:gd name="T4" fmla="*/ 0 w 31"/>
                <a:gd name="T5" fmla="*/ 1 h 8"/>
                <a:gd name="T6" fmla="*/ 3 w 31"/>
                <a:gd name="T7" fmla="*/ 0 h 8"/>
                <a:gd name="T8" fmla="*/ 31 w 3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31" y="0"/>
                  </a:moveTo>
                  <a:cubicBezTo>
                    <a:pt x="22" y="6"/>
                    <a:pt x="13" y="8"/>
                    <a:pt x="3" y="4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12" y="0"/>
                    <a:pt x="22" y="0"/>
                    <a:pt x="31" y="0"/>
                  </a:cubicBezTo>
                  <a:close/>
                </a:path>
              </a:pathLst>
            </a:custGeom>
            <a:solidFill>
              <a:srgbClr val="81B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3" name="Freeform 116"/>
            <p:cNvSpPr>
              <a:spLocks/>
            </p:cNvSpPr>
            <p:nvPr/>
          </p:nvSpPr>
          <p:spPr bwMode="auto">
            <a:xfrm>
              <a:off x="4683125" y="3008313"/>
              <a:ext cx="485775" cy="487363"/>
            </a:xfrm>
            <a:custGeom>
              <a:avLst/>
              <a:gdLst>
                <a:gd name="T0" fmla="*/ 71 w 72"/>
                <a:gd name="T1" fmla="*/ 36 h 72"/>
                <a:gd name="T2" fmla="*/ 36 w 72"/>
                <a:gd name="T3" fmla="*/ 70 h 72"/>
                <a:gd name="T4" fmla="*/ 1 w 72"/>
                <a:gd name="T5" fmla="*/ 34 h 72"/>
                <a:gd name="T6" fmla="*/ 36 w 72"/>
                <a:gd name="T7" fmla="*/ 1 h 72"/>
                <a:gd name="T8" fmla="*/ 71 w 72"/>
                <a:gd name="T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71" y="36"/>
                  </a:moveTo>
                  <a:cubicBezTo>
                    <a:pt x="71" y="56"/>
                    <a:pt x="56" y="69"/>
                    <a:pt x="36" y="70"/>
                  </a:cubicBezTo>
                  <a:cubicBezTo>
                    <a:pt x="19" y="72"/>
                    <a:pt x="0" y="53"/>
                    <a:pt x="1" y="34"/>
                  </a:cubicBezTo>
                  <a:cubicBezTo>
                    <a:pt x="3" y="15"/>
                    <a:pt x="16" y="2"/>
                    <a:pt x="36" y="1"/>
                  </a:cubicBezTo>
                  <a:cubicBezTo>
                    <a:pt x="53" y="0"/>
                    <a:pt x="72" y="18"/>
                    <a:pt x="71" y="36"/>
                  </a:cubicBezTo>
                  <a:close/>
                </a:path>
              </a:pathLst>
            </a:custGeom>
            <a:solidFill>
              <a:srgbClr val="F49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4" name="Freeform 117"/>
            <p:cNvSpPr>
              <a:spLocks/>
            </p:cNvSpPr>
            <p:nvPr/>
          </p:nvSpPr>
          <p:spPr bwMode="auto">
            <a:xfrm>
              <a:off x="7637463" y="1998663"/>
              <a:ext cx="317500" cy="80963"/>
            </a:xfrm>
            <a:custGeom>
              <a:avLst/>
              <a:gdLst>
                <a:gd name="T0" fmla="*/ 0 w 47"/>
                <a:gd name="T1" fmla="*/ 12 h 12"/>
                <a:gd name="T2" fmla="*/ 12 w 47"/>
                <a:gd name="T3" fmla="*/ 0 h 12"/>
                <a:gd name="T4" fmla="*/ 42 w 47"/>
                <a:gd name="T5" fmla="*/ 0 h 12"/>
                <a:gd name="T6" fmla="*/ 47 w 47"/>
                <a:gd name="T7" fmla="*/ 3 h 12"/>
                <a:gd name="T8" fmla="*/ 0 w 4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">
                  <a:moveTo>
                    <a:pt x="0" y="12"/>
                  </a:moveTo>
                  <a:cubicBezTo>
                    <a:pt x="1" y="8"/>
                    <a:pt x="6" y="1"/>
                    <a:pt x="12" y="0"/>
                  </a:cubicBezTo>
                  <a:cubicBezTo>
                    <a:pt x="22" y="0"/>
                    <a:pt x="32" y="0"/>
                    <a:pt x="42" y="0"/>
                  </a:cubicBezTo>
                  <a:cubicBezTo>
                    <a:pt x="44" y="0"/>
                    <a:pt x="46" y="1"/>
                    <a:pt x="47" y="3"/>
                  </a:cubicBezTo>
                  <a:cubicBezTo>
                    <a:pt x="32" y="9"/>
                    <a:pt x="15" y="6"/>
                    <a:pt x="0" y="12"/>
                  </a:cubicBezTo>
                  <a:close/>
                </a:path>
              </a:pathLst>
            </a:custGeom>
            <a:solidFill>
              <a:srgbClr val="E85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5" name="Freeform 118"/>
            <p:cNvSpPr>
              <a:spLocks/>
            </p:cNvSpPr>
            <p:nvPr/>
          </p:nvSpPr>
          <p:spPr bwMode="auto">
            <a:xfrm>
              <a:off x="4297363" y="4281488"/>
              <a:ext cx="642938" cy="95250"/>
            </a:xfrm>
            <a:custGeom>
              <a:avLst/>
              <a:gdLst>
                <a:gd name="T0" fmla="*/ 0 w 95"/>
                <a:gd name="T1" fmla="*/ 11 h 14"/>
                <a:gd name="T2" fmla="*/ 69 w 95"/>
                <a:gd name="T3" fmla="*/ 3 h 14"/>
                <a:gd name="T4" fmla="*/ 92 w 95"/>
                <a:gd name="T5" fmla="*/ 3 h 14"/>
                <a:gd name="T6" fmla="*/ 95 w 95"/>
                <a:gd name="T7" fmla="*/ 6 h 14"/>
                <a:gd name="T8" fmla="*/ 32 w 95"/>
                <a:gd name="T9" fmla="*/ 10 h 14"/>
                <a:gd name="T10" fmla="*/ 7 w 95"/>
                <a:gd name="T11" fmla="*/ 13 h 14"/>
                <a:gd name="T12" fmla="*/ 0 w 95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4">
                  <a:moveTo>
                    <a:pt x="0" y="11"/>
                  </a:moveTo>
                  <a:cubicBezTo>
                    <a:pt x="23" y="7"/>
                    <a:pt x="46" y="5"/>
                    <a:pt x="69" y="3"/>
                  </a:cubicBezTo>
                  <a:cubicBezTo>
                    <a:pt x="77" y="2"/>
                    <a:pt x="84" y="0"/>
                    <a:pt x="92" y="3"/>
                  </a:cubicBezTo>
                  <a:cubicBezTo>
                    <a:pt x="94" y="3"/>
                    <a:pt x="95" y="4"/>
                    <a:pt x="95" y="6"/>
                  </a:cubicBezTo>
                  <a:cubicBezTo>
                    <a:pt x="74" y="2"/>
                    <a:pt x="53" y="8"/>
                    <a:pt x="32" y="10"/>
                  </a:cubicBezTo>
                  <a:cubicBezTo>
                    <a:pt x="23" y="10"/>
                    <a:pt x="15" y="12"/>
                    <a:pt x="7" y="13"/>
                  </a:cubicBezTo>
                  <a:cubicBezTo>
                    <a:pt x="4" y="13"/>
                    <a:pt x="2" y="14"/>
                    <a:pt x="0" y="11"/>
                  </a:cubicBezTo>
                  <a:close/>
                </a:path>
              </a:pathLst>
            </a:custGeom>
            <a:solidFill>
              <a:srgbClr val="A5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6" name="Freeform 119"/>
            <p:cNvSpPr>
              <a:spLocks/>
            </p:cNvSpPr>
            <p:nvPr/>
          </p:nvSpPr>
          <p:spPr bwMode="auto">
            <a:xfrm>
              <a:off x="4859338" y="4329113"/>
              <a:ext cx="60325" cy="47625"/>
            </a:xfrm>
            <a:custGeom>
              <a:avLst/>
              <a:gdLst>
                <a:gd name="T0" fmla="*/ 4 w 9"/>
                <a:gd name="T1" fmla="*/ 0 h 7"/>
                <a:gd name="T2" fmla="*/ 9 w 9"/>
                <a:gd name="T3" fmla="*/ 4 h 7"/>
                <a:gd name="T4" fmla="*/ 4 w 9"/>
                <a:gd name="T5" fmla="*/ 7 h 7"/>
                <a:gd name="T6" fmla="*/ 1 w 9"/>
                <a:gd name="T7" fmla="*/ 3 h 7"/>
                <a:gd name="T8" fmla="*/ 4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7" y="0"/>
                    <a:pt x="9" y="2"/>
                    <a:pt x="9" y="4"/>
                  </a:cubicBezTo>
                  <a:cubicBezTo>
                    <a:pt x="8" y="7"/>
                    <a:pt x="6" y="7"/>
                    <a:pt x="4" y="7"/>
                  </a:cubicBezTo>
                  <a:cubicBezTo>
                    <a:pt x="1" y="7"/>
                    <a:pt x="0" y="6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A5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7" name="Freeform 120"/>
            <p:cNvSpPr>
              <a:spLocks/>
            </p:cNvSpPr>
            <p:nvPr/>
          </p:nvSpPr>
          <p:spPr bwMode="auto">
            <a:xfrm>
              <a:off x="8305800" y="1604963"/>
              <a:ext cx="419100" cy="663575"/>
            </a:xfrm>
            <a:custGeom>
              <a:avLst/>
              <a:gdLst>
                <a:gd name="T0" fmla="*/ 62 w 62"/>
                <a:gd name="T1" fmla="*/ 94 h 98"/>
                <a:gd name="T2" fmla="*/ 60 w 62"/>
                <a:gd name="T3" fmla="*/ 95 h 98"/>
                <a:gd name="T4" fmla="*/ 53 w 62"/>
                <a:gd name="T5" fmla="*/ 98 h 98"/>
                <a:gd name="T6" fmla="*/ 7 w 62"/>
                <a:gd name="T7" fmla="*/ 97 h 98"/>
                <a:gd name="T8" fmla="*/ 0 w 62"/>
                <a:gd name="T9" fmla="*/ 94 h 98"/>
                <a:gd name="T10" fmla="*/ 0 w 62"/>
                <a:gd name="T11" fmla="*/ 9 h 98"/>
                <a:gd name="T12" fmla="*/ 9 w 62"/>
                <a:gd name="T13" fmla="*/ 0 h 98"/>
                <a:gd name="T14" fmla="*/ 52 w 62"/>
                <a:gd name="T15" fmla="*/ 0 h 98"/>
                <a:gd name="T16" fmla="*/ 62 w 62"/>
                <a:gd name="T17" fmla="*/ 6 h 98"/>
                <a:gd name="T18" fmla="*/ 62 w 62"/>
                <a:gd name="T19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98">
                  <a:moveTo>
                    <a:pt x="62" y="94"/>
                  </a:moveTo>
                  <a:cubicBezTo>
                    <a:pt x="61" y="94"/>
                    <a:pt x="61" y="95"/>
                    <a:pt x="60" y="95"/>
                  </a:cubicBezTo>
                  <a:cubicBezTo>
                    <a:pt x="58" y="97"/>
                    <a:pt x="56" y="98"/>
                    <a:pt x="53" y="98"/>
                  </a:cubicBezTo>
                  <a:cubicBezTo>
                    <a:pt x="38" y="98"/>
                    <a:pt x="23" y="98"/>
                    <a:pt x="7" y="97"/>
                  </a:cubicBezTo>
                  <a:cubicBezTo>
                    <a:pt x="4" y="97"/>
                    <a:pt x="2" y="97"/>
                    <a:pt x="0" y="94"/>
                  </a:cubicBezTo>
                  <a:cubicBezTo>
                    <a:pt x="0" y="66"/>
                    <a:pt x="0" y="38"/>
                    <a:pt x="0" y="9"/>
                  </a:cubicBezTo>
                  <a:cubicBezTo>
                    <a:pt x="0" y="3"/>
                    <a:pt x="2" y="0"/>
                    <a:pt x="9" y="0"/>
                  </a:cubicBezTo>
                  <a:cubicBezTo>
                    <a:pt x="23" y="0"/>
                    <a:pt x="37" y="0"/>
                    <a:pt x="52" y="0"/>
                  </a:cubicBezTo>
                  <a:cubicBezTo>
                    <a:pt x="56" y="0"/>
                    <a:pt x="60" y="1"/>
                    <a:pt x="62" y="6"/>
                  </a:cubicBezTo>
                  <a:cubicBezTo>
                    <a:pt x="62" y="35"/>
                    <a:pt x="62" y="64"/>
                    <a:pt x="62" y="94"/>
                  </a:cubicBezTo>
                  <a:close/>
                </a:path>
              </a:pathLst>
            </a:custGeom>
            <a:solidFill>
              <a:srgbClr val="EF8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8" name="Freeform 121"/>
            <p:cNvSpPr>
              <a:spLocks/>
            </p:cNvSpPr>
            <p:nvPr/>
          </p:nvSpPr>
          <p:spPr bwMode="auto">
            <a:xfrm>
              <a:off x="3465513" y="2919413"/>
              <a:ext cx="155575" cy="690563"/>
            </a:xfrm>
            <a:custGeom>
              <a:avLst/>
              <a:gdLst>
                <a:gd name="T0" fmla="*/ 20 w 23"/>
                <a:gd name="T1" fmla="*/ 102 h 102"/>
                <a:gd name="T2" fmla="*/ 2 w 23"/>
                <a:gd name="T3" fmla="*/ 102 h 102"/>
                <a:gd name="T4" fmla="*/ 0 w 23"/>
                <a:gd name="T5" fmla="*/ 77 h 102"/>
                <a:gd name="T6" fmla="*/ 0 w 23"/>
                <a:gd name="T7" fmla="*/ 29 h 102"/>
                <a:gd name="T8" fmla="*/ 2 w 23"/>
                <a:gd name="T9" fmla="*/ 23 h 102"/>
                <a:gd name="T10" fmla="*/ 6 w 23"/>
                <a:gd name="T11" fmla="*/ 7 h 102"/>
                <a:gd name="T12" fmla="*/ 7 w 23"/>
                <a:gd name="T13" fmla="*/ 1 h 102"/>
                <a:gd name="T14" fmla="*/ 13 w 23"/>
                <a:gd name="T15" fmla="*/ 6 h 102"/>
                <a:gd name="T16" fmla="*/ 14 w 23"/>
                <a:gd name="T17" fmla="*/ 10 h 102"/>
                <a:gd name="T18" fmla="*/ 20 w 23"/>
                <a:gd name="T19" fmla="*/ 24 h 102"/>
                <a:gd name="T20" fmla="*/ 22 w 23"/>
                <a:gd name="T21" fmla="*/ 28 h 102"/>
                <a:gd name="T22" fmla="*/ 20 w 23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02">
                  <a:moveTo>
                    <a:pt x="20" y="102"/>
                  </a:moveTo>
                  <a:cubicBezTo>
                    <a:pt x="14" y="98"/>
                    <a:pt x="8" y="97"/>
                    <a:pt x="2" y="102"/>
                  </a:cubicBezTo>
                  <a:cubicBezTo>
                    <a:pt x="0" y="93"/>
                    <a:pt x="0" y="85"/>
                    <a:pt x="0" y="77"/>
                  </a:cubicBezTo>
                  <a:cubicBezTo>
                    <a:pt x="0" y="61"/>
                    <a:pt x="0" y="45"/>
                    <a:pt x="0" y="29"/>
                  </a:cubicBezTo>
                  <a:cubicBezTo>
                    <a:pt x="0" y="27"/>
                    <a:pt x="0" y="25"/>
                    <a:pt x="2" y="23"/>
                  </a:cubicBezTo>
                  <a:cubicBezTo>
                    <a:pt x="8" y="19"/>
                    <a:pt x="7" y="13"/>
                    <a:pt x="6" y="7"/>
                  </a:cubicBezTo>
                  <a:cubicBezTo>
                    <a:pt x="6" y="5"/>
                    <a:pt x="3" y="2"/>
                    <a:pt x="7" y="1"/>
                  </a:cubicBezTo>
                  <a:cubicBezTo>
                    <a:pt x="11" y="0"/>
                    <a:pt x="12" y="3"/>
                    <a:pt x="13" y="6"/>
                  </a:cubicBezTo>
                  <a:cubicBezTo>
                    <a:pt x="14" y="7"/>
                    <a:pt x="14" y="8"/>
                    <a:pt x="14" y="10"/>
                  </a:cubicBezTo>
                  <a:cubicBezTo>
                    <a:pt x="13" y="16"/>
                    <a:pt x="14" y="21"/>
                    <a:pt x="20" y="24"/>
                  </a:cubicBezTo>
                  <a:cubicBezTo>
                    <a:pt x="21" y="25"/>
                    <a:pt x="22" y="26"/>
                    <a:pt x="22" y="28"/>
                  </a:cubicBezTo>
                  <a:cubicBezTo>
                    <a:pt x="22" y="52"/>
                    <a:pt x="23" y="77"/>
                    <a:pt x="20" y="102"/>
                  </a:cubicBezTo>
                  <a:close/>
                </a:path>
              </a:pathLst>
            </a:custGeom>
            <a:solidFill>
              <a:srgbClr val="F6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9" name="Freeform 122"/>
            <p:cNvSpPr>
              <a:spLocks/>
            </p:cNvSpPr>
            <p:nvPr/>
          </p:nvSpPr>
          <p:spPr bwMode="auto">
            <a:xfrm>
              <a:off x="3492500" y="3603626"/>
              <a:ext cx="95250" cy="101600"/>
            </a:xfrm>
            <a:custGeom>
              <a:avLst/>
              <a:gdLst>
                <a:gd name="T0" fmla="*/ 14 w 14"/>
                <a:gd name="T1" fmla="*/ 8 h 15"/>
                <a:gd name="T2" fmla="*/ 7 w 14"/>
                <a:gd name="T3" fmla="*/ 15 h 15"/>
                <a:gd name="T4" fmla="*/ 0 w 14"/>
                <a:gd name="T5" fmla="*/ 7 h 15"/>
                <a:gd name="T6" fmla="*/ 7 w 14"/>
                <a:gd name="T7" fmla="*/ 0 h 15"/>
                <a:gd name="T8" fmla="*/ 14 w 14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8"/>
                  </a:moveTo>
                  <a:cubicBezTo>
                    <a:pt x="14" y="12"/>
                    <a:pt x="12" y="15"/>
                    <a:pt x="7" y="15"/>
                  </a:cubicBezTo>
                  <a:cubicBezTo>
                    <a:pt x="2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8"/>
                  </a:cubicBezTo>
                  <a:close/>
                </a:path>
              </a:pathLst>
            </a:custGeom>
            <a:solidFill>
              <a:srgbClr val="EDE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0" name="Freeform 123"/>
            <p:cNvSpPr>
              <a:spLocks/>
            </p:cNvSpPr>
            <p:nvPr/>
          </p:nvSpPr>
          <p:spPr bwMode="auto">
            <a:xfrm>
              <a:off x="4614863" y="1571626"/>
              <a:ext cx="161925" cy="74613"/>
            </a:xfrm>
            <a:custGeom>
              <a:avLst/>
              <a:gdLst>
                <a:gd name="T0" fmla="*/ 12 w 24"/>
                <a:gd name="T1" fmla="*/ 1 h 11"/>
                <a:gd name="T2" fmla="*/ 24 w 24"/>
                <a:gd name="T3" fmla="*/ 6 h 11"/>
                <a:gd name="T4" fmla="*/ 11 w 24"/>
                <a:gd name="T5" fmla="*/ 11 h 11"/>
                <a:gd name="T6" fmla="*/ 0 w 24"/>
                <a:gd name="T7" fmla="*/ 5 h 11"/>
                <a:gd name="T8" fmla="*/ 12 w 24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12" y="1"/>
                  </a:moveTo>
                  <a:cubicBezTo>
                    <a:pt x="17" y="2"/>
                    <a:pt x="24" y="1"/>
                    <a:pt x="24" y="6"/>
                  </a:cubicBezTo>
                  <a:cubicBezTo>
                    <a:pt x="24" y="11"/>
                    <a:pt x="16" y="11"/>
                    <a:pt x="11" y="11"/>
                  </a:cubicBezTo>
                  <a:cubicBezTo>
                    <a:pt x="7" y="10"/>
                    <a:pt x="0" y="11"/>
                    <a:pt x="0" y="5"/>
                  </a:cubicBezTo>
                  <a:cubicBezTo>
                    <a:pt x="0" y="0"/>
                    <a:pt x="7" y="2"/>
                    <a:pt x="12" y="1"/>
                  </a:cubicBezTo>
                  <a:close/>
                </a:path>
              </a:pathLst>
            </a:custGeom>
            <a:solidFill>
              <a:srgbClr val="F3EB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1" name="Freeform 124"/>
            <p:cNvSpPr>
              <a:spLocks/>
            </p:cNvSpPr>
            <p:nvPr/>
          </p:nvSpPr>
          <p:spPr bwMode="auto">
            <a:xfrm>
              <a:off x="8299450" y="2241551"/>
              <a:ext cx="439738" cy="82550"/>
            </a:xfrm>
            <a:custGeom>
              <a:avLst/>
              <a:gdLst>
                <a:gd name="T0" fmla="*/ 1 w 65"/>
                <a:gd name="T1" fmla="*/ 0 h 12"/>
                <a:gd name="T2" fmla="*/ 7 w 65"/>
                <a:gd name="T3" fmla="*/ 1 h 12"/>
                <a:gd name="T4" fmla="*/ 61 w 65"/>
                <a:gd name="T5" fmla="*/ 1 h 12"/>
                <a:gd name="T6" fmla="*/ 56 w 65"/>
                <a:gd name="T7" fmla="*/ 10 h 12"/>
                <a:gd name="T8" fmla="*/ 25 w 65"/>
                <a:gd name="T9" fmla="*/ 10 h 12"/>
                <a:gd name="T10" fmla="*/ 16 w 65"/>
                <a:gd name="T11" fmla="*/ 10 h 12"/>
                <a:gd name="T12" fmla="*/ 10 w 65"/>
                <a:gd name="T13" fmla="*/ 8 h 12"/>
                <a:gd name="T14" fmla="*/ 8 w 65"/>
                <a:gd name="T15" fmla="*/ 6 h 12"/>
                <a:gd name="T16" fmla="*/ 1 w 65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2">
                  <a:moveTo>
                    <a:pt x="1" y="0"/>
                  </a:moveTo>
                  <a:cubicBezTo>
                    <a:pt x="3" y="1"/>
                    <a:pt x="5" y="1"/>
                    <a:pt x="7" y="1"/>
                  </a:cubicBezTo>
                  <a:cubicBezTo>
                    <a:pt x="25" y="1"/>
                    <a:pt x="43" y="1"/>
                    <a:pt x="61" y="1"/>
                  </a:cubicBezTo>
                  <a:cubicBezTo>
                    <a:pt x="65" y="7"/>
                    <a:pt x="62" y="9"/>
                    <a:pt x="56" y="10"/>
                  </a:cubicBezTo>
                  <a:cubicBezTo>
                    <a:pt x="46" y="12"/>
                    <a:pt x="35" y="11"/>
                    <a:pt x="25" y="10"/>
                  </a:cubicBezTo>
                  <a:cubicBezTo>
                    <a:pt x="22" y="10"/>
                    <a:pt x="19" y="9"/>
                    <a:pt x="16" y="10"/>
                  </a:cubicBezTo>
                  <a:cubicBezTo>
                    <a:pt x="13" y="11"/>
                    <a:pt x="11" y="11"/>
                    <a:pt x="10" y="8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0" y="9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F3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2" name="Freeform 125"/>
            <p:cNvSpPr>
              <a:spLocks/>
            </p:cNvSpPr>
            <p:nvPr/>
          </p:nvSpPr>
          <p:spPr bwMode="auto">
            <a:xfrm>
              <a:off x="5473700" y="3035301"/>
              <a:ext cx="412750" cy="406400"/>
            </a:xfrm>
            <a:custGeom>
              <a:avLst/>
              <a:gdLst>
                <a:gd name="T0" fmla="*/ 30 w 61"/>
                <a:gd name="T1" fmla="*/ 0 h 60"/>
                <a:gd name="T2" fmla="*/ 60 w 61"/>
                <a:gd name="T3" fmla="*/ 30 h 60"/>
                <a:gd name="T4" fmla="*/ 32 w 61"/>
                <a:gd name="T5" fmla="*/ 60 h 60"/>
                <a:gd name="T6" fmla="*/ 0 w 61"/>
                <a:gd name="T7" fmla="*/ 30 h 60"/>
                <a:gd name="T8" fmla="*/ 30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cubicBezTo>
                    <a:pt x="49" y="0"/>
                    <a:pt x="61" y="14"/>
                    <a:pt x="60" y="30"/>
                  </a:cubicBezTo>
                  <a:cubicBezTo>
                    <a:pt x="60" y="49"/>
                    <a:pt x="47" y="59"/>
                    <a:pt x="32" y="60"/>
                  </a:cubicBezTo>
                  <a:cubicBezTo>
                    <a:pt x="14" y="60"/>
                    <a:pt x="1" y="49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lose/>
                </a:path>
              </a:pathLst>
            </a:custGeom>
            <a:solidFill>
              <a:srgbClr val="EA4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3" name="Freeform 126"/>
            <p:cNvSpPr>
              <a:spLocks/>
            </p:cNvSpPr>
            <p:nvPr/>
          </p:nvSpPr>
          <p:spPr bwMode="auto">
            <a:xfrm>
              <a:off x="7413625" y="2851151"/>
              <a:ext cx="34925" cy="115888"/>
            </a:xfrm>
            <a:custGeom>
              <a:avLst/>
              <a:gdLst>
                <a:gd name="T0" fmla="*/ 2 w 5"/>
                <a:gd name="T1" fmla="*/ 17 h 17"/>
                <a:gd name="T2" fmla="*/ 2 w 5"/>
                <a:gd name="T3" fmla="*/ 0 h 17"/>
                <a:gd name="T4" fmla="*/ 2 w 5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7">
                  <a:moveTo>
                    <a:pt x="2" y="17"/>
                  </a:moveTo>
                  <a:cubicBezTo>
                    <a:pt x="0" y="11"/>
                    <a:pt x="0" y="6"/>
                    <a:pt x="2" y="0"/>
                  </a:cubicBezTo>
                  <a:cubicBezTo>
                    <a:pt x="5" y="4"/>
                    <a:pt x="5" y="10"/>
                    <a:pt x="2" y="17"/>
                  </a:cubicBezTo>
                  <a:close/>
                </a:path>
              </a:pathLst>
            </a:custGeom>
            <a:solidFill>
              <a:srgbClr val="E2E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4" name="Freeform 127"/>
            <p:cNvSpPr>
              <a:spLocks/>
            </p:cNvSpPr>
            <p:nvPr/>
          </p:nvSpPr>
          <p:spPr bwMode="auto">
            <a:xfrm>
              <a:off x="7467600" y="2933701"/>
              <a:ext cx="20638" cy="53975"/>
            </a:xfrm>
            <a:custGeom>
              <a:avLst/>
              <a:gdLst>
                <a:gd name="T0" fmla="*/ 0 w 3"/>
                <a:gd name="T1" fmla="*/ 2 h 8"/>
                <a:gd name="T2" fmla="*/ 2 w 3"/>
                <a:gd name="T3" fmla="*/ 0 h 8"/>
                <a:gd name="T4" fmla="*/ 0 w 3"/>
                <a:gd name="T5" fmla="*/ 8 h 8"/>
                <a:gd name="T6" fmla="*/ 0 w 3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0" y="2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3" y="5"/>
                    <a:pt x="3" y="5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9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5" name="Freeform 128"/>
            <p:cNvSpPr>
              <a:spLocks/>
            </p:cNvSpPr>
            <p:nvPr/>
          </p:nvSpPr>
          <p:spPr bwMode="auto">
            <a:xfrm>
              <a:off x="6967538" y="3000376"/>
              <a:ext cx="47625" cy="665163"/>
            </a:xfrm>
            <a:custGeom>
              <a:avLst/>
              <a:gdLst>
                <a:gd name="T0" fmla="*/ 0 w 7"/>
                <a:gd name="T1" fmla="*/ 0 h 98"/>
                <a:gd name="T2" fmla="*/ 1 w 7"/>
                <a:gd name="T3" fmla="*/ 5 h 98"/>
                <a:gd name="T4" fmla="*/ 5 w 7"/>
                <a:gd name="T5" fmla="*/ 5 h 98"/>
                <a:gd name="T6" fmla="*/ 6 w 7"/>
                <a:gd name="T7" fmla="*/ 14 h 98"/>
                <a:gd name="T8" fmla="*/ 7 w 7"/>
                <a:gd name="T9" fmla="*/ 91 h 98"/>
                <a:gd name="T10" fmla="*/ 6 w 7"/>
                <a:gd name="T11" fmla="*/ 96 h 98"/>
                <a:gd name="T12" fmla="*/ 3 w 7"/>
                <a:gd name="T13" fmla="*/ 98 h 98"/>
                <a:gd name="T14" fmla="*/ 0 w 7"/>
                <a:gd name="T15" fmla="*/ 96 h 98"/>
                <a:gd name="T16" fmla="*/ 0 w 7"/>
                <a:gd name="T17" fmla="*/ 93 h 98"/>
                <a:gd name="T18" fmla="*/ 0 w 7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98">
                  <a:moveTo>
                    <a:pt x="0" y="0"/>
                  </a:moveTo>
                  <a:cubicBezTo>
                    <a:pt x="1" y="1"/>
                    <a:pt x="0" y="4"/>
                    <a:pt x="1" y="5"/>
                  </a:cubicBezTo>
                  <a:cubicBezTo>
                    <a:pt x="3" y="9"/>
                    <a:pt x="4" y="8"/>
                    <a:pt x="5" y="5"/>
                  </a:cubicBezTo>
                  <a:cubicBezTo>
                    <a:pt x="7" y="8"/>
                    <a:pt x="6" y="11"/>
                    <a:pt x="6" y="14"/>
                  </a:cubicBezTo>
                  <a:cubicBezTo>
                    <a:pt x="7" y="40"/>
                    <a:pt x="7" y="65"/>
                    <a:pt x="7" y="91"/>
                  </a:cubicBezTo>
                  <a:cubicBezTo>
                    <a:pt x="7" y="92"/>
                    <a:pt x="7" y="94"/>
                    <a:pt x="6" y="96"/>
                  </a:cubicBezTo>
                  <a:cubicBezTo>
                    <a:pt x="6" y="97"/>
                    <a:pt x="5" y="98"/>
                    <a:pt x="3" y="98"/>
                  </a:cubicBezTo>
                  <a:cubicBezTo>
                    <a:pt x="1" y="98"/>
                    <a:pt x="0" y="97"/>
                    <a:pt x="0" y="96"/>
                  </a:cubicBezTo>
                  <a:cubicBezTo>
                    <a:pt x="0" y="95"/>
                    <a:pt x="0" y="94"/>
                    <a:pt x="0" y="93"/>
                  </a:cubicBezTo>
                  <a:cubicBezTo>
                    <a:pt x="0" y="62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E16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6" name="Freeform 129"/>
            <p:cNvSpPr>
              <a:spLocks/>
            </p:cNvSpPr>
            <p:nvPr/>
          </p:nvSpPr>
          <p:spPr bwMode="auto">
            <a:xfrm>
              <a:off x="7218363" y="2859088"/>
              <a:ext cx="26988" cy="134938"/>
            </a:xfrm>
            <a:custGeom>
              <a:avLst/>
              <a:gdLst>
                <a:gd name="T0" fmla="*/ 0 w 4"/>
                <a:gd name="T1" fmla="*/ 18 h 20"/>
                <a:gd name="T2" fmla="*/ 0 w 4"/>
                <a:gd name="T3" fmla="*/ 15 h 20"/>
                <a:gd name="T4" fmla="*/ 0 w 4"/>
                <a:gd name="T5" fmla="*/ 0 h 20"/>
                <a:gd name="T6" fmla="*/ 2 w 4"/>
                <a:gd name="T7" fmla="*/ 20 h 20"/>
                <a:gd name="T8" fmla="*/ 0 w 4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0" y="18"/>
                  </a:moveTo>
                  <a:cubicBezTo>
                    <a:pt x="0" y="17"/>
                    <a:pt x="0" y="16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4" y="6"/>
                    <a:pt x="2" y="13"/>
                    <a:pt x="2" y="20"/>
                  </a:cubicBezTo>
                  <a:cubicBezTo>
                    <a:pt x="0" y="20"/>
                    <a:pt x="1" y="18"/>
                    <a:pt x="0" y="18"/>
                  </a:cubicBezTo>
                  <a:close/>
                </a:path>
              </a:pathLst>
            </a:custGeom>
            <a:solidFill>
              <a:srgbClr val="F9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7" name="Freeform 130"/>
            <p:cNvSpPr>
              <a:spLocks/>
            </p:cNvSpPr>
            <p:nvPr/>
          </p:nvSpPr>
          <p:spPr bwMode="auto">
            <a:xfrm>
              <a:off x="4384675" y="2316163"/>
              <a:ext cx="642938" cy="169863"/>
            </a:xfrm>
            <a:custGeom>
              <a:avLst/>
              <a:gdLst>
                <a:gd name="T0" fmla="*/ 7 w 95"/>
                <a:gd name="T1" fmla="*/ 1 h 25"/>
                <a:gd name="T2" fmla="*/ 86 w 95"/>
                <a:gd name="T3" fmla="*/ 1 h 25"/>
                <a:gd name="T4" fmla="*/ 93 w 95"/>
                <a:gd name="T5" fmla="*/ 5 h 25"/>
                <a:gd name="T6" fmla="*/ 91 w 95"/>
                <a:gd name="T7" fmla="*/ 14 h 25"/>
                <a:gd name="T8" fmla="*/ 85 w 95"/>
                <a:gd name="T9" fmla="*/ 16 h 25"/>
                <a:gd name="T10" fmla="*/ 49 w 95"/>
                <a:gd name="T11" fmla="*/ 24 h 25"/>
                <a:gd name="T12" fmla="*/ 45 w 95"/>
                <a:gd name="T13" fmla="*/ 24 h 25"/>
                <a:gd name="T14" fmla="*/ 11 w 95"/>
                <a:gd name="T15" fmla="*/ 16 h 25"/>
                <a:gd name="T16" fmla="*/ 6 w 95"/>
                <a:gd name="T17" fmla="*/ 15 h 25"/>
                <a:gd name="T18" fmla="*/ 0 w 95"/>
                <a:gd name="T19" fmla="*/ 8 h 25"/>
                <a:gd name="T20" fmla="*/ 7 w 95"/>
                <a:gd name="T2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25">
                  <a:moveTo>
                    <a:pt x="7" y="1"/>
                  </a:moveTo>
                  <a:cubicBezTo>
                    <a:pt x="33" y="4"/>
                    <a:pt x="59" y="3"/>
                    <a:pt x="86" y="1"/>
                  </a:cubicBezTo>
                  <a:cubicBezTo>
                    <a:pt x="90" y="0"/>
                    <a:pt x="92" y="2"/>
                    <a:pt x="93" y="5"/>
                  </a:cubicBezTo>
                  <a:cubicBezTo>
                    <a:pt x="95" y="9"/>
                    <a:pt x="93" y="11"/>
                    <a:pt x="91" y="14"/>
                  </a:cubicBezTo>
                  <a:cubicBezTo>
                    <a:pt x="89" y="15"/>
                    <a:pt x="87" y="16"/>
                    <a:pt x="85" y="16"/>
                  </a:cubicBezTo>
                  <a:cubicBezTo>
                    <a:pt x="73" y="18"/>
                    <a:pt x="60" y="18"/>
                    <a:pt x="49" y="24"/>
                  </a:cubicBezTo>
                  <a:cubicBezTo>
                    <a:pt x="48" y="25"/>
                    <a:pt x="46" y="25"/>
                    <a:pt x="45" y="24"/>
                  </a:cubicBezTo>
                  <a:cubicBezTo>
                    <a:pt x="35" y="18"/>
                    <a:pt x="22" y="19"/>
                    <a:pt x="11" y="16"/>
                  </a:cubicBezTo>
                  <a:cubicBezTo>
                    <a:pt x="9" y="16"/>
                    <a:pt x="8" y="16"/>
                    <a:pt x="6" y="15"/>
                  </a:cubicBezTo>
                  <a:cubicBezTo>
                    <a:pt x="3" y="14"/>
                    <a:pt x="0" y="12"/>
                    <a:pt x="0" y="8"/>
                  </a:cubicBezTo>
                  <a:cubicBezTo>
                    <a:pt x="0" y="3"/>
                    <a:pt x="3" y="1"/>
                    <a:pt x="7" y="1"/>
                  </a:cubicBezTo>
                  <a:close/>
                </a:path>
              </a:pathLst>
            </a:custGeom>
            <a:solidFill>
              <a:srgbClr val="F1C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8" name="Freeform 131"/>
            <p:cNvSpPr>
              <a:spLocks/>
            </p:cNvSpPr>
            <p:nvPr/>
          </p:nvSpPr>
          <p:spPr bwMode="auto">
            <a:xfrm>
              <a:off x="4959350" y="2309813"/>
              <a:ext cx="82550" cy="122238"/>
            </a:xfrm>
            <a:custGeom>
              <a:avLst/>
              <a:gdLst>
                <a:gd name="T0" fmla="*/ 0 w 12"/>
                <a:gd name="T1" fmla="*/ 17 h 18"/>
                <a:gd name="T2" fmla="*/ 4 w 12"/>
                <a:gd name="T3" fmla="*/ 15 h 18"/>
                <a:gd name="T4" fmla="*/ 8 w 12"/>
                <a:gd name="T5" fmla="*/ 8 h 18"/>
                <a:gd name="T6" fmla="*/ 1 w 12"/>
                <a:gd name="T7" fmla="*/ 2 h 18"/>
                <a:gd name="T8" fmla="*/ 5 w 12"/>
                <a:gd name="T9" fmla="*/ 0 h 18"/>
                <a:gd name="T10" fmla="*/ 10 w 12"/>
                <a:gd name="T11" fmla="*/ 12 h 18"/>
                <a:gd name="T12" fmla="*/ 0 w 12"/>
                <a:gd name="T1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">
                  <a:moveTo>
                    <a:pt x="0" y="17"/>
                  </a:moveTo>
                  <a:cubicBezTo>
                    <a:pt x="2" y="17"/>
                    <a:pt x="3" y="16"/>
                    <a:pt x="4" y="15"/>
                  </a:cubicBezTo>
                  <a:cubicBezTo>
                    <a:pt x="5" y="13"/>
                    <a:pt x="9" y="12"/>
                    <a:pt x="8" y="8"/>
                  </a:cubicBezTo>
                  <a:cubicBezTo>
                    <a:pt x="7" y="4"/>
                    <a:pt x="5" y="2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8" y="3"/>
                    <a:pt x="12" y="6"/>
                    <a:pt x="10" y="12"/>
                  </a:cubicBezTo>
                  <a:cubicBezTo>
                    <a:pt x="8" y="16"/>
                    <a:pt x="5" y="18"/>
                    <a:pt x="0" y="17"/>
                  </a:cubicBezTo>
                  <a:close/>
                </a:path>
              </a:pathLst>
            </a:custGeom>
            <a:solidFill>
              <a:srgbClr val="EDD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9" name="Freeform 132"/>
            <p:cNvSpPr>
              <a:spLocks/>
            </p:cNvSpPr>
            <p:nvPr/>
          </p:nvSpPr>
          <p:spPr bwMode="auto">
            <a:xfrm>
              <a:off x="4378325" y="3529013"/>
              <a:ext cx="101600" cy="101600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8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4" y="12"/>
                    <a:pt x="12" y="15"/>
                    <a:pt x="8" y="15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3"/>
                    <a:pt x="3" y="1"/>
                    <a:pt x="8" y="0"/>
                  </a:cubicBezTo>
                  <a:cubicBezTo>
                    <a:pt x="12" y="0"/>
                    <a:pt x="14" y="4"/>
                    <a:pt x="15" y="8"/>
                  </a:cubicBezTo>
                  <a:close/>
                </a:path>
              </a:pathLst>
            </a:custGeom>
            <a:solidFill>
              <a:srgbClr val="F1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0" name="Freeform 133"/>
            <p:cNvSpPr>
              <a:spLocks/>
            </p:cNvSpPr>
            <p:nvPr/>
          </p:nvSpPr>
          <p:spPr bwMode="auto">
            <a:xfrm>
              <a:off x="5643563" y="1754188"/>
              <a:ext cx="26988" cy="80963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11 h 12"/>
                <a:gd name="T4" fmla="*/ 2 w 4"/>
                <a:gd name="T5" fmla="*/ 7 h 12"/>
                <a:gd name="T6" fmla="*/ 4 w 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cubicBezTo>
                    <a:pt x="4" y="4"/>
                    <a:pt x="4" y="8"/>
                    <a:pt x="4" y="11"/>
                  </a:cubicBezTo>
                  <a:cubicBezTo>
                    <a:pt x="0" y="12"/>
                    <a:pt x="2" y="9"/>
                    <a:pt x="2" y="7"/>
                  </a:cubicBezTo>
                  <a:cubicBezTo>
                    <a:pt x="1" y="2"/>
                    <a:pt x="1" y="2"/>
                    <a:pt x="4" y="0"/>
                  </a:cubicBezTo>
                  <a:close/>
                </a:path>
              </a:pathLst>
            </a:custGeom>
            <a:solidFill>
              <a:srgbClr val="CC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1" name="Freeform 134"/>
            <p:cNvSpPr>
              <a:spLocks/>
            </p:cNvSpPr>
            <p:nvPr/>
          </p:nvSpPr>
          <p:spPr bwMode="auto">
            <a:xfrm>
              <a:off x="5797550" y="1666876"/>
              <a:ext cx="95250" cy="87313"/>
            </a:xfrm>
            <a:custGeom>
              <a:avLst/>
              <a:gdLst>
                <a:gd name="T0" fmla="*/ 4 w 14"/>
                <a:gd name="T1" fmla="*/ 0 h 13"/>
                <a:gd name="T2" fmla="*/ 13 w 14"/>
                <a:gd name="T3" fmla="*/ 7 h 13"/>
                <a:gd name="T4" fmla="*/ 7 w 14"/>
                <a:gd name="T5" fmla="*/ 13 h 13"/>
                <a:gd name="T6" fmla="*/ 1 w 14"/>
                <a:gd name="T7" fmla="*/ 5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9" y="1"/>
                    <a:pt x="13" y="3"/>
                    <a:pt x="13" y="7"/>
                  </a:cubicBezTo>
                  <a:cubicBezTo>
                    <a:pt x="14" y="11"/>
                    <a:pt x="11" y="13"/>
                    <a:pt x="7" y="13"/>
                  </a:cubicBezTo>
                  <a:cubicBezTo>
                    <a:pt x="2" y="13"/>
                    <a:pt x="2" y="9"/>
                    <a:pt x="1" y="5"/>
                  </a:cubicBezTo>
                  <a:cubicBezTo>
                    <a:pt x="0" y="3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EC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2" name="Freeform 135"/>
            <p:cNvSpPr>
              <a:spLocks/>
            </p:cNvSpPr>
            <p:nvPr/>
          </p:nvSpPr>
          <p:spPr bwMode="auto">
            <a:xfrm>
              <a:off x="3608388" y="1577976"/>
              <a:ext cx="168275" cy="68263"/>
            </a:xfrm>
            <a:custGeom>
              <a:avLst/>
              <a:gdLst>
                <a:gd name="T0" fmla="*/ 24 w 25"/>
                <a:gd name="T1" fmla="*/ 3 h 10"/>
                <a:gd name="T2" fmla="*/ 20 w 25"/>
                <a:gd name="T3" fmla="*/ 9 h 10"/>
                <a:gd name="T4" fmla="*/ 4 w 25"/>
                <a:gd name="T5" fmla="*/ 8 h 10"/>
                <a:gd name="T6" fmla="*/ 0 w 25"/>
                <a:gd name="T7" fmla="*/ 5 h 10"/>
                <a:gd name="T8" fmla="*/ 4 w 25"/>
                <a:gd name="T9" fmla="*/ 2 h 10"/>
                <a:gd name="T10" fmla="*/ 24 w 25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0">
                  <a:moveTo>
                    <a:pt x="24" y="3"/>
                  </a:moveTo>
                  <a:cubicBezTo>
                    <a:pt x="25" y="6"/>
                    <a:pt x="23" y="8"/>
                    <a:pt x="20" y="9"/>
                  </a:cubicBezTo>
                  <a:cubicBezTo>
                    <a:pt x="14" y="10"/>
                    <a:pt x="9" y="10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2" y="2"/>
                    <a:pt x="4" y="2"/>
                  </a:cubicBezTo>
                  <a:cubicBezTo>
                    <a:pt x="11" y="0"/>
                    <a:pt x="18" y="1"/>
                    <a:pt x="24" y="3"/>
                  </a:cubicBezTo>
                  <a:close/>
                </a:path>
              </a:pathLst>
            </a:custGeom>
            <a:solidFill>
              <a:srgbClr val="F3E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3" name="Freeform 136"/>
            <p:cNvSpPr>
              <a:spLocks/>
            </p:cNvSpPr>
            <p:nvPr/>
          </p:nvSpPr>
          <p:spPr bwMode="auto">
            <a:xfrm>
              <a:off x="4959350" y="3122613"/>
              <a:ext cx="88900" cy="88900"/>
            </a:xfrm>
            <a:custGeom>
              <a:avLst/>
              <a:gdLst>
                <a:gd name="T0" fmla="*/ 0 w 13"/>
                <a:gd name="T1" fmla="*/ 6 h 13"/>
                <a:gd name="T2" fmla="*/ 6 w 13"/>
                <a:gd name="T3" fmla="*/ 0 h 13"/>
                <a:gd name="T4" fmla="*/ 13 w 13"/>
                <a:gd name="T5" fmla="*/ 6 h 13"/>
                <a:gd name="T6" fmla="*/ 7 w 13"/>
                <a:gd name="T7" fmla="*/ 13 h 13"/>
                <a:gd name="T8" fmla="*/ 0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6"/>
                  </a:moveTo>
                  <a:cubicBezTo>
                    <a:pt x="1" y="3"/>
                    <a:pt x="2" y="0"/>
                    <a:pt x="6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10"/>
                    <a:pt x="10" y="12"/>
                    <a:pt x="7" y="13"/>
                  </a:cubicBezTo>
                  <a:cubicBezTo>
                    <a:pt x="2" y="13"/>
                    <a:pt x="1" y="10"/>
                    <a:pt x="0" y="6"/>
                  </a:cubicBezTo>
                  <a:close/>
                </a:path>
              </a:pathLst>
            </a:custGeom>
            <a:solidFill>
              <a:srgbClr val="F6D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4" name="Freeform 137"/>
            <p:cNvSpPr>
              <a:spLocks/>
            </p:cNvSpPr>
            <p:nvPr/>
          </p:nvSpPr>
          <p:spPr bwMode="auto">
            <a:xfrm>
              <a:off x="4803775" y="3116263"/>
              <a:ext cx="88900" cy="95250"/>
            </a:xfrm>
            <a:custGeom>
              <a:avLst/>
              <a:gdLst>
                <a:gd name="T0" fmla="*/ 13 w 13"/>
                <a:gd name="T1" fmla="*/ 7 h 14"/>
                <a:gd name="T2" fmla="*/ 7 w 13"/>
                <a:gd name="T3" fmla="*/ 14 h 14"/>
                <a:gd name="T4" fmla="*/ 0 w 13"/>
                <a:gd name="T5" fmla="*/ 8 h 14"/>
                <a:gd name="T6" fmla="*/ 7 w 13"/>
                <a:gd name="T7" fmla="*/ 1 h 14"/>
                <a:gd name="T8" fmla="*/ 13 w 1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cubicBezTo>
                    <a:pt x="13" y="11"/>
                    <a:pt x="11" y="14"/>
                    <a:pt x="7" y="14"/>
                  </a:cubicBezTo>
                  <a:cubicBezTo>
                    <a:pt x="3" y="14"/>
                    <a:pt x="1" y="11"/>
                    <a:pt x="0" y="8"/>
                  </a:cubicBezTo>
                  <a:cubicBezTo>
                    <a:pt x="0" y="4"/>
                    <a:pt x="3" y="1"/>
                    <a:pt x="7" y="1"/>
                  </a:cubicBezTo>
                  <a:cubicBezTo>
                    <a:pt x="11" y="0"/>
                    <a:pt x="12" y="4"/>
                    <a:pt x="13" y="7"/>
                  </a:cubicBezTo>
                  <a:close/>
                </a:path>
              </a:pathLst>
            </a:custGeom>
            <a:solidFill>
              <a:srgbClr val="F4D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5" name="Freeform 138"/>
            <p:cNvSpPr>
              <a:spLocks/>
            </p:cNvSpPr>
            <p:nvPr/>
          </p:nvSpPr>
          <p:spPr bwMode="auto">
            <a:xfrm>
              <a:off x="4803775" y="3292476"/>
              <a:ext cx="88900" cy="87313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3"/>
                    <a:pt x="7" y="13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3" y="2"/>
                    <a:pt x="13" y="6"/>
                  </a:cubicBezTo>
                  <a:close/>
                </a:path>
              </a:pathLst>
            </a:custGeom>
            <a:solidFill>
              <a:srgbClr val="F5D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6" name="Freeform 139"/>
            <p:cNvSpPr>
              <a:spLocks/>
            </p:cNvSpPr>
            <p:nvPr/>
          </p:nvSpPr>
          <p:spPr bwMode="auto">
            <a:xfrm>
              <a:off x="4959350" y="3292476"/>
              <a:ext cx="88900" cy="87313"/>
            </a:xfrm>
            <a:custGeom>
              <a:avLst/>
              <a:gdLst>
                <a:gd name="T0" fmla="*/ 7 w 13"/>
                <a:gd name="T1" fmla="*/ 13 h 13"/>
                <a:gd name="T2" fmla="*/ 1 w 13"/>
                <a:gd name="T3" fmla="*/ 6 h 13"/>
                <a:gd name="T4" fmla="*/ 7 w 13"/>
                <a:gd name="T5" fmla="*/ 0 h 13"/>
                <a:gd name="T6" fmla="*/ 13 w 13"/>
                <a:gd name="T7" fmla="*/ 7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2"/>
                    <a:pt x="0" y="10"/>
                    <a:pt x="1" y="6"/>
                  </a:cubicBezTo>
                  <a:cubicBezTo>
                    <a:pt x="1" y="1"/>
                    <a:pt x="3" y="0"/>
                    <a:pt x="7" y="0"/>
                  </a:cubicBezTo>
                  <a:cubicBezTo>
                    <a:pt x="11" y="1"/>
                    <a:pt x="13" y="4"/>
                    <a:pt x="13" y="7"/>
                  </a:cubicBezTo>
                  <a:cubicBezTo>
                    <a:pt x="13" y="11"/>
                    <a:pt x="9" y="12"/>
                    <a:pt x="7" y="13"/>
                  </a:cubicBezTo>
                  <a:close/>
                </a:path>
              </a:pathLst>
            </a:custGeom>
            <a:solidFill>
              <a:srgbClr val="F4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7" name="Freeform 140"/>
            <p:cNvSpPr>
              <a:spLocks/>
            </p:cNvSpPr>
            <p:nvPr/>
          </p:nvSpPr>
          <p:spPr bwMode="auto">
            <a:xfrm>
              <a:off x="5716588" y="3203576"/>
              <a:ext cx="68263" cy="68263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4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</a:path>
              </a:pathLst>
            </a:custGeom>
            <a:solidFill>
              <a:srgbClr val="F6C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8" name="Freeform 141"/>
            <p:cNvSpPr>
              <a:spLocks/>
            </p:cNvSpPr>
            <p:nvPr/>
          </p:nvSpPr>
          <p:spPr bwMode="auto">
            <a:xfrm>
              <a:off x="5575300" y="3203576"/>
              <a:ext cx="68263" cy="68263"/>
            </a:xfrm>
            <a:custGeom>
              <a:avLst/>
              <a:gdLst>
                <a:gd name="T0" fmla="*/ 0 w 10"/>
                <a:gd name="T1" fmla="*/ 4 h 10"/>
                <a:gd name="T2" fmla="*/ 5 w 10"/>
                <a:gd name="T3" fmla="*/ 0 h 10"/>
                <a:gd name="T4" fmla="*/ 10 w 10"/>
                <a:gd name="T5" fmla="*/ 5 h 10"/>
                <a:gd name="T6" fmla="*/ 5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ubicBezTo>
                    <a:pt x="2" y="10"/>
                    <a:pt x="0" y="8"/>
                    <a:pt x="0" y="4"/>
                  </a:cubicBezTo>
                  <a:close/>
                </a:path>
              </a:pathLst>
            </a:custGeom>
            <a:solidFill>
              <a:srgbClr val="F7D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811931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B3F7C"/>
                </a:solidFill>
                <a:latin typeface="Nunito ExtraBold" panose="00000900000000000000" pitchFamily="2" charset="0"/>
              </a:rPr>
              <a:t>Alternative resources</a:t>
            </a:r>
            <a:endParaRPr b="1" dirty="0">
              <a:solidFill>
                <a:srgbClr val="BB3F7C"/>
              </a:solidFill>
              <a:latin typeface="Nunito ExtraBold" panose="000009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81" y="1119327"/>
            <a:ext cx="2513573" cy="28140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3027748"/>
            <a:ext cx="2610000" cy="1811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482" y="1302273"/>
            <a:ext cx="2550937" cy="1760241"/>
          </a:xfrm>
          <a:prstGeom prst="rect">
            <a:avLst/>
          </a:prstGeom>
        </p:spPr>
      </p:pic>
      <p:grpSp>
        <p:nvGrpSpPr>
          <p:cNvPr id="9" name="Group 205"/>
          <p:cNvGrpSpPr>
            <a:grpSpLocks/>
          </p:cNvGrpSpPr>
          <p:nvPr/>
        </p:nvGrpSpPr>
        <p:grpSpPr bwMode="auto">
          <a:xfrm>
            <a:off x="5329238" y="2164489"/>
            <a:ext cx="3573463" cy="2800349"/>
            <a:chOff x="3435" y="1478"/>
            <a:chExt cx="2251" cy="1764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3909" y="3022"/>
              <a:ext cx="190" cy="220"/>
            </a:xfrm>
            <a:custGeom>
              <a:avLst/>
              <a:gdLst>
                <a:gd name="T0" fmla="*/ 78 w 80"/>
                <a:gd name="T1" fmla="*/ 6 h 93"/>
                <a:gd name="T2" fmla="*/ 78 w 80"/>
                <a:gd name="T3" fmla="*/ 24 h 93"/>
                <a:gd name="T4" fmla="*/ 54 w 80"/>
                <a:gd name="T5" fmla="*/ 56 h 93"/>
                <a:gd name="T6" fmla="*/ 31 w 80"/>
                <a:gd name="T7" fmla="*/ 61 h 93"/>
                <a:gd name="T8" fmla="*/ 10 w 80"/>
                <a:gd name="T9" fmla="*/ 93 h 93"/>
                <a:gd name="T10" fmla="*/ 2 w 80"/>
                <a:gd name="T11" fmla="*/ 93 h 93"/>
                <a:gd name="T12" fmla="*/ 28 w 80"/>
                <a:gd name="T13" fmla="*/ 54 h 93"/>
                <a:gd name="T14" fmla="*/ 36 w 80"/>
                <a:gd name="T15" fmla="*/ 52 h 93"/>
                <a:gd name="T16" fmla="*/ 69 w 80"/>
                <a:gd name="T17" fmla="*/ 7 h 93"/>
                <a:gd name="T18" fmla="*/ 73 w 80"/>
                <a:gd name="T19" fmla="*/ 0 h 93"/>
                <a:gd name="T20" fmla="*/ 78 w 80"/>
                <a:gd name="T21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93">
                  <a:moveTo>
                    <a:pt x="78" y="6"/>
                  </a:moveTo>
                  <a:cubicBezTo>
                    <a:pt x="78" y="12"/>
                    <a:pt x="78" y="18"/>
                    <a:pt x="78" y="24"/>
                  </a:cubicBezTo>
                  <a:cubicBezTo>
                    <a:pt x="80" y="42"/>
                    <a:pt x="70" y="52"/>
                    <a:pt x="54" y="56"/>
                  </a:cubicBezTo>
                  <a:cubicBezTo>
                    <a:pt x="47" y="58"/>
                    <a:pt x="39" y="60"/>
                    <a:pt x="31" y="61"/>
                  </a:cubicBezTo>
                  <a:cubicBezTo>
                    <a:pt x="14" y="65"/>
                    <a:pt x="6" y="75"/>
                    <a:pt x="10" y="93"/>
                  </a:cubicBezTo>
                  <a:cubicBezTo>
                    <a:pt x="7" y="93"/>
                    <a:pt x="5" y="93"/>
                    <a:pt x="2" y="93"/>
                  </a:cubicBezTo>
                  <a:cubicBezTo>
                    <a:pt x="0" y="69"/>
                    <a:pt x="6" y="60"/>
                    <a:pt x="28" y="54"/>
                  </a:cubicBezTo>
                  <a:cubicBezTo>
                    <a:pt x="30" y="53"/>
                    <a:pt x="33" y="52"/>
                    <a:pt x="36" y="52"/>
                  </a:cubicBezTo>
                  <a:cubicBezTo>
                    <a:pt x="71" y="43"/>
                    <a:pt x="71" y="43"/>
                    <a:pt x="69" y="7"/>
                  </a:cubicBezTo>
                  <a:cubicBezTo>
                    <a:pt x="68" y="3"/>
                    <a:pt x="69" y="0"/>
                    <a:pt x="73" y="0"/>
                  </a:cubicBezTo>
                  <a:cubicBezTo>
                    <a:pt x="78" y="0"/>
                    <a:pt x="79" y="2"/>
                    <a:pt x="78" y="6"/>
                  </a:cubicBezTo>
                  <a:close/>
                </a:path>
              </a:pathLst>
            </a:custGeom>
            <a:solidFill>
              <a:srgbClr val="918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4035" y="1817"/>
              <a:ext cx="1092" cy="954"/>
            </a:xfrm>
            <a:custGeom>
              <a:avLst/>
              <a:gdLst>
                <a:gd name="T0" fmla="*/ 260 w 461"/>
                <a:gd name="T1" fmla="*/ 1 h 402"/>
                <a:gd name="T2" fmla="*/ 280 w 461"/>
                <a:gd name="T3" fmla="*/ 14 h 402"/>
                <a:gd name="T4" fmla="*/ 378 w 461"/>
                <a:gd name="T5" fmla="*/ 319 h 402"/>
                <a:gd name="T6" fmla="*/ 205 w 461"/>
                <a:gd name="T7" fmla="*/ 395 h 402"/>
                <a:gd name="T8" fmla="*/ 41 w 461"/>
                <a:gd name="T9" fmla="*/ 274 h 402"/>
                <a:gd name="T10" fmla="*/ 149 w 461"/>
                <a:gd name="T11" fmla="*/ 20 h 402"/>
                <a:gd name="T12" fmla="*/ 161 w 461"/>
                <a:gd name="T13" fmla="*/ 14 h 402"/>
                <a:gd name="T14" fmla="*/ 169 w 461"/>
                <a:gd name="T15" fmla="*/ 12 h 402"/>
                <a:gd name="T16" fmla="*/ 191 w 461"/>
                <a:gd name="T17" fmla="*/ 21 h 402"/>
                <a:gd name="T18" fmla="*/ 180 w 461"/>
                <a:gd name="T19" fmla="*/ 36 h 402"/>
                <a:gd name="T20" fmla="*/ 121 w 461"/>
                <a:gd name="T21" fmla="*/ 57 h 402"/>
                <a:gd name="T22" fmla="*/ 99 w 461"/>
                <a:gd name="T23" fmla="*/ 75 h 402"/>
                <a:gd name="T24" fmla="*/ 93 w 461"/>
                <a:gd name="T25" fmla="*/ 81 h 402"/>
                <a:gd name="T26" fmla="*/ 72 w 461"/>
                <a:gd name="T27" fmla="*/ 107 h 402"/>
                <a:gd name="T28" fmla="*/ 50 w 461"/>
                <a:gd name="T29" fmla="*/ 162 h 402"/>
                <a:gd name="T30" fmla="*/ 48 w 461"/>
                <a:gd name="T31" fmla="*/ 197 h 402"/>
                <a:gd name="T32" fmla="*/ 55 w 461"/>
                <a:gd name="T33" fmla="*/ 250 h 402"/>
                <a:gd name="T34" fmla="*/ 57 w 461"/>
                <a:gd name="T35" fmla="*/ 255 h 402"/>
                <a:gd name="T36" fmla="*/ 70 w 461"/>
                <a:gd name="T37" fmla="*/ 287 h 402"/>
                <a:gd name="T38" fmla="*/ 73 w 461"/>
                <a:gd name="T39" fmla="*/ 291 h 402"/>
                <a:gd name="T40" fmla="*/ 92 w 461"/>
                <a:gd name="T41" fmla="*/ 320 h 402"/>
                <a:gd name="T42" fmla="*/ 139 w 461"/>
                <a:gd name="T43" fmla="*/ 356 h 402"/>
                <a:gd name="T44" fmla="*/ 189 w 461"/>
                <a:gd name="T45" fmla="*/ 368 h 402"/>
                <a:gd name="T46" fmla="*/ 208 w 461"/>
                <a:gd name="T47" fmla="*/ 373 h 402"/>
                <a:gd name="T48" fmla="*/ 219 w 461"/>
                <a:gd name="T49" fmla="*/ 377 h 402"/>
                <a:gd name="T50" fmla="*/ 281 w 461"/>
                <a:gd name="T51" fmla="*/ 366 h 402"/>
                <a:gd name="T52" fmla="*/ 305 w 461"/>
                <a:gd name="T53" fmla="*/ 357 h 402"/>
                <a:gd name="T54" fmla="*/ 335 w 461"/>
                <a:gd name="T55" fmla="*/ 331 h 402"/>
                <a:gd name="T56" fmla="*/ 387 w 461"/>
                <a:gd name="T57" fmla="*/ 252 h 402"/>
                <a:gd name="T58" fmla="*/ 397 w 461"/>
                <a:gd name="T59" fmla="*/ 181 h 402"/>
                <a:gd name="T60" fmla="*/ 394 w 461"/>
                <a:gd name="T61" fmla="*/ 167 h 402"/>
                <a:gd name="T62" fmla="*/ 371 w 461"/>
                <a:gd name="T63" fmla="*/ 109 h 402"/>
                <a:gd name="T64" fmla="*/ 358 w 461"/>
                <a:gd name="T65" fmla="*/ 90 h 402"/>
                <a:gd name="T66" fmla="*/ 335 w 461"/>
                <a:gd name="T67" fmla="*/ 64 h 402"/>
                <a:gd name="T68" fmla="*/ 329 w 461"/>
                <a:gd name="T69" fmla="*/ 58 h 402"/>
                <a:gd name="T70" fmla="*/ 292 w 461"/>
                <a:gd name="T71" fmla="*/ 39 h 402"/>
                <a:gd name="T72" fmla="*/ 283 w 461"/>
                <a:gd name="T73" fmla="*/ 37 h 402"/>
                <a:gd name="T74" fmla="*/ 254 w 461"/>
                <a:gd name="T75" fmla="*/ 21 h 402"/>
                <a:gd name="T76" fmla="*/ 255 w 461"/>
                <a:gd name="T77" fmla="*/ 3 h 402"/>
                <a:gd name="T78" fmla="*/ 260 w 461"/>
                <a:gd name="T79" fmla="*/ 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1" h="402">
                  <a:moveTo>
                    <a:pt x="260" y="1"/>
                  </a:moveTo>
                  <a:cubicBezTo>
                    <a:pt x="264" y="10"/>
                    <a:pt x="272" y="11"/>
                    <a:pt x="280" y="14"/>
                  </a:cubicBezTo>
                  <a:cubicBezTo>
                    <a:pt x="412" y="58"/>
                    <a:pt x="461" y="207"/>
                    <a:pt x="378" y="319"/>
                  </a:cubicBezTo>
                  <a:cubicBezTo>
                    <a:pt x="336" y="376"/>
                    <a:pt x="276" y="402"/>
                    <a:pt x="205" y="395"/>
                  </a:cubicBezTo>
                  <a:cubicBezTo>
                    <a:pt x="128" y="388"/>
                    <a:pt x="71" y="347"/>
                    <a:pt x="41" y="274"/>
                  </a:cubicBezTo>
                  <a:cubicBezTo>
                    <a:pt x="0" y="171"/>
                    <a:pt x="47" y="63"/>
                    <a:pt x="149" y="20"/>
                  </a:cubicBezTo>
                  <a:cubicBezTo>
                    <a:pt x="153" y="18"/>
                    <a:pt x="157" y="16"/>
                    <a:pt x="161" y="14"/>
                  </a:cubicBezTo>
                  <a:cubicBezTo>
                    <a:pt x="164" y="11"/>
                    <a:pt x="166" y="11"/>
                    <a:pt x="169" y="12"/>
                  </a:cubicBezTo>
                  <a:cubicBezTo>
                    <a:pt x="176" y="16"/>
                    <a:pt x="185" y="15"/>
                    <a:pt x="191" y="21"/>
                  </a:cubicBezTo>
                  <a:cubicBezTo>
                    <a:pt x="198" y="33"/>
                    <a:pt x="187" y="34"/>
                    <a:pt x="180" y="36"/>
                  </a:cubicBezTo>
                  <a:cubicBezTo>
                    <a:pt x="161" y="43"/>
                    <a:pt x="140" y="46"/>
                    <a:pt x="121" y="57"/>
                  </a:cubicBezTo>
                  <a:cubicBezTo>
                    <a:pt x="111" y="59"/>
                    <a:pt x="106" y="68"/>
                    <a:pt x="99" y="75"/>
                  </a:cubicBezTo>
                  <a:cubicBezTo>
                    <a:pt x="97" y="77"/>
                    <a:pt x="95" y="79"/>
                    <a:pt x="93" y="81"/>
                  </a:cubicBezTo>
                  <a:cubicBezTo>
                    <a:pt x="82" y="86"/>
                    <a:pt x="75" y="96"/>
                    <a:pt x="72" y="107"/>
                  </a:cubicBezTo>
                  <a:cubicBezTo>
                    <a:pt x="61" y="124"/>
                    <a:pt x="59" y="144"/>
                    <a:pt x="50" y="162"/>
                  </a:cubicBezTo>
                  <a:cubicBezTo>
                    <a:pt x="45" y="173"/>
                    <a:pt x="42" y="185"/>
                    <a:pt x="48" y="197"/>
                  </a:cubicBezTo>
                  <a:cubicBezTo>
                    <a:pt x="49" y="215"/>
                    <a:pt x="49" y="233"/>
                    <a:pt x="55" y="250"/>
                  </a:cubicBezTo>
                  <a:cubicBezTo>
                    <a:pt x="56" y="251"/>
                    <a:pt x="56" y="253"/>
                    <a:pt x="57" y="255"/>
                  </a:cubicBezTo>
                  <a:cubicBezTo>
                    <a:pt x="60" y="266"/>
                    <a:pt x="59" y="279"/>
                    <a:pt x="70" y="287"/>
                  </a:cubicBezTo>
                  <a:cubicBezTo>
                    <a:pt x="72" y="288"/>
                    <a:pt x="73" y="290"/>
                    <a:pt x="73" y="291"/>
                  </a:cubicBezTo>
                  <a:cubicBezTo>
                    <a:pt x="77" y="303"/>
                    <a:pt x="84" y="312"/>
                    <a:pt x="92" y="320"/>
                  </a:cubicBezTo>
                  <a:cubicBezTo>
                    <a:pt x="107" y="333"/>
                    <a:pt x="120" y="348"/>
                    <a:pt x="139" y="356"/>
                  </a:cubicBezTo>
                  <a:cubicBezTo>
                    <a:pt x="154" y="364"/>
                    <a:pt x="172" y="366"/>
                    <a:pt x="189" y="368"/>
                  </a:cubicBezTo>
                  <a:cubicBezTo>
                    <a:pt x="195" y="369"/>
                    <a:pt x="202" y="369"/>
                    <a:pt x="208" y="373"/>
                  </a:cubicBezTo>
                  <a:cubicBezTo>
                    <a:pt x="211" y="375"/>
                    <a:pt x="215" y="378"/>
                    <a:pt x="219" y="377"/>
                  </a:cubicBezTo>
                  <a:cubicBezTo>
                    <a:pt x="239" y="369"/>
                    <a:pt x="262" y="380"/>
                    <a:pt x="281" y="366"/>
                  </a:cubicBezTo>
                  <a:cubicBezTo>
                    <a:pt x="290" y="366"/>
                    <a:pt x="297" y="360"/>
                    <a:pt x="305" y="357"/>
                  </a:cubicBezTo>
                  <a:cubicBezTo>
                    <a:pt x="320" y="354"/>
                    <a:pt x="329" y="344"/>
                    <a:pt x="335" y="331"/>
                  </a:cubicBezTo>
                  <a:cubicBezTo>
                    <a:pt x="368" y="314"/>
                    <a:pt x="379" y="284"/>
                    <a:pt x="387" y="252"/>
                  </a:cubicBezTo>
                  <a:cubicBezTo>
                    <a:pt x="400" y="229"/>
                    <a:pt x="408" y="207"/>
                    <a:pt x="397" y="181"/>
                  </a:cubicBezTo>
                  <a:cubicBezTo>
                    <a:pt x="396" y="177"/>
                    <a:pt x="395" y="172"/>
                    <a:pt x="394" y="167"/>
                  </a:cubicBezTo>
                  <a:cubicBezTo>
                    <a:pt x="391" y="146"/>
                    <a:pt x="389" y="124"/>
                    <a:pt x="371" y="109"/>
                  </a:cubicBezTo>
                  <a:cubicBezTo>
                    <a:pt x="366" y="103"/>
                    <a:pt x="362" y="97"/>
                    <a:pt x="358" y="90"/>
                  </a:cubicBezTo>
                  <a:cubicBezTo>
                    <a:pt x="354" y="78"/>
                    <a:pt x="343" y="73"/>
                    <a:pt x="335" y="64"/>
                  </a:cubicBezTo>
                  <a:cubicBezTo>
                    <a:pt x="333" y="63"/>
                    <a:pt x="331" y="61"/>
                    <a:pt x="329" y="58"/>
                  </a:cubicBezTo>
                  <a:cubicBezTo>
                    <a:pt x="320" y="46"/>
                    <a:pt x="306" y="41"/>
                    <a:pt x="292" y="39"/>
                  </a:cubicBezTo>
                  <a:cubicBezTo>
                    <a:pt x="289" y="38"/>
                    <a:pt x="286" y="37"/>
                    <a:pt x="283" y="37"/>
                  </a:cubicBezTo>
                  <a:cubicBezTo>
                    <a:pt x="274" y="31"/>
                    <a:pt x="261" y="32"/>
                    <a:pt x="254" y="21"/>
                  </a:cubicBezTo>
                  <a:cubicBezTo>
                    <a:pt x="251" y="15"/>
                    <a:pt x="251" y="9"/>
                    <a:pt x="255" y="3"/>
                  </a:cubicBezTo>
                  <a:cubicBezTo>
                    <a:pt x="256" y="1"/>
                    <a:pt x="258" y="0"/>
                    <a:pt x="260" y="1"/>
                  </a:cubicBezTo>
                  <a:close/>
                </a:path>
              </a:pathLst>
            </a:custGeom>
            <a:solidFill>
              <a:srgbClr val="BB9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3563" y="1618"/>
              <a:ext cx="325" cy="365"/>
            </a:xfrm>
            <a:custGeom>
              <a:avLst/>
              <a:gdLst>
                <a:gd name="T0" fmla="*/ 8 w 137"/>
                <a:gd name="T1" fmla="*/ 113 h 154"/>
                <a:gd name="T2" fmla="*/ 7 w 137"/>
                <a:gd name="T3" fmla="*/ 81 h 154"/>
                <a:gd name="T4" fmla="*/ 15 w 137"/>
                <a:gd name="T5" fmla="*/ 13 h 154"/>
                <a:gd name="T6" fmla="*/ 22 w 137"/>
                <a:gd name="T7" fmla="*/ 0 h 154"/>
                <a:gd name="T8" fmla="*/ 74 w 137"/>
                <a:gd name="T9" fmla="*/ 14 h 154"/>
                <a:gd name="T10" fmla="*/ 77 w 137"/>
                <a:gd name="T11" fmla="*/ 19 h 154"/>
                <a:gd name="T12" fmla="*/ 62 w 137"/>
                <a:gd name="T13" fmla="*/ 26 h 154"/>
                <a:gd name="T14" fmla="*/ 107 w 137"/>
                <a:gd name="T15" fmla="*/ 14 h 154"/>
                <a:gd name="T16" fmla="*/ 113 w 137"/>
                <a:gd name="T17" fmla="*/ 20 h 154"/>
                <a:gd name="T18" fmla="*/ 87 w 137"/>
                <a:gd name="T19" fmla="*/ 34 h 154"/>
                <a:gd name="T20" fmla="*/ 29 w 137"/>
                <a:gd name="T21" fmla="*/ 51 h 154"/>
                <a:gd name="T22" fmla="*/ 47 w 137"/>
                <a:gd name="T23" fmla="*/ 58 h 154"/>
                <a:gd name="T24" fmla="*/ 52 w 137"/>
                <a:gd name="T25" fmla="*/ 70 h 154"/>
                <a:gd name="T26" fmla="*/ 44 w 137"/>
                <a:gd name="T27" fmla="*/ 71 h 154"/>
                <a:gd name="T28" fmla="*/ 16 w 137"/>
                <a:gd name="T29" fmla="*/ 64 h 154"/>
                <a:gd name="T30" fmla="*/ 17 w 137"/>
                <a:gd name="T31" fmla="*/ 67 h 154"/>
                <a:gd name="T32" fmla="*/ 44 w 137"/>
                <a:gd name="T33" fmla="*/ 72 h 154"/>
                <a:gd name="T34" fmla="*/ 74 w 137"/>
                <a:gd name="T35" fmla="*/ 81 h 154"/>
                <a:gd name="T36" fmla="*/ 53 w 137"/>
                <a:gd name="T37" fmla="*/ 68 h 154"/>
                <a:gd name="T38" fmla="*/ 83 w 137"/>
                <a:gd name="T39" fmla="*/ 69 h 154"/>
                <a:gd name="T40" fmla="*/ 105 w 137"/>
                <a:gd name="T41" fmla="*/ 81 h 154"/>
                <a:gd name="T42" fmla="*/ 92 w 137"/>
                <a:gd name="T43" fmla="*/ 93 h 154"/>
                <a:gd name="T44" fmla="*/ 53 w 137"/>
                <a:gd name="T45" fmla="*/ 99 h 154"/>
                <a:gd name="T46" fmla="*/ 47 w 137"/>
                <a:gd name="T47" fmla="*/ 89 h 154"/>
                <a:gd name="T48" fmla="*/ 54 w 137"/>
                <a:gd name="T49" fmla="*/ 87 h 154"/>
                <a:gd name="T50" fmla="*/ 51 w 137"/>
                <a:gd name="T51" fmla="*/ 86 h 154"/>
                <a:gd name="T52" fmla="*/ 21 w 137"/>
                <a:gd name="T53" fmla="*/ 76 h 154"/>
                <a:gd name="T54" fmla="*/ 37 w 137"/>
                <a:gd name="T55" fmla="*/ 86 h 154"/>
                <a:gd name="T56" fmla="*/ 24 w 137"/>
                <a:gd name="T57" fmla="*/ 87 h 154"/>
                <a:gd name="T58" fmla="*/ 51 w 137"/>
                <a:gd name="T59" fmla="*/ 97 h 154"/>
                <a:gd name="T60" fmla="*/ 39 w 137"/>
                <a:gd name="T61" fmla="*/ 107 h 154"/>
                <a:gd name="T62" fmla="*/ 60 w 137"/>
                <a:gd name="T63" fmla="*/ 105 h 154"/>
                <a:gd name="T64" fmla="*/ 48 w 137"/>
                <a:gd name="T65" fmla="*/ 114 h 154"/>
                <a:gd name="T66" fmla="*/ 83 w 137"/>
                <a:gd name="T67" fmla="*/ 102 h 154"/>
                <a:gd name="T68" fmla="*/ 92 w 137"/>
                <a:gd name="T69" fmla="*/ 108 h 154"/>
                <a:gd name="T70" fmla="*/ 84 w 137"/>
                <a:gd name="T71" fmla="*/ 112 h 154"/>
                <a:gd name="T72" fmla="*/ 96 w 137"/>
                <a:gd name="T73" fmla="*/ 112 h 154"/>
                <a:gd name="T74" fmla="*/ 106 w 137"/>
                <a:gd name="T75" fmla="*/ 114 h 154"/>
                <a:gd name="T76" fmla="*/ 130 w 137"/>
                <a:gd name="T77" fmla="*/ 113 h 154"/>
                <a:gd name="T78" fmla="*/ 129 w 137"/>
                <a:gd name="T79" fmla="*/ 146 h 154"/>
                <a:gd name="T80" fmla="*/ 86 w 137"/>
                <a:gd name="T81" fmla="*/ 142 h 154"/>
                <a:gd name="T82" fmla="*/ 71 w 137"/>
                <a:gd name="T83" fmla="*/ 137 h 154"/>
                <a:gd name="T84" fmla="*/ 25 w 137"/>
                <a:gd name="T85" fmla="*/ 123 h 154"/>
                <a:gd name="T86" fmla="*/ 8 w 137"/>
                <a:gd name="T87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" h="154">
                  <a:moveTo>
                    <a:pt x="8" y="113"/>
                  </a:moveTo>
                  <a:cubicBezTo>
                    <a:pt x="0" y="103"/>
                    <a:pt x="6" y="92"/>
                    <a:pt x="7" y="81"/>
                  </a:cubicBezTo>
                  <a:cubicBezTo>
                    <a:pt x="10" y="59"/>
                    <a:pt x="13" y="36"/>
                    <a:pt x="15" y="13"/>
                  </a:cubicBezTo>
                  <a:cubicBezTo>
                    <a:pt x="22" y="11"/>
                    <a:pt x="14" y="1"/>
                    <a:pt x="22" y="0"/>
                  </a:cubicBezTo>
                  <a:cubicBezTo>
                    <a:pt x="40" y="2"/>
                    <a:pt x="58" y="7"/>
                    <a:pt x="74" y="14"/>
                  </a:cubicBezTo>
                  <a:cubicBezTo>
                    <a:pt x="76" y="16"/>
                    <a:pt x="77" y="17"/>
                    <a:pt x="77" y="19"/>
                  </a:cubicBezTo>
                  <a:cubicBezTo>
                    <a:pt x="72" y="25"/>
                    <a:pt x="66" y="25"/>
                    <a:pt x="62" y="26"/>
                  </a:cubicBezTo>
                  <a:cubicBezTo>
                    <a:pt x="76" y="26"/>
                    <a:pt x="89" y="10"/>
                    <a:pt x="107" y="14"/>
                  </a:cubicBezTo>
                  <a:cubicBezTo>
                    <a:pt x="110" y="15"/>
                    <a:pt x="112" y="17"/>
                    <a:pt x="113" y="20"/>
                  </a:cubicBezTo>
                  <a:cubicBezTo>
                    <a:pt x="109" y="33"/>
                    <a:pt x="97" y="31"/>
                    <a:pt x="87" y="34"/>
                  </a:cubicBezTo>
                  <a:cubicBezTo>
                    <a:pt x="67" y="37"/>
                    <a:pt x="48" y="46"/>
                    <a:pt x="29" y="51"/>
                  </a:cubicBezTo>
                  <a:cubicBezTo>
                    <a:pt x="34" y="56"/>
                    <a:pt x="42" y="53"/>
                    <a:pt x="47" y="58"/>
                  </a:cubicBezTo>
                  <a:cubicBezTo>
                    <a:pt x="50" y="62"/>
                    <a:pt x="55" y="64"/>
                    <a:pt x="52" y="70"/>
                  </a:cubicBezTo>
                  <a:cubicBezTo>
                    <a:pt x="49" y="72"/>
                    <a:pt x="46" y="72"/>
                    <a:pt x="44" y="71"/>
                  </a:cubicBezTo>
                  <a:cubicBezTo>
                    <a:pt x="34" y="71"/>
                    <a:pt x="27" y="66"/>
                    <a:pt x="16" y="64"/>
                  </a:cubicBezTo>
                  <a:cubicBezTo>
                    <a:pt x="15" y="64"/>
                    <a:pt x="16" y="67"/>
                    <a:pt x="17" y="67"/>
                  </a:cubicBezTo>
                  <a:cubicBezTo>
                    <a:pt x="27" y="63"/>
                    <a:pt x="34" y="73"/>
                    <a:pt x="44" y="72"/>
                  </a:cubicBezTo>
                  <a:cubicBezTo>
                    <a:pt x="55" y="75"/>
                    <a:pt x="64" y="79"/>
                    <a:pt x="74" y="81"/>
                  </a:cubicBezTo>
                  <a:cubicBezTo>
                    <a:pt x="68" y="76"/>
                    <a:pt x="55" y="82"/>
                    <a:pt x="53" y="68"/>
                  </a:cubicBezTo>
                  <a:cubicBezTo>
                    <a:pt x="64" y="61"/>
                    <a:pt x="73" y="69"/>
                    <a:pt x="83" y="69"/>
                  </a:cubicBezTo>
                  <a:cubicBezTo>
                    <a:pt x="91" y="73"/>
                    <a:pt x="100" y="72"/>
                    <a:pt x="105" y="81"/>
                  </a:cubicBezTo>
                  <a:cubicBezTo>
                    <a:pt x="105" y="90"/>
                    <a:pt x="97" y="90"/>
                    <a:pt x="92" y="93"/>
                  </a:cubicBezTo>
                  <a:cubicBezTo>
                    <a:pt x="79" y="94"/>
                    <a:pt x="67" y="107"/>
                    <a:pt x="53" y="99"/>
                  </a:cubicBezTo>
                  <a:cubicBezTo>
                    <a:pt x="51" y="96"/>
                    <a:pt x="46" y="94"/>
                    <a:pt x="47" y="89"/>
                  </a:cubicBezTo>
                  <a:cubicBezTo>
                    <a:pt x="49" y="87"/>
                    <a:pt x="51" y="86"/>
                    <a:pt x="54" y="87"/>
                  </a:cubicBezTo>
                  <a:cubicBezTo>
                    <a:pt x="54" y="85"/>
                    <a:pt x="52" y="86"/>
                    <a:pt x="51" y="86"/>
                  </a:cubicBezTo>
                  <a:cubicBezTo>
                    <a:pt x="40" y="86"/>
                    <a:pt x="31" y="78"/>
                    <a:pt x="21" y="76"/>
                  </a:cubicBezTo>
                  <a:cubicBezTo>
                    <a:pt x="24" y="81"/>
                    <a:pt x="36" y="75"/>
                    <a:pt x="37" y="86"/>
                  </a:cubicBezTo>
                  <a:cubicBezTo>
                    <a:pt x="32" y="90"/>
                    <a:pt x="27" y="87"/>
                    <a:pt x="24" y="87"/>
                  </a:cubicBezTo>
                  <a:cubicBezTo>
                    <a:pt x="32" y="91"/>
                    <a:pt x="43" y="89"/>
                    <a:pt x="51" y="97"/>
                  </a:cubicBezTo>
                  <a:cubicBezTo>
                    <a:pt x="53" y="108"/>
                    <a:pt x="41" y="102"/>
                    <a:pt x="39" y="107"/>
                  </a:cubicBezTo>
                  <a:cubicBezTo>
                    <a:pt x="46" y="104"/>
                    <a:pt x="53" y="100"/>
                    <a:pt x="60" y="105"/>
                  </a:cubicBezTo>
                  <a:cubicBezTo>
                    <a:pt x="60" y="115"/>
                    <a:pt x="51" y="110"/>
                    <a:pt x="48" y="114"/>
                  </a:cubicBezTo>
                  <a:cubicBezTo>
                    <a:pt x="60" y="113"/>
                    <a:pt x="69" y="100"/>
                    <a:pt x="83" y="102"/>
                  </a:cubicBezTo>
                  <a:cubicBezTo>
                    <a:pt x="87" y="102"/>
                    <a:pt x="92" y="103"/>
                    <a:pt x="92" y="108"/>
                  </a:cubicBezTo>
                  <a:cubicBezTo>
                    <a:pt x="91" y="112"/>
                    <a:pt x="87" y="111"/>
                    <a:pt x="84" y="112"/>
                  </a:cubicBezTo>
                  <a:cubicBezTo>
                    <a:pt x="88" y="112"/>
                    <a:pt x="92" y="109"/>
                    <a:pt x="96" y="112"/>
                  </a:cubicBezTo>
                  <a:cubicBezTo>
                    <a:pt x="99" y="114"/>
                    <a:pt x="99" y="120"/>
                    <a:pt x="106" y="114"/>
                  </a:cubicBezTo>
                  <a:cubicBezTo>
                    <a:pt x="112" y="109"/>
                    <a:pt x="122" y="107"/>
                    <a:pt x="130" y="113"/>
                  </a:cubicBezTo>
                  <a:cubicBezTo>
                    <a:pt x="137" y="125"/>
                    <a:pt x="137" y="136"/>
                    <a:pt x="129" y="146"/>
                  </a:cubicBezTo>
                  <a:cubicBezTo>
                    <a:pt x="114" y="154"/>
                    <a:pt x="100" y="143"/>
                    <a:pt x="86" y="142"/>
                  </a:cubicBezTo>
                  <a:cubicBezTo>
                    <a:pt x="81" y="140"/>
                    <a:pt x="76" y="139"/>
                    <a:pt x="71" y="137"/>
                  </a:cubicBezTo>
                  <a:cubicBezTo>
                    <a:pt x="56" y="131"/>
                    <a:pt x="40" y="128"/>
                    <a:pt x="25" y="123"/>
                  </a:cubicBezTo>
                  <a:cubicBezTo>
                    <a:pt x="18" y="121"/>
                    <a:pt x="13" y="119"/>
                    <a:pt x="8" y="113"/>
                  </a:cubicBezTo>
                  <a:close/>
                </a:path>
              </a:pathLst>
            </a:custGeom>
            <a:solidFill>
              <a:srgbClr val="C37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4625" y="2903"/>
              <a:ext cx="308" cy="185"/>
            </a:xfrm>
            <a:custGeom>
              <a:avLst/>
              <a:gdLst>
                <a:gd name="T0" fmla="*/ 15 w 130"/>
                <a:gd name="T1" fmla="*/ 39 h 78"/>
                <a:gd name="T2" fmla="*/ 31 w 130"/>
                <a:gd name="T3" fmla="*/ 20 h 78"/>
                <a:gd name="T4" fmla="*/ 123 w 130"/>
                <a:gd name="T5" fmla="*/ 45 h 78"/>
                <a:gd name="T6" fmla="*/ 118 w 130"/>
                <a:gd name="T7" fmla="*/ 71 h 78"/>
                <a:gd name="T8" fmla="*/ 13 w 130"/>
                <a:gd name="T9" fmla="*/ 78 h 78"/>
                <a:gd name="T10" fmla="*/ 15 w 130"/>
                <a:gd name="T11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8">
                  <a:moveTo>
                    <a:pt x="15" y="39"/>
                  </a:moveTo>
                  <a:cubicBezTo>
                    <a:pt x="16" y="28"/>
                    <a:pt x="25" y="25"/>
                    <a:pt x="31" y="20"/>
                  </a:cubicBezTo>
                  <a:cubicBezTo>
                    <a:pt x="73" y="0"/>
                    <a:pt x="100" y="8"/>
                    <a:pt x="123" y="45"/>
                  </a:cubicBezTo>
                  <a:cubicBezTo>
                    <a:pt x="127" y="55"/>
                    <a:pt x="130" y="64"/>
                    <a:pt x="118" y="71"/>
                  </a:cubicBezTo>
                  <a:cubicBezTo>
                    <a:pt x="83" y="76"/>
                    <a:pt x="48" y="78"/>
                    <a:pt x="13" y="78"/>
                  </a:cubicBezTo>
                  <a:cubicBezTo>
                    <a:pt x="0" y="64"/>
                    <a:pt x="1" y="54"/>
                    <a:pt x="15" y="39"/>
                  </a:cubicBezTo>
                  <a:close/>
                </a:path>
              </a:pathLst>
            </a:custGeom>
            <a:solidFill>
              <a:srgbClr val="F9C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3809" y="1478"/>
              <a:ext cx="636" cy="373"/>
            </a:xfrm>
            <a:custGeom>
              <a:avLst/>
              <a:gdLst>
                <a:gd name="T0" fmla="*/ 264 w 268"/>
                <a:gd name="T1" fmla="*/ 157 h 157"/>
                <a:gd name="T2" fmla="*/ 256 w 268"/>
                <a:gd name="T3" fmla="*/ 157 h 157"/>
                <a:gd name="T4" fmla="*/ 221 w 268"/>
                <a:gd name="T5" fmla="*/ 115 h 157"/>
                <a:gd name="T6" fmla="*/ 191 w 268"/>
                <a:gd name="T7" fmla="*/ 50 h 157"/>
                <a:gd name="T8" fmla="*/ 140 w 268"/>
                <a:gd name="T9" fmla="*/ 22 h 157"/>
                <a:gd name="T10" fmla="*/ 129 w 268"/>
                <a:gd name="T11" fmla="*/ 49 h 157"/>
                <a:gd name="T12" fmla="*/ 129 w 268"/>
                <a:gd name="T13" fmla="*/ 65 h 157"/>
                <a:gd name="T14" fmla="*/ 121 w 268"/>
                <a:gd name="T15" fmla="*/ 67 h 157"/>
                <a:gd name="T16" fmla="*/ 113 w 268"/>
                <a:gd name="T17" fmla="*/ 56 h 157"/>
                <a:gd name="T18" fmla="*/ 72 w 268"/>
                <a:gd name="T19" fmla="*/ 30 h 157"/>
                <a:gd name="T20" fmla="*/ 53 w 268"/>
                <a:gd name="T21" fmla="*/ 26 h 157"/>
                <a:gd name="T22" fmla="*/ 13 w 268"/>
                <a:gd name="T23" fmla="*/ 28 h 157"/>
                <a:gd name="T24" fmla="*/ 0 w 268"/>
                <a:gd name="T25" fmla="*/ 23 h 157"/>
                <a:gd name="T26" fmla="*/ 15 w 268"/>
                <a:gd name="T27" fmla="*/ 11 h 157"/>
                <a:gd name="T28" fmla="*/ 41 w 268"/>
                <a:gd name="T29" fmla="*/ 6 h 157"/>
                <a:gd name="T30" fmla="*/ 110 w 268"/>
                <a:gd name="T31" fmla="*/ 22 h 157"/>
                <a:gd name="T32" fmla="*/ 123 w 268"/>
                <a:gd name="T33" fmla="*/ 20 h 157"/>
                <a:gd name="T34" fmla="*/ 204 w 268"/>
                <a:gd name="T35" fmla="*/ 69 h 157"/>
                <a:gd name="T36" fmla="*/ 206 w 268"/>
                <a:gd name="T37" fmla="*/ 85 h 157"/>
                <a:gd name="T38" fmla="*/ 223 w 268"/>
                <a:gd name="T39" fmla="*/ 89 h 157"/>
                <a:gd name="T40" fmla="*/ 241 w 268"/>
                <a:gd name="T41" fmla="*/ 85 h 157"/>
                <a:gd name="T42" fmla="*/ 239 w 268"/>
                <a:gd name="T43" fmla="*/ 104 h 157"/>
                <a:gd name="T44" fmla="*/ 237 w 268"/>
                <a:gd name="T45" fmla="*/ 126 h 157"/>
                <a:gd name="T46" fmla="*/ 268 w 268"/>
                <a:gd name="T47" fmla="*/ 154 h 157"/>
                <a:gd name="T48" fmla="*/ 264 w 268"/>
                <a:gd name="T4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157">
                  <a:moveTo>
                    <a:pt x="264" y="157"/>
                  </a:moveTo>
                  <a:cubicBezTo>
                    <a:pt x="261" y="157"/>
                    <a:pt x="259" y="157"/>
                    <a:pt x="256" y="157"/>
                  </a:cubicBezTo>
                  <a:cubicBezTo>
                    <a:pt x="241" y="145"/>
                    <a:pt x="233" y="127"/>
                    <a:pt x="221" y="115"/>
                  </a:cubicBezTo>
                  <a:cubicBezTo>
                    <a:pt x="202" y="96"/>
                    <a:pt x="198" y="74"/>
                    <a:pt x="191" y="50"/>
                  </a:cubicBezTo>
                  <a:cubicBezTo>
                    <a:pt x="185" y="29"/>
                    <a:pt x="160" y="18"/>
                    <a:pt x="140" y="22"/>
                  </a:cubicBezTo>
                  <a:cubicBezTo>
                    <a:pt x="124" y="26"/>
                    <a:pt x="118" y="33"/>
                    <a:pt x="129" y="49"/>
                  </a:cubicBezTo>
                  <a:cubicBezTo>
                    <a:pt x="126" y="54"/>
                    <a:pt x="133" y="59"/>
                    <a:pt x="129" y="65"/>
                  </a:cubicBezTo>
                  <a:cubicBezTo>
                    <a:pt x="127" y="67"/>
                    <a:pt x="124" y="67"/>
                    <a:pt x="121" y="67"/>
                  </a:cubicBezTo>
                  <a:cubicBezTo>
                    <a:pt x="117" y="65"/>
                    <a:pt x="115" y="61"/>
                    <a:pt x="113" y="56"/>
                  </a:cubicBezTo>
                  <a:cubicBezTo>
                    <a:pt x="109" y="25"/>
                    <a:pt x="101" y="19"/>
                    <a:pt x="72" y="30"/>
                  </a:cubicBezTo>
                  <a:cubicBezTo>
                    <a:pt x="64" y="33"/>
                    <a:pt x="59" y="32"/>
                    <a:pt x="53" y="26"/>
                  </a:cubicBezTo>
                  <a:cubicBezTo>
                    <a:pt x="38" y="8"/>
                    <a:pt x="28" y="9"/>
                    <a:pt x="13" y="28"/>
                  </a:cubicBezTo>
                  <a:cubicBezTo>
                    <a:pt x="7" y="32"/>
                    <a:pt x="1" y="35"/>
                    <a:pt x="0" y="23"/>
                  </a:cubicBezTo>
                  <a:cubicBezTo>
                    <a:pt x="5" y="19"/>
                    <a:pt x="10" y="15"/>
                    <a:pt x="15" y="11"/>
                  </a:cubicBezTo>
                  <a:cubicBezTo>
                    <a:pt x="23" y="6"/>
                    <a:pt x="36" y="0"/>
                    <a:pt x="41" y="6"/>
                  </a:cubicBezTo>
                  <a:cubicBezTo>
                    <a:pt x="60" y="30"/>
                    <a:pt x="89" y="10"/>
                    <a:pt x="110" y="22"/>
                  </a:cubicBezTo>
                  <a:cubicBezTo>
                    <a:pt x="115" y="25"/>
                    <a:pt x="119" y="22"/>
                    <a:pt x="123" y="20"/>
                  </a:cubicBezTo>
                  <a:cubicBezTo>
                    <a:pt x="162" y="1"/>
                    <a:pt x="202" y="25"/>
                    <a:pt x="204" y="69"/>
                  </a:cubicBezTo>
                  <a:cubicBezTo>
                    <a:pt x="205" y="75"/>
                    <a:pt x="204" y="80"/>
                    <a:pt x="206" y="85"/>
                  </a:cubicBezTo>
                  <a:cubicBezTo>
                    <a:pt x="210" y="92"/>
                    <a:pt x="214" y="101"/>
                    <a:pt x="223" y="89"/>
                  </a:cubicBezTo>
                  <a:cubicBezTo>
                    <a:pt x="228" y="83"/>
                    <a:pt x="235" y="78"/>
                    <a:pt x="241" y="85"/>
                  </a:cubicBezTo>
                  <a:cubicBezTo>
                    <a:pt x="247" y="92"/>
                    <a:pt x="246" y="100"/>
                    <a:pt x="239" y="104"/>
                  </a:cubicBezTo>
                  <a:cubicBezTo>
                    <a:pt x="228" y="111"/>
                    <a:pt x="232" y="118"/>
                    <a:pt x="237" y="126"/>
                  </a:cubicBezTo>
                  <a:cubicBezTo>
                    <a:pt x="244" y="138"/>
                    <a:pt x="257" y="145"/>
                    <a:pt x="268" y="154"/>
                  </a:cubicBezTo>
                  <a:cubicBezTo>
                    <a:pt x="267" y="156"/>
                    <a:pt x="266" y="157"/>
                    <a:pt x="264" y="157"/>
                  </a:cubicBezTo>
                  <a:close/>
                </a:path>
              </a:pathLst>
            </a:custGeom>
            <a:solidFill>
              <a:srgbClr val="A38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3596" y="2574"/>
              <a:ext cx="197" cy="225"/>
            </a:xfrm>
            <a:custGeom>
              <a:avLst/>
              <a:gdLst>
                <a:gd name="T0" fmla="*/ 4 w 83"/>
                <a:gd name="T1" fmla="*/ 90 h 95"/>
                <a:gd name="T2" fmla="*/ 5 w 83"/>
                <a:gd name="T3" fmla="*/ 30 h 95"/>
                <a:gd name="T4" fmla="*/ 8 w 83"/>
                <a:gd name="T5" fmla="*/ 45 h 95"/>
                <a:gd name="T6" fmla="*/ 11 w 83"/>
                <a:gd name="T7" fmla="*/ 5 h 95"/>
                <a:gd name="T8" fmla="*/ 19 w 83"/>
                <a:gd name="T9" fmla="*/ 0 h 95"/>
                <a:gd name="T10" fmla="*/ 38 w 83"/>
                <a:gd name="T11" fmla="*/ 6 h 95"/>
                <a:gd name="T12" fmla="*/ 82 w 83"/>
                <a:gd name="T13" fmla="*/ 74 h 95"/>
                <a:gd name="T14" fmla="*/ 64 w 83"/>
                <a:gd name="T15" fmla="*/ 85 h 95"/>
                <a:gd name="T16" fmla="*/ 49 w 83"/>
                <a:gd name="T17" fmla="*/ 75 h 95"/>
                <a:gd name="T18" fmla="*/ 26 w 83"/>
                <a:gd name="T19" fmla="*/ 81 h 95"/>
                <a:gd name="T20" fmla="*/ 23 w 83"/>
                <a:gd name="T21" fmla="*/ 86 h 95"/>
                <a:gd name="T22" fmla="*/ 4 w 83"/>
                <a:gd name="T23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95">
                  <a:moveTo>
                    <a:pt x="4" y="90"/>
                  </a:moveTo>
                  <a:cubicBezTo>
                    <a:pt x="0" y="70"/>
                    <a:pt x="1" y="50"/>
                    <a:pt x="5" y="30"/>
                  </a:cubicBezTo>
                  <a:cubicBezTo>
                    <a:pt x="10" y="35"/>
                    <a:pt x="6" y="41"/>
                    <a:pt x="8" y="45"/>
                  </a:cubicBezTo>
                  <a:cubicBezTo>
                    <a:pt x="10" y="33"/>
                    <a:pt x="8" y="19"/>
                    <a:pt x="11" y="5"/>
                  </a:cubicBezTo>
                  <a:cubicBezTo>
                    <a:pt x="13" y="2"/>
                    <a:pt x="15" y="0"/>
                    <a:pt x="19" y="0"/>
                  </a:cubicBezTo>
                  <a:cubicBezTo>
                    <a:pt x="26" y="2"/>
                    <a:pt x="31" y="7"/>
                    <a:pt x="38" y="6"/>
                  </a:cubicBezTo>
                  <a:cubicBezTo>
                    <a:pt x="53" y="29"/>
                    <a:pt x="68" y="51"/>
                    <a:pt x="82" y="74"/>
                  </a:cubicBezTo>
                  <a:cubicBezTo>
                    <a:pt x="83" y="88"/>
                    <a:pt x="73" y="85"/>
                    <a:pt x="64" y="85"/>
                  </a:cubicBezTo>
                  <a:cubicBezTo>
                    <a:pt x="58" y="83"/>
                    <a:pt x="54" y="79"/>
                    <a:pt x="49" y="75"/>
                  </a:cubicBezTo>
                  <a:cubicBezTo>
                    <a:pt x="34" y="62"/>
                    <a:pt x="33" y="62"/>
                    <a:pt x="26" y="81"/>
                  </a:cubicBezTo>
                  <a:cubicBezTo>
                    <a:pt x="25" y="83"/>
                    <a:pt x="24" y="85"/>
                    <a:pt x="23" y="86"/>
                  </a:cubicBezTo>
                  <a:cubicBezTo>
                    <a:pt x="18" y="94"/>
                    <a:pt x="12" y="95"/>
                    <a:pt x="4" y="90"/>
                  </a:cubicBezTo>
                  <a:close/>
                </a:path>
              </a:pathLst>
            </a:custGeom>
            <a:solidFill>
              <a:srgbClr val="96A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5189" y="2576"/>
              <a:ext cx="497" cy="470"/>
            </a:xfrm>
            <a:custGeom>
              <a:avLst/>
              <a:gdLst>
                <a:gd name="T0" fmla="*/ 1 w 210"/>
                <a:gd name="T1" fmla="*/ 49 h 198"/>
                <a:gd name="T2" fmla="*/ 157 w 210"/>
                <a:gd name="T3" fmla="*/ 38 h 198"/>
                <a:gd name="T4" fmla="*/ 169 w 210"/>
                <a:gd name="T5" fmla="*/ 197 h 198"/>
                <a:gd name="T6" fmla="*/ 163 w 210"/>
                <a:gd name="T7" fmla="*/ 193 h 198"/>
                <a:gd name="T8" fmla="*/ 163 w 210"/>
                <a:gd name="T9" fmla="*/ 185 h 198"/>
                <a:gd name="T10" fmla="*/ 170 w 210"/>
                <a:gd name="T11" fmla="*/ 172 h 198"/>
                <a:gd name="T12" fmla="*/ 171 w 210"/>
                <a:gd name="T13" fmla="*/ 167 h 198"/>
                <a:gd name="T14" fmla="*/ 166 w 210"/>
                <a:gd name="T15" fmla="*/ 158 h 198"/>
                <a:gd name="T16" fmla="*/ 183 w 210"/>
                <a:gd name="T17" fmla="*/ 135 h 198"/>
                <a:gd name="T18" fmla="*/ 184 w 210"/>
                <a:gd name="T19" fmla="*/ 127 h 198"/>
                <a:gd name="T20" fmla="*/ 175 w 210"/>
                <a:gd name="T21" fmla="*/ 85 h 198"/>
                <a:gd name="T22" fmla="*/ 170 w 210"/>
                <a:gd name="T23" fmla="*/ 76 h 198"/>
                <a:gd name="T24" fmla="*/ 131 w 210"/>
                <a:gd name="T25" fmla="*/ 39 h 198"/>
                <a:gd name="T26" fmla="*/ 116 w 210"/>
                <a:gd name="T27" fmla="*/ 31 h 198"/>
                <a:gd name="T28" fmla="*/ 90 w 210"/>
                <a:gd name="T29" fmla="*/ 23 h 198"/>
                <a:gd name="T30" fmla="*/ 50 w 210"/>
                <a:gd name="T31" fmla="*/ 41 h 198"/>
                <a:gd name="T32" fmla="*/ 44 w 210"/>
                <a:gd name="T33" fmla="*/ 45 h 198"/>
                <a:gd name="T34" fmla="*/ 27 w 210"/>
                <a:gd name="T35" fmla="*/ 53 h 198"/>
                <a:gd name="T36" fmla="*/ 22 w 210"/>
                <a:gd name="T37" fmla="*/ 55 h 198"/>
                <a:gd name="T38" fmla="*/ 4 w 210"/>
                <a:gd name="T39" fmla="*/ 55 h 198"/>
                <a:gd name="T40" fmla="*/ 1 w 210"/>
                <a:gd name="T41" fmla="*/ 4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0" h="198">
                  <a:moveTo>
                    <a:pt x="1" y="49"/>
                  </a:moveTo>
                  <a:cubicBezTo>
                    <a:pt x="41" y="5"/>
                    <a:pt x="114" y="0"/>
                    <a:pt x="157" y="38"/>
                  </a:cubicBezTo>
                  <a:cubicBezTo>
                    <a:pt x="204" y="80"/>
                    <a:pt x="210" y="150"/>
                    <a:pt x="169" y="197"/>
                  </a:cubicBezTo>
                  <a:cubicBezTo>
                    <a:pt x="165" y="198"/>
                    <a:pt x="164" y="196"/>
                    <a:pt x="163" y="193"/>
                  </a:cubicBezTo>
                  <a:cubicBezTo>
                    <a:pt x="162" y="190"/>
                    <a:pt x="162" y="188"/>
                    <a:pt x="163" y="185"/>
                  </a:cubicBezTo>
                  <a:cubicBezTo>
                    <a:pt x="166" y="181"/>
                    <a:pt x="171" y="178"/>
                    <a:pt x="170" y="172"/>
                  </a:cubicBezTo>
                  <a:cubicBezTo>
                    <a:pt x="170" y="170"/>
                    <a:pt x="170" y="169"/>
                    <a:pt x="171" y="167"/>
                  </a:cubicBezTo>
                  <a:cubicBezTo>
                    <a:pt x="175" y="161"/>
                    <a:pt x="169" y="160"/>
                    <a:pt x="166" y="158"/>
                  </a:cubicBezTo>
                  <a:cubicBezTo>
                    <a:pt x="164" y="144"/>
                    <a:pt x="182" y="146"/>
                    <a:pt x="183" y="135"/>
                  </a:cubicBezTo>
                  <a:cubicBezTo>
                    <a:pt x="184" y="132"/>
                    <a:pt x="184" y="129"/>
                    <a:pt x="184" y="127"/>
                  </a:cubicBezTo>
                  <a:cubicBezTo>
                    <a:pt x="185" y="112"/>
                    <a:pt x="184" y="98"/>
                    <a:pt x="175" y="85"/>
                  </a:cubicBezTo>
                  <a:cubicBezTo>
                    <a:pt x="173" y="82"/>
                    <a:pt x="172" y="79"/>
                    <a:pt x="170" y="76"/>
                  </a:cubicBezTo>
                  <a:cubicBezTo>
                    <a:pt x="158" y="63"/>
                    <a:pt x="141" y="54"/>
                    <a:pt x="131" y="39"/>
                  </a:cubicBezTo>
                  <a:cubicBezTo>
                    <a:pt x="127" y="33"/>
                    <a:pt x="122" y="32"/>
                    <a:pt x="116" y="31"/>
                  </a:cubicBezTo>
                  <a:cubicBezTo>
                    <a:pt x="107" y="30"/>
                    <a:pt x="99" y="24"/>
                    <a:pt x="90" y="23"/>
                  </a:cubicBezTo>
                  <a:cubicBezTo>
                    <a:pt x="75" y="26"/>
                    <a:pt x="60" y="27"/>
                    <a:pt x="50" y="41"/>
                  </a:cubicBezTo>
                  <a:cubicBezTo>
                    <a:pt x="49" y="43"/>
                    <a:pt x="45" y="46"/>
                    <a:pt x="44" y="45"/>
                  </a:cubicBezTo>
                  <a:cubicBezTo>
                    <a:pt x="31" y="33"/>
                    <a:pt x="33" y="52"/>
                    <a:pt x="27" y="53"/>
                  </a:cubicBezTo>
                  <a:cubicBezTo>
                    <a:pt x="25" y="54"/>
                    <a:pt x="23" y="55"/>
                    <a:pt x="22" y="55"/>
                  </a:cubicBezTo>
                  <a:cubicBezTo>
                    <a:pt x="16" y="52"/>
                    <a:pt x="10" y="54"/>
                    <a:pt x="4" y="55"/>
                  </a:cubicBezTo>
                  <a:cubicBezTo>
                    <a:pt x="2" y="54"/>
                    <a:pt x="0" y="52"/>
                    <a:pt x="1" y="49"/>
                  </a:cubicBezTo>
                  <a:close/>
                </a:path>
              </a:pathLst>
            </a:custGeom>
            <a:solidFill>
              <a:srgbClr val="BA7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3542" y="1896"/>
              <a:ext cx="279" cy="154"/>
            </a:xfrm>
            <a:custGeom>
              <a:avLst/>
              <a:gdLst>
                <a:gd name="T0" fmla="*/ 36 w 118"/>
                <a:gd name="T1" fmla="*/ 64 h 65"/>
                <a:gd name="T2" fmla="*/ 17 w 118"/>
                <a:gd name="T3" fmla="*/ 60 h 65"/>
                <a:gd name="T4" fmla="*/ 13 w 118"/>
                <a:gd name="T5" fmla="*/ 41 h 65"/>
                <a:gd name="T6" fmla="*/ 33 w 118"/>
                <a:gd name="T7" fmla="*/ 45 h 65"/>
                <a:gd name="T8" fmla="*/ 12 w 118"/>
                <a:gd name="T9" fmla="*/ 37 h 65"/>
                <a:gd name="T10" fmla="*/ 9 w 118"/>
                <a:gd name="T11" fmla="*/ 32 h 65"/>
                <a:gd name="T12" fmla="*/ 55 w 118"/>
                <a:gd name="T13" fmla="*/ 40 h 65"/>
                <a:gd name="T14" fmla="*/ 58 w 118"/>
                <a:gd name="T15" fmla="*/ 35 h 65"/>
                <a:gd name="T16" fmla="*/ 80 w 118"/>
                <a:gd name="T17" fmla="*/ 38 h 65"/>
                <a:gd name="T18" fmla="*/ 21 w 118"/>
                <a:gd name="T19" fmla="*/ 31 h 65"/>
                <a:gd name="T20" fmla="*/ 10 w 118"/>
                <a:gd name="T21" fmla="*/ 29 h 65"/>
                <a:gd name="T22" fmla="*/ 17 w 118"/>
                <a:gd name="T23" fmla="*/ 0 h 65"/>
                <a:gd name="T24" fmla="*/ 61 w 118"/>
                <a:gd name="T25" fmla="*/ 13 h 65"/>
                <a:gd name="T26" fmla="*/ 60 w 118"/>
                <a:gd name="T27" fmla="*/ 18 h 65"/>
                <a:gd name="T28" fmla="*/ 31 w 118"/>
                <a:gd name="T29" fmla="*/ 13 h 65"/>
                <a:gd name="T30" fmla="*/ 99 w 118"/>
                <a:gd name="T31" fmla="*/ 28 h 65"/>
                <a:gd name="T32" fmla="*/ 104 w 118"/>
                <a:gd name="T33" fmla="*/ 30 h 65"/>
                <a:gd name="T34" fmla="*/ 117 w 118"/>
                <a:gd name="T35" fmla="*/ 43 h 65"/>
                <a:gd name="T36" fmla="*/ 101 w 118"/>
                <a:gd name="T37" fmla="*/ 53 h 65"/>
                <a:gd name="T38" fmla="*/ 74 w 118"/>
                <a:gd name="T39" fmla="*/ 60 h 65"/>
                <a:gd name="T40" fmla="*/ 45 w 118"/>
                <a:gd name="T41" fmla="*/ 65 h 65"/>
                <a:gd name="T42" fmla="*/ 36 w 118"/>
                <a:gd name="T43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" h="65">
                  <a:moveTo>
                    <a:pt x="36" y="64"/>
                  </a:moveTo>
                  <a:cubicBezTo>
                    <a:pt x="30" y="63"/>
                    <a:pt x="23" y="63"/>
                    <a:pt x="17" y="60"/>
                  </a:cubicBezTo>
                  <a:cubicBezTo>
                    <a:pt x="9" y="56"/>
                    <a:pt x="0" y="50"/>
                    <a:pt x="13" y="41"/>
                  </a:cubicBezTo>
                  <a:cubicBezTo>
                    <a:pt x="20" y="42"/>
                    <a:pt x="27" y="44"/>
                    <a:pt x="33" y="45"/>
                  </a:cubicBezTo>
                  <a:cubicBezTo>
                    <a:pt x="26" y="43"/>
                    <a:pt x="18" y="43"/>
                    <a:pt x="12" y="37"/>
                  </a:cubicBezTo>
                  <a:cubicBezTo>
                    <a:pt x="11" y="36"/>
                    <a:pt x="10" y="34"/>
                    <a:pt x="9" y="32"/>
                  </a:cubicBezTo>
                  <a:cubicBezTo>
                    <a:pt x="25" y="30"/>
                    <a:pt x="41" y="31"/>
                    <a:pt x="55" y="40"/>
                  </a:cubicBezTo>
                  <a:cubicBezTo>
                    <a:pt x="63" y="45"/>
                    <a:pt x="54" y="37"/>
                    <a:pt x="58" y="35"/>
                  </a:cubicBezTo>
                  <a:cubicBezTo>
                    <a:pt x="67" y="32"/>
                    <a:pt x="73" y="36"/>
                    <a:pt x="80" y="38"/>
                  </a:cubicBezTo>
                  <a:cubicBezTo>
                    <a:pt x="61" y="35"/>
                    <a:pt x="42" y="26"/>
                    <a:pt x="21" y="31"/>
                  </a:cubicBezTo>
                  <a:cubicBezTo>
                    <a:pt x="18" y="31"/>
                    <a:pt x="13" y="31"/>
                    <a:pt x="10" y="29"/>
                  </a:cubicBezTo>
                  <a:cubicBezTo>
                    <a:pt x="10" y="18"/>
                    <a:pt x="7" y="8"/>
                    <a:pt x="17" y="0"/>
                  </a:cubicBezTo>
                  <a:cubicBezTo>
                    <a:pt x="32" y="2"/>
                    <a:pt x="47" y="6"/>
                    <a:pt x="61" y="13"/>
                  </a:cubicBezTo>
                  <a:cubicBezTo>
                    <a:pt x="62" y="15"/>
                    <a:pt x="62" y="17"/>
                    <a:pt x="60" y="18"/>
                  </a:cubicBezTo>
                  <a:cubicBezTo>
                    <a:pt x="49" y="22"/>
                    <a:pt x="41" y="14"/>
                    <a:pt x="31" y="13"/>
                  </a:cubicBezTo>
                  <a:cubicBezTo>
                    <a:pt x="53" y="20"/>
                    <a:pt x="76" y="22"/>
                    <a:pt x="99" y="28"/>
                  </a:cubicBezTo>
                  <a:cubicBezTo>
                    <a:pt x="101" y="29"/>
                    <a:pt x="102" y="29"/>
                    <a:pt x="104" y="30"/>
                  </a:cubicBezTo>
                  <a:cubicBezTo>
                    <a:pt x="110" y="33"/>
                    <a:pt x="118" y="36"/>
                    <a:pt x="117" y="43"/>
                  </a:cubicBezTo>
                  <a:cubicBezTo>
                    <a:pt x="115" y="51"/>
                    <a:pt x="107" y="52"/>
                    <a:pt x="101" y="53"/>
                  </a:cubicBezTo>
                  <a:cubicBezTo>
                    <a:pt x="91" y="54"/>
                    <a:pt x="83" y="57"/>
                    <a:pt x="74" y="60"/>
                  </a:cubicBezTo>
                  <a:cubicBezTo>
                    <a:pt x="64" y="62"/>
                    <a:pt x="54" y="62"/>
                    <a:pt x="45" y="65"/>
                  </a:cubicBezTo>
                  <a:cubicBezTo>
                    <a:pt x="42" y="65"/>
                    <a:pt x="39" y="65"/>
                    <a:pt x="36" y="64"/>
                  </a:cubicBezTo>
                  <a:close/>
                </a:path>
              </a:pathLst>
            </a:custGeom>
            <a:solidFill>
              <a:srgbClr val="C67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5234" y="1495"/>
              <a:ext cx="291" cy="311"/>
            </a:xfrm>
            <a:custGeom>
              <a:avLst/>
              <a:gdLst>
                <a:gd name="T0" fmla="*/ 82 w 123"/>
                <a:gd name="T1" fmla="*/ 130 h 131"/>
                <a:gd name="T2" fmla="*/ 18 w 123"/>
                <a:gd name="T3" fmla="*/ 121 h 131"/>
                <a:gd name="T4" fmla="*/ 2 w 123"/>
                <a:gd name="T5" fmla="*/ 106 h 131"/>
                <a:gd name="T6" fmla="*/ 1 w 123"/>
                <a:gd name="T7" fmla="*/ 94 h 131"/>
                <a:gd name="T8" fmla="*/ 14 w 123"/>
                <a:gd name="T9" fmla="*/ 19 h 131"/>
                <a:gd name="T10" fmla="*/ 22 w 123"/>
                <a:gd name="T11" fmla="*/ 10 h 131"/>
                <a:gd name="T12" fmla="*/ 56 w 123"/>
                <a:gd name="T13" fmla="*/ 7 h 131"/>
                <a:gd name="T14" fmla="*/ 119 w 123"/>
                <a:gd name="T15" fmla="*/ 18 h 131"/>
                <a:gd name="T16" fmla="*/ 112 w 123"/>
                <a:gd name="T17" fmla="*/ 35 h 131"/>
                <a:gd name="T18" fmla="*/ 85 w 123"/>
                <a:gd name="T19" fmla="*/ 23 h 131"/>
                <a:gd name="T20" fmla="*/ 80 w 123"/>
                <a:gd name="T21" fmla="*/ 23 h 131"/>
                <a:gd name="T22" fmla="*/ 72 w 123"/>
                <a:gd name="T23" fmla="*/ 22 h 131"/>
                <a:gd name="T24" fmla="*/ 67 w 123"/>
                <a:gd name="T25" fmla="*/ 21 h 131"/>
                <a:gd name="T26" fmla="*/ 58 w 123"/>
                <a:gd name="T27" fmla="*/ 19 h 131"/>
                <a:gd name="T28" fmla="*/ 54 w 123"/>
                <a:gd name="T29" fmla="*/ 18 h 131"/>
                <a:gd name="T30" fmla="*/ 49 w 123"/>
                <a:gd name="T31" fmla="*/ 18 h 131"/>
                <a:gd name="T32" fmla="*/ 43 w 123"/>
                <a:gd name="T33" fmla="*/ 15 h 131"/>
                <a:gd name="T34" fmla="*/ 41 w 123"/>
                <a:gd name="T35" fmla="*/ 12 h 131"/>
                <a:gd name="T36" fmla="*/ 39 w 123"/>
                <a:gd name="T37" fmla="*/ 15 h 131"/>
                <a:gd name="T38" fmla="*/ 32 w 123"/>
                <a:gd name="T39" fmla="*/ 20 h 131"/>
                <a:gd name="T40" fmla="*/ 27 w 123"/>
                <a:gd name="T41" fmla="*/ 30 h 131"/>
                <a:gd name="T42" fmla="*/ 30 w 123"/>
                <a:gd name="T43" fmla="*/ 33 h 131"/>
                <a:gd name="T44" fmla="*/ 33 w 123"/>
                <a:gd name="T45" fmla="*/ 36 h 131"/>
                <a:gd name="T46" fmla="*/ 27 w 123"/>
                <a:gd name="T47" fmla="*/ 62 h 131"/>
                <a:gd name="T48" fmla="*/ 16 w 123"/>
                <a:gd name="T49" fmla="*/ 84 h 131"/>
                <a:gd name="T50" fmla="*/ 14 w 123"/>
                <a:gd name="T51" fmla="*/ 87 h 131"/>
                <a:gd name="T52" fmla="*/ 20 w 123"/>
                <a:gd name="T53" fmla="*/ 81 h 131"/>
                <a:gd name="T54" fmla="*/ 24 w 123"/>
                <a:gd name="T55" fmla="*/ 83 h 131"/>
                <a:gd name="T56" fmla="*/ 24 w 123"/>
                <a:gd name="T57" fmla="*/ 94 h 131"/>
                <a:gd name="T58" fmla="*/ 27 w 123"/>
                <a:gd name="T59" fmla="*/ 97 h 131"/>
                <a:gd name="T60" fmla="*/ 38 w 123"/>
                <a:gd name="T61" fmla="*/ 107 h 131"/>
                <a:gd name="T62" fmla="*/ 46 w 123"/>
                <a:gd name="T63" fmla="*/ 108 h 131"/>
                <a:gd name="T64" fmla="*/ 51 w 123"/>
                <a:gd name="T65" fmla="*/ 112 h 131"/>
                <a:gd name="T66" fmla="*/ 57 w 123"/>
                <a:gd name="T67" fmla="*/ 113 h 131"/>
                <a:gd name="T68" fmla="*/ 64 w 123"/>
                <a:gd name="T69" fmla="*/ 115 h 131"/>
                <a:gd name="T70" fmla="*/ 70 w 123"/>
                <a:gd name="T71" fmla="*/ 115 h 131"/>
                <a:gd name="T72" fmla="*/ 75 w 123"/>
                <a:gd name="T73" fmla="*/ 117 h 131"/>
                <a:gd name="T74" fmla="*/ 81 w 123"/>
                <a:gd name="T75" fmla="*/ 116 h 131"/>
                <a:gd name="T76" fmla="*/ 85 w 123"/>
                <a:gd name="T77" fmla="*/ 127 h 131"/>
                <a:gd name="T78" fmla="*/ 82 w 123"/>
                <a:gd name="T79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1">
                  <a:moveTo>
                    <a:pt x="82" y="130"/>
                  </a:moveTo>
                  <a:cubicBezTo>
                    <a:pt x="60" y="131"/>
                    <a:pt x="40" y="123"/>
                    <a:pt x="18" y="121"/>
                  </a:cubicBezTo>
                  <a:cubicBezTo>
                    <a:pt x="9" y="120"/>
                    <a:pt x="5" y="113"/>
                    <a:pt x="2" y="106"/>
                  </a:cubicBezTo>
                  <a:cubicBezTo>
                    <a:pt x="0" y="102"/>
                    <a:pt x="1" y="98"/>
                    <a:pt x="1" y="94"/>
                  </a:cubicBezTo>
                  <a:cubicBezTo>
                    <a:pt x="5" y="69"/>
                    <a:pt x="10" y="44"/>
                    <a:pt x="14" y="19"/>
                  </a:cubicBezTo>
                  <a:cubicBezTo>
                    <a:pt x="15" y="14"/>
                    <a:pt x="19" y="12"/>
                    <a:pt x="22" y="10"/>
                  </a:cubicBezTo>
                  <a:cubicBezTo>
                    <a:pt x="33" y="0"/>
                    <a:pt x="45" y="6"/>
                    <a:pt x="56" y="7"/>
                  </a:cubicBezTo>
                  <a:cubicBezTo>
                    <a:pt x="77" y="10"/>
                    <a:pt x="98" y="14"/>
                    <a:pt x="119" y="18"/>
                  </a:cubicBezTo>
                  <a:cubicBezTo>
                    <a:pt x="123" y="26"/>
                    <a:pt x="120" y="32"/>
                    <a:pt x="112" y="35"/>
                  </a:cubicBezTo>
                  <a:cubicBezTo>
                    <a:pt x="103" y="29"/>
                    <a:pt x="95" y="24"/>
                    <a:pt x="85" y="23"/>
                  </a:cubicBezTo>
                  <a:cubicBezTo>
                    <a:pt x="83" y="23"/>
                    <a:pt x="81" y="23"/>
                    <a:pt x="80" y="23"/>
                  </a:cubicBezTo>
                  <a:cubicBezTo>
                    <a:pt x="77" y="23"/>
                    <a:pt x="74" y="22"/>
                    <a:pt x="72" y="22"/>
                  </a:cubicBezTo>
                  <a:cubicBezTo>
                    <a:pt x="70" y="22"/>
                    <a:pt x="69" y="21"/>
                    <a:pt x="67" y="21"/>
                  </a:cubicBezTo>
                  <a:cubicBezTo>
                    <a:pt x="64" y="20"/>
                    <a:pt x="61" y="19"/>
                    <a:pt x="58" y="19"/>
                  </a:cubicBezTo>
                  <a:cubicBezTo>
                    <a:pt x="57" y="18"/>
                    <a:pt x="55" y="18"/>
                    <a:pt x="54" y="18"/>
                  </a:cubicBezTo>
                  <a:cubicBezTo>
                    <a:pt x="52" y="18"/>
                    <a:pt x="51" y="18"/>
                    <a:pt x="49" y="18"/>
                  </a:cubicBezTo>
                  <a:cubicBezTo>
                    <a:pt x="47" y="17"/>
                    <a:pt x="45" y="17"/>
                    <a:pt x="43" y="15"/>
                  </a:cubicBezTo>
                  <a:cubicBezTo>
                    <a:pt x="41" y="15"/>
                    <a:pt x="42" y="13"/>
                    <a:pt x="41" y="12"/>
                  </a:cubicBezTo>
                  <a:cubicBezTo>
                    <a:pt x="40" y="13"/>
                    <a:pt x="40" y="14"/>
                    <a:pt x="39" y="15"/>
                  </a:cubicBezTo>
                  <a:cubicBezTo>
                    <a:pt x="37" y="18"/>
                    <a:pt x="35" y="19"/>
                    <a:pt x="32" y="20"/>
                  </a:cubicBezTo>
                  <a:cubicBezTo>
                    <a:pt x="28" y="22"/>
                    <a:pt x="29" y="27"/>
                    <a:pt x="27" y="30"/>
                  </a:cubicBezTo>
                  <a:cubicBezTo>
                    <a:pt x="24" y="35"/>
                    <a:pt x="29" y="32"/>
                    <a:pt x="30" y="33"/>
                  </a:cubicBezTo>
                  <a:cubicBezTo>
                    <a:pt x="32" y="34"/>
                    <a:pt x="33" y="35"/>
                    <a:pt x="33" y="36"/>
                  </a:cubicBezTo>
                  <a:cubicBezTo>
                    <a:pt x="36" y="46"/>
                    <a:pt x="29" y="54"/>
                    <a:pt x="27" y="62"/>
                  </a:cubicBezTo>
                  <a:cubicBezTo>
                    <a:pt x="25" y="70"/>
                    <a:pt x="20" y="76"/>
                    <a:pt x="16" y="84"/>
                  </a:cubicBezTo>
                  <a:cubicBezTo>
                    <a:pt x="16" y="85"/>
                    <a:pt x="15" y="86"/>
                    <a:pt x="14" y="87"/>
                  </a:cubicBezTo>
                  <a:cubicBezTo>
                    <a:pt x="17" y="86"/>
                    <a:pt x="17" y="82"/>
                    <a:pt x="20" y="81"/>
                  </a:cubicBezTo>
                  <a:cubicBezTo>
                    <a:pt x="21" y="80"/>
                    <a:pt x="23" y="81"/>
                    <a:pt x="24" y="83"/>
                  </a:cubicBezTo>
                  <a:cubicBezTo>
                    <a:pt x="26" y="86"/>
                    <a:pt x="27" y="90"/>
                    <a:pt x="24" y="94"/>
                  </a:cubicBezTo>
                  <a:cubicBezTo>
                    <a:pt x="18" y="101"/>
                    <a:pt x="28" y="94"/>
                    <a:pt x="27" y="97"/>
                  </a:cubicBezTo>
                  <a:cubicBezTo>
                    <a:pt x="32" y="99"/>
                    <a:pt x="27" y="112"/>
                    <a:pt x="38" y="107"/>
                  </a:cubicBezTo>
                  <a:cubicBezTo>
                    <a:pt x="41" y="107"/>
                    <a:pt x="43" y="107"/>
                    <a:pt x="46" y="108"/>
                  </a:cubicBezTo>
                  <a:cubicBezTo>
                    <a:pt x="48" y="109"/>
                    <a:pt x="49" y="111"/>
                    <a:pt x="51" y="112"/>
                  </a:cubicBezTo>
                  <a:cubicBezTo>
                    <a:pt x="53" y="112"/>
                    <a:pt x="55" y="112"/>
                    <a:pt x="57" y="113"/>
                  </a:cubicBezTo>
                  <a:cubicBezTo>
                    <a:pt x="59" y="114"/>
                    <a:pt x="60" y="117"/>
                    <a:pt x="64" y="115"/>
                  </a:cubicBezTo>
                  <a:cubicBezTo>
                    <a:pt x="66" y="115"/>
                    <a:pt x="68" y="115"/>
                    <a:pt x="70" y="115"/>
                  </a:cubicBezTo>
                  <a:cubicBezTo>
                    <a:pt x="71" y="116"/>
                    <a:pt x="73" y="117"/>
                    <a:pt x="75" y="117"/>
                  </a:cubicBezTo>
                  <a:cubicBezTo>
                    <a:pt x="77" y="116"/>
                    <a:pt x="79" y="116"/>
                    <a:pt x="81" y="116"/>
                  </a:cubicBezTo>
                  <a:cubicBezTo>
                    <a:pt x="85" y="119"/>
                    <a:pt x="86" y="123"/>
                    <a:pt x="85" y="127"/>
                  </a:cubicBezTo>
                  <a:cubicBezTo>
                    <a:pt x="85" y="128"/>
                    <a:pt x="84" y="130"/>
                    <a:pt x="82" y="130"/>
                  </a:cubicBezTo>
                  <a:close/>
                </a:path>
              </a:pathLst>
            </a:custGeom>
            <a:solidFill>
              <a:srgbClr val="BE9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509" y="2351"/>
              <a:ext cx="165" cy="258"/>
            </a:xfrm>
            <a:custGeom>
              <a:avLst/>
              <a:gdLst>
                <a:gd name="T0" fmla="*/ 58 w 70"/>
                <a:gd name="T1" fmla="*/ 96 h 109"/>
                <a:gd name="T2" fmla="*/ 51 w 70"/>
                <a:gd name="T3" fmla="*/ 99 h 109"/>
                <a:gd name="T4" fmla="*/ 42 w 70"/>
                <a:gd name="T5" fmla="*/ 109 h 109"/>
                <a:gd name="T6" fmla="*/ 14 w 70"/>
                <a:gd name="T7" fmla="*/ 46 h 109"/>
                <a:gd name="T8" fmla="*/ 5 w 70"/>
                <a:gd name="T9" fmla="*/ 21 h 109"/>
                <a:gd name="T10" fmla="*/ 6 w 70"/>
                <a:gd name="T11" fmla="*/ 5 h 109"/>
                <a:gd name="T12" fmla="*/ 19 w 70"/>
                <a:gd name="T13" fmla="*/ 12 h 109"/>
                <a:gd name="T14" fmla="*/ 27 w 70"/>
                <a:gd name="T15" fmla="*/ 20 h 109"/>
                <a:gd name="T16" fmla="*/ 39 w 70"/>
                <a:gd name="T17" fmla="*/ 42 h 109"/>
                <a:gd name="T18" fmla="*/ 49 w 70"/>
                <a:gd name="T19" fmla="*/ 54 h 109"/>
                <a:gd name="T20" fmla="*/ 52 w 70"/>
                <a:gd name="T21" fmla="*/ 58 h 109"/>
                <a:gd name="T22" fmla="*/ 70 w 70"/>
                <a:gd name="T23" fmla="*/ 86 h 109"/>
                <a:gd name="T24" fmla="*/ 70 w 70"/>
                <a:gd name="T25" fmla="*/ 92 h 109"/>
                <a:gd name="T26" fmla="*/ 58 w 70"/>
                <a:gd name="T27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109">
                  <a:moveTo>
                    <a:pt x="58" y="96"/>
                  </a:moveTo>
                  <a:cubicBezTo>
                    <a:pt x="56" y="97"/>
                    <a:pt x="53" y="98"/>
                    <a:pt x="51" y="99"/>
                  </a:cubicBezTo>
                  <a:cubicBezTo>
                    <a:pt x="49" y="103"/>
                    <a:pt x="47" y="107"/>
                    <a:pt x="42" y="109"/>
                  </a:cubicBezTo>
                  <a:cubicBezTo>
                    <a:pt x="33" y="88"/>
                    <a:pt x="21" y="68"/>
                    <a:pt x="14" y="46"/>
                  </a:cubicBezTo>
                  <a:cubicBezTo>
                    <a:pt x="12" y="38"/>
                    <a:pt x="9" y="29"/>
                    <a:pt x="5" y="21"/>
                  </a:cubicBezTo>
                  <a:cubicBezTo>
                    <a:pt x="2" y="16"/>
                    <a:pt x="0" y="10"/>
                    <a:pt x="6" y="5"/>
                  </a:cubicBezTo>
                  <a:cubicBezTo>
                    <a:pt x="13" y="0"/>
                    <a:pt x="16" y="7"/>
                    <a:pt x="19" y="12"/>
                  </a:cubicBezTo>
                  <a:cubicBezTo>
                    <a:pt x="22" y="15"/>
                    <a:pt x="23" y="19"/>
                    <a:pt x="27" y="20"/>
                  </a:cubicBezTo>
                  <a:cubicBezTo>
                    <a:pt x="32" y="27"/>
                    <a:pt x="38" y="34"/>
                    <a:pt x="39" y="42"/>
                  </a:cubicBezTo>
                  <a:cubicBezTo>
                    <a:pt x="41" y="47"/>
                    <a:pt x="46" y="50"/>
                    <a:pt x="49" y="54"/>
                  </a:cubicBezTo>
                  <a:cubicBezTo>
                    <a:pt x="50" y="55"/>
                    <a:pt x="51" y="57"/>
                    <a:pt x="52" y="58"/>
                  </a:cubicBezTo>
                  <a:cubicBezTo>
                    <a:pt x="56" y="69"/>
                    <a:pt x="63" y="77"/>
                    <a:pt x="70" y="86"/>
                  </a:cubicBezTo>
                  <a:cubicBezTo>
                    <a:pt x="70" y="88"/>
                    <a:pt x="70" y="90"/>
                    <a:pt x="70" y="92"/>
                  </a:cubicBezTo>
                  <a:cubicBezTo>
                    <a:pt x="68" y="98"/>
                    <a:pt x="64" y="101"/>
                    <a:pt x="58" y="96"/>
                  </a:cubicBezTo>
                  <a:close/>
                </a:path>
              </a:pathLst>
            </a:custGeom>
            <a:solidFill>
              <a:srgbClr val="94A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3700" y="1533"/>
              <a:ext cx="173" cy="206"/>
            </a:xfrm>
            <a:custGeom>
              <a:avLst/>
              <a:gdLst>
                <a:gd name="T0" fmla="*/ 46 w 73"/>
                <a:gd name="T1" fmla="*/ 0 h 87"/>
                <a:gd name="T2" fmla="*/ 59 w 73"/>
                <a:gd name="T3" fmla="*/ 5 h 87"/>
                <a:gd name="T4" fmla="*/ 71 w 73"/>
                <a:gd name="T5" fmla="*/ 65 h 87"/>
                <a:gd name="T6" fmla="*/ 63 w 73"/>
                <a:gd name="T7" fmla="*/ 78 h 87"/>
                <a:gd name="T8" fmla="*/ 31 w 73"/>
                <a:gd name="T9" fmla="*/ 85 h 87"/>
                <a:gd name="T10" fmla="*/ 26 w 73"/>
                <a:gd name="T11" fmla="*/ 82 h 87"/>
                <a:gd name="T12" fmla="*/ 53 w 73"/>
                <a:gd name="T13" fmla="*/ 63 h 87"/>
                <a:gd name="T14" fmla="*/ 54 w 73"/>
                <a:gd name="T15" fmla="*/ 57 h 87"/>
                <a:gd name="T16" fmla="*/ 50 w 73"/>
                <a:gd name="T17" fmla="*/ 53 h 87"/>
                <a:gd name="T18" fmla="*/ 49 w 73"/>
                <a:gd name="T19" fmla="*/ 52 h 87"/>
                <a:gd name="T20" fmla="*/ 49 w 73"/>
                <a:gd name="T21" fmla="*/ 49 h 87"/>
                <a:gd name="T22" fmla="*/ 18 w 73"/>
                <a:gd name="T23" fmla="*/ 54 h 87"/>
                <a:gd name="T24" fmla="*/ 18 w 73"/>
                <a:gd name="T25" fmla="*/ 54 h 87"/>
                <a:gd name="T26" fmla="*/ 14 w 73"/>
                <a:gd name="T27" fmla="*/ 45 h 87"/>
                <a:gd name="T28" fmla="*/ 21 w 73"/>
                <a:gd name="T29" fmla="*/ 34 h 87"/>
                <a:gd name="T30" fmla="*/ 25 w 73"/>
                <a:gd name="T31" fmla="*/ 30 h 87"/>
                <a:gd name="T32" fmla="*/ 33 w 73"/>
                <a:gd name="T33" fmla="*/ 30 h 87"/>
                <a:gd name="T34" fmla="*/ 49 w 73"/>
                <a:gd name="T35" fmla="*/ 33 h 87"/>
                <a:gd name="T36" fmla="*/ 34 w 73"/>
                <a:gd name="T37" fmla="*/ 29 h 87"/>
                <a:gd name="T38" fmla="*/ 5 w 73"/>
                <a:gd name="T39" fmla="*/ 21 h 87"/>
                <a:gd name="T40" fmla="*/ 1 w 73"/>
                <a:gd name="T41" fmla="*/ 18 h 87"/>
                <a:gd name="T42" fmla="*/ 0 w 73"/>
                <a:gd name="T43" fmla="*/ 13 h 87"/>
                <a:gd name="T44" fmla="*/ 3 w 73"/>
                <a:gd name="T45" fmla="*/ 8 h 87"/>
                <a:gd name="T46" fmla="*/ 31 w 73"/>
                <a:gd name="T47" fmla="*/ 3 h 87"/>
                <a:gd name="T48" fmla="*/ 38 w 73"/>
                <a:gd name="T49" fmla="*/ 1 h 87"/>
                <a:gd name="T50" fmla="*/ 46 w 73"/>
                <a:gd name="T5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87">
                  <a:moveTo>
                    <a:pt x="46" y="0"/>
                  </a:moveTo>
                  <a:cubicBezTo>
                    <a:pt x="49" y="6"/>
                    <a:pt x="54" y="6"/>
                    <a:pt x="59" y="5"/>
                  </a:cubicBezTo>
                  <a:cubicBezTo>
                    <a:pt x="72" y="24"/>
                    <a:pt x="68" y="45"/>
                    <a:pt x="71" y="65"/>
                  </a:cubicBezTo>
                  <a:cubicBezTo>
                    <a:pt x="73" y="73"/>
                    <a:pt x="69" y="77"/>
                    <a:pt x="63" y="78"/>
                  </a:cubicBezTo>
                  <a:cubicBezTo>
                    <a:pt x="52" y="81"/>
                    <a:pt x="42" y="87"/>
                    <a:pt x="31" y="85"/>
                  </a:cubicBezTo>
                  <a:cubicBezTo>
                    <a:pt x="29" y="85"/>
                    <a:pt x="27" y="84"/>
                    <a:pt x="26" y="82"/>
                  </a:cubicBezTo>
                  <a:cubicBezTo>
                    <a:pt x="28" y="65"/>
                    <a:pt x="46" y="73"/>
                    <a:pt x="53" y="63"/>
                  </a:cubicBezTo>
                  <a:cubicBezTo>
                    <a:pt x="54" y="61"/>
                    <a:pt x="54" y="60"/>
                    <a:pt x="54" y="57"/>
                  </a:cubicBezTo>
                  <a:cubicBezTo>
                    <a:pt x="53" y="56"/>
                    <a:pt x="51" y="55"/>
                    <a:pt x="50" y="53"/>
                  </a:cubicBezTo>
                  <a:cubicBezTo>
                    <a:pt x="52" y="55"/>
                    <a:pt x="46" y="52"/>
                    <a:pt x="49" y="52"/>
                  </a:cubicBezTo>
                  <a:cubicBezTo>
                    <a:pt x="50" y="52"/>
                    <a:pt x="50" y="49"/>
                    <a:pt x="49" y="49"/>
                  </a:cubicBezTo>
                  <a:cubicBezTo>
                    <a:pt x="39" y="51"/>
                    <a:pt x="30" y="59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5" y="51"/>
                    <a:pt x="11" y="49"/>
                    <a:pt x="14" y="45"/>
                  </a:cubicBezTo>
                  <a:cubicBezTo>
                    <a:pt x="21" y="43"/>
                    <a:pt x="23" y="40"/>
                    <a:pt x="21" y="34"/>
                  </a:cubicBezTo>
                  <a:cubicBezTo>
                    <a:pt x="22" y="32"/>
                    <a:pt x="23" y="31"/>
                    <a:pt x="25" y="30"/>
                  </a:cubicBezTo>
                  <a:cubicBezTo>
                    <a:pt x="28" y="29"/>
                    <a:pt x="30" y="29"/>
                    <a:pt x="33" y="30"/>
                  </a:cubicBezTo>
                  <a:cubicBezTo>
                    <a:pt x="38" y="30"/>
                    <a:pt x="42" y="29"/>
                    <a:pt x="49" y="33"/>
                  </a:cubicBezTo>
                  <a:cubicBezTo>
                    <a:pt x="42" y="29"/>
                    <a:pt x="38" y="30"/>
                    <a:pt x="34" y="29"/>
                  </a:cubicBezTo>
                  <a:cubicBezTo>
                    <a:pt x="24" y="28"/>
                    <a:pt x="15" y="24"/>
                    <a:pt x="5" y="21"/>
                  </a:cubicBezTo>
                  <a:cubicBezTo>
                    <a:pt x="3" y="21"/>
                    <a:pt x="2" y="19"/>
                    <a:pt x="1" y="18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12" y="7"/>
                    <a:pt x="22" y="9"/>
                    <a:pt x="31" y="3"/>
                  </a:cubicBezTo>
                  <a:cubicBezTo>
                    <a:pt x="33" y="2"/>
                    <a:pt x="36" y="1"/>
                    <a:pt x="38" y="1"/>
                  </a:cubicBezTo>
                  <a:cubicBezTo>
                    <a:pt x="41" y="1"/>
                    <a:pt x="43" y="1"/>
                    <a:pt x="46" y="0"/>
                  </a:cubicBezTo>
                  <a:close/>
                </a:path>
              </a:pathLst>
            </a:custGeom>
            <a:solidFill>
              <a:srgbClr val="BD78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4601" y="3065"/>
              <a:ext cx="372" cy="71"/>
            </a:xfrm>
            <a:custGeom>
              <a:avLst/>
              <a:gdLst>
                <a:gd name="T0" fmla="*/ 149 w 157"/>
                <a:gd name="T1" fmla="*/ 0 h 30"/>
                <a:gd name="T2" fmla="*/ 145 w 157"/>
                <a:gd name="T3" fmla="*/ 19 h 30"/>
                <a:gd name="T4" fmla="*/ 74 w 157"/>
                <a:gd name="T5" fmla="*/ 21 h 30"/>
                <a:gd name="T6" fmla="*/ 73 w 157"/>
                <a:gd name="T7" fmla="*/ 22 h 30"/>
                <a:gd name="T8" fmla="*/ 74 w 157"/>
                <a:gd name="T9" fmla="*/ 24 h 30"/>
                <a:gd name="T10" fmla="*/ 14 w 157"/>
                <a:gd name="T11" fmla="*/ 30 h 30"/>
                <a:gd name="T12" fmla="*/ 3 w 157"/>
                <a:gd name="T13" fmla="*/ 24 h 30"/>
                <a:gd name="T14" fmla="*/ 9 w 157"/>
                <a:gd name="T15" fmla="*/ 7 h 30"/>
                <a:gd name="T16" fmla="*/ 108 w 157"/>
                <a:gd name="T17" fmla="*/ 3 h 30"/>
                <a:gd name="T18" fmla="*/ 149 w 157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30">
                  <a:moveTo>
                    <a:pt x="149" y="0"/>
                  </a:moveTo>
                  <a:cubicBezTo>
                    <a:pt x="157" y="8"/>
                    <a:pt x="156" y="14"/>
                    <a:pt x="145" y="19"/>
                  </a:cubicBezTo>
                  <a:cubicBezTo>
                    <a:pt x="121" y="13"/>
                    <a:pt x="98" y="24"/>
                    <a:pt x="74" y="21"/>
                  </a:cubicBezTo>
                  <a:cubicBezTo>
                    <a:pt x="74" y="21"/>
                    <a:pt x="73" y="22"/>
                    <a:pt x="73" y="22"/>
                  </a:cubicBezTo>
                  <a:cubicBezTo>
                    <a:pt x="73" y="23"/>
                    <a:pt x="74" y="23"/>
                    <a:pt x="74" y="24"/>
                  </a:cubicBezTo>
                  <a:cubicBezTo>
                    <a:pt x="55" y="30"/>
                    <a:pt x="34" y="26"/>
                    <a:pt x="14" y="30"/>
                  </a:cubicBezTo>
                  <a:cubicBezTo>
                    <a:pt x="10" y="30"/>
                    <a:pt x="5" y="28"/>
                    <a:pt x="3" y="24"/>
                  </a:cubicBezTo>
                  <a:cubicBezTo>
                    <a:pt x="0" y="16"/>
                    <a:pt x="3" y="11"/>
                    <a:pt x="9" y="7"/>
                  </a:cubicBezTo>
                  <a:cubicBezTo>
                    <a:pt x="43" y="10"/>
                    <a:pt x="75" y="5"/>
                    <a:pt x="108" y="3"/>
                  </a:cubicBezTo>
                  <a:cubicBezTo>
                    <a:pt x="122" y="2"/>
                    <a:pt x="136" y="0"/>
                    <a:pt x="149" y="0"/>
                  </a:cubicBezTo>
                  <a:close/>
                </a:path>
              </a:pathLst>
            </a:custGeom>
            <a:solidFill>
              <a:srgbClr val="A69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3601" y="2811"/>
              <a:ext cx="185" cy="306"/>
            </a:xfrm>
            <a:custGeom>
              <a:avLst/>
              <a:gdLst>
                <a:gd name="T0" fmla="*/ 28 w 78"/>
                <a:gd name="T1" fmla="*/ 118 h 129"/>
                <a:gd name="T2" fmla="*/ 20 w 78"/>
                <a:gd name="T3" fmla="*/ 108 h 129"/>
                <a:gd name="T4" fmla="*/ 3 w 78"/>
                <a:gd name="T5" fmla="*/ 53 h 129"/>
                <a:gd name="T6" fmla="*/ 12 w 78"/>
                <a:gd name="T7" fmla="*/ 16 h 129"/>
                <a:gd name="T8" fmla="*/ 48 w 78"/>
                <a:gd name="T9" fmla="*/ 14 h 129"/>
                <a:gd name="T10" fmla="*/ 72 w 78"/>
                <a:gd name="T11" fmla="*/ 118 h 129"/>
                <a:gd name="T12" fmla="*/ 72 w 78"/>
                <a:gd name="T13" fmla="*/ 118 h 129"/>
                <a:gd name="T14" fmla="*/ 28 w 78"/>
                <a:gd name="T15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9">
                  <a:moveTo>
                    <a:pt x="28" y="118"/>
                  </a:moveTo>
                  <a:cubicBezTo>
                    <a:pt x="25" y="115"/>
                    <a:pt x="22" y="111"/>
                    <a:pt x="20" y="108"/>
                  </a:cubicBezTo>
                  <a:cubicBezTo>
                    <a:pt x="11" y="90"/>
                    <a:pt x="6" y="72"/>
                    <a:pt x="3" y="53"/>
                  </a:cubicBezTo>
                  <a:cubicBezTo>
                    <a:pt x="0" y="39"/>
                    <a:pt x="2" y="26"/>
                    <a:pt x="12" y="16"/>
                  </a:cubicBezTo>
                  <a:cubicBezTo>
                    <a:pt x="24" y="3"/>
                    <a:pt x="40" y="0"/>
                    <a:pt x="48" y="14"/>
                  </a:cubicBezTo>
                  <a:cubicBezTo>
                    <a:pt x="66" y="46"/>
                    <a:pt x="78" y="80"/>
                    <a:pt x="72" y="118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57" y="129"/>
                    <a:pt x="43" y="123"/>
                    <a:pt x="28" y="118"/>
                  </a:cubicBezTo>
                  <a:close/>
                </a:path>
              </a:pathLst>
            </a:custGeom>
            <a:solidFill>
              <a:srgbClr val="EC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6" name="Freeform 18"/>
            <p:cNvSpPr>
              <a:spLocks/>
            </p:cNvSpPr>
            <p:nvPr/>
          </p:nvSpPr>
          <p:spPr bwMode="auto">
            <a:xfrm>
              <a:off x="3620" y="2180"/>
              <a:ext cx="64" cy="387"/>
            </a:xfrm>
            <a:custGeom>
              <a:avLst/>
              <a:gdLst>
                <a:gd name="T0" fmla="*/ 20 w 27"/>
                <a:gd name="T1" fmla="*/ 160 h 163"/>
                <a:gd name="T2" fmla="*/ 20 w 27"/>
                <a:gd name="T3" fmla="*/ 156 h 163"/>
                <a:gd name="T4" fmla="*/ 0 w 27"/>
                <a:gd name="T5" fmla="*/ 128 h 163"/>
                <a:gd name="T6" fmla="*/ 0 w 27"/>
                <a:gd name="T7" fmla="*/ 128 h 163"/>
                <a:gd name="T8" fmla="*/ 2 w 27"/>
                <a:gd name="T9" fmla="*/ 75 h 163"/>
                <a:gd name="T10" fmla="*/ 10 w 27"/>
                <a:gd name="T11" fmla="*/ 0 h 163"/>
                <a:gd name="T12" fmla="*/ 18 w 27"/>
                <a:gd name="T13" fmla="*/ 50 h 163"/>
                <a:gd name="T14" fmla="*/ 18 w 27"/>
                <a:gd name="T15" fmla="*/ 87 h 163"/>
                <a:gd name="T16" fmla="*/ 20 w 27"/>
                <a:gd name="T17" fmla="*/ 71 h 163"/>
                <a:gd name="T18" fmla="*/ 27 w 27"/>
                <a:gd name="T19" fmla="*/ 157 h 163"/>
                <a:gd name="T20" fmla="*/ 20 w 27"/>
                <a:gd name="T21" fmla="*/ 16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63">
                  <a:moveTo>
                    <a:pt x="20" y="160"/>
                  </a:moveTo>
                  <a:cubicBezTo>
                    <a:pt x="20" y="159"/>
                    <a:pt x="20" y="157"/>
                    <a:pt x="20" y="156"/>
                  </a:cubicBezTo>
                  <a:cubicBezTo>
                    <a:pt x="8" y="150"/>
                    <a:pt x="8" y="137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11"/>
                    <a:pt x="2" y="93"/>
                    <a:pt x="2" y="75"/>
                  </a:cubicBezTo>
                  <a:cubicBezTo>
                    <a:pt x="6" y="51"/>
                    <a:pt x="2" y="25"/>
                    <a:pt x="10" y="0"/>
                  </a:cubicBezTo>
                  <a:cubicBezTo>
                    <a:pt x="16" y="16"/>
                    <a:pt x="13" y="34"/>
                    <a:pt x="18" y="50"/>
                  </a:cubicBezTo>
                  <a:cubicBezTo>
                    <a:pt x="18" y="62"/>
                    <a:pt x="18" y="75"/>
                    <a:pt x="18" y="87"/>
                  </a:cubicBezTo>
                  <a:cubicBezTo>
                    <a:pt x="18" y="82"/>
                    <a:pt x="16" y="76"/>
                    <a:pt x="20" y="71"/>
                  </a:cubicBezTo>
                  <a:cubicBezTo>
                    <a:pt x="25" y="100"/>
                    <a:pt x="27" y="128"/>
                    <a:pt x="27" y="157"/>
                  </a:cubicBezTo>
                  <a:cubicBezTo>
                    <a:pt x="26" y="159"/>
                    <a:pt x="24" y="163"/>
                    <a:pt x="20" y="160"/>
                  </a:cubicBezTo>
                  <a:close/>
                </a:path>
              </a:pathLst>
            </a:custGeom>
            <a:solidFill>
              <a:srgbClr val="99A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7" name="Freeform 19"/>
            <p:cNvSpPr>
              <a:spLocks/>
            </p:cNvSpPr>
            <p:nvPr/>
          </p:nvSpPr>
          <p:spPr bwMode="auto">
            <a:xfrm>
              <a:off x="5459" y="2028"/>
              <a:ext cx="102" cy="532"/>
            </a:xfrm>
            <a:custGeom>
              <a:avLst/>
              <a:gdLst>
                <a:gd name="T0" fmla="*/ 28 w 43"/>
                <a:gd name="T1" fmla="*/ 181 h 224"/>
                <a:gd name="T2" fmla="*/ 27 w 43"/>
                <a:gd name="T3" fmla="*/ 213 h 224"/>
                <a:gd name="T4" fmla="*/ 16 w 43"/>
                <a:gd name="T5" fmla="*/ 223 h 224"/>
                <a:gd name="T6" fmla="*/ 3 w 43"/>
                <a:gd name="T7" fmla="*/ 211 h 224"/>
                <a:gd name="T8" fmla="*/ 4 w 43"/>
                <a:gd name="T9" fmla="*/ 185 h 224"/>
                <a:gd name="T10" fmla="*/ 4 w 43"/>
                <a:gd name="T11" fmla="*/ 158 h 224"/>
                <a:gd name="T12" fmla="*/ 11 w 43"/>
                <a:gd name="T13" fmla="*/ 116 h 224"/>
                <a:gd name="T14" fmla="*/ 19 w 43"/>
                <a:gd name="T15" fmla="*/ 22 h 224"/>
                <a:gd name="T16" fmla="*/ 27 w 43"/>
                <a:gd name="T17" fmla="*/ 0 h 224"/>
                <a:gd name="T18" fmla="*/ 40 w 43"/>
                <a:gd name="T19" fmla="*/ 33 h 224"/>
                <a:gd name="T20" fmla="*/ 39 w 43"/>
                <a:gd name="T21" fmla="*/ 64 h 224"/>
                <a:gd name="T22" fmla="*/ 33 w 43"/>
                <a:gd name="T23" fmla="*/ 63 h 224"/>
                <a:gd name="T24" fmla="*/ 29 w 43"/>
                <a:gd name="T25" fmla="*/ 39 h 224"/>
                <a:gd name="T26" fmla="*/ 17 w 43"/>
                <a:gd name="T27" fmla="*/ 195 h 224"/>
                <a:gd name="T28" fmla="*/ 19 w 43"/>
                <a:gd name="T29" fmla="*/ 170 h 224"/>
                <a:gd name="T30" fmla="*/ 29 w 43"/>
                <a:gd name="T31" fmla="*/ 162 h 224"/>
                <a:gd name="T32" fmla="*/ 28 w 43"/>
                <a:gd name="T33" fmla="*/ 18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224">
                  <a:moveTo>
                    <a:pt x="28" y="181"/>
                  </a:moveTo>
                  <a:cubicBezTo>
                    <a:pt x="27" y="191"/>
                    <a:pt x="27" y="202"/>
                    <a:pt x="27" y="213"/>
                  </a:cubicBezTo>
                  <a:cubicBezTo>
                    <a:pt x="26" y="220"/>
                    <a:pt x="23" y="224"/>
                    <a:pt x="16" y="223"/>
                  </a:cubicBezTo>
                  <a:cubicBezTo>
                    <a:pt x="9" y="222"/>
                    <a:pt x="3" y="220"/>
                    <a:pt x="3" y="211"/>
                  </a:cubicBezTo>
                  <a:cubicBezTo>
                    <a:pt x="4" y="202"/>
                    <a:pt x="4" y="194"/>
                    <a:pt x="4" y="185"/>
                  </a:cubicBezTo>
                  <a:cubicBezTo>
                    <a:pt x="7" y="176"/>
                    <a:pt x="6" y="167"/>
                    <a:pt x="4" y="158"/>
                  </a:cubicBezTo>
                  <a:cubicBezTo>
                    <a:pt x="0" y="143"/>
                    <a:pt x="2" y="129"/>
                    <a:pt x="11" y="116"/>
                  </a:cubicBezTo>
                  <a:cubicBezTo>
                    <a:pt x="13" y="85"/>
                    <a:pt x="16" y="53"/>
                    <a:pt x="19" y="22"/>
                  </a:cubicBezTo>
                  <a:cubicBezTo>
                    <a:pt x="20" y="14"/>
                    <a:pt x="22" y="6"/>
                    <a:pt x="27" y="0"/>
                  </a:cubicBezTo>
                  <a:cubicBezTo>
                    <a:pt x="40" y="7"/>
                    <a:pt x="43" y="19"/>
                    <a:pt x="40" y="33"/>
                  </a:cubicBezTo>
                  <a:cubicBezTo>
                    <a:pt x="40" y="43"/>
                    <a:pt x="39" y="54"/>
                    <a:pt x="39" y="64"/>
                  </a:cubicBezTo>
                  <a:cubicBezTo>
                    <a:pt x="37" y="65"/>
                    <a:pt x="35" y="65"/>
                    <a:pt x="33" y="63"/>
                  </a:cubicBezTo>
                  <a:cubicBezTo>
                    <a:pt x="29" y="57"/>
                    <a:pt x="30" y="50"/>
                    <a:pt x="29" y="39"/>
                  </a:cubicBezTo>
                  <a:cubicBezTo>
                    <a:pt x="23" y="93"/>
                    <a:pt x="21" y="144"/>
                    <a:pt x="17" y="195"/>
                  </a:cubicBezTo>
                  <a:cubicBezTo>
                    <a:pt x="18" y="187"/>
                    <a:pt x="16" y="178"/>
                    <a:pt x="19" y="170"/>
                  </a:cubicBezTo>
                  <a:cubicBezTo>
                    <a:pt x="20" y="166"/>
                    <a:pt x="19" y="157"/>
                    <a:pt x="29" y="162"/>
                  </a:cubicBezTo>
                  <a:cubicBezTo>
                    <a:pt x="29" y="168"/>
                    <a:pt x="31" y="175"/>
                    <a:pt x="28" y="181"/>
                  </a:cubicBezTo>
                  <a:close/>
                </a:path>
              </a:pathLst>
            </a:custGeom>
            <a:solidFill>
              <a:srgbClr val="C19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8" name="Freeform 20"/>
            <p:cNvSpPr>
              <a:spLocks/>
            </p:cNvSpPr>
            <p:nvPr/>
          </p:nvSpPr>
          <p:spPr bwMode="auto">
            <a:xfrm>
              <a:off x="4435" y="1765"/>
              <a:ext cx="209" cy="112"/>
            </a:xfrm>
            <a:custGeom>
              <a:avLst/>
              <a:gdLst>
                <a:gd name="T0" fmla="*/ 0 w 88"/>
                <a:gd name="T1" fmla="*/ 36 h 47"/>
                <a:gd name="T2" fmla="*/ 4 w 88"/>
                <a:gd name="T3" fmla="*/ 33 h 47"/>
                <a:gd name="T4" fmla="*/ 34 w 88"/>
                <a:gd name="T5" fmla="*/ 13 h 47"/>
                <a:gd name="T6" fmla="*/ 52 w 88"/>
                <a:gd name="T7" fmla="*/ 16 h 47"/>
                <a:gd name="T8" fmla="*/ 88 w 88"/>
                <a:gd name="T9" fmla="*/ 24 h 47"/>
                <a:gd name="T10" fmla="*/ 88 w 88"/>
                <a:gd name="T11" fmla="*/ 43 h 47"/>
                <a:gd name="T12" fmla="*/ 77 w 88"/>
                <a:gd name="T13" fmla="*/ 47 h 47"/>
                <a:gd name="T14" fmla="*/ 37 w 88"/>
                <a:gd name="T15" fmla="*/ 45 h 47"/>
                <a:gd name="T16" fmla="*/ 32 w 88"/>
                <a:gd name="T17" fmla="*/ 46 h 47"/>
                <a:gd name="T18" fmla="*/ 19 w 88"/>
                <a:gd name="T19" fmla="*/ 43 h 47"/>
                <a:gd name="T20" fmla="*/ 0 w 88"/>
                <a:gd name="T21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47">
                  <a:moveTo>
                    <a:pt x="0" y="36"/>
                  </a:moveTo>
                  <a:cubicBezTo>
                    <a:pt x="1" y="35"/>
                    <a:pt x="2" y="34"/>
                    <a:pt x="4" y="33"/>
                  </a:cubicBezTo>
                  <a:cubicBezTo>
                    <a:pt x="14" y="27"/>
                    <a:pt x="27" y="25"/>
                    <a:pt x="34" y="13"/>
                  </a:cubicBezTo>
                  <a:cubicBezTo>
                    <a:pt x="41" y="0"/>
                    <a:pt x="46" y="12"/>
                    <a:pt x="52" y="16"/>
                  </a:cubicBezTo>
                  <a:cubicBezTo>
                    <a:pt x="64" y="19"/>
                    <a:pt x="77" y="14"/>
                    <a:pt x="88" y="24"/>
                  </a:cubicBezTo>
                  <a:cubicBezTo>
                    <a:pt x="88" y="30"/>
                    <a:pt x="88" y="37"/>
                    <a:pt x="88" y="43"/>
                  </a:cubicBezTo>
                  <a:cubicBezTo>
                    <a:pt x="85" y="47"/>
                    <a:pt x="81" y="47"/>
                    <a:pt x="77" y="47"/>
                  </a:cubicBezTo>
                  <a:cubicBezTo>
                    <a:pt x="64" y="44"/>
                    <a:pt x="50" y="45"/>
                    <a:pt x="37" y="45"/>
                  </a:cubicBezTo>
                  <a:cubicBezTo>
                    <a:pt x="35" y="46"/>
                    <a:pt x="34" y="46"/>
                    <a:pt x="32" y="46"/>
                  </a:cubicBezTo>
                  <a:cubicBezTo>
                    <a:pt x="27" y="47"/>
                    <a:pt x="23" y="43"/>
                    <a:pt x="19" y="43"/>
                  </a:cubicBezTo>
                  <a:cubicBezTo>
                    <a:pt x="12" y="43"/>
                    <a:pt x="4" y="44"/>
                    <a:pt x="0" y="36"/>
                  </a:cubicBezTo>
                  <a:close/>
                </a:path>
              </a:pathLst>
            </a:custGeom>
            <a:solidFill>
              <a:srgbClr val="C19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9" name="Freeform 21"/>
            <p:cNvSpPr>
              <a:spLocks/>
            </p:cNvSpPr>
            <p:nvPr/>
          </p:nvSpPr>
          <p:spPr bwMode="auto">
            <a:xfrm>
              <a:off x="4011" y="2574"/>
              <a:ext cx="80" cy="438"/>
            </a:xfrm>
            <a:custGeom>
              <a:avLst/>
              <a:gdLst>
                <a:gd name="T0" fmla="*/ 8 w 34"/>
                <a:gd name="T1" fmla="*/ 2 h 185"/>
                <a:gd name="T2" fmla="*/ 17 w 34"/>
                <a:gd name="T3" fmla="*/ 35 h 185"/>
                <a:gd name="T4" fmla="*/ 26 w 34"/>
                <a:gd name="T5" fmla="*/ 98 h 185"/>
                <a:gd name="T6" fmla="*/ 31 w 34"/>
                <a:gd name="T7" fmla="*/ 146 h 185"/>
                <a:gd name="T8" fmla="*/ 31 w 34"/>
                <a:gd name="T9" fmla="*/ 185 h 185"/>
                <a:gd name="T10" fmla="*/ 14 w 34"/>
                <a:gd name="T11" fmla="*/ 135 h 185"/>
                <a:gd name="T12" fmla="*/ 12 w 34"/>
                <a:gd name="T13" fmla="*/ 122 h 185"/>
                <a:gd name="T14" fmla="*/ 4 w 34"/>
                <a:gd name="T15" fmla="*/ 50 h 185"/>
                <a:gd name="T16" fmla="*/ 1 w 34"/>
                <a:gd name="T17" fmla="*/ 8 h 185"/>
                <a:gd name="T18" fmla="*/ 8 w 34"/>
                <a:gd name="T19" fmla="*/ 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85">
                  <a:moveTo>
                    <a:pt x="8" y="2"/>
                  </a:moveTo>
                  <a:cubicBezTo>
                    <a:pt x="13" y="12"/>
                    <a:pt x="15" y="24"/>
                    <a:pt x="17" y="35"/>
                  </a:cubicBezTo>
                  <a:cubicBezTo>
                    <a:pt x="15" y="57"/>
                    <a:pt x="18" y="78"/>
                    <a:pt x="26" y="98"/>
                  </a:cubicBezTo>
                  <a:cubicBezTo>
                    <a:pt x="27" y="114"/>
                    <a:pt x="33" y="129"/>
                    <a:pt x="31" y="146"/>
                  </a:cubicBezTo>
                  <a:cubicBezTo>
                    <a:pt x="34" y="158"/>
                    <a:pt x="34" y="170"/>
                    <a:pt x="31" y="185"/>
                  </a:cubicBezTo>
                  <a:cubicBezTo>
                    <a:pt x="16" y="169"/>
                    <a:pt x="23" y="149"/>
                    <a:pt x="14" y="135"/>
                  </a:cubicBezTo>
                  <a:cubicBezTo>
                    <a:pt x="11" y="131"/>
                    <a:pt x="11" y="127"/>
                    <a:pt x="12" y="122"/>
                  </a:cubicBezTo>
                  <a:cubicBezTo>
                    <a:pt x="12" y="98"/>
                    <a:pt x="10" y="73"/>
                    <a:pt x="4" y="50"/>
                  </a:cubicBezTo>
                  <a:cubicBezTo>
                    <a:pt x="0" y="36"/>
                    <a:pt x="2" y="22"/>
                    <a:pt x="1" y="8"/>
                  </a:cubicBezTo>
                  <a:cubicBezTo>
                    <a:pt x="0" y="4"/>
                    <a:pt x="2" y="0"/>
                    <a:pt x="8" y="2"/>
                  </a:cubicBezTo>
                  <a:close/>
                </a:path>
              </a:pathLst>
            </a:custGeom>
            <a:solidFill>
              <a:srgbClr val="DE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0" name="Freeform 22"/>
            <p:cNvSpPr>
              <a:spLocks/>
            </p:cNvSpPr>
            <p:nvPr/>
          </p:nvSpPr>
          <p:spPr bwMode="auto">
            <a:xfrm>
              <a:off x="3807" y="1706"/>
              <a:ext cx="104" cy="337"/>
            </a:xfrm>
            <a:custGeom>
              <a:avLst/>
              <a:gdLst>
                <a:gd name="T0" fmla="*/ 25 w 44"/>
                <a:gd name="T1" fmla="*/ 109 h 142"/>
                <a:gd name="T2" fmla="*/ 25 w 44"/>
                <a:gd name="T3" fmla="*/ 77 h 142"/>
                <a:gd name="T4" fmla="*/ 20 w 44"/>
                <a:gd name="T5" fmla="*/ 49 h 142"/>
                <a:gd name="T6" fmla="*/ 21 w 44"/>
                <a:gd name="T7" fmla="*/ 40 h 142"/>
                <a:gd name="T8" fmla="*/ 11 w 44"/>
                <a:gd name="T9" fmla="*/ 9 h 142"/>
                <a:gd name="T10" fmla="*/ 28 w 44"/>
                <a:gd name="T11" fmla="*/ 4 h 142"/>
                <a:gd name="T12" fmla="*/ 41 w 44"/>
                <a:gd name="T13" fmla="*/ 111 h 142"/>
                <a:gd name="T14" fmla="*/ 21 w 44"/>
                <a:gd name="T15" fmla="*/ 137 h 142"/>
                <a:gd name="T16" fmla="*/ 0 w 44"/>
                <a:gd name="T17" fmla="*/ 131 h 142"/>
                <a:gd name="T18" fmla="*/ 8 w 44"/>
                <a:gd name="T19" fmla="*/ 124 h 142"/>
                <a:gd name="T20" fmla="*/ 25 w 44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42">
                  <a:moveTo>
                    <a:pt x="25" y="109"/>
                  </a:moveTo>
                  <a:cubicBezTo>
                    <a:pt x="27" y="98"/>
                    <a:pt x="27" y="87"/>
                    <a:pt x="25" y="77"/>
                  </a:cubicBezTo>
                  <a:cubicBezTo>
                    <a:pt x="21" y="68"/>
                    <a:pt x="23" y="58"/>
                    <a:pt x="20" y="49"/>
                  </a:cubicBezTo>
                  <a:cubicBezTo>
                    <a:pt x="16" y="45"/>
                    <a:pt x="28" y="44"/>
                    <a:pt x="21" y="40"/>
                  </a:cubicBezTo>
                  <a:cubicBezTo>
                    <a:pt x="17" y="30"/>
                    <a:pt x="14" y="19"/>
                    <a:pt x="11" y="9"/>
                  </a:cubicBezTo>
                  <a:cubicBezTo>
                    <a:pt x="15" y="0"/>
                    <a:pt x="22" y="2"/>
                    <a:pt x="28" y="4"/>
                  </a:cubicBezTo>
                  <a:cubicBezTo>
                    <a:pt x="32" y="40"/>
                    <a:pt x="36" y="75"/>
                    <a:pt x="41" y="111"/>
                  </a:cubicBezTo>
                  <a:cubicBezTo>
                    <a:pt x="44" y="136"/>
                    <a:pt x="39" y="142"/>
                    <a:pt x="21" y="137"/>
                  </a:cubicBezTo>
                  <a:cubicBezTo>
                    <a:pt x="12" y="142"/>
                    <a:pt x="5" y="142"/>
                    <a:pt x="0" y="131"/>
                  </a:cubicBezTo>
                  <a:cubicBezTo>
                    <a:pt x="0" y="126"/>
                    <a:pt x="5" y="126"/>
                    <a:pt x="8" y="124"/>
                  </a:cubicBezTo>
                  <a:cubicBezTo>
                    <a:pt x="14" y="119"/>
                    <a:pt x="27" y="122"/>
                    <a:pt x="25" y="109"/>
                  </a:cubicBezTo>
                  <a:close/>
                </a:path>
              </a:pathLst>
            </a:custGeom>
            <a:solidFill>
              <a:srgbClr val="B68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1" name="Freeform 23"/>
            <p:cNvSpPr>
              <a:spLocks/>
            </p:cNvSpPr>
            <p:nvPr/>
          </p:nvSpPr>
          <p:spPr bwMode="auto">
            <a:xfrm>
              <a:off x="3435" y="2216"/>
              <a:ext cx="138" cy="244"/>
            </a:xfrm>
            <a:custGeom>
              <a:avLst/>
              <a:gdLst>
                <a:gd name="T0" fmla="*/ 58 w 58"/>
                <a:gd name="T1" fmla="*/ 77 h 103"/>
                <a:gd name="T2" fmla="*/ 48 w 58"/>
                <a:gd name="T3" fmla="*/ 70 h 103"/>
                <a:gd name="T4" fmla="*/ 39 w 58"/>
                <a:gd name="T5" fmla="*/ 65 h 103"/>
                <a:gd name="T6" fmla="*/ 37 w 58"/>
                <a:gd name="T7" fmla="*/ 76 h 103"/>
                <a:gd name="T8" fmla="*/ 45 w 58"/>
                <a:gd name="T9" fmla="*/ 103 h 103"/>
                <a:gd name="T10" fmla="*/ 3 w 58"/>
                <a:gd name="T11" fmla="*/ 16 h 103"/>
                <a:gd name="T12" fmla="*/ 6 w 58"/>
                <a:gd name="T13" fmla="*/ 3 h 103"/>
                <a:gd name="T14" fmla="*/ 19 w 58"/>
                <a:gd name="T15" fmla="*/ 10 h 103"/>
                <a:gd name="T16" fmla="*/ 58 w 58"/>
                <a:gd name="T17" fmla="*/ 7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03">
                  <a:moveTo>
                    <a:pt x="58" y="77"/>
                  </a:moveTo>
                  <a:cubicBezTo>
                    <a:pt x="50" y="81"/>
                    <a:pt x="51" y="72"/>
                    <a:pt x="48" y="70"/>
                  </a:cubicBezTo>
                  <a:cubicBezTo>
                    <a:pt x="45" y="68"/>
                    <a:pt x="44" y="62"/>
                    <a:pt x="39" y="65"/>
                  </a:cubicBezTo>
                  <a:cubicBezTo>
                    <a:pt x="36" y="68"/>
                    <a:pt x="35" y="72"/>
                    <a:pt x="37" y="76"/>
                  </a:cubicBezTo>
                  <a:cubicBezTo>
                    <a:pt x="41" y="85"/>
                    <a:pt x="48" y="93"/>
                    <a:pt x="45" y="103"/>
                  </a:cubicBezTo>
                  <a:cubicBezTo>
                    <a:pt x="28" y="76"/>
                    <a:pt x="18" y="45"/>
                    <a:pt x="3" y="16"/>
                  </a:cubicBezTo>
                  <a:cubicBezTo>
                    <a:pt x="1" y="11"/>
                    <a:pt x="0" y="5"/>
                    <a:pt x="6" y="3"/>
                  </a:cubicBezTo>
                  <a:cubicBezTo>
                    <a:pt x="13" y="0"/>
                    <a:pt x="16" y="6"/>
                    <a:pt x="19" y="10"/>
                  </a:cubicBezTo>
                  <a:cubicBezTo>
                    <a:pt x="32" y="33"/>
                    <a:pt x="45" y="55"/>
                    <a:pt x="58" y="77"/>
                  </a:cubicBezTo>
                  <a:close/>
                </a:path>
              </a:pathLst>
            </a:custGeom>
            <a:solidFill>
              <a:srgbClr val="9BA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2" name="Freeform 24"/>
            <p:cNvSpPr>
              <a:spLocks/>
            </p:cNvSpPr>
            <p:nvPr/>
          </p:nvSpPr>
          <p:spPr bwMode="auto">
            <a:xfrm>
              <a:off x="3584" y="2785"/>
              <a:ext cx="209" cy="306"/>
            </a:xfrm>
            <a:custGeom>
              <a:avLst/>
              <a:gdLst>
                <a:gd name="T0" fmla="*/ 79 w 88"/>
                <a:gd name="T1" fmla="*/ 129 h 129"/>
                <a:gd name="T2" fmla="*/ 56 w 88"/>
                <a:gd name="T3" fmla="*/ 33 h 129"/>
                <a:gd name="T4" fmla="*/ 33 w 88"/>
                <a:gd name="T5" fmla="*/ 22 h 129"/>
                <a:gd name="T6" fmla="*/ 12 w 88"/>
                <a:gd name="T7" fmla="*/ 52 h 129"/>
                <a:gd name="T8" fmla="*/ 19 w 88"/>
                <a:gd name="T9" fmla="*/ 92 h 129"/>
                <a:gd name="T10" fmla="*/ 27 w 88"/>
                <a:gd name="T11" fmla="*/ 119 h 129"/>
                <a:gd name="T12" fmla="*/ 17 w 88"/>
                <a:gd name="T13" fmla="*/ 22 h 129"/>
                <a:gd name="T14" fmla="*/ 29 w 88"/>
                <a:gd name="T15" fmla="*/ 2 h 129"/>
                <a:gd name="T16" fmla="*/ 34 w 88"/>
                <a:gd name="T17" fmla="*/ 0 h 129"/>
                <a:gd name="T18" fmla="*/ 62 w 88"/>
                <a:gd name="T19" fmla="*/ 21 h 129"/>
                <a:gd name="T20" fmla="*/ 75 w 88"/>
                <a:gd name="T21" fmla="*/ 66 h 129"/>
                <a:gd name="T22" fmla="*/ 85 w 88"/>
                <a:gd name="T23" fmla="*/ 105 h 129"/>
                <a:gd name="T24" fmla="*/ 79 w 88"/>
                <a:gd name="T2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29">
                  <a:moveTo>
                    <a:pt x="79" y="129"/>
                  </a:moveTo>
                  <a:cubicBezTo>
                    <a:pt x="83" y="94"/>
                    <a:pt x="65" y="65"/>
                    <a:pt x="56" y="33"/>
                  </a:cubicBezTo>
                  <a:cubicBezTo>
                    <a:pt x="53" y="24"/>
                    <a:pt x="43" y="18"/>
                    <a:pt x="33" y="22"/>
                  </a:cubicBezTo>
                  <a:cubicBezTo>
                    <a:pt x="19" y="26"/>
                    <a:pt x="11" y="37"/>
                    <a:pt x="12" y="52"/>
                  </a:cubicBezTo>
                  <a:cubicBezTo>
                    <a:pt x="12" y="65"/>
                    <a:pt x="16" y="79"/>
                    <a:pt x="19" y="92"/>
                  </a:cubicBezTo>
                  <a:cubicBezTo>
                    <a:pt x="21" y="101"/>
                    <a:pt x="27" y="109"/>
                    <a:pt x="27" y="119"/>
                  </a:cubicBezTo>
                  <a:cubicBezTo>
                    <a:pt x="4" y="90"/>
                    <a:pt x="0" y="51"/>
                    <a:pt x="17" y="22"/>
                  </a:cubicBezTo>
                  <a:cubicBezTo>
                    <a:pt x="20" y="14"/>
                    <a:pt x="27" y="10"/>
                    <a:pt x="29" y="2"/>
                  </a:cubicBezTo>
                  <a:cubicBezTo>
                    <a:pt x="30" y="1"/>
                    <a:pt x="32" y="0"/>
                    <a:pt x="34" y="0"/>
                  </a:cubicBezTo>
                  <a:cubicBezTo>
                    <a:pt x="44" y="6"/>
                    <a:pt x="54" y="13"/>
                    <a:pt x="62" y="21"/>
                  </a:cubicBezTo>
                  <a:cubicBezTo>
                    <a:pt x="70" y="35"/>
                    <a:pt x="75" y="50"/>
                    <a:pt x="75" y="66"/>
                  </a:cubicBezTo>
                  <a:cubicBezTo>
                    <a:pt x="78" y="79"/>
                    <a:pt x="81" y="92"/>
                    <a:pt x="85" y="105"/>
                  </a:cubicBezTo>
                  <a:cubicBezTo>
                    <a:pt x="88" y="115"/>
                    <a:pt x="87" y="123"/>
                    <a:pt x="79" y="129"/>
                  </a:cubicBezTo>
                  <a:close/>
                </a:path>
              </a:pathLst>
            </a:custGeom>
            <a:solidFill>
              <a:srgbClr val="C3A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3" name="Freeform 25"/>
            <p:cNvSpPr>
              <a:spLocks/>
            </p:cNvSpPr>
            <p:nvPr/>
          </p:nvSpPr>
          <p:spPr bwMode="auto">
            <a:xfrm>
              <a:off x="5362" y="2216"/>
              <a:ext cx="61" cy="282"/>
            </a:xfrm>
            <a:custGeom>
              <a:avLst/>
              <a:gdLst>
                <a:gd name="T0" fmla="*/ 16 w 26"/>
                <a:gd name="T1" fmla="*/ 1 h 119"/>
                <a:gd name="T2" fmla="*/ 25 w 26"/>
                <a:gd name="T3" fmla="*/ 104 h 119"/>
                <a:gd name="T4" fmla="*/ 16 w 26"/>
                <a:gd name="T5" fmla="*/ 118 h 119"/>
                <a:gd name="T6" fmla="*/ 3 w 26"/>
                <a:gd name="T7" fmla="*/ 105 h 119"/>
                <a:gd name="T8" fmla="*/ 1 w 26"/>
                <a:gd name="T9" fmla="*/ 49 h 119"/>
                <a:gd name="T10" fmla="*/ 6 w 26"/>
                <a:gd name="T11" fmla="*/ 49 h 119"/>
                <a:gd name="T12" fmla="*/ 12 w 26"/>
                <a:gd name="T13" fmla="*/ 60 h 119"/>
                <a:gd name="T14" fmla="*/ 11 w 26"/>
                <a:gd name="T15" fmla="*/ 2 h 119"/>
                <a:gd name="T16" fmla="*/ 16 w 26"/>
                <a:gd name="T17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19">
                  <a:moveTo>
                    <a:pt x="16" y="1"/>
                  </a:moveTo>
                  <a:cubicBezTo>
                    <a:pt x="23" y="35"/>
                    <a:pt x="23" y="70"/>
                    <a:pt x="25" y="104"/>
                  </a:cubicBezTo>
                  <a:cubicBezTo>
                    <a:pt x="25" y="111"/>
                    <a:pt x="26" y="117"/>
                    <a:pt x="16" y="118"/>
                  </a:cubicBezTo>
                  <a:cubicBezTo>
                    <a:pt x="5" y="119"/>
                    <a:pt x="5" y="113"/>
                    <a:pt x="3" y="105"/>
                  </a:cubicBezTo>
                  <a:cubicBezTo>
                    <a:pt x="0" y="86"/>
                    <a:pt x="0" y="68"/>
                    <a:pt x="1" y="49"/>
                  </a:cubicBezTo>
                  <a:cubicBezTo>
                    <a:pt x="3" y="48"/>
                    <a:pt x="5" y="48"/>
                    <a:pt x="6" y="49"/>
                  </a:cubicBezTo>
                  <a:cubicBezTo>
                    <a:pt x="11" y="52"/>
                    <a:pt x="13" y="57"/>
                    <a:pt x="12" y="60"/>
                  </a:cubicBezTo>
                  <a:cubicBezTo>
                    <a:pt x="12" y="43"/>
                    <a:pt x="7" y="23"/>
                    <a:pt x="11" y="2"/>
                  </a:cubicBezTo>
                  <a:cubicBezTo>
                    <a:pt x="12" y="1"/>
                    <a:pt x="14" y="0"/>
                    <a:pt x="16" y="1"/>
                  </a:cubicBezTo>
                  <a:close/>
                </a:path>
              </a:pathLst>
            </a:custGeom>
            <a:solidFill>
              <a:srgbClr val="9D9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5" name="Freeform 26"/>
            <p:cNvSpPr>
              <a:spLocks/>
            </p:cNvSpPr>
            <p:nvPr/>
          </p:nvSpPr>
          <p:spPr bwMode="auto">
            <a:xfrm>
              <a:off x="4902" y="2678"/>
              <a:ext cx="249" cy="152"/>
            </a:xfrm>
            <a:custGeom>
              <a:avLst/>
              <a:gdLst>
                <a:gd name="T0" fmla="*/ 97 w 105"/>
                <a:gd name="T1" fmla="*/ 39 h 64"/>
                <a:gd name="T2" fmla="*/ 75 w 105"/>
                <a:gd name="T3" fmla="*/ 44 h 64"/>
                <a:gd name="T4" fmla="*/ 33 w 105"/>
                <a:gd name="T5" fmla="*/ 52 h 64"/>
                <a:gd name="T6" fmla="*/ 1 w 105"/>
                <a:gd name="T7" fmla="*/ 0 h 64"/>
                <a:gd name="T8" fmla="*/ 25 w 105"/>
                <a:gd name="T9" fmla="*/ 33 h 64"/>
                <a:gd name="T10" fmla="*/ 71 w 105"/>
                <a:gd name="T11" fmla="*/ 32 h 64"/>
                <a:gd name="T12" fmla="*/ 102 w 105"/>
                <a:gd name="T13" fmla="*/ 31 h 64"/>
                <a:gd name="T14" fmla="*/ 97 w 105"/>
                <a:gd name="T15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4">
                  <a:moveTo>
                    <a:pt x="97" y="39"/>
                  </a:moveTo>
                  <a:cubicBezTo>
                    <a:pt x="88" y="31"/>
                    <a:pt x="82" y="34"/>
                    <a:pt x="75" y="44"/>
                  </a:cubicBezTo>
                  <a:cubicBezTo>
                    <a:pt x="63" y="61"/>
                    <a:pt x="51" y="64"/>
                    <a:pt x="33" y="52"/>
                  </a:cubicBezTo>
                  <a:cubicBezTo>
                    <a:pt x="15" y="40"/>
                    <a:pt x="0" y="25"/>
                    <a:pt x="1" y="0"/>
                  </a:cubicBezTo>
                  <a:cubicBezTo>
                    <a:pt x="9" y="11"/>
                    <a:pt x="16" y="22"/>
                    <a:pt x="25" y="33"/>
                  </a:cubicBezTo>
                  <a:cubicBezTo>
                    <a:pt x="44" y="54"/>
                    <a:pt x="53" y="53"/>
                    <a:pt x="71" y="32"/>
                  </a:cubicBezTo>
                  <a:cubicBezTo>
                    <a:pt x="81" y="21"/>
                    <a:pt x="91" y="23"/>
                    <a:pt x="102" y="31"/>
                  </a:cubicBezTo>
                  <a:cubicBezTo>
                    <a:pt x="105" y="36"/>
                    <a:pt x="105" y="40"/>
                    <a:pt x="97" y="39"/>
                  </a:cubicBezTo>
                  <a:close/>
                </a:path>
              </a:pathLst>
            </a:custGeom>
            <a:solidFill>
              <a:srgbClr val="A08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6" name="Freeform 27"/>
            <p:cNvSpPr>
              <a:spLocks/>
            </p:cNvSpPr>
            <p:nvPr/>
          </p:nvSpPr>
          <p:spPr bwMode="auto">
            <a:xfrm>
              <a:off x="5049" y="1775"/>
              <a:ext cx="121" cy="116"/>
            </a:xfrm>
            <a:custGeom>
              <a:avLst/>
              <a:gdLst>
                <a:gd name="T0" fmla="*/ 21 w 51"/>
                <a:gd name="T1" fmla="*/ 0 h 49"/>
                <a:gd name="T2" fmla="*/ 51 w 51"/>
                <a:gd name="T3" fmla="*/ 24 h 49"/>
                <a:gd name="T4" fmla="*/ 25 w 51"/>
                <a:gd name="T5" fmla="*/ 49 h 49"/>
                <a:gd name="T6" fmla="*/ 1 w 51"/>
                <a:gd name="T7" fmla="*/ 24 h 49"/>
                <a:gd name="T8" fmla="*/ 21 w 5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9">
                  <a:moveTo>
                    <a:pt x="21" y="0"/>
                  </a:moveTo>
                  <a:cubicBezTo>
                    <a:pt x="38" y="0"/>
                    <a:pt x="51" y="11"/>
                    <a:pt x="51" y="24"/>
                  </a:cubicBezTo>
                  <a:cubicBezTo>
                    <a:pt x="51" y="38"/>
                    <a:pt x="40" y="49"/>
                    <a:pt x="25" y="49"/>
                  </a:cubicBezTo>
                  <a:cubicBezTo>
                    <a:pt x="10" y="48"/>
                    <a:pt x="0" y="40"/>
                    <a:pt x="1" y="24"/>
                  </a:cubicBezTo>
                  <a:cubicBezTo>
                    <a:pt x="1" y="9"/>
                    <a:pt x="10" y="1"/>
                    <a:pt x="21" y="0"/>
                  </a:cubicBezTo>
                  <a:close/>
                </a:path>
              </a:pathLst>
            </a:custGeom>
            <a:solidFill>
              <a:srgbClr val="878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7" name="Freeform 28"/>
            <p:cNvSpPr>
              <a:spLocks/>
            </p:cNvSpPr>
            <p:nvPr/>
          </p:nvSpPr>
          <p:spPr bwMode="auto">
            <a:xfrm>
              <a:off x="5238" y="1900"/>
              <a:ext cx="102" cy="230"/>
            </a:xfrm>
            <a:custGeom>
              <a:avLst/>
              <a:gdLst>
                <a:gd name="T0" fmla="*/ 0 w 43"/>
                <a:gd name="T1" fmla="*/ 82 h 97"/>
                <a:gd name="T2" fmla="*/ 12 w 43"/>
                <a:gd name="T3" fmla="*/ 18 h 97"/>
                <a:gd name="T4" fmla="*/ 30 w 43"/>
                <a:gd name="T5" fmla="*/ 2 h 97"/>
                <a:gd name="T6" fmla="*/ 40 w 43"/>
                <a:gd name="T7" fmla="*/ 24 h 97"/>
                <a:gd name="T8" fmla="*/ 22 w 43"/>
                <a:gd name="T9" fmla="*/ 86 h 97"/>
                <a:gd name="T10" fmla="*/ 0 w 43"/>
                <a:gd name="T11" fmla="*/ 8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7">
                  <a:moveTo>
                    <a:pt x="0" y="82"/>
                  </a:moveTo>
                  <a:cubicBezTo>
                    <a:pt x="4" y="61"/>
                    <a:pt x="8" y="39"/>
                    <a:pt x="12" y="18"/>
                  </a:cubicBezTo>
                  <a:cubicBezTo>
                    <a:pt x="13" y="7"/>
                    <a:pt x="18" y="0"/>
                    <a:pt x="30" y="2"/>
                  </a:cubicBezTo>
                  <a:cubicBezTo>
                    <a:pt x="43" y="4"/>
                    <a:pt x="43" y="14"/>
                    <a:pt x="40" y="24"/>
                  </a:cubicBezTo>
                  <a:cubicBezTo>
                    <a:pt x="35" y="45"/>
                    <a:pt x="28" y="65"/>
                    <a:pt x="22" y="86"/>
                  </a:cubicBezTo>
                  <a:cubicBezTo>
                    <a:pt x="6" y="97"/>
                    <a:pt x="2" y="96"/>
                    <a:pt x="0" y="82"/>
                  </a:cubicBezTo>
                  <a:close/>
                </a:path>
              </a:pathLst>
            </a:custGeom>
            <a:solidFill>
              <a:srgbClr val="BD7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8" name="Freeform 29"/>
            <p:cNvSpPr>
              <a:spLocks/>
            </p:cNvSpPr>
            <p:nvPr/>
          </p:nvSpPr>
          <p:spPr bwMode="auto">
            <a:xfrm>
              <a:off x="5267" y="3048"/>
              <a:ext cx="298" cy="107"/>
            </a:xfrm>
            <a:custGeom>
              <a:avLst/>
              <a:gdLst>
                <a:gd name="T0" fmla="*/ 124 w 126"/>
                <a:gd name="T1" fmla="*/ 10 h 45"/>
                <a:gd name="T2" fmla="*/ 1 w 126"/>
                <a:gd name="T3" fmla="*/ 26 h 45"/>
                <a:gd name="T4" fmla="*/ 6 w 126"/>
                <a:gd name="T5" fmla="*/ 19 h 45"/>
                <a:gd name="T6" fmla="*/ 44 w 126"/>
                <a:gd name="T7" fmla="*/ 24 h 45"/>
                <a:gd name="T8" fmla="*/ 59 w 126"/>
                <a:gd name="T9" fmla="*/ 25 h 45"/>
                <a:gd name="T10" fmla="*/ 67 w 126"/>
                <a:gd name="T11" fmla="*/ 25 h 45"/>
                <a:gd name="T12" fmla="*/ 92 w 126"/>
                <a:gd name="T13" fmla="*/ 13 h 45"/>
                <a:gd name="T14" fmla="*/ 97 w 126"/>
                <a:gd name="T15" fmla="*/ 12 h 45"/>
                <a:gd name="T16" fmla="*/ 115 w 126"/>
                <a:gd name="T17" fmla="*/ 1 h 45"/>
                <a:gd name="T18" fmla="*/ 121 w 126"/>
                <a:gd name="T19" fmla="*/ 1 h 45"/>
                <a:gd name="T20" fmla="*/ 124 w 126"/>
                <a:gd name="T21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45">
                  <a:moveTo>
                    <a:pt x="124" y="10"/>
                  </a:moveTo>
                  <a:cubicBezTo>
                    <a:pt x="96" y="42"/>
                    <a:pt x="32" y="45"/>
                    <a:pt x="1" y="26"/>
                  </a:cubicBezTo>
                  <a:cubicBezTo>
                    <a:pt x="0" y="22"/>
                    <a:pt x="3" y="20"/>
                    <a:pt x="6" y="19"/>
                  </a:cubicBezTo>
                  <a:cubicBezTo>
                    <a:pt x="19" y="17"/>
                    <a:pt x="31" y="24"/>
                    <a:pt x="44" y="24"/>
                  </a:cubicBezTo>
                  <a:cubicBezTo>
                    <a:pt x="49" y="25"/>
                    <a:pt x="54" y="25"/>
                    <a:pt x="59" y="25"/>
                  </a:cubicBezTo>
                  <a:cubicBezTo>
                    <a:pt x="61" y="25"/>
                    <a:pt x="64" y="25"/>
                    <a:pt x="67" y="25"/>
                  </a:cubicBezTo>
                  <a:cubicBezTo>
                    <a:pt x="78" y="26"/>
                    <a:pt x="83" y="16"/>
                    <a:pt x="92" y="13"/>
                  </a:cubicBezTo>
                  <a:cubicBezTo>
                    <a:pt x="93" y="12"/>
                    <a:pt x="95" y="12"/>
                    <a:pt x="97" y="12"/>
                  </a:cubicBezTo>
                  <a:cubicBezTo>
                    <a:pt x="105" y="12"/>
                    <a:pt x="109" y="4"/>
                    <a:pt x="115" y="1"/>
                  </a:cubicBezTo>
                  <a:cubicBezTo>
                    <a:pt x="117" y="0"/>
                    <a:pt x="119" y="0"/>
                    <a:pt x="121" y="1"/>
                  </a:cubicBezTo>
                  <a:cubicBezTo>
                    <a:pt x="124" y="3"/>
                    <a:pt x="126" y="6"/>
                    <a:pt x="124" y="10"/>
                  </a:cubicBezTo>
                  <a:close/>
                </a:path>
              </a:pathLst>
            </a:custGeom>
            <a:solidFill>
              <a:srgbClr val="BA7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9" name="Freeform 30"/>
            <p:cNvSpPr>
              <a:spLocks/>
            </p:cNvSpPr>
            <p:nvPr/>
          </p:nvSpPr>
          <p:spPr bwMode="auto">
            <a:xfrm>
              <a:off x="4215" y="2951"/>
              <a:ext cx="116" cy="111"/>
            </a:xfrm>
            <a:custGeom>
              <a:avLst/>
              <a:gdLst>
                <a:gd name="T0" fmla="*/ 0 w 49"/>
                <a:gd name="T1" fmla="*/ 24 h 47"/>
                <a:gd name="T2" fmla="*/ 25 w 49"/>
                <a:gd name="T3" fmla="*/ 0 h 47"/>
                <a:gd name="T4" fmla="*/ 48 w 49"/>
                <a:gd name="T5" fmla="*/ 24 h 47"/>
                <a:gd name="T6" fmla="*/ 24 w 49"/>
                <a:gd name="T7" fmla="*/ 47 h 47"/>
                <a:gd name="T8" fmla="*/ 0 w 49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0" y="24"/>
                  </a:moveTo>
                  <a:cubicBezTo>
                    <a:pt x="3" y="9"/>
                    <a:pt x="10" y="0"/>
                    <a:pt x="25" y="0"/>
                  </a:cubicBezTo>
                  <a:cubicBezTo>
                    <a:pt x="41" y="0"/>
                    <a:pt x="49" y="9"/>
                    <a:pt x="48" y="24"/>
                  </a:cubicBezTo>
                  <a:cubicBezTo>
                    <a:pt x="48" y="37"/>
                    <a:pt x="40" y="47"/>
                    <a:pt x="24" y="47"/>
                  </a:cubicBezTo>
                  <a:cubicBezTo>
                    <a:pt x="8" y="47"/>
                    <a:pt x="3" y="36"/>
                    <a:pt x="0" y="24"/>
                  </a:cubicBezTo>
                  <a:close/>
                </a:path>
              </a:pathLst>
            </a:custGeom>
            <a:solidFill>
              <a:srgbClr val="B38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0" name="Freeform 31"/>
            <p:cNvSpPr>
              <a:spLocks/>
            </p:cNvSpPr>
            <p:nvPr/>
          </p:nvSpPr>
          <p:spPr bwMode="auto">
            <a:xfrm>
              <a:off x="3757" y="2773"/>
              <a:ext cx="221" cy="216"/>
            </a:xfrm>
            <a:custGeom>
              <a:avLst/>
              <a:gdLst>
                <a:gd name="T0" fmla="*/ 34 w 93"/>
                <a:gd name="T1" fmla="*/ 82 h 91"/>
                <a:gd name="T2" fmla="*/ 13 w 93"/>
                <a:gd name="T3" fmla="*/ 26 h 91"/>
                <a:gd name="T4" fmla="*/ 1 w 93"/>
                <a:gd name="T5" fmla="*/ 6 h 91"/>
                <a:gd name="T6" fmla="*/ 11 w 93"/>
                <a:gd name="T7" fmla="*/ 1 h 91"/>
                <a:gd name="T8" fmla="*/ 25 w 93"/>
                <a:gd name="T9" fmla="*/ 23 h 91"/>
                <a:gd name="T10" fmla="*/ 39 w 93"/>
                <a:gd name="T11" fmla="*/ 68 h 91"/>
                <a:gd name="T12" fmla="*/ 56 w 93"/>
                <a:gd name="T13" fmla="*/ 79 h 91"/>
                <a:gd name="T14" fmla="*/ 72 w 93"/>
                <a:gd name="T15" fmla="*/ 60 h 91"/>
                <a:gd name="T16" fmla="*/ 75 w 93"/>
                <a:gd name="T17" fmla="*/ 37 h 91"/>
                <a:gd name="T18" fmla="*/ 79 w 93"/>
                <a:gd name="T19" fmla="*/ 33 h 91"/>
                <a:gd name="T20" fmla="*/ 46 w 93"/>
                <a:gd name="T21" fmla="*/ 91 h 91"/>
                <a:gd name="T22" fmla="*/ 34 w 93"/>
                <a:gd name="T23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91">
                  <a:moveTo>
                    <a:pt x="34" y="82"/>
                  </a:moveTo>
                  <a:cubicBezTo>
                    <a:pt x="25" y="64"/>
                    <a:pt x="13" y="47"/>
                    <a:pt x="13" y="26"/>
                  </a:cubicBezTo>
                  <a:cubicBezTo>
                    <a:pt x="7" y="21"/>
                    <a:pt x="0" y="16"/>
                    <a:pt x="1" y="6"/>
                  </a:cubicBezTo>
                  <a:cubicBezTo>
                    <a:pt x="3" y="2"/>
                    <a:pt x="6" y="0"/>
                    <a:pt x="11" y="1"/>
                  </a:cubicBezTo>
                  <a:cubicBezTo>
                    <a:pt x="18" y="7"/>
                    <a:pt x="22" y="14"/>
                    <a:pt x="25" y="23"/>
                  </a:cubicBezTo>
                  <a:cubicBezTo>
                    <a:pt x="26" y="39"/>
                    <a:pt x="30" y="54"/>
                    <a:pt x="39" y="68"/>
                  </a:cubicBezTo>
                  <a:cubicBezTo>
                    <a:pt x="43" y="74"/>
                    <a:pt x="47" y="81"/>
                    <a:pt x="56" y="79"/>
                  </a:cubicBezTo>
                  <a:cubicBezTo>
                    <a:pt x="64" y="77"/>
                    <a:pt x="71" y="70"/>
                    <a:pt x="72" y="60"/>
                  </a:cubicBezTo>
                  <a:cubicBezTo>
                    <a:pt x="73" y="53"/>
                    <a:pt x="71" y="44"/>
                    <a:pt x="75" y="37"/>
                  </a:cubicBezTo>
                  <a:cubicBezTo>
                    <a:pt x="76" y="35"/>
                    <a:pt x="77" y="34"/>
                    <a:pt x="79" y="33"/>
                  </a:cubicBezTo>
                  <a:cubicBezTo>
                    <a:pt x="93" y="64"/>
                    <a:pt x="79" y="89"/>
                    <a:pt x="46" y="91"/>
                  </a:cubicBezTo>
                  <a:cubicBezTo>
                    <a:pt x="42" y="88"/>
                    <a:pt x="38" y="85"/>
                    <a:pt x="34" y="82"/>
                  </a:cubicBezTo>
                  <a:close/>
                </a:path>
              </a:pathLst>
            </a:custGeom>
            <a:solidFill>
              <a:srgbClr val="BFA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1" name="Freeform 32"/>
            <p:cNvSpPr>
              <a:spLocks/>
            </p:cNvSpPr>
            <p:nvPr/>
          </p:nvSpPr>
          <p:spPr bwMode="auto">
            <a:xfrm>
              <a:off x="4077" y="1611"/>
              <a:ext cx="83" cy="221"/>
            </a:xfrm>
            <a:custGeom>
              <a:avLst/>
              <a:gdLst>
                <a:gd name="T0" fmla="*/ 0 w 35"/>
                <a:gd name="T1" fmla="*/ 0 h 93"/>
                <a:gd name="T2" fmla="*/ 7 w 35"/>
                <a:gd name="T3" fmla="*/ 9 h 93"/>
                <a:gd name="T4" fmla="*/ 20 w 35"/>
                <a:gd name="T5" fmla="*/ 44 h 93"/>
                <a:gd name="T6" fmla="*/ 16 w 35"/>
                <a:gd name="T7" fmla="*/ 17 h 93"/>
                <a:gd name="T8" fmla="*/ 22 w 35"/>
                <a:gd name="T9" fmla="*/ 13 h 93"/>
                <a:gd name="T10" fmla="*/ 35 w 35"/>
                <a:gd name="T11" fmla="*/ 89 h 93"/>
                <a:gd name="T12" fmla="*/ 30 w 35"/>
                <a:gd name="T13" fmla="*/ 93 h 93"/>
                <a:gd name="T14" fmla="*/ 0 w 35"/>
                <a:gd name="T1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93">
                  <a:moveTo>
                    <a:pt x="0" y="0"/>
                  </a:moveTo>
                  <a:cubicBezTo>
                    <a:pt x="2" y="3"/>
                    <a:pt x="4" y="6"/>
                    <a:pt x="7" y="9"/>
                  </a:cubicBezTo>
                  <a:cubicBezTo>
                    <a:pt x="19" y="18"/>
                    <a:pt x="15" y="33"/>
                    <a:pt x="20" y="44"/>
                  </a:cubicBezTo>
                  <a:cubicBezTo>
                    <a:pt x="21" y="36"/>
                    <a:pt x="13" y="27"/>
                    <a:pt x="16" y="17"/>
                  </a:cubicBezTo>
                  <a:cubicBezTo>
                    <a:pt x="17" y="14"/>
                    <a:pt x="18" y="12"/>
                    <a:pt x="22" y="13"/>
                  </a:cubicBezTo>
                  <a:cubicBezTo>
                    <a:pt x="27" y="38"/>
                    <a:pt x="34" y="63"/>
                    <a:pt x="35" y="89"/>
                  </a:cubicBezTo>
                  <a:cubicBezTo>
                    <a:pt x="33" y="90"/>
                    <a:pt x="33" y="93"/>
                    <a:pt x="30" y="93"/>
                  </a:cubicBezTo>
                  <a:cubicBezTo>
                    <a:pt x="18" y="63"/>
                    <a:pt x="9" y="32"/>
                    <a:pt x="0" y="0"/>
                  </a:cubicBezTo>
                  <a:close/>
                </a:path>
              </a:pathLst>
            </a:custGeom>
            <a:solidFill>
              <a:srgbClr val="BAA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2" name="Freeform 33"/>
            <p:cNvSpPr>
              <a:spLocks/>
            </p:cNvSpPr>
            <p:nvPr/>
          </p:nvSpPr>
          <p:spPr bwMode="auto">
            <a:xfrm>
              <a:off x="3636" y="2012"/>
              <a:ext cx="221" cy="71"/>
            </a:xfrm>
            <a:custGeom>
              <a:avLst/>
              <a:gdLst>
                <a:gd name="T0" fmla="*/ 73 w 93"/>
                <a:gd name="T1" fmla="*/ 1 h 30"/>
                <a:gd name="T2" fmla="*/ 93 w 93"/>
                <a:gd name="T3" fmla="*/ 8 h 30"/>
                <a:gd name="T4" fmla="*/ 73 w 93"/>
                <a:gd name="T5" fmla="*/ 27 h 30"/>
                <a:gd name="T6" fmla="*/ 69 w 93"/>
                <a:gd name="T7" fmla="*/ 23 h 30"/>
                <a:gd name="T8" fmla="*/ 23 w 93"/>
                <a:gd name="T9" fmla="*/ 21 h 30"/>
                <a:gd name="T10" fmla="*/ 2 w 93"/>
                <a:gd name="T11" fmla="*/ 18 h 30"/>
                <a:gd name="T12" fmla="*/ 1 w 93"/>
                <a:gd name="T13" fmla="*/ 12 h 30"/>
                <a:gd name="T14" fmla="*/ 33 w 93"/>
                <a:gd name="T15" fmla="*/ 7 h 30"/>
                <a:gd name="T16" fmla="*/ 73 w 93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30">
                  <a:moveTo>
                    <a:pt x="73" y="1"/>
                  </a:moveTo>
                  <a:cubicBezTo>
                    <a:pt x="78" y="8"/>
                    <a:pt x="86" y="7"/>
                    <a:pt x="93" y="8"/>
                  </a:cubicBezTo>
                  <a:cubicBezTo>
                    <a:pt x="85" y="13"/>
                    <a:pt x="88" y="30"/>
                    <a:pt x="73" y="27"/>
                  </a:cubicBezTo>
                  <a:cubicBezTo>
                    <a:pt x="72" y="25"/>
                    <a:pt x="70" y="24"/>
                    <a:pt x="69" y="23"/>
                  </a:cubicBezTo>
                  <a:cubicBezTo>
                    <a:pt x="54" y="19"/>
                    <a:pt x="38" y="22"/>
                    <a:pt x="23" y="21"/>
                  </a:cubicBezTo>
                  <a:cubicBezTo>
                    <a:pt x="16" y="21"/>
                    <a:pt x="9" y="22"/>
                    <a:pt x="2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11" y="8"/>
                    <a:pt x="22" y="7"/>
                    <a:pt x="33" y="7"/>
                  </a:cubicBezTo>
                  <a:cubicBezTo>
                    <a:pt x="47" y="7"/>
                    <a:pt x="59" y="0"/>
                    <a:pt x="73" y="1"/>
                  </a:cubicBezTo>
                  <a:close/>
                </a:path>
              </a:pathLst>
            </a:custGeom>
            <a:solidFill>
              <a:srgbClr val="CC9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3" name="Freeform 34"/>
            <p:cNvSpPr>
              <a:spLocks/>
            </p:cNvSpPr>
            <p:nvPr/>
          </p:nvSpPr>
          <p:spPr bwMode="auto">
            <a:xfrm>
              <a:off x="3563" y="1934"/>
              <a:ext cx="206" cy="71"/>
            </a:xfrm>
            <a:custGeom>
              <a:avLst/>
              <a:gdLst>
                <a:gd name="T0" fmla="*/ 1 w 87"/>
                <a:gd name="T1" fmla="*/ 13 h 30"/>
                <a:gd name="T2" fmla="*/ 87 w 87"/>
                <a:gd name="T3" fmla="*/ 23 h 30"/>
                <a:gd name="T4" fmla="*/ 73 w 87"/>
                <a:gd name="T5" fmla="*/ 25 h 30"/>
                <a:gd name="T6" fmla="*/ 0 w 87"/>
                <a:gd name="T7" fmla="*/ 16 h 30"/>
                <a:gd name="T8" fmla="*/ 1 w 8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0">
                  <a:moveTo>
                    <a:pt x="1" y="13"/>
                  </a:moveTo>
                  <a:cubicBezTo>
                    <a:pt x="31" y="0"/>
                    <a:pt x="57" y="18"/>
                    <a:pt x="87" y="23"/>
                  </a:cubicBezTo>
                  <a:cubicBezTo>
                    <a:pt x="81" y="30"/>
                    <a:pt x="77" y="25"/>
                    <a:pt x="73" y="25"/>
                  </a:cubicBezTo>
                  <a:cubicBezTo>
                    <a:pt x="48" y="28"/>
                    <a:pt x="24" y="22"/>
                    <a:pt x="0" y="16"/>
                  </a:cubicBezTo>
                  <a:cubicBezTo>
                    <a:pt x="0" y="15"/>
                    <a:pt x="0" y="14"/>
                    <a:pt x="1" y="13"/>
                  </a:cubicBezTo>
                  <a:close/>
                </a:path>
              </a:pathLst>
            </a:custGeom>
            <a:solidFill>
              <a:srgbClr val="EB9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4" name="Freeform 35"/>
            <p:cNvSpPr>
              <a:spLocks/>
            </p:cNvSpPr>
            <p:nvPr/>
          </p:nvSpPr>
          <p:spPr bwMode="auto">
            <a:xfrm>
              <a:off x="3618" y="2168"/>
              <a:ext cx="47" cy="197"/>
            </a:xfrm>
            <a:custGeom>
              <a:avLst/>
              <a:gdLst>
                <a:gd name="T0" fmla="*/ 17 w 20"/>
                <a:gd name="T1" fmla="*/ 57 h 83"/>
                <a:gd name="T2" fmla="*/ 11 w 20"/>
                <a:gd name="T3" fmla="*/ 5 h 83"/>
                <a:gd name="T4" fmla="*/ 5 w 20"/>
                <a:gd name="T5" fmla="*/ 81 h 83"/>
                <a:gd name="T6" fmla="*/ 2 w 20"/>
                <a:gd name="T7" fmla="*/ 81 h 83"/>
                <a:gd name="T8" fmla="*/ 4 w 20"/>
                <a:gd name="T9" fmla="*/ 11 h 83"/>
                <a:gd name="T10" fmla="*/ 11 w 20"/>
                <a:gd name="T11" fmla="*/ 0 h 83"/>
                <a:gd name="T12" fmla="*/ 17 w 20"/>
                <a:gd name="T13" fmla="*/ 11 h 83"/>
                <a:gd name="T14" fmla="*/ 20 w 20"/>
                <a:gd name="T15" fmla="*/ 57 h 83"/>
                <a:gd name="T16" fmla="*/ 17 w 20"/>
                <a:gd name="T17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83">
                  <a:moveTo>
                    <a:pt x="17" y="57"/>
                  </a:moveTo>
                  <a:cubicBezTo>
                    <a:pt x="9" y="43"/>
                    <a:pt x="15" y="26"/>
                    <a:pt x="11" y="5"/>
                  </a:cubicBezTo>
                  <a:cubicBezTo>
                    <a:pt x="6" y="34"/>
                    <a:pt x="13" y="58"/>
                    <a:pt x="5" y="81"/>
                  </a:cubicBezTo>
                  <a:cubicBezTo>
                    <a:pt x="4" y="83"/>
                    <a:pt x="3" y="83"/>
                    <a:pt x="2" y="81"/>
                  </a:cubicBezTo>
                  <a:cubicBezTo>
                    <a:pt x="0" y="58"/>
                    <a:pt x="0" y="34"/>
                    <a:pt x="4" y="11"/>
                  </a:cubicBezTo>
                  <a:cubicBezTo>
                    <a:pt x="5" y="6"/>
                    <a:pt x="5" y="0"/>
                    <a:pt x="11" y="0"/>
                  </a:cubicBezTo>
                  <a:cubicBezTo>
                    <a:pt x="16" y="0"/>
                    <a:pt x="17" y="6"/>
                    <a:pt x="17" y="11"/>
                  </a:cubicBezTo>
                  <a:cubicBezTo>
                    <a:pt x="18" y="26"/>
                    <a:pt x="19" y="42"/>
                    <a:pt x="20" y="57"/>
                  </a:cubicBezTo>
                  <a:cubicBezTo>
                    <a:pt x="19" y="59"/>
                    <a:pt x="18" y="59"/>
                    <a:pt x="17" y="57"/>
                  </a:cubicBezTo>
                  <a:close/>
                </a:path>
              </a:pathLst>
            </a:custGeom>
            <a:solidFill>
              <a:srgbClr val="969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5" name="Freeform 36"/>
            <p:cNvSpPr>
              <a:spLocks/>
            </p:cNvSpPr>
            <p:nvPr/>
          </p:nvSpPr>
          <p:spPr bwMode="auto">
            <a:xfrm>
              <a:off x="4693" y="2889"/>
              <a:ext cx="225" cy="121"/>
            </a:xfrm>
            <a:custGeom>
              <a:avLst/>
              <a:gdLst>
                <a:gd name="T0" fmla="*/ 90 w 95"/>
                <a:gd name="T1" fmla="*/ 49 h 51"/>
                <a:gd name="T2" fmla="*/ 49 w 95"/>
                <a:gd name="T3" fmla="*/ 20 h 51"/>
                <a:gd name="T4" fmla="*/ 14 w 95"/>
                <a:gd name="T5" fmla="*/ 27 h 51"/>
                <a:gd name="T6" fmla="*/ 2 w 95"/>
                <a:gd name="T7" fmla="*/ 26 h 51"/>
                <a:gd name="T8" fmla="*/ 0 w 95"/>
                <a:gd name="T9" fmla="*/ 12 h 51"/>
                <a:gd name="T10" fmla="*/ 26 w 95"/>
                <a:gd name="T11" fmla="*/ 5 h 51"/>
                <a:gd name="T12" fmla="*/ 30 w 95"/>
                <a:gd name="T13" fmla="*/ 2 h 51"/>
                <a:gd name="T14" fmla="*/ 59 w 95"/>
                <a:gd name="T15" fmla="*/ 13 h 51"/>
                <a:gd name="T16" fmla="*/ 59 w 95"/>
                <a:gd name="T17" fmla="*/ 13 h 51"/>
                <a:gd name="T18" fmla="*/ 95 w 95"/>
                <a:gd name="T19" fmla="*/ 49 h 51"/>
                <a:gd name="T20" fmla="*/ 90 w 95"/>
                <a:gd name="T2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51">
                  <a:moveTo>
                    <a:pt x="90" y="49"/>
                  </a:moveTo>
                  <a:cubicBezTo>
                    <a:pt x="79" y="37"/>
                    <a:pt x="68" y="23"/>
                    <a:pt x="49" y="20"/>
                  </a:cubicBezTo>
                  <a:cubicBezTo>
                    <a:pt x="36" y="18"/>
                    <a:pt x="23" y="14"/>
                    <a:pt x="14" y="27"/>
                  </a:cubicBezTo>
                  <a:cubicBezTo>
                    <a:pt x="9" y="37"/>
                    <a:pt x="6" y="26"/>
                    <a:pt x="2" y="26"/>
                  </a:cubicBezTo>
                  <a:cubicBezTo>
                    <a:pt x="2" y="22"/>
                    <a:pt x="1" y="17"/>
                    <a:pt x="0" y="12"/>
                  </a:cubicBezTo>
                  <a:cubicBezTo>
                    <a:pt x="11" y="17"/>
                    <a:pt x="21" y="20"/>
                    <a:pt x="26" y="5"/>
                  </a:cubicBezTo>
                  <a:cubicBezTo>
                    <a:pt x="25" y="1"/>
                    <a:pt x="26" y="0"/>
                    <a:pt x="30" y="2"/>
                  </a:cubicBezTo>
                  <a:cubicBezTo>
                    <a:pt x="34" y="21"/>
                    <a:pt x="49" y="10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71" y="24"/>
                    <a:pt x="92" y="28"/>
                    <a:pt x="95" y="49"/>
                  </a:cubicBezTo>
                  <a:cubicBezTo>
                    <a:pt x="94" y="51"/>
                    <a:pt x="92" y="51"/>
                    <a:pt x="90" y="49"/>
                  </a:cubicBezTo>
                  <a:close/>
                </a:path>
              </a:pathLst>
            </a:custGeom>
            <a:solidFill>
              <a:srgbClr val="C2A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6" name="Freeform 37"/>
            <p:cNvSpPr>
              <a:spLocks/>
            </p:cNvSpPr>
            <p:nvPr/>
          </p:nvSpPr>
          <p:spPr bwMode="auto">
            <a:xfrm>
              <a:off x="4933" y="1689"/>
              <a:ext cx="87" cy="86"/>
            </a:xfrm>
            <a:custGeom>
              <a:avLst/>
              <a:gdLst>
                <a:gd name="T0" fmla="*/ 17 w 37"/>
                <a:gd name="T1" fmla="*/ 0 h 36"/>
                <a:gd name="T2" fmla="*/ 37 w 37"/>
                <a:gd name="T3" fmla="*/ 19 h 36"/>
                <a:gd name="T4" fmla="*/ 19 w 37"/>
                <a:gd name="T5" fmla="*/ 36 h 36"/>
                <a:gd name="T6" fmla="*/ 1 w 37"/>
                <a:gd name="T7" fmla="*/ 18 h 36"/>
                <a:gd name="T8" fmla="*/ 17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17" y="0"/>
                  </a:moveTo>
                  <a:cubicBezTo>
                    <a:pt x="29" y="1"/>
                    <a:pt x="37" y="7"/>
                    <a:pt x="37" y="19"/>
                  </a:cubicBezTo>
                  <a:cubicBezTo>
                    <a:pt x="37" y="29"/>
                    <a:pt x="30" y="36"/>
                    <a:pt x="19" y="36"/>
                  </a:cubicBezTo>
                  <a:cubicBezTo>
                    <a:pt x="7" y="36"/>
                    <a:pt x="0" y="31"/>
                    <a:pt x="1" y="18"/>
                  </a:cubicBezTo>
                  <a:cubicBezTo>
                    <a:pt x="1" y="7"/>
                    <a:pt x="7" y="1"/>
                    <a:pt x="17" y="0"/>
                  </a:cubicBezTo>
                  <a:close/>
                </a:path>
              </a:pathLst>
            </a:custGeom>
            <a:solidFill>
              <a:srgbClr val="C8A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7" name="Freeform 38"/>
            <p:cNvSpPr>
              <a:spLocks/>
            </p:cNvSpPr>
            <p:nvPr/>
          </p:nvSpPr>
          <p:spPr bwMode="auto">
            <a:xfrm>
              <a:off x="3911" y="2282"/>
              <a:ext cx="107" cy="199"/>
            </a:xfrm>
            <a:custGeom>
              <a:avLst/>
              <a:gdLst>
                <a:gd name="T0" fmla="*/ 34 w 45"/>
                <a:gd name="T1" fmla="*/ 77 h 84"/>
                <a:gd name="T2" fmla="*/ 15 w 45"/>
                <a:gd name="T3" fmla="*/ 41 h 84"/>
                <a:gd name="T4" fmla="*/ 11 w 45"/>
                <a:gd name="T5" fmla="*/ 0 h 84"/>
                <a:gd name="T6" fmla="*/ 34 w 45"/>
                <a:gd name="T7" fmla="*/ 47 h 84"/>
                <a:gd name="T8" fmla="*/ 41 w 45"/>
                <a:gd name="T9" fmla="*/ 81 h 84"/>
                <a:gd name="T10" fmla="*/ 34 w 45"/>
                <a:gd name="T11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84">
                  <a:moveTo>
                    <a:pt x="34" y="77"/>
                  </a:moveTo>
                  <a:cubicBezTo>
                    <a:pt x="34" y="62"/>
                    <a:pt x="29" y="50"/>
                    <a:pt x="15" y="41"/>
                  </a:cubicBezTo>
                  <a:cubicBezTo>
                    <a:pt x="0" y="31"/>
                    <a:pt x="2" y="15"/>
                    <a:pt x="11" y="0"/>
                  </a:cubicBezTo>
                  <a:cubicBezTo>
                    <a:pt x="7" y="22"/>
                    <a:pt x="19" y="35"/>
                    <a:pt x="34" y="47"/>
                  </a:cubicBezTo>
                  <a:cubicBezTo>
                    <a:pt x="45" y="55"/>
                    <a:pt x="40" y="70"/>
                    <a:pt x="41" y="81"/>
                  </a:cubicBezTo>
                  <a:cubicBezTo>
                    <a:pt x="37" y="84"/>
                    <a:pt x="35" y="81"/>
                    <a:pt x="34" y="77"/>
                  </a:cubicBezTo>
                  <a:close/>
                </a:path>
              </a:pathLst>
            </a:custGeom>
            <a:solidFill>
              <a:srgbClr val="928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8" name="Freeform 39"/>
            <p:cNvSpPr>
              <a:spLocks/>
            </p:cNvSpPr>
            <p:nvPr/>
          </p:nvSpPr>
          <p:spPr bwMode="auto">
            <a:xfrm>
              <a:off x="4622" y="3048"/>
              <a:ext cx="332" cy="45"/>
            </a:xfrm>
            <a:custGeom>
              <a:avLst/>
              <a:gdLst>
                <a:gd name="T0" fmla="*/ 140 w 140"/>
                <a:gd name="T1" fmla="*/ 7 h 19"/>
                <a:gd name="T2" fmla="*/ 104 w 140"/>
                <a:gd name="T3" fmla="*/ 12 h 19"/>
                <a:gd name="T4" fmla="*/ 13 w 140"/>
                <a:gd name="T5" fmla="*/ 19 h 19"/>
                <a:gd name="T6" fmla="*/ 0 w 140"/>
                <a:gd name="T7" fmla="*/ 14 h 19"/>
                <a:gd name="T8" fmla="*/ 1 w 140"/>
                <a:gd name="T9" fmla="*/ 14 h 19"/>
                <a:gd name="T10" fmla="*/ 13 w 140"/>
                <a:gd name="T11" fmla="*/ 14 h 19"/>
                <a:gd name="T12" fmla="*/ 120 w 140"/>
                <a:gd name="T13" fmla="*/ 5 h 19"/>
                <a:gd name="T14" fmla="*/ 132 w 140"/>
                <a:gd name="T15" fmla="*/ 2 h 19"/>
                <a:gd name="T16" fmla="*/ 140 w 140"/>
                <a:gd name="T1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9">
                  <a:moveTo>
                    <a:pt x="140" y="7"/>
                  </a:moveTo>
                  <a:cubicBezTo>
                    <a:pt x="129" y="14"/>
                    <a:pt x="116" y="10"/>
                    <a:pt x="104" y="12"/>
                  </a:cubicBezTo>
                  <a:cubicBezTo>
                    <a:pt x="74" y="16"/>
                    <a:pt x="43" y="17"/>
                    <a:pt x="13" y="19"/>
                  </a:cubicBezTo>
                  <a:cubicBezTo>
                    <a:pt x="8" y="19"/>
                    <a:pt x="4" y="19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5" y="11"/>
                    <a:pt x="9" y="11"/>
                    <a:pt x="13" y="14"/>
                  </a:cubicBezTo>
                  <a:cubicBezTo>
                    <a:pt x="49" y="11"/>
                    <a:pt x="84" y="8"/>
                    <a:pt x="120" y="5"/>
                  </a:cubicBezTo>
                  <a:cubicBezTo>
                    <a:pt x="124" y="5"/>
                    <a:pt x="127" y="0"/>
                    <a:pt x="132" y="2"/>
                  </a:cubicBezTo>
                  <a:cubicBezTo>
                    <a:pt x="135" y="4"/>
                    <a:pt x="138" y="5"/>
                    <a:pt x="140" y="7"/>
                  </a:cubicBezTo>
                  <a:close/>
                </a:path>
              </a:pathLst>
            </a:custGeom>
            <a:solidFill>
              <a:srgbClr val="9F8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9" name="Freeform 40"/>
            <p:cNvSpPr>
              <a:spLocks/>
            </p:cNvSpPr>
            <p:nvPr/>
          </p:nvSpPr>
          <p:spPr bwMode="auto">
            <a:xfrm>
              <a:off x="5198" y="1509"/>
              <a:ext cx="88" cy="237"/>
            </a:xfrm>
            <a:custGeom>
              <a:avLst/>
              <a:gdLst>
                <a:gd name="T0" fmla="*/ 21 w 37"/>
                <a:gd name="T1" fmla="*/ 92 h 100"/>
                <a:gd name="T2" fmla="*/ 17 w 37"/>
                <a:gd name="T3" fmla="*/ 100 h 100"/>
                <a:gd name="T4" fmla="*/ 3 w 37"/>
                <a:gd name="T5" fmla="*/ 82 h 100"/>
                <a:gd name="T6" fmla="*/ 13 w 37"/>
                <a:gd name="T7" fmla="*/ 24 h 100"/>
                <a:gd name="T8" fmla="*/ 37 w 37"/>
                <a:gd name="T9" fmla="*/ 4 h 100"/>
                <a:gd name="T10" fmla="*/ 33 w 37"/>
                <a:gd name="T11" fmla="*/ 11 h 100"/>
                <a:gd name="T12" fmla="*/ 21 w 37"/>
                <a:gd name="T13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00">
                  <a:moveTo>
                    <a:pt x="21" y="92"/>
                  </a:moveTo>
                  <a:cubicBezTo>
                    <a:pt x="19" y="94"/>
                    <a:pt x="18" y="97"/>
                    <a:pt x="17" y="100"/>
                  </a:cubicBezTo>
                  <a:cubicBezTo>
                    <a:pt x="6" y="99"/>
                    <a:pt x="0" y="96"/>
                    <a:pt x="3" y="82"/>
                  </a:cubicBezTo>
                  <a:cubicBezTo>
                    <a:pt x="8" y="63"/>
                    <a:pt x="11" y="44"/>
                    <a:pt x="13" y="24"/>
                  </a:cubicBezTo>
                  <a:cubicBezTo>
                    <a:pt x="15" y="9"/>
                    <a:pt x="21" y="0"/>
                    <a:pt x="37" y="4"/>
                  </a:cubicBezTo>
                  <a:cubicBezTo>
                    <a:pt x="36" y="6"/>
                    <a:pt x="35" y="9"/>
                    <a:pt x="33" y="11"/>
                  </a:cubicBezTo>
                  <a:cubicBezTo>
                    <a:pt x="21" y="37"/>
                    <a:pt x="12" y="63"/>
                    <a:pt x="21" y="92"/>
                  </a:cubicBezTo>
                  <a:close/>
                </a:path>
              </a:pathLst>
            </a:custGeom>
            <a:solidFill>
              <a:srgbClr val="C3B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0" name="Freeform 41"/>
            <p:cNvSpPr>
              <a:spLocks/>
            </p:cNvSpPr>
            <p:nvPr/>
          </p:nvSpPr>
          <p:spPr bwMode="auto">
            <a:xfrm>
              <a:off x="5568" y="1573"/>
              <a:ext cx="92" cy="244"/>
            </a:xfrm>
            <a:custGeom>
              <a:avLst/>
              <a:gdLst>
                <a:gd name="T0" fmla="*/ 18 w 39"/>
                <a:gd name="T1" fmla="*/ 0 h 103"/>
                <a:gd name="T2" fmla="*/ 34 w 39"/>
                <a:gd name="T3" fmla="*/ 33 h 103"/>
                <a:gd name="T4" fmla="*/ 24 w 39"/>
                <a:gd name="T5" fmla="*/ 84 h 103"/>
                <a:gd name="T6" fmla="*/ 1 w 39"/>
                <a:gd name="T7" fmla="*/ 100 h 103"/>
                <a:gd name="T8" fmla="*/ 1 w 39"/>
                <a:gd name="T9" fmla="*/ 95 h 103"/>
                <a:gd name="T10" fmla="*/ 6 w 39"/>
                <a:gd name="T11" fmla="*/ 89 h 103"/>
                <a:gd name="T12" fmla="*/ 23 w 39"/>
                <a:gd name="T13" fmla="*/ 22 h 103"/>
                <a:gd name="T14" fmla="*/ 15 w 39"/>
                <a:gd name="T15" fmla="*/ 11 h 103"/>
                <a:gd name="T16" fmla="*/ 18 w 39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03">
                  <a:moveTo>
                    <a:pt x="18" y="0"/>
                  </a:moveTo>
                  <a:cubicBezTo>
                    <a:pt x="35" y="6"/>
                    <a:pt x="39" y="16"/>
                    <a:pt x="34" y="33"/>
                  </a:cubicBezTo>
                  <a:cubicBezTo>
                    <a:pt x="29" y="49"/>
                    <a:pt x="26" y="67"/>
                    <a:pt x="24" y="84"/>
                  </a:cubicBezTo>
                  <a:cubicBezTo>
                    <a:pt x="22" y="98"/>
                    <a:pt x="15" y="103"/>
                    <a:pt x="1" y="100"/>
                  </a:cubicBezTo>
                  <a:cubicBezTo>
                    <a:pt x="0" y="99"/>
                    <a:pt x="0" y="97"/>
                    <a:pt x="1" y="95"/>
                  </a:cubicBezTo>
                  <a:cubicBezTo>
                    <a:pt x="2" y="93"/>
                    <a:pt x="4" y="91"/>
                    <a:pt x="6" y="89"/>
                  </a:cubicBezTo>
                  <a:cubicBezTo>
                    <a:pt x="19" y="69"/>
                    <a:pt x="18" y="45"/>
                    <a:pt x="23" y="22"/>
                  </a:cubicBezTo>
                  <a:cubicBezTo>
                    <a:pt x="24" y="18"/>
                    <a:pt x="17" y="16"/>
                    <a:pt x="15" y="11"/>
                  </a:cubicBezTo>
                  <a:cubicBezTo>
                    <a:pt x="14" y="7"/>
                    <a:pt x="14" y="3"/>
                    <a:pt x="18" y="0"/>
                  </a:cubicBezTo>
                  <a:close/>
                </a:path>
              </a:pathLst>
            </a:custGeom>
            <a:solidFill>
              <a:srgbClr val="C5A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1" name="Freeform 42"/>
            <p:cNvSpPr>
              <a:spLocks/>
            </p:cNvSpPr>
            <p:nvPr/>
          </p:nvSpPr>
          <p:spPr bwMode="auto">
            <a:xfrm>
              <a:off x="4001" y="2543"/>
              <a:ext cx="50" cy="320"/>
            </a:xfrm>
            <a:custGeom>
              <a:avLst/>
              <a:gdLst>
                <a:gd name="T0" fmla="*/ 12 w 21"/>
                <a:gd name="T1" fmla="*/ 15 h 135"/>
                <a:gd name="T2" fmla="*/ 9 w 21"/>
                <a:gd name="T3" fmla="*/ 54 h 135"/>
                <a:gd name="T4" fmla="*/ 18 w 21"/>
                <a:gd name="T5" fmla="*/ 114 h 135"/>
                <a:gd name="T6" fmla="*/ 16 w 21"/>
                <a:gd name="T7" fmla="*/ 135 h 135"/>
                <a:gd name="T8" fmla="*/ 2 w 21"/>
                <a:gd name="T9" fmla="*/ 23 h 135"/>
                <a:gd name="T10" fmla="*/ 1 w 21"/>
                <a:gd name="T11" fmla="*/ 8 h 135"/>
                <a:gd name="T12" fmla="*/ 11 w 21"/>
                <a:gd name="T13" fmla="*/ 7 h 135"/>
                <a:gd name="T14" fmla="*/ 12 w 21"/>
                <a:gd name="T1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35">
                  <a:moveTo>
                    <a:pt x="12" y="15"/>
                  </a:moveTo>
                  <a:cubicBezTo>
                    <a:pt x="2" y="27"/>
                    <a:pt x="7" y="41"/>
                    <a:pt x="9" y="54"/>
                  </a:cubicBezTo>
                  <a:cubicBezTo>
                    <a:pt x="12" y="75"/>
                    <a:pt x="16" y="94"/>
                    <a:pt x="18" y="114"/>
                  </a:cubicBezTo>
                  <a:cubicBezTo>
                    <a:pt x="19" y="121"/>
                    <a:pt x="21" y="129"/>
                    <a:pt x="16" y="135"/>
                  </a:cubicBezTo>
                  <a:cubicBezTo>
                    <a:pt x="12" y="98"/>
                    <a:pt x="1" y="61"/>
                    <a:pt x="2" y="23"/>
                  </a:cubicBezTo>
                  <a:cubicBezTo>
                    <a:pt x="0" y="18"/>
                    <a:pt x="0" y="13"/>
                    <a:pt x="1" y="8"/>
                  </a:cubicBezTo>
                  <a:cubicBezTo>
                    <a:pt x="3" y="0"/>
                    <a:pt x="7" y="2"/>
                    <a:pt x="11" y="7"/>
                  </a:cubicBezTo>
                  <a:cubicBezTo>
                    <a:pt x="11" y="10"/>
                    <a:pt x="12" y="12"/>
                    <a:pt x="12" y="15"/>
                  </a:cubicBezTo>
                  <a:close/>
                </a:path>
              </a:pathLst>
            </a:custGeom>
            <a:solidFill>
              <a:srgbClr val="BA7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2" name="Freeform 43"/>
            <p:cNvSpPr>
              <a:spLocks/>
            </p:cNvSpPr>
            <p:nvPr/>
          </p:nvSpPr>
          <p:spPr bwMode="auto">
            <a:xfrm>
              <a:off x="5442" y="2303"/>
              <a:ext cx="43" cy="164"/>
            </a:xfrm>
            <a:custGeom>
              <a:avLst/>
              <a:gdLst>
                <a:gd name="T0" fmla="*/ 18 w 18"/>
                <a:gd name="T1" fmla="*/ 0 h 69"/>
                <a:gd name="T2" fmla="*/ 11 w 18"/>
                <a:gd name="T3" fmla="*/ 69 h 69"/>
                <a:gd name="T4" fmla="*/ 2 w 18"/>
                <a:gd name="T5" fmla="*/ 18 h 69"/>
                <a:gd name="T6" fmla="*/ 18 w 18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9">
                  <a:moveTo>
                    <a:pt x="18" y="0"/>
                  </a:moveTo>
                  <a:cubicBezTo>
                    <a:pt x="16" y="23"/>
                    <a:pt x="16" y="46"/>
                    <a:pt x="11" y="69"/>
                  </a:cubicBezTo>
                  <a:cubicBezTo>
                    <a:pt x="14" y="51"/>
                    <a:pt x="0" y="36"/>
                    <a:pt x="2" y="18"/>
                  </a:cubicBezTo>
                  <a:cubicBezTo>
                    <a:pt x="3" y="7"/>
                    <a:pt x="5" y="0"/>
                    <a:pt x="18" y="0"/>
                  </a:cubicBezTo>
                  <a:close/>
                </a:path>
              </a:pathLst>
            </a:custGeom>
            <a:solidFill>
              <a:srgbClr val="F9F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3" name="Freeform 44"/>
            <p:cNvSpPr>
              <a:spLocks/>
            </p:cNvSpPr>
            <p:nvPr/>
          </p:nvSpPr>
          <p:spPr bwMode="auto">
            <a:xfrm>
              <a:off x="5172" y="3008"/>
              <a:ext cx="128" cy="102"/>
            </a:xfrm>
            <a:custGeom>
              <a:avLst/>
              <a:gdLst>
                <a:gd name="T0" fmla="*/ 45 w 54"/>
                <a:gd name="T1" fmla="*/ 39 h 43"/>
                <a:gd name="T2" fmla="*/ 41 w 54"/>
                <a:gd name="T3" fmla="*/ 43 h 43"/>
                <a:gd name="T4" fmla="*/ 0 w 54"/>
                <a:gd name="T5" fmla="*/ 7 h 43"/>
                <a:gd name="T6" fmla="*/ 5 w 54"/>
                <a:gd name="T7" fmla="*/ 1 h 43"/>
                <a:gd name="T8" fmla="*/ 19 w 54"/>
                <a:gd name="T9" fmla="*/ 5 h 43"/>
                <a:gd name="T10" fmla="*/ 30 w 54"/>
                <a:gd name="T11" fmla="*/ 17 h 43"/>
                <a:gd name="T12" fmla="*/ 45 w 54"/>
                <a:gd name="T1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43">
                  <a:moveTo>
                    <a:pt x="45" y="39"/>
                  </a:moveTo>
                  <a:cubicBezTo>
                    <a:pt x="43" y="40"/>
                    <a:pt x="42" y="41"/>
                    <a:pt x="41" y="43"/>
                  </a:cubicBezTo>
                  <a:cubicBezTo>
                    <a:pt x="23" y="36"/>
                    <a:pt x="9" y="24"/>
                    <a:pt x="0" y="7"/>
                  </a:cubicBezTo>
                  <a:cubicBezTo>
                    <a:pt x="1" y="4"/>
                    <a:pt x="2" y="2"/>
                    <a:pt x="5" y="1"/>
                  </a:cubicBezTo>
                  <a:cubicBezTo>
                    <a:pt x="10" y="0"/>
                    <a:pt x="15" y="1"/>
                    <a:pt x="19" y="5"/>
                  </a:cubicBezTo>
                  <a:cubicBezTo>
                    <a:pt x="23" y="8"/>
                    <a:pt x="27" y="13"/>
                    <a:pt x="30" y="17"/>
                  </a:cubicBezTo>
                  <a:cubicBezTo>
                    <a:pt x="35" y="24"/>
                    <a:pt x="54" y="22"/>
                    <a:pt x="45" y="39"/>
                  </a:cubicBezTo>
                  <a:close/>
                </a:path>
              </a:pathLst>
            </a:custGeom>
            <a:solidFill>
              <a:srgbClr val="CC7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4" name="Freeform 45"/>
            <p:cNvSpPr>
              <a:spLocks/>
            </p:cNvSpPr>
            <p:nvPr/>
          </p:nvSpPr>
          <p:spPr bwMode="auto">
            <a:xfrm>
              <a:off x="5504" y="2180"/>
              <a:ext cx="47" cy="278"/>
            </a:xfrm>
            <a:custGeom>
              <a:avLst/>
              <a:gdLst>
                <a:gd name="T0" fmla="*/ 9 w 20"/>
                <a:gd name="T1" fmla="*/ 117 h 117"/>
                <a:gd name="T2" fmla="*/ 8 w 20"/>
                <a:gd name="T3" fmla="*/ 96 h 117"/>
                <a:gd name="T4" fmla="*/ 2 w 20"/>
                <a:gd name="T5" fmla="*/ 76 h 117"/>
                <a:gd name="T6" fmla="*/ 7 w 20"/>
                <a:gd name="T7" fmla="*/ 13 h 117"/>
                <a:gd name="T8" fmla="*/ 16 w 20"/>
                <a:gd name="T9" fmla="*/ 0 h 117"/>
                <a:gd name="T10" fmla="*/ 20 w 20"/>
                <a:gd name="T11" fmla="*/ 0 h 117"/>
                <a:gd name="T12" fmla="*/ 9 w 20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17">
                  <a:moveTo>
                    <a:pt x="9" y="117"/>
                  </a:moveTo>
                  <a:cubicBezTo>
                    <a:pt x="9" y="110"/>
                    <a:pt x="8" y="103"/>
                    <a:pt x="8" y="96"/>
                  </a:cubicBezTo>
                  <a:cubicBezTo>
                    <a:pt x="2" y="91"/>
                    <a:pt x="3" y="83"/>
                    <a:pt x="2" y="76"/>
                  </a:cubicBezTo>
                  <a:cubicBezTo>
                    <a:pt x="0" y="55"/>
                    <a:pt x="8" y="34"/>
                    <a:pt x="7" y="13"/>
                  </a:cubicBezTo>
                  <a:cubicBezTo>
                    <a:pt x="7" y="8"/>
                    <a:pt x="8" y="1"/>
                    <a:pt x="16" y="0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16" y="39"/>
                    <a:pt x="15" y="78"/>
                    <a:pt x="9" y="117"/>
                  </a:cubicBezTo>
                  <a:close/>
                </a:path>
              </a:pathLst>
            </a:custGeom>
            <a:solidFill>
              <a:srgbClr val="C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5" name="Freeform 46"/>
            <p:cNvSpPr>
              <a:spLocks/>
            </p:cNvSpPr>
            <p:nvPr/>
          </p:nvSpPr>
          <p:spPr bwMode="auto">
            <a:xfrm>
              <a:off x="4044" y="2880"/>
              <a:ext cx="57" cy="158"/>
            </a:xfrm>
            <a:custGeom>
              <a:avLst/>
              <a:gdLst>
                <a:gd name="T0" fmla="*/ 0 w 24"/>
                <a:gd name="T1" fmla="*/ 6 h 67"/>
                <a:gd name="T2" fmla="*/ 1 w 24"/>
                <a:gd name="T3" fmla="*/ 4 h 67"/>
                <a:gd name="T4" fmla="*/ 4 w 24"/>
                <a:gd name="T5" fmla="*/ 3 h 67"/>
                <a:gd name="T6" fmla="*/ 17 w 24"/>
                <a:gd name="T7" fmla="*/ 49 h 67"/>
                <a:gd name="T8" fmla="*/ 17 w 24"/>
                <a:gd name="T9" fmla="*/ 17 h 67"/>
                <a:gd name="T10" fmla="*/ 21 w 24"/>
                <a:gd name="T11" fmla="*/ 66 h 67"/>
                <a:gd name="T12" fmla="*/ 12 w 24"/>
                <a:gd name="T13" fmla="*/ 67 h 67"/>
                <a:gd name="T14" fmla="*/ 0 w 24"/>
                <a:gd name="T1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67">
                  <a:moveTo>
                    <a:pt x="0" y="6"/>
                  </a:moveTo>
                  <a:cubicBezTo>
                    <a:pt x="0" y="5"/>
                    <a:pt x="1" y="5"/>
                    <a:pt x="1" y="4"/>
                  </a:cubicBezTo>
                  <a:cubicBezTo>
                    <a:pt x="2" y="2"/>
                    <a:pt x="4" y="0"/>
                    <a:pt x="4" y="3"/>
                  </a:cubicBezTo>
                  <a:cubicBezTo>
                    <a:pt x="7" y="18"/>
                    <a:pt x="8" y="34"/>
                    <a:pt x="17" y="49"/>
                  </a:cubicBezTo>
                  <a:cubicBezTo>
                    <a:pt x="17" y="38"/>
                    <a:pt x="17" y="27"/>
                    <a:pt x="17" y="17"/>
                  </a:cubicBezTo>
                  <a:cubicBezTo>
                    <a:pt x="24" y="33"/>
                    <a:pt x="23" y="49"/>
                    <a:pt x="21" y="66"/>
                  </a:cubicBezTo>
                  <a:cubicBezTo>
                    <a:pt x="18" y="61"/>
                    <a:pt x="15" y="62"/>
                    <a:pt x="12" y="67"/>
                  </a:cubicBezTo>
                  <a:cubicBezTo>
                    <a:pt x="5" y="47"/>
                    <a:pt x="2" y="27"/>
                    <a:pt x="0" y="6"/>
                  </a:cubicBezTo>
                  <a:close/>
                </a:path>
              </a:pathLst>
            </a:custGeom>
            <a:solidFill>
              <a:srgbClr val="B07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6" name="Freeform 47"/>
            <p:cNvSpPr>
              <a:spLocks/>
            </p:cNvSpPr>
            <p:nvPr/>
          </p:nvSpPr>
          <p:spPr bwMode="auto">
            <a:xfrm>
              <a:off x="5118" y="2692"/>
              <a:ext cx="92" cy="173"/>
            </a:xfrm>
            <a:custGeom>
              <a:avLst/>
              <a:gdLst>
                <a:gd name="T0" fmla="*/ 31 w 39"/>
                <a:gd name="T1" fmla="*/ 0 h 73"/>
                <a:gd name="T2" fmla="*/ 36 w 39"/>
                <a:gd name="T3" fmla="*/ 4 h 73"/>
                <a:gd name="T4" fmla="*/ 31 w 39"/>
                <a:gd name="T5" fmla="*/ 29 h 73"/>
                <a:gd name="T6" fmla="*/ 24 w 39"/>
                <a:gd name="T7" fmla="*/ 49 h 73"/>
                <a:gd name="T8" fmla="*/ 11 w 39"/>
                <a:gd name="T9" fmla="*/ 73 h 73"/>
                <a:gd name="T10" fmla="*/ 6 w 39"/>
                <a:gd name="T11" fmla="*/ 54 h 73"/>
                <a:gd name="T12" fmla="*/ 16 w 39"/>
                <a:gd name="T13" fmla="*/ 20 h 73"/>
                <a:gd name="T14" fmla="*/ 31 w 39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73">
                  <a:moveTo>
                    <a:pt x="31" y="0"/>
                  </a:moveTo>
                  <a:cubicBezTo>
                    <a:pt x="33" y="1"/>
                    <a:pt x="34" y="3"/>
                    <a:pt x="36" y="4"/>
                  </a:cubicBezTo>
                  <a:cubicBezTo>
                    <a:pt x="39" y="13"/>
                    <a:pt x="38" y="22"/>
                    <a:pt x="31" y="29"/>
                  </a:cubicBezTo>
                  <a:cubicBezTo>
                    <a:pt x="25" y="34"/>
                    <a:pt x="26" y="42"/>
                    <a:pt x="24" y="49"/>
                  </a:cubicBezTo>
                  <a:cubicBezTo>
                    <a:pt x="21" y="57"/>
                    <a:pt x="22" y="69"/>
                    <a:pt x="11" y="73"/>
                  </a:cubicBezTo>
                  <a:cubicBezTo>
                    <a:pt x="0" y="69"/>
                    <a:pt x="6" y="61"/>
                    <a:pt x="6" y="54"/>
                  </a:cubicBezTo>
                  <a:cubicBezTo>
                    <a:pt x="7" y="43"/>
                    <a:pt x="14" y="32"/>
                    <a:pt x="16" y="20"/>
                  </a:cubicBezTo>
                  <a:cubicBezTo>
                    <a:pt x="20" y="13"/>
                    <a:pt x="24" y="6"/>
                    <a:pt x="31" y="0"/>
                  </a:cubicBezTo>
                  <a:close/>
                </a:path>
              </a:pathLst>
            </a:custGeom>
            <a:solidFill>
              <a:srgbClr val="CB6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7" name="Freeform 48"/>
            <p:cNvSpPr>
              <a:spLocks/>
            </p:cNvSpPr>
            <p:nvPr/>
          </p:nvSpPr>
          <p:spPr bwMode="auto">
            <a:xfrm>
              <a:off x="5127" y="2894"/>
              <a:ext cx="64" cy="130"/>
            </a:xfrm>
            <a:custGeom>
              <a:avLst/>
              <a:gdLst>
                <a:gd name="T0" fmla="*/ 24 w 27"/>
                <a:gd name="T1" fmla="*/ 51 h 55"/>
                <a:gd name="T2" fmla="*/ 19 w 27"/>
                <a:gd name="T3" fmla="*/ 55 h 55"/>
                <a:gd name="T4" fmla="*/ 0 w 27"/>
                <a:gd name="T5" fmla="*/ 15 h 55"/>
                <a:gd name="T6" fmla="*/ 3 w 27"/>
                <a:gd name="T7" fmla="*/ 5 h 55"/>
                <a:gd name="T8" fmla="*/ 15 w 27"/>
                <a:gd name="T9" fmla="*/ 9 h 55"/>
                <a:gd name="T10" fmla="*/ 16 w 27"/>
                <a:gd name="T11" fmla="*/ 14 h 55"/>
                <a:gd name="T12" fmla="*/ 24 w 27"/>
                <a:gd name="T13" fmla="*/ 29 h 55"/>
                <a:gd name="T14" fmla="*/ 26 w 27"/>
                <a:gd name="T15" fmla="*/ 34 h 55"/>
                <a:gd name="T16" fmla="*/ 26 w 27"/>
                <a:gd name="T17" fmla="*/ 47 h 55"/>
                <a:gd name="T18" fmla="*/ 24 w 27"/>
                <a:gd name="T19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55">
                  <a:moveTo>
                    <a:pt x="24" y="51"/>
                  </a:moveTo>
                  <a:cubicBezTo>
                    <a:pt x="22" y="53"/>
                    <a:pt x="21" y="54"/>
                    <a:pt x="19" y="55"/>
                  </a:cubicBezTo>
                  <a:cubicBezTo>
                    <a:pt x="8" y="44"/>
                    <a:pt x="3" y="30"/>
                    <a:pt x="0" y="15"/>
                  </a:cubicBezTo>
                  <a:cubicBezTo>
                    <a:pt x="1" y="12"/>
                    <a:pt x="0" y="8"/>
                    <a:pt x="3" y="5"/>
                  </a:cubicBezTo>
                  <a:cubicBezTo>
                    <a:pt x="9" y="0"/>
                    <a:pt x="13" y="2"/>
                    <a:pt x="15" y="9"/>
                  </a:cubicBezTo>
                  <a:cubicBezTo>
                    <a:pt x="15" y="10"/>
                    <a:pt x="16" y="12"/>
                    <a:pt x="16" y="14"/>
                  </a:cubicBezTo>
                  <a:cubicBezTo>
                    <a:pt x="16" y="20"/>
                    <a:pt x="22" y="24"/>
                    <a:pt x="24" y="29"/>
                  </a:cubicBezTo>
                  <a:cubicBezTo>
                    <a:pt x="25" y="30"/>
                    <a:pt x="26" y="32"/>
                    <a:pt x="26" y="34"/>
                  </a:cubicBezTo>
                  <a:cubicBezTo>
                    <a:pt x="26" y="38"/>
                    <a:pt x="27" y="42"/>
                    <a:pt x="26" y="47"/>
                  </a:cubicBezTo>
                  <a:cubicBezTo>
                    <a:pt x="26" y="49"/>
                    <a:pt x="25" y="50"/>
                    <a:pt x="24" y="51"/>
                  </a:cubicBezTo>
                  <a:close/>
                </a:path>
              </a:pathLst>
            </a:custGeom>
            <a:solidFill>
              <a:srgbClr val="C6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8" name="Freeform 49"/>
            <p:cNvSpPr>
              <a:spLocks/>
            </p:cNvSpPr>
            <p:nvPr/>
          </p:nvSpPr>
          <p:spPr bwMode="auto">
            <a:xfrm>
              <a:off x="5347" y="2149"/>
              <a:ext cx="53" cy="183"/>
            </a:xfrm>
            <a:custGeom>
              <a:avLst/>
              <a:gdLst>
                <a:gd name="T0" fmla="*/ 10 w 22"/>
                <a:gd name="T1" fmla="*/ 77 h 77"/>
                <a:gd name="T2" fmla="*/ 7 w 22"/>
                <a:gd name="T3" fmla="*/ 77 h 77"/>
                <a:gd name="T4" fmla="*/ 3 w 22"/>
                <a:gd name="T5" fmla="*/ 10 h 77"/>
                <a:gd name="T6" fmla="*/ 22 w 22"/>
                <a:gd name="T7" fmla="*/ 6 h 77"/>
                <a:gd name="T8" fmla="*/ 22 w 22"/>
                <a:gd name="T9" fmla="*/ 29 h 77"/>
                <a:gd name="T10" fmla="*/ 20 w 22"/>
                <a:gd name="T11" fmla="*/ 29 h 77"/>
                <a:gd name="T12" fmla="*/ 19 w 22"/>
                <a:gd name="T13" fmla="*/ 29 h 77"/>
                <a:gd name="T14" fmla="*/ 16 w 22"/>
                <a:gd name="T15" fmla="*/ 48 h 77"/>
                <a:gd name="T16" fmla="*/ 10 w 22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77">
                  <a:moveTo>
                    <a:pt x="10" y="77"/>
                  </a:moveTo>
                  <a:cubicBezTo>
                    <a:pt x="9" y="77"/>
                    <a:pt x="8" y="77"/>
                    <a:pt x="7" y="77"/>
                  </a:cubicBezTo>
                  <a:cubicBezTo>
                    <a:pt x="7" y="55"/>
                    <a:pt x="0" y="32"/>
                    <a:pt x="3" y="10"/>
                  </a:cubicBezTo>
                  <a:cubicBezTo>
                    <a:pt x="9" y="4"/>
                    <a:pt x="14" y="0"/>
                    <a:pt x="22" y="6"/>
                  </a:cubicBezTo>
                  <a:cubicBezTo>
                    <a:pt x="22" y="13"/>
                    <a:pt x="22" y="21"/>
                    <a:pt x="22" y="29"/>
                  </a:cubicBezTo>
                  <a:cubicBezTo>
                    <a:pt x="22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1" y="34"/>
                    <a:pt x="15" y="42"/>
                    <a:pt x="16" y="48"/>
                  </a:cubicBezTo>
                  <a:cubicBezTo>
                    <a:pt x="16" y="58"/>
                    <a:pt x="19" y="69"/>
                    <a:pt x="10" y="77"/>
                  </a:cubicBezTo>
                  <a:close/>
                </a:path>
              </a:pathLst>
            </a:custGeom>
            <a:solidFill>
              <a:srgbClr val="8F8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9" name="Freeform 50"/>
            <p:cNvSpPr>
              <a:spLocks/>
            </p:cNvSpPr>
            <p:nvPr/>
          </p:nvSpPr>
          <p:spPr bwMode="auto">
            <a:xfrm>
              <a:off x="4317" y="2806"/>
              <a:ext cx="87" cy="95"/>
            </a:xfrm>
            <a:custGeom>
              <a:avLst/>
              <a:gdLst>
                <a:gd name="T0" fmla="*/ 2 w 37"/>
                <a:gd name="T1" fmla="*/ 24 h 40"/>
                <a:gd name="T2" fmla="*/ 21 w 37"/>
                <a:gd name="T3" fmla="*/ 1 h 40"/>
                <a:gd name="T4" fmla="*/ 34 w 37"/>
                <a:gd name="T5" fmla="*/ 21 h 40"/>
                <a:gd name="T6" fmla="*/ 10 w 37"/>
                <a:gd name="T7" fmla="*/ 32 h 40"/>
                <a:gd name="T8" fmla="*/ 20 w 37"/>
                <a:gd name="T9" fmla="*/ 22 h 40"/>
                <a:gd name="T10" fmla="*/ 2 w 37"/>
                <a:gd name="T1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0">
                  <a:moveTo>
                    <a:pt x="2" y="24"/>
                  </a:moveTo>
                  <a:cubicBezTo>
                    <a:pt x="0" y="9"/>
                    <a:pt x="5" y="0"/>
                    <a:pt x="21" y="1"/>
                  </a:cubicBezTo>
                  <a:cubicBezTo>
                    <a:pt x="31" y="2"/>
                    <a:pt x="37" y="10"/>
                    <a:pt x="34" y="21"/>
                  </a:cubicBezTo>
                  <a:cubicBezTo>
                    <a:pt x="31" y="33"/>
                    <a:pt x="23" y="40"/>
                    <a:pt x="10" y="32"/>
                  </a:cubicBezTo>
                  <a:cubicBezTo>
                    <a:pt x="7" y="23"/>
                    <a:pt x="18" y="26"/>
                    <a:pt x="20" y="22"/>
                  </a:cubicBezTo>
                  <a:cubicBezTo>
                    <a:pt x="13" y="16"/>
                    <a:pt x="8" y="24"/>
                    <a:pt x="2" y="24"/>
                  </a:cubicBezTo>
                  <a:close/>
                </a:path>
              </a:pathLst>
            </a:custGeom>
            <a:solidFill>
              <a:srgbClr val="919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0" name="Freeform 51"/>
            <p:cNvSpPr>
              <a:spLocks/>
            </p:cNvSpPr>
            <p:nvPr/>
          </p:nvSpPr>
          <p:spPr bwMode="auto">
            <a:xfrm>
              <a:off x="4558" y="1770"/>
              <a:ext cx="93" cy="64"/>
            </a:xfrm>
            <a:custGeom>
              <a:avLst/>
              <a:gdLst>
                <a:gd name="T0" fmla="*/ 36 w 39"/>
                <a:gd name="T1" fmla="*/ 22 h 27"/>
                <a:gd name="T2" fmla="*/ 0 w 39"/>
                <a:gd name="T3" fmla="*/ 14 h 27"/>
                <a:gd name="T4" fmla="*/ 39 w 39"/>
                <a:gd name="T5" fmla="*/ 21 h 27"/>
                <a:gd name="T6" fmla="*/ 36 w 39"/>
                <a:gd name="T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7">
                  <a:moveTo>
                    <a:pt x="36" y="22"/>
                  </a:moveTo>
                  <a:cubicBezTo>
                    <a:pt x="24" y="19"/>
                    <a:pt x="10" y="27"/>
                    <a:pt x="0" y="14"/>
                  </a:cubicBezTo>
                  <a:cubicBezTo>
                    <a:pt x="16" y="0"/>
                    <a:pt x="34" y="3"/>
                    <a:pt x="39" y="21"/>
                  </a:cubicBezTo>
                  <a:cubicBezTo>
                    <a:pt x="38" y="21"/>
                    <a:pt x="37" y="21"/>
                    <a:pt x="36" y="22"/>
                  </a:cubicBezTo>
                  <a:close/>
                </a:path>
              </a:pathLst>
            </a:custGeom>
            <a:solidFill>
              <a:srgbClr val="A7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1" name="Freeform 52"/>
            <p:cNvSpPr>
              <a:spLocks/>
            </p:cNvSpPr>
            <p:nvPr/>
          </p:nvSpPr>
          <p:spPr bwMode="auto">
            <a:xfrm>
              <a:off x="5435" y="1538"/>
              <a:ext cx="100" cy="173"/>
            </a:xfrm>
            <a:custGeom>
              <a:avLst/>
              <a:gdLst>
                <a:gd name="T0" fmla="*/ 25 w 42"/>
                <a:gd name="T1" fmla="*/ 16 h 73"/>
                <a:gd name="T2" fmla="*/ 34 w 42"/>
                <a:gd name="T3" fmla="*/ 0 h 73"/>
                <a:gd name="T4" fmla="*/ 41 w 42"/>
                <a:gd name="T5" fmla="*/ 3 h 73"/>
                <a:gd name="T6" fmla="*/ 33 w 42"/>
                <a:gd name="T7" fmla="*/ 33 h 73"/>
                <a:gd name="T8" fmla="*/ 17 w 42"/>
                <a:gd name="T9" fmla="*/ 63 h 73"/>
                <a:gd name="T10" fmla="*/ 7 w 42"/>
                <a:gd name="T11" fmla="*/ 71 h 73"/>
                <a:gd name="T12" fmla="*/ 3 w 42"/>
                <a:gd name="T13" fmla="*/ 58 h 73"/>
                <a:gd name="T14" fmla="*/ 5 w 42"/>
                <a:gd name="T15" fmla="*/ 48 h 73"/>
                <a:gd name="T16" fmla="*/ 25 w 42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73">
                  <a:moveTo>
                    <a:pt x="25" y="16"/>
                  </a:moveTo>
                  <a:cubicBezTo>
                    <a:pt x="30" y="12"/>
                    <a:pt x="33" y="7"/>
                    <a:pt x="34" y="0"/>
                  </a:cubicBezTo>
                  <a:cubicBezTo>
                    <a:pt x="36" y="1"/>
                    <a:pt x="39" y="2"/>
                    <a:pt x="41" y="3"/>
                  </a:cubicBezTo>
                  <a:cubicBezTo>
                    <a:pt x="42" y="14"/>
                    <a:pt x="35" y="23"/>
                    <a:pt x="33" y="33"/>
                  </a:cubicBezTo>
                  <a:cubicBezTo>
                    <a:pt x="28" y="43"/>
                    <a:pt x="23" y="54"/>
                    <a:pt x="17" y="63"/>
                  </a:cubicBezTo>
                  <a:cubicBezTo>
                    <a:pt x="15" y="67"/>
                    <a:pt x="12" y="73"/>
                    <a:pt x="7" y="71"/>
                  </a:cubicBezTo>
                  <a:cubicBezTo>
                    <a:pt x="0" y="69"/>
                    <a:pt x="2" y="63"/>
                    <a:pt x="3" y="58"/>
                  </a:cubicBezTo>
                  <a:cubicBezTo>
                    <a:pt x="3" y="55"/>
                    <a:pt x="4" y="51"/>
                    <a:pt x="5" y="48"/>
                  </a:cubicBezTo>
                  <a:cubicBezTo>
                    <a:pt x="10" y="36"/>
                    <a:pt x="12" y="22"/>
                    <a:pt x="25" y="16"/>
                  </a:cubicBezTo>
                  <a:close/>
                </a:path>
              </a:pathLst>
            </a:custGeom>
            <a:solidFill>
              <a:srgbClr val="F3C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2" name="Freeform 53"/>
            <p:cNvSpPr>
              <a:spLocks/>
            </p:cNvSpPr>
            <p:nvPr/>
          </p:nvSpPr>
          <p:spPr bwMode="auto">
            <a:xfrm>
              <a:off x="5504" y="1540"/>
              <a:ext cx="106" cy="85"/>
            </a:xfrm>
            <a:custGeom>
              <a:avLst/>
              <a:gdLst>
                <a:gd name="T0" fmla="*/ 0 w 45"/>
                <a:gd name="T1" fmla="*/ 30 h 36"/>
                <a:gd name="T2" fmla="*/ 12 w 45"/>
                <a:gd name="T3" fmla="*/ 2 h 36"/>
                <a:gd name="T4" fmla="*/ 45 w 45"/>
                <a:gd name="T5" fmla="*/ 14 h 36"/>
                <a:gd name="T6" fmla="*/ 45 w 45"/>
                <a:gd name="T7" fmla="*/ 27 h 36"/>
                <a:gd name="T8" fmla="*/ 42 w 45"/>
                <a:gd name="T9" fmla="*/ 28 h 36"/>
                <a:gd name="T10" fmla="*/ 33 w 45"/>
                <a:gd name="T11" fmla="*/ 20 h 36"/>
                <a:gd name="T12" fmla="*/ 13 w 45"/>
                <a:gd name="T13" fmla="*/ 34 h 36"/>
                <a:gd name="T14" fmla="*/ 2 w 45"/>
                <a:gd name="T15" fmla="*/ 31 h 36"/>
                <a:gd name="T16" fmla="*/ 0 w 45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6">
                  <a:moveTo>
                    <a:pt x="0" y="30"/>
                  </a:moveTo>
                  <a:cubicBezTo>
                    <a:pt x="1" y="19"/>
                    <a:pt x="6" y="10"/>
                    <a:pt x="12" y="2"/>
                  </a:cubicBezTo>
                  <a:cubicBezTo>
                    <a:pt x="24" y="5"/>
                    <a:pt x="38" y="0"/>
                    <a:pt x="45" y="14"/>
                  </a:cubicBezTo>
                  <a:cubicBezTo>
                    <a:pt x="45" y="18"/>
                    <a:pt x="45" y="23"/>
                    <a:pt x="45" y="27"/>
                  </a:cubicBezTo>
                  <a:cubicBezTo>
                    <a:pt x="44" y="27"/>
                    <a:pt x="43" y="27"/>
                    <a:pt x="42" y="28"/>
                  </a:cubicBezTo>
                  <a:cubicBezTo>
                    <a:pt x="38" y="26"/>
                    <a:pt x="36" y="22"/>
                    <a:pt x="33" y="20"/>
                  </a:cubicBezTo>
                  <a:cubicBezTo>
                    <a:pt x="24" y="22"/>
                    <a:pt x="24" y="36"/>
                    <a:pt x="13" y="34"/>
                  </a:cubicBezTo>
                  <a:cubicBezTo>
                    <a:pt x="10" y="26"/>
                    <a:pt x="10" y="26"/>
                    <a:pt x="2" y="31"/>
                  </a:cubicBezTo>
                  <a:cubicBezTo>
                    <a:pt x="2" y="31"/>
                    <a:pt x="1" y="30"/>
                    <a:pt x="0" y="30"/>
                  </a:cubicBezTo>
                  <a:close/>
                </a:path>
              </a:pathLst>
            </a:custGeom>
            <a:solidFill>
              <a:srgbClr val="BC9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3" name="Freeform 54"/>
            <p:cNvSpPr>
              <a:spLocks/>
            </p:cNvSpPr>
            <p:nvPr/>
          </p:nvSpPr>
          <p:spPr bwMode="auto">
            <a:xfrm>
              <a:off x="5106" y="2740"/>
              <a:ext cx="59" cy="189"/>
            </a:xfrm>
            <a:custGeom>
              <a:avLst/>
              <a:gdLst>
                <a:gd name="T0" fmla="*/ 13 w 25"/>
                <a:gd name="T1" fmla="*/ 72 h 80"/>
                <a:gd name="T2" fmla="*/ 9 w 25"/>
                <a:gd name="T3" fmla="*/ 80 h 80"/>
                <a:gd name="T4" fmla="*/ 9 w 25"/>
                <a:gd name="T5" fmla="*/ 28 h 80"/>
                <a:gd name="T6" fmla="*/ 11 w 25"/>
                <a:gd name="T7" fmla="*/ 13 h 80"/>
                <a:gd name="T8" fmla="*/ 16 w 25"/>
                <a:gd name="T9" fmla="*/ 5 h 80"/>
                <a:gd name="T10" fmla="*/ 21 w 25"/>
                <a:gd name="T11" fmla="*/ 0 h 80"/>
                <a:gd name="T12" fmla="*/ 14 w 25"/>
                <a:gd name="T13" fmla="*/ 32 h 80"/>
                <a:gd name="T14" fmla="*/ 16 w 25"/>
                <a:gd name="T15" fmla="*/ 52 h 80"/>
                <a:gd name="T16" fmla="*/ 17 w 25"/>
                <a:gd name="T17" fmla="*/ 65 h 80"/>
                <a:gd name="T18" fmla="*/ 13 w 25"/>
                <a:gd name="T1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80">
                  <a:moveTo>
                    <a:pt x="13" y="72"/>
                  </a:moveTo>
                  <a:cubicBezTo>
                    <a:pt x="12" y="74"/>
                    <a:pt x="10" y="77"/>
                    <a:pt x="9" y="80"/>
                  </a:cubicBezTo>
                  <a:cubicBezTo>
                    <a:pt x="0" y="63"/>
                    <a:pt x="8" y="45"/>
                    <a:pt x="9" y="28"/>
                  </a:cubicBezTo>
                  <a:cubicBezTo>
                    <a:pt x="10" y="23"/>
                    <a:pt x="13" y="18"/>
                    <a:pt x="11" y="13"/>
                  </a:cubicBezTo>
                  <a:cubicBezTo>
                    <a:pt x="15" y="11"/>
                    <a:pt x="16" y="9"/>
                    <a:pt x="16" y="5"/>
                  </a:cubicBezTo>
                  <a:cubicBezTo>
                    <a:pt x="18" y="4"/>
                    <a:pt x="20" y="2"/>
                    <a:pt x="21" y="0"/>
                  </a:cubicBezTo>
                  <a:cubicBezTo>
                    <a:pt x="25" y="12"/>
                    <a:pt x="15" y="21"/>
                    <a:pt x="14" y="32"/>
                  </a:cubicBezTo>
                  <a:cubicBezTo>
                    <a:pt x="14" y="39"/>
                    <a:pt x="10" y="46"/>
                    <a:pt x="16" y="52"/>
                  </a:cubicBezTo>
                  <a:cubicBezTo>
                    <a:pt x="20" y="56"/>
                    <a:pt x="19" y="60"/>
                    <a:pt x="17" y="65"/>
                  </a:cubicBezTo>
                  <a:cubicBezTo>
                    <a:pt x="16" y="67"/>
                    <a:pt x="14" y="69"/>
                    <a:pt x="13" y="72"/>
                  </a:cubicBezTo>
                  <a:close/>
                </a:path>
              </a:pathLst>
            </a:custGeom>
            <a:solidFill>
              <a:srgbClr val="B37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4" name="Freeform 55"/>
            <p:cNvSpPr>
              <a:spLocks/>
            </p:cNvSpPr>
            <p:nvPr/>
          </p:nvSpPr>
          <p:spPr bwMode="auto">
            <a:xfrm>
              <a:off x="5516" y="1632"/>
              <a:ext cx="66" cy="193"/>
            </a:xfrm>
            <a:custGeom>
              <a:avLst/>
              <a:gdLst>
                <a:gd name="T0" fmla="*/ 24 w 28"/>
                <a:gd name="T1" fmla="*/ 71 h 81"/>
                <a:gd name="T2" fmla="*/ 23 w 28"/>
                <a:gd name="T3" fmla="*/ 75 h 81"/>
                <a:gd name="T4" fmla="*/ 19 w 28"/>
                <a:gd name="T5" fmla="*/ 79 h 81"/>
                <a:gd name="T6" fmla="*/ 12 w 28"/>
                <a:gd name="T7" fmla="*/ 76 h 81"/>
                <a:gd name="T8" fmla="*/ 11 w 28"/>
                <a:gd name="T9" fmla="*/ 39 h 81"/>
                <a:gd name="T10" fmla="*/ 6 w 28"/>
                <a:gd name="T11" fmla="*/ 37 h 81"/>
                <a:gd name="T12" fmla="*/ 0 w 28"/>
                <a:gd name="T13" fmla="*/ 28 h 81"/>
                <a:gd name="T14" fmla="*/ 21 w 28"/>
                <a:gd name="T15" fmla="*/ 0 h 81"/>
                <a:gd name="T16" fmla="*/ 24 w 28"/>
                <a:gd name="T17" fmla="*/ 6 h 81"/>
                <a:gd name="T18" fmla="*/ 25 w 28"/>
                <a:gd name="T19" fmla="*/ 52 h 81"/>
                <a:gd name="T20" fmla="*/ 24 w 28"/>
                <a:gd name="T21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81">
                  <a:moveTo>
                    <a:pt x="24" y="71"/>
                  </a:moveTo>
                  <a:cubicBezTo>
                    <a:pt x="24" y="73"/>
                    <a:pt x="24" y="74"/>
                    <a:pt x="23" y="75"/>
                  </a:cubicBezTo>
                  <a:cubicBezTo>
                    <a:pt x="22" y="77"/>
                    <a:pt x="21" y="78"/>
                    <a:pt x="19" y="79"/>
                  </a:cubicBezTo>
                  <a:cubicBezTo>
                    <a:pt x="16" y="81"/>
                    <a:pt x="14" y="78"/>
                    <a:pt x="12" y="76"/>
                  </a:cubicBezTo>
                  <a:cubicBezTo>
                    <a:pt x="8" y="64"/>
                    <a:pt x="9" y="51"/>
                    <a:pt x="11" y="39"/>
                  </a:cubicBezTo>
                  <a:cubicBezTo>
                    <a:pt x="11" y="33"/>
                    <a:pt x="9" y="35"/>
                    <a:pt x="6" y="37"/>
                  </a:cubicBezTo>
                  <a:cubicBezTo>
                    <a:pt x="1" y="35"/>
                    <a:pt x="0" y="32"/>
                    <a:pt x="0" y="28"/>
                  </a:cubicBezTo>
                  <a:cubicBezTo>
                    <a:pt x="4" y="17"/>
                    <a:pt x="3" y="1"/>
                    <a:pt x="21" y="0"/>
                  </a:cubicBezTo>
                  <a:cubicBezTo>
                    <a:pt x="22" y="2"/>
                    <a:pt x="23" y="4"/>
                    <a:pt x="24" y="6"/>
                  </a:cubicBezTo>
                  <a:cubicBezTo>
                    <a:pt x="26" y="21"/>
                    <a:pt x="25" y="37"/>
                    <a:pt x="25" y="52"/>
                  </a:cubicBezTo>
                  <a:cubicBezTo>
                    <a:pt x="25" y="59"/>
                    <a:pt x="28" y="65"/>
                    <a:pt x="24" y="71"/>
                  </a:cubicBezTo>
                  <a:close/>
                </a:path>
              </a:pathLst>
            </a:custGeom>
            <a:solidFill>
              <a:srgbClr val="BA8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5" name="Freeform 56"/>
            <p:cNvSpPr>
              <a:spLocks/>
            </p:cNvSpPr>
            <p:nvPr/>
          </p:nvSpPr>
          <p:spPr bwMode="auto">
            <a:xfrm>
              <a:off x="5352" y="2100"/>
              <a:ext cx="50" cy="73"/>
            </a:xfrm>
            <a:custGeom>
              <a:avLst/>
              <a:gdLst>
                <a:gd name="T0" fmla="*/ 20 w 21"/>
                <a:gd name="T1" fmla="*/ 27 h 31"/>
                <a:gd name="T2" fmla="*/ 1 w 21"/>
                <a:gd name="T3" fmla="*/ 31 h 31"/>
                <a:gd name="T4" fmla="*/ 1 w 21"/>
                <a:gd name="T5" fmla="*/ 25 h 31"/>
                <a:gd name="T6" fmla="*/ 9 w 21"/>
                <a:gd name="T7" fmla="*/ 1 h 31"/>
                <a:gd name="T8" fmla="*/ 20 w 21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1">
                  <a:moveTo>
                    <a:pt x="20" y="27"/>
                  </a:moveTo>
                  <a:cubicBezTo>
                    <a:pt x="14" y="28"/>
                    <a:pt x="7" y="29"/>
                    <a:pt x="1" y="31"/>
                  </a:cubicBezTo>
                  <a:cubicBezTo>
                    <a:pt x="1" y="29"/>
                    <a:pt x="0" y="26"/>
                    <a:pt x="1" y="25"/>
                  </a:cubicBezTo>
                  <a:cubicBezTo>
                    <a:pt x="5" y="17"/>
                    <a:pt x="1" y="0"/>
                    <a:pt x="9" y="1"/>
                  </a:cubicBezTo>
                  <a:cubicBezTo>
                    <a:pt x="21" y="1"/>
                    <a:pt x="19" y="17"/>
                    <a:pt x="20" y="27"/>
                  </a:cubicBezTo>
                  <a:close/>
                </a:path>
              </a:pathLst>
            </a:custGeom>
            <a:solidFill>
              <a:srgbClr val="B9A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6" name="Freeform 57"/>
            <p:cNvSpPr>
              <a:spLocks/>
            </p:cNvSpPr>
            <p:nvPr/>
          </p:nvSpPr>
          <p:spPr bwMode="auto">
            <a:xfrm>
              <a:off x="3990" y="2465"/>
              <a:ext cx="37" cy="132"/>
            </a:xfrm>
            <a:custGeom>
              <a:avLst/>
              <a:gdLst>
                <a:gd name="T0" fmla="*/ 16 w 16"/>
                <a:gd name="T1" fmla="*/ 40 h 56"/>
                <a:gd name="T2" fmla="*/ 7 w 16"/>
                <a:gd name="T3" fmla="*/ 56 h 56"/>
                <a:gd name="T4" fmla="*/ 1 w 16"/>
                <a:gd name="T5" fmla="*/ 0 h 56"/>
                <a:gd name="T6" fmla="*/ 8 w 16"/>
                <a:gd name="T7" fmla="*/ 4 h 56"/>
                <a:gd name="T8" fmla="*/ 16 w 16"/>
                <a:gd name="T9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6">
                  <a:moveTo>
                    <a:pt x="16" y="40"/>
                  </a:moveTo>
                  <a:cubicBezTo>
                    <a:pt x="0" y="39"/>
                    <a:pt x="12" y="52"/>
                    <a:pt x="7" y="56"/>
                  </a:cubicBezTo>
                  <a:cubicBezTo>
                    <a:pt x="5" y="38"/>
                    <a:pt x="3" y="19"/>
                    <a:pt x="1" y="0"/>
                  </a:cubicBezTo>
                  <a:cubicBezTo>
                    <a:pt x="3" y="2"/>
                    <a:pt x="6" y="3"/>
                    <a:pt x="8" y="4"/>
                  </a:cubicBezTo>
                  <a:cubicBezTo>
                    <a:pt x="11" y="16"/>
                    <a:pt x="13" y="28"/>
                    <a:pt x="16" y="40"/>
                  </a:cubicBezTo>
                  <a:close/>
                </a:path>
              </a:pathLst>
            </a:custGeom>
            <a:solidFill>
              <a:srgbClr val="AF9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7" name="Freeform 58"/>
            <p:cNvSpPr>
              <a:spLocks/>
            </p:cNvSpPr>
            <p:nvPr/>
          </p:nvSpPr>
          <p:spPr bwMode="auto">
            <a:xfrm>
              <a:off x="5428" y="1758"/>
              <a:ext cx="133" cy="83"/>
            </a:xfrm>
            <a:custGeom>
              <a:avLst/>
              <a:gdLst>
                <a:gd name="T0" fmla="*/ 52 w 56"/>
                <a:gd name="T1" fmla="*/ 22 h 35"/>
                <a:gd name="T2" fmla="*/ 56 w 56"/>
                <a:gd name="T3" fmla="*/ 26 h 35"/>
                <a:gd name="T4" fmla="*/ 0 w 56"/>
                <a:gd name="T5" fmla="*/ 19 h 35"/>
                <a:gd name="T6" fmla="*/ 1 w 56"/>
                <a:gd name="T7" fmla="*/ 18 h 35"/>
                <a:gd name="T8" fmla="*/ 4 w 56"/>
                <a:gd name="T9" fmla="*/ 15 h 35"/>
                <a:gd name="T10" fmla="*/ 13 w 56"/>
                <a:gd name="T11" fmla="*/ 11 h 35"/>
                <a:gd name="T12" fmla="*/ 29 w 56"/>
                <a:gd name="T13" fmla="*/ 2 h 35"/>
                <a:gd name="T14" fmla="*/ 42 w 56"/>
                <a:gd name="T15" fmla="*/ 16 h 35"/>
                <a:gd name="T16" fmla="*/ 47 w 56"/>
                <a:gd name="T17" fmla="*/ 17 h 35"/>
                <a:gd name="T18" fmla="*/ 52 w 56"/>
                <a:gd name="T1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5">
                  <a:moveTo>
                    <a:pt x="52" y="22"/>
                  </a:moveTo>
                  <a:cubicBezTo>
                    <a:pt x="54" y="23"/>
                    <a:pt x="55" y="25"/>
                    <a:pt x="56" y="26"/>
                  </a:cubicBezTo>
                  <a:cubicBezTo>
                    <a:pt x="36" y="35"/>
                    <a:pt x="19" y="23"/>
                    <a:pt x="0" y="19"/>
                  </a:cubicBezTo>
                  <a:cubicBezTo>
                    <a:pt x="0" y="19"/>
                    <a:pt x="1" y="18"/>
                    <a:pt x="1" y="18"/>
                  </a:cubicBezTo>
                  <a:cubicBezTo>
                    <a:pt x="2" y="17"/>
                    <a:pt x="3" y="16"/>
                    <a:pt x="4" y="15"/>
                  </a:cubicBezTo>
                  <a:cubicBezTo>
                    <a:pt x="7" y="13"/>
                    <a:pt x="10" y="12"/>
                    <a:pt x="13" y="11"/>
                  </a:cubicBezTo>
                  <a:cubicBezTo>
                    <a:pt x="19" y="9"/>
                    <a:pt x="21" y="0"/>
                    <a:pt x="29" y="2"/>
                  </a:cubicBezTo>
                  <a:cubicBezTo>
                    <a:pt x="34" y="6"/>
                    <a:pt x="31" y="18"/>
                    <a:pt x="42" y="16"/>
                  </a:cubicBezTo>
                  <a:cubicBezTo>
                    <a:pt x="44" y="16"/>
                    <a:pt x="45" y="16"/>
                    <a:pt x="47" y="17"/>
                  </a:cubicBezTo>
                  <a:cubicBezTo>
                    <a:pt x="50" y="18"/>
                    <a:pt x="51" y="20"/>
                    <a:pt x="52" y="22"/>
                  </a:cubicBezTo>
                  <a:close/>
                </a:path>
              </a:pathLst>
            </a:custGeom>
            <a:solidFill>
              <a:srgbClr val="BF9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8" name="Freeform 59"/>
            <p:cNvSpPr>
              <a:spLocks/>
            </p:cNvSpPr>
            <p:nvPr/>
          </p:nvSpPr>
          <p:spPr bwMode="auto">
            <a:xfrm>
              <a:off x="3731" y="1687"/>
              <a:ext cx="145" cy="81"/>
            </a:xfrm>
            <a:custGeom>
              <a:avLst/>
              <a:gdLst>
                <a:gd name="T0" fmla="*/ 60 w 61"/>
                <a:gd name="T1" fmla="*/ 12 h 34"/>
                <a:gd name="T2" fmla="*/ 44 w 61"/>
                <a:gd name="T3" fmla="*/ 20 h 34"/>
                <a:gd name="T4" fmla="*/ 10 w 61"/>
                <a:gd name="T5" fmla="*/ 29 h 34"/>
                <a:gd name="T6" fmla="*/ 1 w 61"/>
                <a:gd name="T7" fmla="*/ 21 h 34"/>
                <a:gd name="T8" fmla="*/ 13 w 61"/>
                <a:gd name="T9" fmla="*/ 17 h 34"/>
                <a:gd name="T10" fmla="*/ 58 w 61"/>
                <a:gd name="T11" fmla="*/ 0 h 34"/>
                <a:gd name="T12" fmla="*/ 60 w 61"/>
                <a:gd name="T13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4">
                  <a:moveTo>
                    <a:pt x="60" y="12"/>
                  </a:moveTo>
                  <a:cubicBezTo>
                    <a:pt x="54" y="13"/>
                    <a:pt x="46" y="10"/>
                    <a:pt x="44" y="20"/>
                  </a:cubicBezTo>
                  <a:cubicBezTo>
                    <a:pt x="36" y="34"/>
                    <a:pt x="23" y="30"/>
                    <a:pt x="10" y="29"/>
                  </a:cubicBezTo>
                  <a:cubicBezTo>
                    <a:pt x="6" y="29"/>
                    <a:pt x="0" y="27"/>
                    <a:pt x="1" y="21"/>
                  </a:cubicBezTo>
                  <a:cubicBezTo>
                    <a:pt x="2" y="16"/>
                    <a:pt x="8" y="16"/>
                    <a:pt x="13" y="17"/>
                  </a:cubicBezTo>
                  <a:cubicBezTo>
                    <a:pt x="29" y="14"/>
                    <a:pt x="46" y="13"/>
                    <a:pt x="58" y="0"/>
                  </a:cubicBezTo>
                  <a:cubicBezTo>
                    <a:pt x="61" y="4"/>
                    <a:pt x="61" y="8"/>
                    <a:pt x="60" y="12"/>
                  </a:cubicBezTo>
                  <a:close/>
                </a:path>
              </a:pathLst>
            </a:custGeom>
            <a:solidFill>
              <a:srgbClr val="E49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9" name="Freeform 60"/>
            <p:cNvSpPr>
              <a:spLocks/>
            </p:cNvSpPr>
            <p:nvPr/>
          </p:nvSpPr>
          <p:spPr bwMode="auto">
            <a:xfrm>
              <a:off x="5035" y="1595"/>
              <a:ext cx="64" cy="75"/>
            </a:xfrm>
            <a:custGeom>
              <a:avLst/>
              <a:gdLst>
                <a:gd name="T0" fmla="*/ 9 w 27"/>
                <a:gd name="T1" fmla="*/ 28 h 32"/>
                <a:gd name="T2" fmla="*/ 8 w 27"/>
                <a:gd name="T3" fmla="*/ 9 h 32"/>
                <a:gd name="T4" fmla="*/ 26 w 27"/>
                <a:gd name="T5" fmla="*/ 7 h 32"/>
                <a:gd name="T6" fmla="*/ 9 w 27"/>
                <a:gd name="T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2">
                  <a:moveTo>
                    <a:pt x="9" y="28"/>
                  </a:moveTo>
                  <a:cubicBezTo>
                    <a:pt x="0" y="22"/>
                    <a:pt x="3" y="15"/>
                    <a:pt x="8" y="9"/>
                  </a:cubicBezTo>
                  <a:cubicBezTo>
                    <a:pt x="13" y="2"/>
                    <a:pt x="20" y="0"/>
                    <a:pt x="26" y="7"/>
                  </a:cubicBezTo>
                  <a:cubicBezTo>
                    <a:pt x="27" y="20"/>
                    <a:pt x="27" y="32"/>
                    <a:pt x="9" y="28"/>
                  </a:cubicBezTo>
                  <a:close/>
                </a:path>
              </a:pathLst>
            </a:custGeom>
            <a:solidFill>
              <a:srgbClr val="D1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0" name="Freeform 61"/>
            <p:cNvSpPr>
              <a:spLocks/>
            </p:cNvSpPr>
            <p:nvPr/>
          </p:nvSpPr>
          <p:spPr bwMode="auto">
            <a:xfrm>
              <a:off x="4750" y="3084"/>
              <a:ext cx="195" cy="37"/>
            </a:xfrm>
            <a:custGeom>
              <a:avLst/>
              <a:gdLst>
                <a:gd name="T0" fmla="*/ 11 w 82"/>
                <a:gd name="T1" fmla="*/ 16 h 16"/>
                <a:gd name="T2" fmla="*/ 0 w 82"/>
                <a:gd name="T3" fmla="*/ 14 h 16"/>
                <a:gd name="T4" fmla="*/ 82 w 82"/>
                <a:gd name="T5" fmla="*/ 11 h 16"/>
                <a:gd name="T6" fmla="*/ 11 w 82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">
                  <a:moveTo>
                    <a:pt x="11" y="16"/>
                  </a:moveTo>
                  <a:cubicBezTo>
                    <a:pt x="7" y="15"/>
                    <a:pt x="4" y="15"/>
                    <a:pt x="0" y="14"/>
                  </a:cubicBezTo>
                  <a:cubicBezTo>
                    <a:pt x="27" y="14"/>
                    <a:pt x="54" y="0"/>
                    <a:pt x="82" y="11"/>
                  </a:cubicBezTo>
                  <a:cubicBezTo>
                    <a:pt x="59" y="12"/>
                    <a:pt x="35" y="14"/>
                    <a:pt x="11" y="16"/>
                  </a:cubicBezTo>
                  <a:close/>
                </a:path>
              </a:pathLst>
            </a:custGeom>
            <a:solidFill>
              <a:srgbClr val="8E8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1" name="Freeform 62"/>
            <p:cNvSpPr>
              <a:spLocks/>
            </p:cNvSpPr>
            <p:nvPr/>
          </p:nvSpPr>
          <p:spPr bwMode="auto">
            <a:xfrm>
              <a:off x="5210" y="2095"/>
              <a:ext cx="99" cy="71"/>
            </a:xfrm>
            <a:custGeom>
              <a:avLst/>
              <a:gdLst>
                <a:gd name="T0" fmla="*/ 12 w 42"/>
                <a:gd name="T1" fmla="*/ 0 h 30"/>
                <a:gd name="T2" fmla="*/ 34 w 42"/>
                <a:gd name="T3" fmla="*/ 4 h 30"/>
                <a:gd name="T4" fmla="*/ 20 w 42"/>
                <a:gd name="T5" fmla="*/ 28 h 30"/>
                <a:gd name="T6" fmla="*/ 17 w 42"/>
                <a:gd name="T7" fmla="*/ 28 h 30"/>
                <a:gd name="T8" fmla="*/ 12 w 4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12" y="0"/>
                  </a:moveTo>
                  <a:cubicBezTo>
                    <a:pt x="17" y="15"/>
                    <a:pt x="27" y="0"/>
                    <a:pt x="34" y="4"/>
                  </a:cubicBezTo>
                  <a:cubicBezTo>
                    <a:pt x="42" y="20"/>
                    <a:pt x="21" y="18"/>
                    <a:pt x="20" y="28"/>
                  </a:cubicBezTo>
                  <a:cubicBezTo>
                    <a:pt x="19" y="30"/>
                    <a:pt x="18" y="30"/>
                    <a:pt x="17" y="28"/>
                  </a:cubicBezTo>
                  <a:cubicBezTo>
                    <a:pt x="19" y="18"/>
                    <a:pt x="0" y="11"/>
                    <a:pt x="12" y="0"/>
                  </a:cubicBezTo>
                  <a:close/>
                </a:path>
              </a:pathLst>
            </a:custGeom>
            <a:solidFill>
              <a:srgbClr val="BE9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2" name="Freeform 63"/>
            <p:cNvSpPr>
              <a:spLocks/>
            </p:cNvSpPr>
            <p:nvPr/>
          </p:nvSpPr>
          <p:spPr bwMode="auto">
            <a:xfrm>
              <a:off x="4321" y="2830"/>
              <a:ext cx="67" cy="52"/>
            </a:xfrm>
            <a:custGeom>
              <a:avLst/>
              <a:gdLst>
                <a:gd name="T0" fmla="*/ 0 w 28"/>
                <a:gd name="T1" fmla="*/ 14 h 22"/>
                <a:gd name="T2" fmla="*/ 22 w 28"/>
                <a:gd name="T3" fmla="*/ 1 h 22"/>
                <a:gd name="T4" fmla="*/ 26 w 28"/>
                <a:gd name="T5" fmla="*/ 5 h 22"/>
                <a:gd name="T6" fmla="*/ 24 w 28"/>
                <a:gd name="T7" fmla="*/ 15 h 22"/>
                <a:gd name="T8" fmla="*/ 8 w 28"/>
                <a:gd name="T9" fmla="*/ 22 h 22"/>
                <a:gd name="T10" fmla="*/ 0 w 28"/>
                <a:gd name="T1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">
                  <a:moveTo>
                    <a:pt x="0" y="14"/>
                  </a:moveTo>
                  <a:cubicBezTo>
                    <a:pt x="2" y="0"/>
                    <a:pt x="15" y="5"/>
                    <a:pt x="22" y="1"/>
                  </a:cubicBezTo>
                  <a:cubicBezTo>
                    <a:pt x="23" y="1"/>
                    <a:pt x="26" y="3"/>
                    <a:pt x="26" y="5"/>
                  </a:cubicBezTo>
                  <a:cubicBezTo>
                    <a:pt x="28" y="9"/>
                    <a:pt x="27" y="12"/>
                    <a:pt x="24" y="15"/>
                  </a:cubicBezTo>
                  <a:cubicBezTo>
                    <a:pt x="19" y="20"/>
                    <a:pt x="11" y="16"/>
                    <a:pt x="8" y="22"/>
                  </a:cubicBezTo>
                  <a:cubicBezTo>
                    <a:pt x="4" y="21"/>
                    <a:pt x="1" y="18"/>
                    <a:pt x="0" y="14"/>
                  </a:cubicBezTo>
                  <a:close/>
                </a:path>
              </a:pathLst>
            </a:custGeom>
            <a:solidFill>
              <a:srgbClr val="9EA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3" name="Freeform 64"/>
            <p:cNvSpPr>
              <a:spLocks/>
            </p:cNvSpPr>
            <p:nvPr/>
          </p:nvSpPr>
          <p:spPr bwMode="auto">
            <a:xfrm>
              <a:off x="3634" y="1519"/>
              <a:ext cx="157" cy="64"/>
            </a:xfrm>
            <a:custGeom>
              <a:avLst/>
              <a:gdLst>
                <a:gd name="T0" fmla="*/ 66 w 66"/>
                <a:gd name="T1" fmla="*/ 7 h 27"/>
                <a:gd name="T2" fmla="*/ 62 w 66"/>
                <a:gd name="T3" fmla="*/ 12 h 27"/>
                <a:gd name="T4" fmla="*/ 30 w 66"/>
                <a:gd name="T5" fmla="*/ 16 h 27"/>
                <a:gd name="T6" fmla="*/ 30 w 66"/>
                <a:gd name="T7" fmla="*/ 19 h 27"/>
                <a:gd name="T8" fmla="*/ 1 w 66"/>
                <a:gd name="T9" fmla="*/ 14 h 27"/>
                <a:gd name="T10" fmla="*/ 2 w 66"/>
                <a:gd name="T11" fmla="*/ 8 h 27"/>
                <a:gd name="T12" fmla="*/ 15 w 66"/>
                <a:gd name="T13" fmla="*/ 4 h 27"/>
                <a:gd name="T14" fmla="*/ 20 w 66"/>
                <a:gd name="T15" fmla="*/ 1 h 27"/>
                <a:gd name="T16" fmla="*/ 61 w 66"/>
                <a:gd name="T17" fmla="*/ 4 h 27"/>
                <a:gd name="T18" fmla="*/ 66 w 66"/>
                <a:gd name="T1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27">
                  <a:moveTo>
                    <a:pt x="66" y="7"/>
                  </a:moveTo>
                  <a:cubicBezTo>
                    <a:pt x="65" y="9"/>
                    <a:pt x="63" y="10"/>
                    <a:pt x="62" y="12"/>
                  </a:cubicBezTo>
                  <a:cubicBezTo>
                    <a:pt x="52" y="18"/>
                    <a:pt x="40" y="13"/>
                    <a:pt x="30" y="16"/>
                  </a:cubicBezTo>
                  <a:cubicBezTo>
                    <a:pt x="30" y="17"/>
                    <a:pt x="30" y="18"/>
                    <a:pt x="30" y="19"/>
                  </a:cubicBezTo>
                  <a:cubicBezTo>
                    <a:pt x="19" y="27"/>
                    <a:pt x="10" y="22"/>
                    <a:pt x="1" y="14"/>
                  </a:cubicBezTo>
                  <a:cubicBezTo>
                    <a:pt x="0" y="11"/>
                    <a:pt x="1" y="9"/>
                    <a:pt x="2" y="8"/>
                  </a:cubicBezTo>
                  <a:cubicBezTo>
                    <a:pt x="6" y="7"/>
                    <a:pt x="12" y="9"/>
                    <a:pt x="15" y="4"/>
                  </a:cubicBezTo>
                  <a:cubicBezTo>
                    <a:pt x="16" y="2"/>
                    <a:pt x="18" y="2"/>
                    <a:pt x="20" y="1"/>
                  </a:cubicBezTo>
                  <a:cubicBezTo>
                    <a:pt x="34" y="3"/>
                    <a:pt x="47" y="0"/>
                    <a:pt x="61" y="4"/>
                  </a:cubicBezTo>
                  <a:cubicBezTo>
                    <a:pt x="63" y="5"/>
                    <a:pt x="65" y="6"/>
                    <a:pt x="66" y="7"/>
                  </a:cubicBezTo>
                  <a:close/>
                </a:path>
              </a:pathLst>
            </a:custGeom>
            <a:solidFill>
              <a:srgbClr val="B5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4" name="Freeform 65"/>
            <p:cNvSpPr>
              <a:spLocks/>
            </p:cNvSpPr>
            <p:nvPr/>
          </p:nvSpPr>
          <p:spPr bwMode="auto">
            <a:xfrm>
              <a:off x="5210" y="2161"/>
              <a:ext cx="47" cy="173"/>
            </a:xfrm>
            <a:custGeom>
              <a:avLst/>
              <a:gdLst>
                <a:gd name="T0" fmla="*/ 17 w 20"/>
                <a:gd name="T1" fmla="*/ 0 h 73"/>
                <a:gd name="T2" fmla="*/ 20 w 20"/>
                <a:gd name="T3" fmla="*/ 0 h 73"/>
                <a:gd name="T4" fmla="*/ 1 w 20"/>
                <a:gd name="T5" fmla="*/ 73 h 73"/>
                <a:gd name="T6" fmla="*/ 0 w 20"/>
                <a:gd name="T7" fmla="*/ 72 h 73"/>
                <a:gd name="T8" fmla="*/ 17 w 20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3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13" y="24"/>
                    <a:pt x="11" y="50"/>
                    <a:pt x="1" y="73"/>
                  </a:cubicBezTo>
                  <a:cubicBezTo>
                    <a:pt x="1" y="73"/>
                    <a:pt x="0" y="72"/>
                    <a:pt x="0" y="72"/>
                  </a:cubicBezTo>
                  <a:cubicBezTo>
                    <a:pt x="2" y="47"/>
                    <a:pt x="8" y="23"/>
                    <a:pt x="17" y="0"/>
                  </a:cubicBezTo>
                  <a:close/>
                </a:path>
              </a:pathLst>
            </a:custGeom>
            <a:solidFill>
              <a:srgbClr val="C0B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5" name="Freeform 66"/>
            <p:cNvSpPr>
              <a:spLocks/>
            </p:cNvSpPr>
            <p:nvPr/>
          </p:nvSpPr>
          <p:spPr bwMode="auto">
            <a:xfrm>
              <a:off x="5520" y="1998"/>
              <a:ext cx="52" cy="109"/>
            </a:xfrm>
            <a:custGeom>
              <a:avLst/>
              <a:gdLst>
                <a:gd name="T0" fmla="*/ 14 w 22"/>
                <a:gd name="T1" fmla="*/ 46 h 46"/>
                <a:gd name="T2" fmla="*/ 1 w 22"/>
                <a:gd name="T3" fmla="*/ 13 h 46"/>
                <a:gd name="T4" fmla="*/ 7 w 22"/>
                <a:gd name="T5" fmla="*/ 0 h 46"/>
                <a:gd name="T6" fmla="*/ 14 w 22"/>
                <a:gd name="T7" fmla="*/ 12 h 46"/>
                <a:gd name="T8" fmla="*/ 14 w 22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4" y="46"/>
                  </a:moveTo>
                  <a:cubicBezTo>
                    <a:pt x="16" y="32"/>
                    <a:pt x="6" y="24"/>
                    <a:pt x="1" y="13"/>
                  </a:cubicBezTo>
                  <a:cubicBezTo>
                    <a:pt x="1" y="8"/>
                    <a:pt x="0" y="1"/>
                    <a:pt x="7" y="0"/>
                  </a:cubicBezTo>
                  <a:cubicBezTo>
                    <a:pt x="14" y="0"/>
                    <a:pt x="13" y="7"/>
                    <a:pt x="14" y="12"/>
                  </a:cubicBezTo>
                  <a:cubicBezTo>
                    <a:pt x="14" y="23"/>
                    <a:pt x="22" y="34"/>
                    <a:pt x="14" y="46"/>
                  </a:cubicBezTo>
                  <a:close/>
                </a:path>
              </a:pathLst>
            </a:custGeom>
            <a:solidFill>
              <a:srgbClr val="B9A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6" name="Freeform 67"/>
            <p:cNvSpPr>
              <a:spLocks/>
            </p:cNvSpPr>
            <p:nvPr/>
          </p:nvSpPr>
          <p:spPr bwMode="auto">
            <a:xfrm>
              <a:off x="3627" y="2040"/>
              <a:ext cx="182" cy="38"/>
            </a:xfrm>
            <a:custGeom>
              <a:avLst/>
              <a:gdLst>
                <a:gd name="T0" fmla="*/ 77 w 77"/>
                <a:gd name="T1" fmla="*/ 12 h 16"/>
                <a:gd name="T2" fmla="*/ 77 w 77"/>
                <a:gd name="T3" fmla="*/ 15 h 16"/>
                <a:gd name="T4" fmla="*/ 13 w 77"/>
                <a:gd name="T5" fmla="*/ 16 h 16"/>
                <a:gd name="T6" fmla="*/ 0 w 77"/>
                <a:gd name="T7" fmla="*/ 3 h 16"/>
                <a:gd name="T8" fmla="*/ 5 w 77"/>
                <a:gd name="T9" fmla="*/ 0 h 16"/>
                <a:gd name="T10" fmla="*/ 5 w 77"/>
                <a:gd name="T11" fmla="*/ 4 h 16"/>
                <a:gd name="T12" fmla="*/ 52 w 77"/>
                <a:gd name="T13" fmla="*/ 7 h 16"/>
                <a:gd name="T14" fmla="*/ 77 w 77"/>
                <a:gd name="T1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6">
                  <a:moveTo>
                    <a:pt x="77" y="12"/>
                  </a:moveTo>
                  <a:cubicBezTo>
                    <a:pt x="77" y="13"/>
                    <a:pt x="77" y="14"/>
                    <a:pt x="77" y="15"/>
                  </a:cubicBezTo>
                  <a:cubicBezTo>
                    <a:pt x="56" y="15"/>
                    <a:pt x="35" y="15"/>
                    <a:pt x="13" y="16"/>
                  </a:cubicBezTo>
                  <a:cubicBezTo>
                    <a:pt x="4" y="16"/>
                    <a:pt x="0" y="1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20" y="11"/>
                    <a:pt x="37" y="6"/>
                    <a:pt x="52" y="7"/>
                  </a:cubicBezTo>
                  <a:cubicBezTo>
                    <a:pt x="60" y="8"/>
                    <a:pt x="69" y="5"/>
                    <a:pt x="77" y="12"/>
                  </a:cubicBezTo>
                  <a:close/>
                </a:path>
              </a:pathLst>
            </a:custGeom>
            <a:solidFill>
              <a:srgbClr val="B39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7" name="Freeform 68"/>
            <p:cNvSpPr>
              <a:spLocks/>
            </p:cNvSpPr>
            <p:nvPr/>
          </p:nvSpPr>
          <p:spPr bwMode="auto">
            <a:xfrm>
              <a:off x="3809" y="2778"/>
              <a:ext cx="136" cy="76"/>
            </a:xfrm>
            <a:custGeom>
              <a:avLst/>
              <a:gdLst>
                <a:gd name="T0" fmla="*/ 28 w 57"/>
                <a:gd name="T1" fmla="*/ 8 h 32"/>
                <a:gd name="T2" fmla="*/ 57 w 57"/>
                <a:gd name="T3" fmla="*/ 31 h 32"/>
                <a:gd name="T4" fmla="*/ 56 w 57"/>
                <a:gd name="T5" fmla="*/ 32 h 32"/>
                <a:gd name="T6" fmla="*/ 4 w 57"/>
                <a:gd name="T7" fmla="*/ 14 h 32"/>
                <a:gd name="T8" fmla="*/ 4 w 57"/>
                <a:gd name="T9" fmla="*/ 0 h 32"/>
                <a:gd name="T10" fmla="*/ 28 w 57"/>
                <a:gd name="T1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2">
                  <a:moveTo>
                    <a:pt x="28" y="8"/>
                  </a:moveTo>
                  <a:cubicBezTo>
                    <a:pt x="41" y="11"/>
                    <a:pt x="52" y="18"/>
                    <a:pt x="57" y="31"/>
                  </a:cubicBezTo>
                  <a:cubicBezTo>
                    <a:pt x="57" y="31"/>
                    <a:pt x="56" y="32"/>
                    <a:pt x="56" y="32"/>
                  </a:cubicBezTo>
                  <a:cubicBezTo>
                    <a:pt x="38" y="26"/>
                    <a:pt x="22" y="17"/>
                    <a:pt x="4" y="14"/>
                  </a:cubicBezTo>
                  <a:cubicBezTo>
                    <a:pt x="1" y="9"/>
                    <a:pt x="0" y="5"/>
                    <a:pt x="4" y="0"/>
                  </a:cubicBezTo>
                  <a:cubicBezTo>
                    <a:pt x="11" y="4"/>
                    <a:pt x="18" y="10"/>
                    <a:pt x="28" y="8"/>
                  </a:cubicBezTo>
                  <a:close/>
                </a:path>
              </a:pathLst>
            </a:custGeom>
            <a:solidFill>
              <a:srgbClr val="BF9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8" name="Freeform 69"/>
            <p:cNvSpPr>
              <a:spLocks/>
            </p:cNvSpPr>
            <p:nvPr/>
          </p:nvSpPr>
          <p:spPr bwMode="auto">
            <a:xfrm>
              <a:off x="3608" y="2586"/>
              <a:ext cx="36" cy="123"/>
            </a:xfrm>
            <a:custGeom>
              <a:avLst/>
              <a:gdLst>
                <a:gd name="T0" fmla="*/ 0 w 15"/>
                <a:gd name="T1" fmla="*/ 10 h 52"/>
                <a:gd name="T2" fmla="*/ 9 w 15"/>
                <a:gd name="T3" fmla="*/ 0 h 52"/>
                <a:gd name="T4" fmla="*/ 8 w 15"/>
                <a:gd name="T5" fmla="*/ 6 h 52"/>
                <a:gd name="T6" fmla="*/ 2 w 15"/>
                <a:gd name="T7" fmla="*/ 52 h 52"/>
                <a:gd name="T8" fmla="*/ 0 w 15"/>
                <a:gd name="T9" fmla="*/ 25 h 52"/>
                <a:gd name="T10" fmla="*/ 0 w 15"/>
                <a:gd name="T11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0" y="10"/>
                  </a:moveTo>
                  <a:cubicBezTo>
                    <a:pt x="3" y="7"/>
                    <a:pt x="6" y="3"/>
                    <a:pt x="9" y="0"/>
                  </a:cubicBezTo>
                  <a:cubicBezTo>
                    <a:pt x="9" y="2"/>
                    <a:pt x="8" y="5"/>
                    <a:pt x="8" y="6"/>
                  </a:cubicBezTo>
                  <a:cubicBezTo>
                    <a:pt x="15" y="22"/>
                    <a:pt x="2" y="36"/>
                    <a:pt x="2" y="52"/>
                  </a:cubicBezTo>
                  <a:cubicBezTo>
                    <a:pt x="2" y="43"/>
                    <a:pt x="1" y="34"/>
                    <a:pt x="0" y="25"/>
                  </a:cubicBezTo>
                  <a:cubicBezTo>
                    <a:pt x="0" y="20"/>
                    <a:pt x="0" y="15"/>
                    <a:pt x="0" y="10"/>
                  </a:cubicBezTo>
                  <a:close/>
                </a:path>
              </a:pathLst>
            </a:custGeom>
            <a:solidFill>
              <a:srgbClr val="7E8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9" name="Freeform 70"/>
            <p:cNvSpPr>
              <a:spLocks/>
            </p:cNvSpPr>
            <p:nvPr/>
          </p:nvSpPr>
          <p:spPr bwMode="auto">
            <a:xfrm>
              <a:off x="3582" y="1886"/>
              <a:ext cx="154" cy="64"/>
            </a:xfrm>
            <a:custGeom>
              <a:avLst/>
              <a:gdLst>
                <a:gd name="T0" fmla="*/ 44 w 65"/>
                <a:gd name="T1" fmla="*/ 20 h 27"/>
                <a:gd name="T2" fmla="*/ 0 w 65"/>
                <a:gd name="T3" fmla="*/ 4 h 27"/>
                <a:gd name="T4" fmla="*/ 0 w 65"/>
                <a:gd name="T5" fmla="*/ 0 h 27"/>
                <a:gd name="T6" fmla="*/ 65 w 65"/>
                <a:gd name="T7" fmla="*/ 21 h 27"/>
                <a:gd name="T8" fmla="*/ 44 w 65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7">
                  <a:moveTo>
                    <a:pt x="44" y="20"/>
                  </a:moveTo>
                  <a:cubicBezTo>
                    <a:pt x="31" y="11"/>
                    <a:pt x="14" y="11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22" y="7"/>
                    <a:pt x="44" y="10"/>
                    <a:pt x="65" y="21"/>
                  </a:cubicBezTo>
                  <a:cubicBezTo>
                    <a:pt x="58" y="27"/>
                    <a:pt x="51" y="26"/>
                    <a:pt x="44" y="20"/>
                  </a:cubicBezTo>
                  <a:close/>
                </a:path>
              </a:pathLst>
            </a:custGeom>
            <a:solidFill>
              <a:srgbClr val="E69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0" name="Freeform 71"/>
            <p:cNvSpPr>
              <a:spLocks/>
            </p:cNvSpPr>
            <p:nvPr/>
          </p:nvSpPr>
          <p:spPr bwMode="auto">
            <a:xfrm>
              <a:off x="4042" y="2657"/>
              <a:ext cx="31" cy="149"/>
            </a:xfrm>
            <a:custGeom>
              <a:avLst/>
              <a:gdLst>
                <a:gd name="T0" fmla="*/ 13 w 13"/>
                <a:gd name="T1" fmla="*/ 63 h 63"/>
                <a:gd name="T2" fmla="*/ 4 w 13"/>
                <a:gd name="T3" fmla="*/ 0 h 63"/>
                <a:gd name="T4" fmla="*/ 13 w 13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3">
                  <a:moveTo>
                    <a:pt x="13" y="63"/>
                  </a:moveTo>
                  <a:cubicBezTo>
                    <a:pt x="0" y="43"/>
                    <a:pt x="0" y="22"/>
                    <a:pt x="4" y="0"/>
                  </a:cubicBezTo>
                  <a:cubicBezTo>
                    <a:pt x="7" y="21"/>
                    <a:pt x="10" y="42"/>
                    <a:pt x="13" y="63"/>
                  </a:cubicBezTo>
                  <a:close/>
                </a:path>
              </a:pathLst>
            </a:custGeom>
            <a:solidFill>
              <a:srgbClr val="BC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1" name="Freeform 72"/>
            <p:cNvSpPr>
              <a:spLocks/>
            </p:cNvSpPr>
            <p:nvPr/>
          </p:nvSpPr>
          <p:spPr bwMode="auto">
            <a:xfrm>
              <a:off x="4821" y="1587"/>
              <a:ext cx="7" cy="159"/>
            </a:xfrm>
            <a:custGeom>
              <a:avLst/>
              <a:gdLst>
                <a:gd name="T0" fmla="*/ 0 w 3"/>
                <a:gd name="T1" fmla="*/ 67 h 67"/>
                <a:gd name="T2" fmla="*/ 0 w 3"/>
                <a:gd name="T3" fmla="*/ 0 h 67"/>
                <a:gd name="T4" fmla="*/ 3 w 3"/>
                <a:gd name="T5" fmla="*/ 0 h 67"/>
                <a:gd name="T6" fmla="*/ 3 w 3"/>
                <a:gd name="T7" fmla="*/ 67 h 67"/>
                <a:gd name="T8" fmla="*/ 0 w 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7">
                  <a:moveTo>
                    <a:pt x="0" y="67"/>
                  </a:moveTo>
                  <a:cubicBezTo>
                    <a:pt x="0" y="45"/>
                    <a:pt x="0" y="22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22"/>
                    <a:pt x="3" y="44"/>
                    <a:pt x="3" y="67"/>
                  </a:cubicBezTo>
                  <a:cubicBezTo>
                    <a:pt x="2" y="67"/>
                    <a:pt x="1" y="67"/>
                    <a:pt x="0" y="67"/>
                  </a:cubicBezTo>
                  <a:close/>
                </a:path>
              </a:pathLst>
            </a:custGeom>
            <a:solidFill>
              <a:srgbClr val="B7A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2" name="Freeform 73"/>
            <p:cNvSpPr>
              <a:spLocks/>
            </p:cNvSpPr>
            <p:nvPr/>
          </p:nvSpPr>
          <p:spPr bwMode="auto">
            <a:xfrm>
              <a:off x="3665" y="1497"/>
              <a:ext cx="135" cy="38"/>
            </a:xfrm>
            <a:custGeom>
              <a:avLst/>
              <a:gdLst>
                <a:gd name="T0" fmla="*/ 53 w 57"/>
                <a:gd name="T1" fmla="*/ 16 h 16"/>
                <a:gd name="T2" fmla="*/ 49 w 57"/>
                <a:gd name="T3" fmla="*/ 16 h 16"/>
                <a:gd name="T4" fmla="*/ 5 w 57"/>
                <a:gd name="T5" fmla="*/ 13 h 16"/>
                <a:gd name="T6" fmla="*/ 2 w 57"/>
                <a:gd name="T7" fmla="*/ 13 h 16"/>
                <a:gd name="T8" fmla="*/ 8 w 57"/>
                <a:gd name="T9" fmla="*/ 1 h 16"/>
                <a:gd name="T10" fmla="*/ 46 w 57"/>
                <a:gd name="T11" fmla="*/ 1 h 16"/>
                <a:gd name="T12" fmla="*/ 53 w 57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6">
                  <a:moveTo>
                    <a:pt x="53" y="16"/>
                  </a:moveTo>
                  <a:cubicBezTo>
                    <a:pt x="52" y="16"/>
                    <a:pt x="50" y="16"/>
                    <a:pt x="49" y="16"/>
                  </a:cubicBezTo>
                  <a:cubicBezTo>
                    <a:pt x="35" y="6"/>
                    <a:pt x="20" y="11"/>
                    <a:pt x="5" y="13"/>
                  </a:cubicBezTo>
                  <a:cubicBezTo>
                    <a:pt x="4" y="13"/>
                    <a:pt x="3" y="13"/>
                    <a:pt x="2" y="13"/>
                  </a:cubicBezTo>
                  <a:cubicBezTo>
                    <a:pt x="1" y="7"/>
                    <a:pt x="0" y="1"/>
                    <a:pt x="8" y="1"/>
                  </a:cubicBezTo>
                  <a:cubicBezTo>
                    <a:pt x="20" y="0"/>
                    <a:pt x="33" y="0"/>
                    <a:pt x="46" y="1"/>
                  </a:cubicBezTo>
                  <a:cubicBezTo>
                    <a:pt x="57" y="1"/>
                    <a:pt x="51" y="10"/>
                    <a:pt x="53" y="16"/>
                  </a:cubicBezTo>
                  <a:close/>
                </a:path>
              </a:pathLst>
            </a:custGeom>
            <a:solidFill>
              <a:srgbClr val="BD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3" name="Freeform 74"/>
            <p:cNvSpPr>
              <a:spLocks/>
            </p:cNvSpPr>
            <p:nvPr/>
          </p:nvSpPr>
          <p:spPr bwMode="auto">
            <a:xfrm>
              <a:off x="3781" y="2759"/>
              <a:ext cx="45" cy="68"/>
            </a:xfrm>
            <a:custGeom>
              <a:avLst/>
              <a:gdLst>
                <a:gd name="T0" fmla="*/ 16 w 19"/>
                <a:gd name="T1" fmla="*/ 8 h 29"/>
                <a:gd name="T2" fmla="*/ 19 w 19"/>
                <a:gd name="T3" fmla="*/ 21 h 29"/>
                <a:gd name="T4" fmla="*/ 11 w 19"/>
                <a:gd name="T5" fmla="*/ 29 h 29"/>
                <a:gd name="T6" fmla="*/ 0 w 19"/>
                <a:gd name="T7" fmla="*/ 8 h 29"/>
                <a:gd name="T8" fmla="*/ 12 w 19"/>
                <a:gd name="T9" fmla="*/ 4 h 29"/>
                <a:gd name="T10" fmla="*/ 16 w 19"/>
                <a:gd name="T1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9">
                  <a:moveTo>
                    <a:pt x="16" y="8"/>
                  </a:moveTo>
                  <a:cubicBezTo>
                    <a:pt x="17" y="12"/>
                    <a:pt x="18" y="16"/>
                    <a:pt x="19" y="21"/>
                  </a:cubicBezTo>
                  <a:cubicBezTo>
                    <a:pt x="18" y="25"/>
                    <a:pt x="16" y="28"/>
                    <a:pt x="11" y="29"/>
                  </a:cubicBezTo>
                  <a:cubicBezTo>
                    <a:pt x="8" y="22"/>
                    <a:pt x="0" y="17"/>
                    <a:pt x="0" y="8"/>
                  </a:cubicBezTo>
                  <a:cubicBezTo>
                    <a:pt x="3" y="3"/>
                    <a:pt x="6" y="0"/>
                    <a:pt x="12" y="4"/>
                  </a:cubicBezTo>
                  <a:cubicBezTo>
                    <a:pt x="13" y="6"/>
                    <a:pt x="14" y="7"/>
                    <a:pt x="16" y="8"/>
                  </a:cubicBezTo>
                  <a:close/>
                </a:path>
              </a:pathLst>
            </a:custGeom>
            <a:solidFill>
              <a:srgbClr val="F0C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4" name="Freeform 75"/>
            <p:cNvSpPr>
              <a:spLocks/>
            </p:cNvSpPr>
            <p:nvPr/>
          </p:nvSpPr>
          <p:spPr bwMode="auto">
            <a:xfrm>
              <a:off x="3599" y="1538"/>
              <a:ext cx="40" cy="111"/>
            </a:xfrm>
            <a:custGeom>
              <a:avLst/>
              <a:gdLst>
                <a:gd name="T0" fmla="*/ 17 w 17"/>
                <a:gd name="T1" fmla="*/ 0 h 47"/>
                <a:gd name="T2" fmla="*/ 17 w 17"/>
                <a:gd name="T3" fmla="*/ 4 h 47"/>
                <a:gd name="T4" fmla="*/ 15 w 17"/>
                <a:gd name="T5" fmla="*/ 14 h 47"/>
                <a:gd name="T6" fmla="*/ 9 w 17"/>
                <a:gd name="T7" fmla="*/ 31 h 47"/>
                <a:gd name="T8" fmla="*/ 5 w 17"/>
                <a:gd name="T9" fmla="*/ 35 h 47"/>
                <a:gd name="T10" fmla="*/ 0 w 17"/>
                <a:gd name="T11" fmla="*/ 47 h 47"/>
                <a:gd name="T12" fmla="*/ 3 w 17"/>
                <a:gd name="T13" fmla="*/ 14 h 47"/>
                <a:gd name="T14" fmla="*/ 17 w 17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7">
                  <a:moveTo>
                    <a:pt x="17" y="0"/>
                  </a:moveTo>
                  <a:cubicBezTo>
                    <a:pt x="17" y="1"/>
                    <a:pt x="17" y="3"/>
                    <a:pt x="17" y="4"/>
                  </a:cubicBezTo>
                  <a:cubicBezTo>
                    <a:pt x="17" y="8"/>
                    <a:pt x="17" y="11"/>
                    <a:pt x="15" y="14"/>
                  </a:cubicBezTo>
                  <a:cubicBezTo>
                    <a:pt x="12" y="20"/>
                    <a:pt x="11" y="25"/>
                    <a:pt x="9" y="31"/>
                  </a:cubicBezTo>
                  <a:cubicBezTo>
                    <a:pt x="8" y="33"/>
                    <a:pt x="7" y="34"/>
                    <a:pt x="5" y="35"/>
                  </a:cubicBezTo>
                  <a:cubicBezTo>
                    <a:pt x="2" y="39"/>
                    <a:pt x="10" y="47"/>
                    <a:pt x="0" y="47"/>
                  </a:cubicBezTo>
                  <a:cubicBezTo>
                    <a:pt x="1" y="36"/>
                    <a:pt x="1" y="25"/>
                    <a:pt x="3" y="14"/>
                  </a:cubicBezTo>
                  <a:cubicBezTo>
                    <a:pt x="5" y="6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AD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5" name="Freeform 76"/>
            <p:cNvSpPr>
              <a:spLocks/>
            </p:cNvSpPr>
            <p:nvPr/>
          </p:nvSpPr>
          <p:spPr bwMode="auto">
            <a:xfrm>
              <a:off x="3601" y="2360"/>
              <a:ext cx="38" cy="124"/>
            </a:xfrm>
            <a:custGeom>
              <a:avLst/>
              <a:gdLst>
                <a:gd name="T0" fmla="*/ 9 w 16"/>
                <a:gd name="T1" fmla="*/ 0 h 52"/>
                <a:gd name="T2" fmla="*/ 12 w 16"/>
                <a:gd name="T3" fmla="*/ 0 h 52"/>
                <a:gd name="T4" fmla="*/ 8 w 16"/>
                <a:gd name="T5" fmla="*/ 52 h 52"/>
                <a:gd name="T6" fmla="*/ 0 w 16"/>
                <a:gd name="T7" fmla="*/ 38 h 52"/>
                <a:gd name="T8" fmla="*/ 7 w 16"/>
                <a:gd name="T9" fmla="*/ 26 h 52"/>
                <a:gd name="T10" fmla="*/ 9 w 16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2">
                  <a:moveTo>
                    <a:pt x="9" y="0"/>
                  </a:moveTo>
                  <a:cubicBezTo>
                    <a:pt x="10" y="0"/>
                    <a:pt x="11" y="0"/>
                    <a:pt x="12" y="0"/>
                  </a:cubicBezTo>
                  <a:cubicBezTo>
                    <a:pt x="11" y="18"/>
                    <a:pt x="16" y="35"/>
                    <a:pt x="8" y="52"/>
                  </a:cubicBezTo>
                  <a:cubicBezTo>
                    <a:pt x="2" y="50"/>
                    <a:pt x="0" y="45"/>
                    <a:pt x="0" y="38"/>
                  </a:cubicBezTo>
                  <a:cubicBezTo>
                    <a:pt x="12" y="39"/>
                    <a:pt x="6" y="31"/>
                    <a:pt x="7" y="26"/>
                  </a:cubicBezTo>
                  <a:cubicBezTo>
                    <a:pt x="8" y="18"/>
                    <a:pt x="8" y="9"/>
                    <a:pt x="9" y="0"/>
                  </a:cubicBezTo>
                  <a:close/>
                </a:path>
              </a:pathLst>
            </a:custGeom>
            <a:solidFill>
              <a:srgbClr val="7E8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6" name="Freeform 77"/>
            <p:cNvSpPr>
              <a:spLocks/>
            </p:cNvSpPr>
            <p:nvPr/>
          </p:nvSpPr>
          <p:spPr bwMode="auto">
            <a:xfrm>
              <a:off x="4615" y="2996"/>
              <a:ext cx="45" cy="85"/>
            </a:xfrm>
            <a:custGeom>
              <a:avLst/>
              <a:gdLst>
                <a:gd name="T0" fmla="*/ 16 w 19"/>
                <a:gd name="T1" fmla="*/ 36 h 36"/>
                <a:gd name="T2" fmla="*/ 4 w 19"/>
                <a:gd name="T3" fmla="*/ 36 h 36"/>
                <a:gd name="T4" fmla="*/ 19 w 19"/>
                <a:gd name="T5" fmla="*/ 0 h 36"/>
                <a:gd name="T6" fmla="*/ 16 w 19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16" y="36"/>
                  </a:moveTo>
                  <a:cubicBezTo>
                    <a:pt x="12" y="36"/>
                    <a:pt x="8" y="36"/>
                    <a:pt x="4" y="36"/>
                  </a:cubicBezTo>
                  <a:cubicBezTo>
                    <a:pt x="5" y="22"/>
                    <a:pt x="0" y="6"/>
                    <a:pt x="19" y="0"/>
                  </a:cubicBezTo>
                  <a:cubicBezTo>
                    <a:pt x="11" y="11"/>
                    <a:pt x="8" y="23"/>
                    <a:pt x="16" y="36"/>
                  </a:cubicBezTo>
                  <a:close/>
                </a:path>
              </a:pathLst>
            </a:custGeom>
            <a:solidFill>
              <a:srgbClr val="BF9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7" name="Freeform 78"/>
            <p:cNvSpPr>
              <a:spLocks/>
            </p:cNvSpPr>
            <p:nvPr/>
          </p:nvSpPr>
          <p:spPr bwMode="auto">
            <a:xfrm>
              <a:off x="3646" y="2552"/>
              <a:ext cx="40" cy="64"/>
            </a:xfrm>
            <a:custGeom>
              <a:avLst/>
              <a:gdLst>
                <a:gd name="T0" fmla="*/ 9 w 17"/>
                <a:gd name="T1" fmla="*/ 3 h 27"/>
                <a:gd name="T2" fmla="*/ 16 w 17"/>
                <a:gd name="T3" fmla="*/ 0 h 27"/>
                <a:gd name="T4" fmla="*/ 17 w 17"/>
                <a:gd name="T5" fmla="*/ 15 h 27"/>
                <a:gd name="T6" fmla="*/ 0 w 17"/>
                <a:gd name="T7" fmla="*/ 11 h 27"/>
                <a:gd name="T8" fmla="*/ 9 w 17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7">
                  <a:moveTo>
                    <a:pt x="9" y="3"/>
                  </a:moveTo>
                  <a:cubicBezTo>
                    <a:pt x="11" y="2"/>
                    <a:pt x="14" y="1"/>
                    <a:pt x="16" y="0"/>
                  </a:cubicBezTo>
                  <a:cubicBezTo>
                    <a:pt x="17" y="5"/>
                    <a:pt x="17" y="10"/>
                    <a:pt x="17" y="15"/>
                  </a:cubicBezTo>
                  <a:cubicBezTo>
                    <a:pt x="9" y="27"/>
                    <a:pt x="4" y="22"/>
                    <a:pt x="0" y="11"/>
                  </a:cubicBezTo>
                  <a:cubicBezTo>
                    <a:pt x="5" y="11"/>
                    <a:pt x="8" y="8"/>
                    <a:pt x="9" y="3"/>
                  </a:cubicBezTo>
                  <a:close/>
                </a:path>
              </a:pathLst>
            </a:custGeom>
            <a:solidFill>
              <a:srgbClr val="8E8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8" name="Freeform 79"/>
            <p:cNvSpPr>
              <a:spLocks/>
            </p:cNvSpPr>
            <p:nvPr/>
          </p:nvSpPr>
          <p:spPr bwMode="auto">
            <a:xfrm>
              <a:off x="3667" y="3091"/>
              <a:ext cx="105" cy="35"/>
            </a:xfrm>
            <a:custGeom>
              <a:avLst/>
              <a:gdLst>
                <a:gd name="T0" fmla="*/ 0 w 44"/>
                <a:gd name="T1" fmla="*/ 0 h 15"/>
                <a:gd name="T2" fmla="*/ 44 w 44"/>
                <a:gd name="T3" fmla="*/ 0 h 15"/>
                <a:gd name="T4" fmla="*/ 0 w 4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15">
                  <a:moveTo>
                    <a:pt x="0" y="0"/>
                  </a:moveTo>
                  <a:cubicBezTo>
                    <a:pt x="15" y="0"/>
                    <a:pt x="29" y="8"/>
                    <a:pt x="44" y="0"/>
                  </a:cubicBezTo>
                  <a:cubicBezTo>
                    <a:pt x="29" y="15"/>
                    <a:pt x="15" y="11"/>
                    <a:pt x="0" y="0"/>
                  </a:cubicBezTo>
                  <a:close/>
                </a:path>
              </a:pathLst>
            </a:custGeom>
            <a:solidFill>
              <a:srgbClr val="BB9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9" name="Freeform 80"/>
            <p:cNvSpPr>
              <a:spLocks/>
            </p:cNvSpPr>
            <p:nvPr/>
          </p:nvSpPr>
          <p:spPr bwMode="auto">
            <a:xfrm>
              <a:off x="3610" y="2787"/>
              <a:ext cx="57" cy="50"/>
            </a:xfrm>
            <a:custGeom>
              <a:avLst/>
              <a:gdLst>
                <a:gd name="T0" fmla="*/ 20 w 24"/>
                <a:gd name="T1" fmla="*/ 0 h 21"/>
                <a:gd name="T2" fmla="*/ 6 w 24"/>
                <a:gd name="T3" fmla="*/ 21 h 21"/>
                <a:gd name="T4" fmla="*/ 4 w 24"/>
                <a:gd name="T5" fmla="*/ 17 h 21"/>
                <a:gd name="T6" fmla="*/ 20 w 2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1">
                  <a:moveTo>
                    <a:pt x="20" y="0"/>
                  </a:moveTo>
                  <a:cubicBezTo>
                    <a:pt x="24" y="13"/>
                    <a:pt x="15" y="16"/>
                    <a:pt x="6" y="21"/>
                  </a:cubicBezTo>
                  <a:cubicBezTo>
                    <a:pt x="5" y="19"/>
                    <a:pt x="4" y="18"/>
                    <a:pt x="4" y="17"/>
                  </a:cubicBezTo>
                  <a:cubicBezTo>
                    <a:pt x="0" y="2"/>
                    <a:pt x="11" y="2"/>
                    <a:pt x="20" y="0"/>
                  </a:cubicBezTo>
                  <a:close/>
                </a:path>
              </a:pathLst>
            </a:custGeom>
            <a:solidFill>
              <a:srgbClr val="E5C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0" name="Freeform 81"/>
            <p:cNvSpPr>
              <a:spLocks/>
            </p:cNvSpPr>
            <p:nvPr/>
          </p:nvSpPr>
          <p:spPr bwMode="auto">
            <a:xfrm>
              <a:off x="4080" y="1595"/>
              <a:ext cx="52" cy="56"/>
            </a:xfrm>
            <a:custGeom>
              <a:avLst/>
              <a:gdLst>
                <a:gd name="T0" fmla="*/ 21 w 22"/>
                <a:gd name="T1" fmla="*/ 20 h 24"/>
                <a:gd name="T2" fmla="*/ 18 w 22"/>
                <a:gd name="T3" fmla="*/ 24 h 24"/>
                <a:gd name="T4" fmla="*/ 14 w 22"/>
                <a:gd name="T5" fmla="*/ 16 h 24"/>
                <a:gd name="T6" fmla="*/ 15 w 22"/>
                <a:gd name="T7" fmla="*/ 0 h 24"/>
                <a:gd name="T8" fmla="*/ 21 w 22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21" y="20"/>
                  </a:moveTo>
                  <a:cubicBezTo>
                    <a:pt x="20" y="21"/>
                    <a:pt x="19" y="22"/>
                    <a:pt x="18" y="24"/>
                  </a:cubicBezTo>
                  <a:cubicBezTo>
                    <a:pt x="11" y="24"/>
                    <a:pt x="11" y="20"/>
                    <a:pt x="14" y="16"/>
                  </a:cubicBezTo>
                  <a:cubicBezTo>
                    <a:pt x="19" y="11"/>
                    <a:pt x="0" y="4"/>
                    <a:pt x="15" y="0"/>
                  </a:cubicBezTo>
                  <a:cubicBezTo>
                    <a:pt x="20" y="5"/>
                    <a:pt x="22" y="12"/>
                    <a:pt x="21" y="20"/>
                  </a:cubicBezTo>
                  <a:close/>
                </a:path>
              </a:pathLst>
            </a:custGeom>
            <a:solidFill>
              <a:srgbClr val="BEA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1" name="Freeform 82"/>
            <p:cNvSpPr>
              <a:spLocks/>
            </p:cNvSpPr>
            <p:nvPr/>
          </p:nvSpPr>
          <p:spPr bwMode="auto">
            <a:xfrm>
              <a:off x="3603" y="2768"/>
              <a:ext cx="57" cy="59"/>
            </a:xfrm>
            <a:custGeom>
              <a:avLst/>
              <a:gdLst>
                <a:gd name="T0" fmla="*/ 23 w 24"/>
                <a:gd name="T1" fmla="*/ 8 h 25"/>
                <a:gd name="T2" fmla="*/ 7 w 24"/>
                <a:gd name="T3" fmla="*/ 25 h 25"/>
                <a:gd name="T4" fmla="*/ 1 w 24"/>
                <a:gd name="T5" fmla="*/ 8 h 25"/>
                <a:gd name="T6" fmla="*/ 18 w 24"/>
                <a:gd name="T7" fmla="*/ 0 h 25"/>
                <a:gd name="T8" fmla="*/ 23 w 24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3" y="8"/>
                  </a:moveTo>
                  <a:cubicBezTo>
                    <a:pt x="17" y="13"/>
                    <a:pt x="8" y="15"/>
                    <a:pt x="7" y="25"/>
                  </a:cubicBezTo>
                  <a:cubicBezTo>
                    <a:pt x="0" y="21"/>
                    <a:pt x="4" y="14"/>
                    <a:pt x="1" y="8"/>
                  </a:cubicBezTo>
                  <a:cubicBezTo>
                    <a:pt x="8" y="9"/>
                    <a:pt x="14" y="7"/>
                    <a:pt x="18" y="0"/>
                  </a:cubicBezTo>
                  <a:cubicBezTo>
                    <a:pt x="22" y="1"/>
                    <a:pt x="24" y="4"/>
                    <a:pt x="23" y="8"/>
                  </a:cubicBezTo>
                  <a:close/>
                </a:path>
              </a:pathLst>
            </a:custGeom>
            <a:solidFill>
              <a:srgbClr val="9B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2" name="Freeform 83"/>
            <p:cNvSpPr>
              <a:spLocks/>
            </p:cNvSpPr>
            <p:nvPr/>
          </p:nvSpPr>
          <p:spPr bwMode="auto">
            <a:xfrm>
              <a:off x="4684" y="1549"/>
              <a:ext cx="47" cy="57"/>
            </a:xfrm>
            <a:custGeom>
              <a:avLst/>
              <a:gdLst>
                <a:gd name="T0" fmla="*/ 20 w 20"/>
                <a:gd name="T1" fmla="*/ 24 h 24"/>
                <a:gd name="T2" fmla="*/ 15 w 20"/>
                <a:gd name="T3" fmla="*/ 23 h 24"/>
                <a:gd name="T4" fmla="*/ 5 w 20"/>
                <a:gd name="T5" fmla="*/ 2 h 24"/>
                <a:gd name="T6" fmla="*/ 10 w 20"/>
                <a:gd name="T7" fmla="*/ 0 h 24"/>
                <a:gd name="T8" fmla="*/ 2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cubicBezTo>
                    <a:pt x="17" y="23"/>
                    <a:pt x="15" y="23"/>
                    <a:pt x="15" y="23"/>
                  </a:cubicBezTo>
                  <a:cubicBezTo>
                    <a:pt x="15" y="14"/>
                    <a:pt x="0" y="12"/>
                    <a:pt x="5" y="2"/>
                  </a:cubicBezTo>
                  <a:cubicBezTo>
                    <a:pt x="6" y="1"/>
                    <a:pt x="9" y="0"/>
                    <a:pt x="10" y="0"/>
                  </a:cubicBezTo>
                  <a:cubicBezTo>
                    <a:pt x="18" y="6"/>
                    <a:pt x="15" y="15"/>
                    <a:pt x="20" y="24"/>
                  </a:cubicBezTo>
                  <a:close/>
                </a:path>
              </a:pathLst>
            </a:custGeom>
            <a:solidFill>
              <a:srgbClr val="A79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3" name="Freeform 84"/>
            <p:cNvSpPr>
              <a:spLocks/>
            </p:cNvSpPr>
            <p:nvPr/>
          </p:nvSpPr>
          <p:spPr bwMode="auto">
            <a:xfrm>
              <a:off x="4743" y="2835"/>
              <a:ext cx="26" cy="66"/>
            </a:xfrm>
            <a:custGeom>
              <a:avLst/>
              <a:gdLst>
                <a:gd name="T0" fmla="*/ 9 w 11"/>
                <a:gd name="T1" fmla="*/ 25 h 28"/>
                <a:gd name="T2" fmla="*/ 5 w 11"/>
                <a:gd name="T3" fmla="*/ 28 h 28"/>
                <a:gd name="T4" fmla="*/ 7 w 11"/>
                <a:gd name="T5" fmla="*/ 0 h 28"/>
                <a:gd name="T6" fmla="*/ 9 w 11"/>
                <a:gd name="T7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8">
                  <a:moveTo>
                    <a:pt x="9" y="25"/>
                  </a:moveTo>
                  <a:cubicBezTo>
                    <a:pt x="8" y="26"/>
                    <a:pt x="7" y="27"/>
                    <a:pt x="5" y="28"/>
                  </a:cubicBezTo>
                  <a:cubicBezTo>
                    <a:pt x="0" y="20"/>
                    <a:pt x="0" y="12"/>
                    <a:pt x="7" y="0"/>
                  </a:cubicBezTo>
                  <a:cubicBezTo>
                    <a:pt x="11" y="10"/>
                    <a:pt x="9" y="18"/>
                    <a:pt x="9" y="25"/>
                  </a:cubicBezTo>
                  <a:close/>
                </a:path>
              </a:pathLst>
            </a:custGeom>
            <a:solidFill>
              <a:srgbClr val="CCB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4" name="Freeform 85"/>
            <p:cNvSpPr>
              <a:spLocks/>
            </p:cNvSpPr>
            <p:nvPr/>
          </p:nvSpPr>
          <p:spPr bwMode="auto">
            <a:xfrm>
              <a:off x="3570" y="1983"/>
              <a:ext cx="74" cy="29"/>
            </a:xfrm>
            <a:custGeom>
              <a:avLst/>
              <a:gdLst>
                <a:gd name="T0" fmla="*/ 0 w 31"/>
                <a:gd name="T1" fmla="*/ 0 h 12"/>
                <a:gd name="T2" fmla="*/ 31 w 31"/>
                <a:gd name="T3" fmla="*/ 8 h 12"/>
                <a:gd name="T4" fmla="*/ 1 w 31"/>
                <a:gd name="T5" fmla="*/ 4 h 12"/>
                <a:gd name="T6" fmla="*/ 0 w 3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2">
                  <a:moveTo>
                    <a:pt x="0" y="0"/>
                  </a:moveTo>
                  <a:cubicBezTo>
                    <a:pt x="10" y="3"/>
                    <a:pt x="20" y="6"/>
                    <a:pt x="31" y="8"/>
                  </a:cubicBezTo>
                  <a:cubicBezTo>
                    <a:pt x="20" y="12"/>
                    <a:pt x="10" y="10"/>
                    <a:pt x="1" y="4"/>
                  </a:cubicBezTo>
                  <a:cubicBezTo>
                    <a:pt x="1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A9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5" name="Freeform 86"/>
            <p:cNvSpPr>
              <a:spLocks/>
            </p:cNvSpPr>
            <p:nvPr/>
          </p:nvSpPr>
          <p:spPr bwMode="auto">
            <a:xfrm>
              <a:off x="4833" y="2856"/>
              <a:ext cx="31" cy="64"/>
            </a:xfrm>
            <a:custGeom>
              <a:avLst/>
              <a:gdLst>
                <a:gd name="T0" fmla="*/ 0 w 13"/>
                <a:gd name="T1" fmla="*/ 27 h 27"/>
                <a:gd name="T2" fmla="*/ 8 w 13"/>
                <a:gd name="T3" fmla="*/ 0 h 27"/>
                <a:gd name="T4" fmla="*/ 12 w 13"/>
                <a:gd name="T5" fmla="*/ 2 h 27"/>
                <a:gd name="T6" fmla="*/ 0 w 13"/>
                <a:gd name="T7" fmla="*/ 27 h 27"/>
                <a:gd name="T8" fmla="*/ 0 w 1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0" y="27"/>
                  </a:moveTo>
                  <a:cubicBezTo>
                    <a:pt x="0" y="18"/>
                    <a:pt x="2" y="8"/>
                    <a:pt x="8" y="0"/>
                  </a:cubicBezTo>
                  <a:cubicBezTo>
                    <a:pt x="8" y="0"/>
                    <a:pt x="12" y="1"/>
                    <a:pt x="12" y="2"/>
                  </a:cubicBezTo>
                  <a:cubicBezTo>
                    <a:pt x="13" y="13"/>
                    <a:pt x="4" y="19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A29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6" name="Freeform 87"/>
            <p:cNvSpPr>
              <a:spLocks/>
            </p:cNvSpPr>
            <p:nvPr/>
          </p:nvSpPr>
          <p:spPr bwMode="auto">
            <a:xfrm>
              <a:off x="5056" y="1611"/>
              <a:ext cx="57" cy="64"/>
            </a:xfrm>
            <a:custGeom>
              <a:avLst/>
              <a:gdLst>
                <a:gd name="T0" fmla="*/ 0 w 24"/>
                <a:gd name="T1" fmla="*/ 21 h 27"/>
                <a:gd name="T2" fmla="*/ 17 w 24"/>
                <a:gd name="T3" fmla="*/ 0 h 27"/>
                <a:gd name="T4" fmla="*/ 17 w 24"/>
                <a:gd name="T5" fmla="*/ 19 h 27"/>
                <a:gd name="T6" fmla="*/ 0 w 24"/>
                <a:gd name="T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7">
                  <a:moveTo>
                    <a:pt x="0" y="21"/>
                  </a:moveTo>
                  <a:cubicBezTo>
                    <a:pt x="13" y="20"/>
                    <a:pt x="15" y="10"/>
                    <a:pt x="17" y="0"/>
                  </a:cubicBezTo>
                  <a:cubicBezTo>
                    <a:pt x="22" y="7"/>
                    <a:pt x="24" y="13"/>
                    <a:pt x="17" y="19"/>
                  </a:cubicBezTo>
                  <a:cubicBezTo>
                    <a:pt x="12" y="24"/>
                    <a:pt x="6" y="27"/>
                    <a:pt x="0" y="21"/>
                  </a:cubicBezTo>
                  <a:close/>
                </a:path>
              </a:pathLst>
            </a:custGeom>
            <a:solidFill>
              <a:srgbClr val="B37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7" name="Freeform 88"/>
            <p:cNvSpPr>
              <a:spLocks/>
            </p:cNvSpPr>
            <p:nvPr/>
          </p:nvSpPr>
          <p:spPr bwMode="auto">
            <a:xfrm>
              <a:off x="3658" y="2303"/>
              <a:ext cx="9" cy="93"/>
            </a:xfrm>
            <a:custGeom>
              <a:avLst/>
              <a:gdLst>
                <a:gd name="T0" fmla="*/ 0 w 4"/>
                <a:gd name="T1" fmla="*/ 0 h 39"/>
                <a:gd name="T2" fmla="*/ 3 w 4"/>
                <a:gd name="T3" fmla="*/ 0 h 39"/>
                <a:gd name="T4" fmla="*/ 4 w 4"/>
                <a:gd name="T5" fmla="*/ 19 h 39"/>
                <a:gd name="T6" fmla="*/ 3 w 4"/>
                <a:gd name="T7" fmla="*/ 39 h 39"/>
                <a:gd name="T8" fmla="*/ 0 w 4"/>
                <a:gd name="T9" fmla="*/ 39 h 39"/>
                <a:gd name="T10" fmla="*/ 0 w 4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9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7"/>
                    <a:pt x="4" y="13"/>
                    <a:pt x="4" y="19"/>
                  </a:cubicBezTo>
                  <a:cubicBezTo>
                    <a:pt x="4" y="26"/>
                    <a:pt x="4" y="32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0" y="26"/>
                    <a:pt x="0" y="13"/>
                    <a:pt x="0" y="0"/>
                  </a:cubicBezTo>
                  <a:close/>
                </a:path>
              </a:pathLst>
            </a:custGeom>
            <a:solidFill>
              <a:srgbClr val="848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8" name="Freeform 89"/>
            <p:cNvSpPr>
              <a:spLocks/>
            </p:cNvSpPr>
            <p:nvPr/>
          </p:nvSpPr>
          <p:spPr bwMode="auto">
            <a:xfrm>
              <a:off x="4750" y="1656"/>
              <a:ext cx="31" cy="52"/>
            </a:xfrm>
            <a:custGeom>
              <a:avLst/>
              <a:gdLst>
                <a:gd name="T0" fmla="*/ 0 w 13"/>
                <a:gd name="T1" fmla="*/ 0 h 22"/>
                <a:gd name="T2" fmla="*/ 13 w 13"/>
                <a:gd name="T3" fmla="*/ 22 h 22"/>
                <a:gd name="T4" fmla="*/ 0 w 13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2">
                  <a:moveTo>
                    <a:pt x="0" y="0"/>
                  </a:moveTo>
                  <a:cubicBezTo>
                    <a:pt x="8" y="6"/>
                    <a:pt x="11" y="14"/>
                    <a:pt x="13" y="22"/>
                  </a:cubicBezTo>
                  <a:cubicBezTo>
                    <a:pt x="5" y="17"/>
                    <a:pt x="2" y="9"/>
                    <a:pt x="0" y="0"/>
                  </a:cubicBezTo>
                  <a:close/>
                </a:path>
              </a:pathLst>
            </a:custGeom>
            <a:solidFill>
              <a:srgbClr val="BEB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9" name="Freeform 90"/>
            <p:cNvSpPr>
              <a:spLocks/>
            </p:cNvSpPr>
            <p:nvPr/>
          </p:nvSpPr>
          <p:spPr bwMode="auto">
            <a:xfrm>
              <a:off x="4148" y="1822"/>
              <a:ext cx="26" cy="67"/>
            </a:xfrm>
            <a:custGeom>
              <a:avLst/>
              <a:gdLst>
                <a:gd name="T0" fmla="*/ 0 w 11"/>
                <a:gd name="T1" fmla="*/ 4 h 28"/>
                <a:gd name="T2" fmla="*/ 5 w 11"/>
                <a:gd name="T3" fmla="*/ 0 h 28"/>
                <a:gd name="T4" fmla="*/ 9 w 11"/>
                <a:gd name="T5" fmla="*/ 28 h 28"/>
                <a:gd name="T6" fmla="*/ 0 w 11"/>
                <a:gd name="T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8">
                  <a:moveTo>
                    <a:pt x="0" y="4"/>
                  </a:moveTo>
                  <a:cubicBezTo>
                    <a:pt x="2" y="3"/>
                    <a:pt x="3" y="1"/>
                    <a:pt x="5" y="0"/>
                  </a:cubicBezTo>
                  <a:cubicBezTo>
                    <a:pt x="7" y="8"/>
                    <a:pt x="11" y="17"/>
                    <a:pt x="9" y="28"/>
                  </a:cubicBezTo>
                  <a:cubicBezTo>
                    <a:pt x="3" y="20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968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0" name="Freeform 91"/>
            <p:cNvSpPr>
              <a:spLocks/>
            </p:cNvSpPr>
            <p:nvPr/>
          </p:nvSpPr>
          <p:spPr bwMode="auto">
            <a:xfrm>
              <a:off x="5191" y="2332"/>
              <a:ext cx="40" cy="59"/>
            </a:xfrm>
            <a:custGeom>
              <a:avLst/>
              <a:gdLst>
                <a:gd name="T0" fmla="*/ 9 w 17"/>
                <a:gd name="T1" fmla="*/ 1 h 25"/>
                <a:gd name="T2" fmla="*/ 8 w 17"/>
                <a:gd name="T3" fmla="*/ 15 h 25"/>
                <a:gd name="T4" fmla="*/ 11 w 17"/>
                <a:gd name="T5" fmla="*/ 24 h 25"/>
                <a:gd name="T6" fmla="*/ 5 w 17"/>
                <a:gd name="T7" fmla="*/ 24 h 25"/>
                <a:gd name="T8" fmla="*/ 2 w 17"/>
                <a:gd name="T9" fmla="*/ 12 h 25"/>
                <a:gd name="T10" fmla="*/ 8 w 17"/>
                <a:gd name="T11" fmla="*/ 0 h 25"/>
                <a:gd name="T12" fmla="*/ 9 w 17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5">
                  <a:moveTo>
                    <a:pt x="9" y="1"/>
                  </a:moveTo>
                  <a:cubicBezTo>
                    <a:pt x="9" y="6"/>
                    <a:pt x="10" y="11"/>
                    <a:pt x="8" y="15"/>
                  </a:cubicBezTo>
                  <a:cubicBezTo>
                    <a:pt x="4" y="20"/>
                    <a:pt x="17" y="19"/>
                    <a:pt x="11" y="24"/>
                  </a:cubicBezTo>
                  <a:cubicBezTo>
                    <a:pt x="10" y="25"/>
                    <a:pt x="7" y="25"/>
                    <a:pt x="5" y="24"/>
                  </a:cubicBezTo>
                  <a:cubicBezTo>
                    <a:pt x="0" y="21"/>
                    <a:pt x="0" y="17"/>
                    <a:pt x="2" y="12"/>
                  </a:cubicBezTo>
                  <a:cubicBezTo>
                    <a:pt x="4" y="8"/>
                    <a:pt x="6" y="4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4B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1" name="Freeform 92"/>
            <p:cNvSpPr>
              <a:spLocks/>
            </p:cNvSpPr>
            <p:nvPr/>
          </p:nvSpPr>
          <p:spPr bwMode="auto">
            <a:xfrm>
              <a:off x="5551" y="3027"/>
              <a:ext cx="38" cy="45"/>
            </a:xfrm>
            <a:custGeom>
              <a:avLst/>
              <a:gdLst>
                <a:gd name="T0" fmla="*/ 4 w 16"/>
                <a:gd name="T1" fmla="*/ 19 h 19"/>
                <a:gd name="T2" fmla="*/ 0 w 16"/>
                <a:gd name="T3" fmla="*/ 11 h 19"/>
                <a:gd name="T4" fmla="*/ 12 w 16"/>
                <a:gd name="T5" fmla="*/ 3 h 19"/>
                <a:gd name="T6" fmla="*/ 16 w 16"/>
                <a:gd name="T7" fmla="*/ 7 h 19"/>
                <a:gd name="T8" fmla="*/ 4 w 1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4" y="19"/>
                  </a:moveTo>
                  <a:cubicBezTo>
                    <a:pt x="3" y="16"/>
                    <a:pt x="2" y="14"/>
                    <a:pt x="0" y="11"/>
                  </a:cubicBezTo>
                  <a:cubicBezTo>
                    <a:pt x="0" y="2"/>
                    <a:pt x="4" y="0"/>
                    <a:pt x="12" y="3"/>
                  </a:cubicBezTo>
                  <a:cubicBezTo>
                    <a:pt x="13" y="4"/>
                    <a:pt x="15" y="6"/>
                    <a:pt x="16" y="7"/>
                  </a:cubicBezTo>
                  <a:cubicBezTo>
                    <a:pt x="14" y="12"/>
                    <a:pt x="10" y="16"/>
                    <a:pt x="4" y="19"/>
                  </a:cubicBezTo>
                  <a:close/>
                </a:path>
              </a:pathLst>
            </a:custGeom>
            <a:solidFill>
              <a:srgbClr val="CD8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2" name="Freeform 93"/>
            <p:cNvSpPr>
              <a:spLocks/>
            </p:cNvSpPr>
            <p:nvPr/>
          </p:nvSpPr>
          <p:spPr bwMode="auto">
            <a:xfrm>
              <a:off x="3750" y="2749"/>
              <a:ext cx="59" cy="38"/>
            </a:xfrm>
            <a:custGeom>
              <a:avLst/>
              <a:gdLst>
                <a:gd name="T0" fmla="*/ 25 w 25"/>
                <a:gd name="T1" fmla="*/ 8 h 16"/>
                <a:gd name="T2" fmla="*/ 13 w 25"/>
                <a:gd name="T3" fmla="*/ 12 h 16"/>
                <a:gd name="T4" fmla="*/ 6 w 25"/>
                <a:gd name="T5" fmla="*/ 16 h 16"/>
                <a:gd name="T6" fmla="*/ 1 w 25"/>
                <a:gd name="T7" fmla="*/ 9 h 16"/>
                <a:gd name="T8" fmla="*/ 17 w 25"/>
                <a:gd name="T9" fmla="*/ 0 h 16"/>
                <a:gd name="T10" fmla="*/ 25 w 25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6">
                  <a:moveTo>
                    <a:pt x="25" y="8"/>
                  </a:moveTo>
                  <a:cubicBezTo>
                    <a:pt x="21" y="10"/>
                    <a:pt x="17" y="11"/>
                    <a:pt x="13" y="12"/>
                  </a:cubicBezTo>
                  <a:cubicBezTo>
                    <a:pt x="11" y="14"/>
                    <a:pt x="8" y="15"/>
                    <a:pt x="6" y="16"/>
                  </a:cubicBezTo>
                  <a:cubicBezTo>
                    <a:pt x="2" y="15"/>
                    <a:pt x="0" y="13"/>
                    <a:pt x="1" y="9"/>
                  </a:cubicBezTo>
                  <a:cubicBezTo>
                    <a:pt x="6" y="5"/>
                    <a:pt x="15" y="10"/>
                    <a:pt x="17" y="0"/>
                  </a:cubicBezTo>
                  <a:cubicBezTo>
                    <a:pt x="21" y="2"/>
                    <a:pt x="24" y="4"/>
                    <a:pt x="25" y="8"/>
                  </a:cubicBezTo>
                  <a:close/>
                </a:path>
              </a:pathLst>
            </a:custGeom>
            <a:solidFill>
              <a:srgbClr val="958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3" name="Freeform 94"/>
            <p:cNvSpPr>
              <a:spLocks/>
            </p:cNvSpPr>
            <p:nvPr/>
          </p:nvSpPr>
          <p:spPr bwMode="auto">
            <a:xfrm>
              <a:off x="4907" y="3005"/>
              <a:ext cx="28" cy="57"/>
            </a:xfrm>
            <a:custGeom>
              <a:avLst/>
              <a:gdLst>
                <a:gd name="T0" fmla="*/ 12 w 12"/>
                <a:gd name="T1" fmla="*/ 20 h 24"/>
                <a:gd name="T2" fmla="*/ 0 w 12"/>
                <a:gd name="T3" fmla="*/ 24 h 24"/>
                <a:gd name="T4" fmla="*/ 0 w 12"/>
                <a:gd name="T5" fmla="*/ 0 h 24"/>
                <a:gd name="T6" fmla="*/ 5 w 12"/>
                <a:gd name="T7" fmla="*/ 0 h 24"/>
                <a:gd name="T8" fmla="*/ 12 w 12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0"/>
                  </a:moveTo>
                  <a:cubicBezTo>
                    <a:pt x="8" y="21"/>
                    <a:pt x="4" y="22"/>
                    <a:pt x="0" y="24"/>
                  </a:cubicBezTo>
                  <a:cubicBezTo>
                    <a:pt x="6" y="16"/>
                    <a:pt x="5" y="8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10" y="6"/>
                    <a:pt x="11" y="13"/>
                    <a:pt x="12" y="20"/>
                  </a:cubicBezTo>
                  <a:close/>
                </a:path>
              </a:pathLst>
            </a:custGeom>
            <a:solidFill>
              <a:srgbClr val="C8A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4" name="Freeform 95"/>
            <p:cNvSpPr>
              <a:spLocks/>
            </p:cNvSpPr>
            <p:nvPr/>
          </p:nvSpPr>
          <p:spPr bwMode="auto">
            <a:xfrm>
              <a:off x="4205" y="1855"/>
              <a:ext cx="794" cy="842"/>
            </a:xfrm>
            <a:custGeom>
              <a:avLst/>
              <a:gdLst>
                <a:gd name="T0" fmla="*/ 116 w 335"/>
                <a:gd name="T1" fmla="*/ 5 h 355"/>
                <a:gd name="T2" fmla="*/ 129 w 335"/>
                <a:gd name="T3" fmla="*/ 5 h 355"/>
                <a:gd name="T4" fmla="*/ 212 w 335"/>
                <a:gd name="T5" fmla="*/ 17 h 355"/>
                <a:gd name="T6" fmla="*/ 221 w 335"/>
                <a:gd name="T7" fmla="*/ 18 h 355"/>
                <a:gd name="T8" fmla="*/ 230 w 335"/>
                <a:gd name="T9" fmla="*/ 26 h 355"/>
                <a:gd name="T10" fmla="*/ 221 w 335"/>
                <a:gd name="T11" fmla="*/ 49 h 355"/>
                <a:gd name="T12" fmla="*/ 204 w 335"/>
                <a:gd name="T13" fmla="*/ 73 h 355"/>
                <a:gd name="T14" fmla="*/ 200 w 335"/>
                <a:gd name="T15" fmla="*/ 110 h 355"/>
                <a:gd name="T16" fmla="*/ 231 w 335"/>
                <a:gd name="T17" fmla="*/ 130 h 355"/>
                <a:gd name="T18" fmla="*/ 243 w 335"/>
                <a:gd name="T19" fmla="*/ 138 h 355"/>
                <a:gd name="T20" fmla="*/ 286 w 335"/>
                <a:gd name="T21" fmla="*/ 172 h 355"/>
                <a:gd name="T22" fmla="*/ 317 w 335"/>
                <a:gd name="T23" fmla="*/ 169 h 355"/>
                <a:gd name="T24" fmla="*/ 326 w 335"/>
                <a:gd name="T25" fmla="*/ 173 h 355"/>
                <a:gd name="T26" fmla="*/ 324 w 335"/>
                <a:gd name="T27" fmla="*/ 223 h 355"/>
                <a:gd name="T28" fmla="*/ 307 w 335"/>
                <a:gd name="T29" fmla="*/ 232 h 355"/>
                <a:gd name="T30" fmla="*/ 272 w 335"/>
                <a:gd name="T31" fmla="*/ 227 h 355"/>
                <a:gd name="T32" fmla="*/ 253 w 335"/>
                <a:gd name="T33" fmla="*/ 254 h 355"/>
                <a:gd name="T34" fmla="*/ 260 w 335"/>
                <a:gd name="T35" fmla="*/ 313 h 355"/>
                <a:gd name="T36" fmla="*/ 248 w 335"/>
                <a:gd name="T37" fmla="*/ 336 h 355"/>
                <a:gd name="T38" fmla="*/ 233 w 335"/>
                <a:gd name="T39" fmla="*/ 345 h 355"/>
                <a:gd name="T40" fmla="*/ 212 w 335"/>
                <a:gd name="T41" fmla="*/ 353 h 355"/>
                <a:gd name="T42" fmla="*/ 191 w 335"/>
                <a:gd name="T43" fmla="*/ 332 h 355"/>
                <a:gd name="T44" fmla="*/ 169 w 335"/>
                <a:gd name="T45" fmla="*/ 279 h 355"/>
                <a:gd name="T46" fmla="*/ 150 w 335"/>
                <a:gd name="T47" fmla="*/ 227 h 355"/>
                <a:gd name="T48" fmla="*/ 115 w 335"/>
                <a:gd name="T49" fmla="*/ 207 h 355"/>
                <a:gd name="T50" fmla="*/ 77 w 335"/>
                <a:gd name="T51" fmla="*/ 208 h 355"/>
                <a:gd name="T52" fmla="*/ 67 w 335"/>
                <a:gd name="T53" fmla="*/ 176 h 355"/>
                <a:gd name="T54" fmla="*/ 29 w 335"/>
                <a:gd name="T55" fmla="*/ 112 h 355"/>
                <a:gd name="T56" fmla="*/ 3 w 335"/>
                <a:gd name="T57" fmla="*/ 94 h 355"/>
                <a:gd name="T58" fmla="*/ 21 w 335"/>
                <a:gd name="T59" fmla="*/ 61 h 355"/>
                <a:gd name="T60" fmla="*/ 25 w 335"/>
                <a:gd name="T61" fmla="*/ 57 h 355"/>
                <a:gd name="T62" fmla="*/ 46 w 335"/>
                <a:gd name="T63" fmla="*/ 38 h 355"/>
                <a:gd name="T64" fmla="*/ 111 w 335"/>
                <a:gd name="T65" fmla="*/ 14 h 355"/>
                <a:gd name="T66" fmla="*/ 116 w 335"/>
                <a:gd name="T67" fmla="*/ 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5" h="355">
                  <a:moveTo>
                    <a:pt x="116" y="5"/>
                  </a:moveTo>
                  <a:cubicBezTo>
                    <a:pt x="120" y="0"/>
                    <a:pt x="124" y="5"/>
                    <a:pt x="129" y="5"/>
                  </a:cubicBezTo>
                  <a:cubicBezTo>
                    <a:pt x="157" y="4"/>
                    <a:pt x="185" y="9"/>
                    <a:pt x="212" y="17"/>
                  </a:cubicBezTo>
                  <a:cubicBezTo>
                    <a:pt x="215" y="17"/>
                    <a:pt x="218" y="17"/>
                    <a:pt x="221" y="18"/>
                  </a:cubicBezTo>
                  <a:cubicBezTo>
                    <a:pt x="224" y="20"/>
                    <a:pt x="229" y="21"/>
                    <a:pt x="230" y="26"/>
                  </a:cubicBezTo>
                  <a:cubicBezTo>
                    <a:pt x="230" y="35"/>
                    <a:pt x="224" y="41"/>
                    <a:pt x="221" y="49"/>
                  </a:cubicBezTo>
                  <a:cubicBezTo>
                    <a:pt x="216" y="58"/>
                    <a:pt x="211" y="66"/>
                    <a:pt x="204" y="73"/>
                  </a:cubicBezTo>
                  <a:cubicBezTo>
                    <a:pt x="194" y="85"/>
                    <a:pt x="190" y="97"/>
                    <a:pt x="200" y="110"/>
                  </a:cubicBezTo>
                  <a:cubicBezTo>
                    <a:pt x="209" y="120"/>
                    <a:pt x="220" y="125"/>
                    <a:pt x="231" y="130"/>
                  </a:cubicBezTo>
                  <a:cubicBezTo>
                    <a:pt x="236" y="132"/>
                    <a:pt x="240" y="134"/>
                    <a:pt x="243" y="138"/>
                  </a:cubicBezTo>
                  <a:cubicBezTo>
                    <a:pt x="250" y="172"/>
                    <a:pt x="250" y="172"/>
                    <a:pt x="286" y="172"/>
                  </a:cubicBezTo>
                  <a:cubicBezTo>
                    <a:pt x="297" y="172"/>
                    <a:pt x="307" y="169"/>
                    <a:pt x="317" y="169"/>
                  </a:cubicBezTo>
                  <a:cubicBezTo>
                    <a:pt x="321" y="169"/>
                    <a:pt x="324" y="171"/>
                    <a:pt x="326" y="173"/>
                  </a:cubicBezTo>
                  <a:cubicBezTo>
                    <a:pt x="335" y="190"/>
                    <a:pt x="326" y="206"/>
                    <a:pt x="324" y="223"/>
                  </a:cubicBezTo>
                  <a:cubicBezTo>
                    <a:pt x="323" y="232"/>
                    <a:pt x="315" y="232"/>
                    <a:pt x="307" y="232"/>
                  </a:cubicBezTo>
                  <a:cubicBezTo>
                    <a:pt x="295" y="231"/>
                    <a:pt x="284" y="226"/>
                    <a:pt x="272" y="227"/>
                  </a:cubicBezTo>
                  <a:cubicBezTo>
                    <a:pt x="256" y="229"/>
                    <a:pt x="246" y="239"/>
                    <a:pt x="253" y="254"/>
                  </a:cubicBezTo>
                  <a:cubicBezTo>
                    <a:pt x="261" y="273"/>
                    <a:pt x="257" y="293"/>
                    <a:pt x="260" y="313"/>
                  </a:cubicBezTo>
                  <a:cubicBezTo>
                    <a:pt x="262" y="322"/>
                    <a:pt x="257" y="331"/>
                    <a:pt x="248" y="336"/>
                  </a:cubicBezTo>
                  <a:cubicBezTo>
                    <a:pt x="243" y="338"/>
                    <a:pt x="237" y="341"/>
                    <a:pt x="233" y="345"/>
                  </a:cubicBezTo>
                  <a:cubicBezTo>
                    <a:pt x="226" y="348"/>
                    <a:pt x="221" y="355"/>
                    <a:pt x="212" y="353"/>
                  </a:cubicBezTo>
                  <a:cubicBezTo>
                    <a:pt x="199" y="352"/>
                    <a:pt x="193" y="345"/>
                    <a:pt x="191" y="332"/>
                  </a:cubicBezTo>
                  <a:cubicBezTo>
                    <a:pt x="187" y="313"/>
                    <a:pt x="182" y="295"/>
                    <a:pt x="169" y="279"/>
                  </a:cubicBezTo>
                  <a:cubicBezTo>
                    <a:pt x="154" y="265"/>
                    <a:pt x="144" y="251"/>
                    <a:pt x="150" y="227"/>
                  </a:cubicBezTo>
                  <a:cubicBezTo>
                    <a:pt x="154" y="210"/>
                    <a:pt x="133" y="199"/>
                    <a:pt x="115" y="207"/>
                  </a:cubicBezTo>
                  <a:cubicBezTo>
                    <a:pt x="102" y="212"/>
                    <a:pt x="90" y="218"/>
                    <a:pt x="77" y="208"/>
                  </a:cubicBezTo>
                  <a:cubicBezTo>
                    <a:pt x="66" y="200"/>
                    <a:pt x="67" y="188"/>
                    <a:pt x="67" y="176"/>
                  </a:cubicBezTo>
                  <a:cubicBezTo>
                    <a:pt x="71" y="145"/>
                    <a:pt x="53" y="127"/>
                    <a:pt x="29" y="112"/>
                  </a:cubicBezTo>
                  <a:cubicBezTo>
                    <a:pt x="20" y="106"/>
                    <a:pt x="9" y="104"/>
                    <a:pt x="3" y="94"/>
                  </a:cubicBezTo>
                  <a:cubicBezTo>
                    <a:pt x="0" y="78"/>
                    <a:pt x="15" y="72"/>
                    <a:pt x="21" y="61"/>
                  </a:cubicBezTo>
                  <a:cubicBezTo>
                    <a:pt x="22" y="60"/>
                    <a:pt x="23" y="59"/>
                    <a:pt x="25" y="57"/>
                  </a:cubicBezTo>
                  <a:cubicBezTo>
                    <a:pt x="33" y="52"/>
                    <a:pt x="38" y="43"/>
                    <a:pt x="46" y="38"/>
                  </a:cubicBezTo>
                  <a:cubicBezTo>
                    <a:pt x="64" y="22"/>
                    <a:pt x="89" y="21"/>
                    <a:pt x="111" y="14"/>
                  </a:cubicBezTo>
                  <a:cubicBezTo>
                    <a:pt x="116" y="12"/>
                    <a:pt x="120" y="12"/>
                    <a:pt x="116" y="5"/>
                  </a:cubicBezTo>
                  <a:close/>
                </a:path>
              </a:pathLst>
            </a:custGeom>
            <a:solidFill>
              <a:srgbClr val="F39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5" name="Freeform 96"/>
            <p:cNvSpPr>
              <a:spLocks/>
            </p:cNvSpPr>
            <p:nvPr/>
          </p:nvSpPr>
          <p:spPr bwMode="auto">
            <a:xfrm>
              <a:off x="4141" y="2078"/>
              <a:ext cx="538" cy="648"/>
            </a:xfrm>
            <a:custGeom>
              <a:avLst/>
              <a:gdLst>
                <a:gd name="T0" fmla="*/ 160 w 227"/>
                <a:gd name="T1" fmla="*/ 267 h 273"/>
                <a:gd name="T2" fmla="*/ 101 w 227"/>
                <a:gd name="T3" fmla="*/ 255 h 273"/>
                <a:gd name="T4" fmla="*/ 92 w 227"/>
                <a:gd name="T5" fmla="*/ 248 h 273"/>
                <a:gd name="T6" fmla="*/ 43 w 227"/>
                <a:gd name="T7" fmla="*/ 208 h 273"/>
                <a:gd name="T8" fmla="*/ 24 w 227"/>
                <a:gd name="T9" fmla="*/ 183 h 273"/>
                <a:gd name="T10" fmla="*/ 23 w 227"/>
                <a:gd name="T11" fmla="*/ 179 h 273"/>
                <a:gd name="T12" fmla="*/ 8 w 227"/>
                <a:gd name="T13" fmla="*/ 143 h 273"/>
                <a:gd name="T14" fmla="*/ 8 w 227"/>
                <a:gd name="T15" fmla="*/ 143 h 273"/>
                <a:gd name="T16" fmla="*/ 0 w 227"/>
                <a:gd name="T17" fmla="*/ 63 h 273"/>
                <a:gd name="T18" fmla="*/ 14 w 227"/>
                <a:gd name="T19" fmla="*/ 20 h 273"/>
                <a:gd name="T20" fmla="*/ 44 w 227"/>
                <a:gd name="T21" fmla="*/ 9 h 273"/>
                <a:gd name="T22" fmla="*/ 98 w 227"/>
                <a:gd name="T23" fmla="*/ 77 h 273"/>
                <a:gd name="T24" fmla="*/ 110 w 227"/>
                <a:gd name="T25" fmla="*/ 117 h 273"/>
                <a:gd name="T26" fmla="*/ 142 w 227"/>
                <a:gd name="T27" fmla="*/ 111 h 273"/>
                <a:gd name="T28" fmla="*/ 179 w 227"/>
                <a:gd name="T29" fmla="*/ 134 h 273"/>
                <a:gd name="T30" fmla="*/ 198 w 227"/>
                <a:gd name="T31" fmla="*/ 184 h 273"/>
                <a:gd name="T32" fmla="*/ 202 w 227"/>
                <a:gd name="T33" fmla="*/ 188 h 273"/>
                <a:gd name="T34" fmla="*/ 224 w 227"/>
                <a:gd name="T35" fmla="*/ 251 h 273"/>
                <a:gd name="T36" fmla="*/ 216 w 227"/>
                <a:gd name="T37" fmla="*/ 265 h 273"/>
                <a:gd name="T38" fmla="*/ 160 w 227"/>
                <a:gd name="T39" fmla="*/ 26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273">
                  <a:moveTo>
                    <a:pt x="160" y="267"/>
                  </a:moveTo>
                  <a:cubicBezTo>
                    <a:pt x="141" y="260"/>
                    <a:pt x="120" y="264"/>
                    <a:pt x="101" y="255"/>
                  </a:cubicBezTo>
                  <a:cubicBezTo>
                    <a:pt x="97" y="253"/>
                    <a:pt x="94" y="251"/>
                    <a:pt x="92" y="248"/>
                  </a:cubicBezTo>
                  <a:cubicBezTo>
                    <a:pt x="74" y="237"/>
                    <a:pt x="59" y="222"/>
                    <a:pt x="43" y="208"/>
                  </a:cubicBezTo>
                  <a:cubicBezTo>
                    <a:pt x="35" y="201"/>
                    <a:pt x="33" y="190"/>
                    <a:pt x="24" y="183"/>
                  </a:cubicBezTo>
                  <a:cubicBezTo>
                    <a:pt x="24" y="182"/>
                    <a:pt x="23" y="180"/>
                    <a:pt x="23" y="179"/>
                  </a:cubicBezTo>
                  <a:cubicBezTo>
                    <a:pt x="13" y="169"/>
                    <a:pt x="14" y="155"/>
                    <a:pt x="8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1" y="117"/>
                    <a:pt x="0" y="90"/>
                    <a:pt x="0" y="63"/>
                  </a:cubicBezTo>
                  <a:cubicBezTo>
                    <a:pt x="3" y="48"/>
                    <a:pt x="10" y="35"/>
                    <a:pt x="14" y="20"/>
                  </a:cubicBezTo>
                  <a:cubicBezTo>
                    <a:pt x="20" y="2"/>
                    <a:pt x="28" y="0"/>
                    <a:pt x="44" y="9"/>
                  </a:cubicBezTo>
                  <a:cubicBezTo>
                    <a:pt x="71" y="24"/>
                    <a:pt x="98" y="40"/>
                    <a:pt x="98" y="77"/>
                  </a:cubicBezTo>
                  <a:cubicBezTo>
                    <a:pt x="99" y="91"/>
                    <a:pt x="90" y="108"/>
                    <a:pt x="110" y="117"/>
                  </a:cubicBezTo>
                  <a:cubicBezTo>
                    <a:pt x="122" y="123"/>
                    <a:pt x="132" y="115"/>
                    <a:pt x="142" y="111"/>
                  </a:cubicBezTo>
                  <a:cubicBezTo>
                    <a:pt x="161" y="103"/>
                    <a:pt x="183" y="115"/>
                    <a:pt x="179" y="134"/>
                  </a:cubicBezTo>
                  <a:cubicBezTo>
                    <a:pt x="174" y="157"/>
                    <a:pt x="183" y="171"/>
                    <a:pt x="198" y="184"/>
                  </a:cubicBezTo>
                  <a:cubicBezTo>
                    <a:pt x="199" y="185"/>
                    <a:pt x="201" y="186"/>
                    <a:pt x="202" y="188"/>
                  </a:cubicBezTo>
                  <a:cubicBezTo>
                    <a:pt x="215" y="207"/>
                    <a:pt x="218" y="230"/>
                    <a:pt x="224" y="251"/>
                  </a:cubicBezTo>
                  <a:cubicBezTo>
                    <a:pt x="227" y="260"/>
                    <a:pt x="221" y="266"/>
                    <a:pt x="216" y="265"/>
                  </a:cubicBezTo>
                  <a:cubicBezTo>
                    <a:pt x="197" y="262"/>
                    <a:pt x="179" y="273"/>
                    <a:pt x="160" y="267"/>
                  </a:cubicBezTo>
                  <a:close/>
                </a:path>
              </a:pathLst>
            </a:custGeom>
            <a:solidFill>
              <a:srgbClr val="A09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6" name="Freeform 97"/>
            <p:cNvSpPr>
              <a:spLocks/>
            </p:cNvSpPr>
            <p:nvPr/>
          </p:nvSpPr>
          <p:spPr bwMode="auto">
            <a:xfrm>
              <a:off x="4658" y="1926"/>
              <a:ext cx="324" cy="347"/>
            </a:xfrm>
            <a:custGeom>
              <a:avLst/>
              <a:gdLst>
                <a:gd name="T0" fmla="*/ 133 w 137"/>
                <a:gd name="T1" fmla="*/ 143 h 146"/>
                <a:gd name="T2" fmla="*/ 126 w 137"/>
                <a:gd name="T3" fmla="*/ 143 h 146"/>
                <a:gd name="T4" fmla="*/ 84 w 137"/>
                <a:gd name="T5" fmla="*/ 146 h 146"/>
                <a:gd name="T6" fmla="*/ 52 w 137"/>
                <a:gd name="T7" fmla="*/ 115 h 146"/>
                <a:gd name="T8" fmla="*/ 49 w 137"/>
                <a:gd name="T9" fmla="*/ 107 h 146"/>
                <a:gd name="T10" fmla="*/ 38 w 137"/>
                <a:gd name="T11" fmla="*/ 104 h 146"/>
                <a:gd name="T12" fmla="*/ 3 w 137"/>
                <a:gd name="T13" fmla="*/ 76 h 146"/>
                <a:gd name="T14" fmla="*/ 10 w 137"/>
                <a:gd name="T15" fmla="*/ 39 h 146"/>
                <a:gd name="T16" fmla="*/ 26 w 137"/>
                <a:gd name="T17" fmla="*/ 15 h 146"/>
                <a:gd name="T18" fmla="*/ 71 w 137"/>
                <a:gd name="T19" fmla="*/ 17 h 146"/>
                <a:gd name="T20" fmla="*/ 97 w 137"/>
                <a:gd name="T21" fmla="*/ 43 h 146"/>
                <a:gd name="T22" fmla="*/ 110 w 137"/>
                <a:gd name="T23" fmla="*/ 59 h 146"/>
                <a:gd name="T24" fmla="*/ 131 w 137"/>
                <a:gd name="T25" fmla="*/ 109 h 146"/>
                <a:gd name="T26" fmla="*/ 137 w 137"/>
                <a:gd name="T27" fmla="*/ 119 h 146"/>
                <a:gd name="T28" fmla="*/ 137 w 137"/>
                <a:gd name="T29" fmla="*/ 135 h 146"/>
                <a:gd name="T30" fmla="*/ 133 w 137"/>
                <a:gd name="T31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146">
                  <a:moveTo>
                    <a:pt x="133" y="143"/>
                  </a:moveTo>
                  <a:cubicBezTo>
                    <a:pt x="131" y="143"/>
                    <a:pt x="128" y="143"/>
                    <a:pt x="126" y="143"/>
                  </a:cubicBezTo>
                  <a:cubicBezTo>
                    <a:pt x="112" y="141"/>
                    <a:pt x="98" y="146"/>
                    <a:pt x="84" y="146"/>
                  </a:cubicBezTo>
                  <a:cubicBezTo>
                    <a:pt x="55" y="145"/>
                    <a:pt x="53" y="143"/>
                    <a:pt x="52" y="115"/>
                  </a:cubicBezTo>
                  <a:cubicBezTo>
                    <a:pt x="52" y="112"/>
                    <a:pt x="51" y="109"/>
                    <a:pt x="49" y="107"/>
                  </a:cubicBezTo>
                  <a:cubicBezTo>
                    <a:pt x="45" y="107"/>
                    <a:pt x="41" y="108"/>
                    <a:pt x="38" y="104"/>
                  </a:cubicBezTo>
                  <a:cubicBezTo>
                    <a:pt x="27" y="93"/>
                    <a:pt x="10" y="91"/>
                    <a:pt x="3" y="76"/>
                  </a:cubicBezTo>
                  <a:cubicBezTo>
                    <a:pt x="0" y="63"/>
                    <a:pt x="2" y="50"/>
                    <a:pt x="10" y="39"/>
                  </a:cubicBezTo>
                  <a:cubicBezTo>
                    <a:pt x="15" y="31"/>
                    <a:pt x="20" y="23"/>
                    <a:pt x="26" y="15"/>
                  </a:cubicBezTo>
                  <a:cubicBezTo>
                    <a:pt x="45" y="0"/>
                    <a:pt x="52" y="0"/>
                    <a:pt x="71" y="17"/>
                  </a:cubicBezTo>
                  <a:cubicBezTo>
                    <a:pt x="78" y="27"/>
                    <a:pt x="90" y="33"/>
                    <a:pt x="97" y="43"/>
                  </a:cubicBezTo>
                  <a:cubicBezTo>
                    <a:pt x="104" y="46"/>
                    <a:pt x="106" y="54"/>
                    <a:pt x="110" y="59"/>
                  </a:cubicBezTo>
                  <a:cubicBezTo>
                    <a:pt x="121" y="74"/>
                    <a:pt x="129" y="91"/>
                    <a:pt x="131" y="109"/>
                  </a:cubicBezTo>
                  <a:cubicBezTo>
                    <a:pt x="132" y="114"/>
                    <a:pt x="133" y="117"/>
                    <a:pt x="137" y="119"/>
                  </a:cubicBezTo>
                  <a:cubicBezTo>
                    <a:pt x="137" y="125"/>
                    <a:pt x="137" y="130"/>
                    <a:pt x="137" y="135"/>
                  </a:cubicBezTo>
                  <a:cubicBezTo>
                    <a:pt x="137" y="139"/>
                    <a:pt x="137" y="142"/>
                    <a:pt x="133" y="143"/>
                  </a:cubicBezTo>
                  <a:close/>
                </a:path>
              </a:pathLst>
            </a:custGeom>
            <a:solidFill>
              <a:srgbClr val="EE7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7" name="Freeform 98"/>
            <p:cNvSpPr>
              <a:spLocks/>
            </p:cNvSpPr>
            <p:nvPr/>
          </p:nvSpPr>
          <p:spPr bwMode="auto">
            <a:xfrm>
              <a:off x="4783" y="2379"/>
              <a:ext cx="180" cy="228"/>
            </a:xfrm>
            <a:custGeom>
              <a:avLst/>
              <a:gdLst>
                <a:gd name="T0" fmla="*/ 76 w 76"/>
                <a:gd name="T1" fmla="*/ 16 h 96"/>
                <a:gd name="T2" fmla="*/ 74 w 76"/>
                <a:gd name="T3" fmla="*/ 19 h 96"/>
                <a:gd name="T4" fmla="*/ 21 w 76"/>
                <a:gd name="T5" fmla="*/ 96 h 96"/>
                <a:gd name="T6" fmla="*/ 11 w 76"/>
                <a:gd name="T7" fmla="*/ 71 h 96"/>
                <a:gd name="T8" fmla="*/ 4 w 76"/>
                <a:gd name="T9" fmla="*/ 30 h 96"/>
                <a:gd name="T10" fmla="*/ 12 w 76"/>
                <a:gd name="T11" fmla="*/ 8 h 96"/>
                <a:gd name="T12" fmla="*/ 76 w 76"/>
                <a:gd name="T13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6">
                  <a:moveTo>
                    <a:pt x="76" y="16"/>
                  </a:moveTo>
                  <a:cubicBezTo>
                    <a:pt x="75" y="17"/>
                    <a:pt x="74" y="18"/>
                    <a:pt x="74" y="19"/>
                  </a:cubicBezTo>
                  <a:cubicBezTo>
                    <a:pt x="69" y="54"/>
                    <a:pt x="57" y="83"/>
                    <a:pt x="21" y="96"/>
                  </a:cubicBezTo>
                  <a:cubicBezTo>
                    <a:pt x="10" y="91"/>
                    <a:pt x="11" y="80"/>
                    <a:pt x="11" y="71"/>
                  </a:cubicBezTo>
                  <a:cubicBezTo>
                    <a:pt x="10" y="57"/>
                    <a:pt x="11" y="43"/>
                    <a:pt x="4" y="30"/>
                  </a:cubicBezTo>
                  <a:cubicBezTo>
                    <a:pt x="0" y="21"/>
                    <a:pt x="4" y="13"/>
                    <a:pt x="12" y="8"/>
                  </a:cubicBezTo>
                  <a:cubicBezTo>
                    <a:pt x="23" y="0"/>
                    <a:pt x="64" y="5"/>
                    <a:pt x="76" y="16"/>
                  </a:cubicBezTo>
                  <a:close/>
                </a:path>
              </a:pathLst>
            </a:custGeom>
            <a:solidFill>
              <a:srgbClr val="EAB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8" name="Freeform 99"/>
            <p:cNvSpPr>
              <a:spLocks/>
            </p:cNvSpPr>
            <p:nvPr/>
          </p:nvSpPr>
          <p:spPr bwMode="auto">
            <a:xfrm>
              <a:off x="4757" y="2247"/>
              <a:ext cx="247" cy="426"/>
            </a:xfrm>
            <a:custGeom>
              <a:avLst/>
              <a:gdLst>
                <a:gd name="T0" fmla="*/ 87 w 104"/>
                <a:gd name="T1" fmla="*/ 72 h 180"/>
                <a:gd name="T2" fmla="*/ 33 w 104"/>
                <a:gd name="T3" fmla="*/ 64 h 180"/>
                <a:gd name="T4" fmla="*/ 17 w 104"/>
                <a:gd name="T5" fmla="*/ 80 h 180"/>
                <a:gd name="T6" fmla="*/ 29 w 104"/>
                <a:gd name="T7" fmla="*/ 149 h 180"/>
                <a:gd name="T8" fmla="*/ 32 w 104"/>
                <a:gd name="T9" fmla="*/ 152 h 180"/>
                <a:gd name="T10" fmla="*/ 0 w 104"/>
                <a:gd name="T11" fmla="*/ 180 h 180"/>
                <a:gd name="T12" fmla="*/ 0 w 104"/>
                <a:gd name="T13" fmla="*/ 178 h 180"/>
                <a:gd name="T14" fmla="*/ 13 w 104"/>
                <a:gd name="T15" fmla="*/ 91 h 180"/>
                <a:gd name="T16" fmla="*/ 38 w 104"/>
                <a:gd name="T17" fmla="*/ 56 h 180"/>
                <a:gd name="T18" fmla="*/ 73 w 104"/>
                <a:gd name="T19" fmla="*/ 61 h 180"/>
                <a:gd name="T20" fmla="*/ 91 w 104"/>
                <a:gd name="T21" fmla="*/ 48 h 180"/>
                <a:gd name="T22" fmla="*/ 91 w 104"/>
                <a:gd name="T23" fmla="*/ 8 h 180"/>
                <a:gd name="T24" fmla="*/ 95 w 104"/>
                <a:gd name="T25" fmla="*/ 0 h 180"/>
                <a:gd name="T26" fmla="*/ 103 w 104"/>
                <a:gd name="T27" fmla="*/ 11 h 180"/>
                <a:gd name="T28" fmla="*/ 87 w 104"/>
                <a:gd name="T29" fmla="*/ 7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80">
                  <a:moveTo>
                    <a:pt x="87" y="72"/>
                  </a:moveTo>
                  <a:cubicBezTo>
                    <a:pt x="70" y="65"/>
                    <a:pt x="52" y="63"/>
                    <a:pt x="33" y="64"/>
                  </a:cubicBezTo>
                  <a:cubicBezTo>
                    <a:pt x="23" y="65"/>
                    <a:pt x="13" y="71"/>
                    <a:pt x="17" y="80"/>
                  </a:cubicBezTo>
                  <a:cubicBezTo>
                    <a:pt x="28" y="102"/>
                    <a:pt x="19" y="127"/>
                    <a:pt x="29" y="149"/>
                  </a:cubicBezTo>
                  <a:cubicBezTo>
                    <a:pt x="30" y="150"/>
                    <a:pt x="31" y="151"/>
                    <a:pt x="32" y="152"/>
                  </a:cubicBezTo>
                  <a:cubicBezTo>
                    <a:pt x="30" y="171"/>
                    <a:pt x="17" y="178"/>
                    <a:pt x="0" y="180"/>
                  </a:cubicBezTo>
                  <a:cubicBezTo>
                    <a:pt x="0" y="179"/>
                    <a:pt x="0" y="178"/>
                    <a:pt x="0" y="178"/>
                  </a:cubicBezTo>
                  <a:cubicBezTo>
                    <a:pt x="36" y="154"/>
                    <a:pt x="20" y="121"/>
                    <a:pt x="13" y="91"/>
                  </a:cubicBezTo>
                  <a:cubicBezTo>
                    <a:pt x="8" y="71"/>
                    <a:pt x="17" y="56"/>
                    <a:pt x="38" y="56"/>
                  </a:cubicBezTo>
                  <a:cubicBezTo>
                    <a:pt x="50" y="56"/>
                    <a:pt x="62" y="57"/>
                    <a:pt x="73" y="61"/>
                  </a:cubicBezTo>
                  <a:cubicBezTo>
                    <a:pt x="87" y="65"/>
                    <a:pt x="90" y="57"/>
                    <a:pt x="91" y="48"/>
                  </a:cubicBezTo>
                  <a:cubicBezTo>
                    <a:pt x="92" y="35"/>
                    <a:pt x="91" y="21"/>
                    <a:pt x="91" y="8"/>
                  </a:cubicBezTo>
                  <a:cubicBezTo>
                    <a:pt x="92" y="5"/>
                    <a:pt x="94" y="3"/>
                    <a:pt x="95" y="0"/>
                  </a:cubicBezTo>
                  <a:cubicBezTo>
                    <a:pt x="100" y="2"/>
                    <a:pt x="104" y="6"/>
                    <a:pt x="103" y="11"/>
                  </a:cubicBezTo>
                  <a:cubicBezTo>
                    <a:pt x="101" y="32"/>
                    <a:pt x="102" y="54"/>
                    <a:pt x="87" y="72"/>
                  </a:cubicBezTo>
                  <a:close/>
                </a:path>
              </a:pathLst>
            </a:custGeom>
            <a:solidFill>
              <a:srgbClr val="C78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9" name="Freeform 100"/>
            <p:cNvSpPr>
              <a:spLocks/>
            </p:cNvSpPr>
            <p:nvPr/>
          </p:nvSpPr>
          <p:spPr bwMode="auto">
            <a:xfrm>
              <a:off x="4136" y="2062"/>
              <a:ext cx="247" cy="208"/>
            </a:xfrm>
            <a:custGeom>
              <a:avLst/>
              <a:gdLst>
                <a:gd name="T0" fmla="*/ 98 w 104"/>
                <a:gd name="T1" fmla="*/ 86 h 88"/>
                <a:gd name="T2" fmla="*/ 39 w 104"/>
                <a:gd name="T3" fmla="*/ 16 h 88"/>
                <a:gd name="T4" fmla="*/ 20 w 104"/>
                <a:gd name="T5" fmla="*/ 28 h 88"/>
                <a:gd name="T6" fmla="*/ 6 w 104"/>
                <a:gd name="T7" fmla="*/ 67 h 88"/>
                <a:gd name="T8" fmla="*/ 1 w 104"/>
                <a:gd name="T9" fmla="*/ 63 h 88"/>
                <a:gd name="T10" fmla="*/ 2 w 104"/>
                <a:gd name="T11" fmla="*/ 58 h 88"/>
                <a:gd name="T12" fmla="*/ 26 w 104"/>
                <a:gd name="T13" fmla="*/ 2 h 88"/>
                <a:gd name="T14" fmla="*/ 34 w 104"/>
                <a:gd name="T15" fmla="*/ 6 h 88"/>
                <a:gd name="T16" fmla="*/ 81 w 104"/>
                <a:gd name="T17" fmla="*/ 35 h 88"/>
                <a:gd name="T18" fmla="*/ 101 w 104"/>
                <a:gd name="T19" fmla="*/ 86 h 88"/>
                <a:gd name="T20" fmla="*/ 98 w 104"/>
                <a:gd name="T21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88">
                  <a:moveTo>
                    <a:pt x="98" y="86"/>
                  </a:moveTo>
                  <a:cubicBezTo>
                    <a:pt x="95" y="55"/>
                    <a:pt x="69" y="24"/>
                    <a:pt x="39" y="16"/>
                  </a:cubicBezTo>
                  <a:cubicBezTo>
                    <a:pt x="28" y="13"/>
                    <a:pt x="23" y="19"/>
                    <a:pt x="20" y="28"/>
                  </a:cubicBezTo>
                  <a:cubicBezTo>
                    <a:pt x="15" y="41"/>
                    <a:pt x="11" y="54"/>
                    <a:pt x="6" y="67"/>
                  </a:cubicBezTo>
                  <a:cubicBezTo>
                    <a:pt x="4" y="67"/>
                    <a:pt x="2" y="65"/>
                    <a:pt x="1" y="63"/>
                  </a:cubicBezTo>
                  <a:cubicBezTo>
                    <a:pt x="0" y="61"/>
                    <a:pt x="1" y="60"/>
                    <a:pt x="2" y="58"/>
                  </a:cubicBezTo>
                  <a:cubicBezTo>
                    <a:pt x="11" y="40"/>
                    <a:pt x="11" y="18"/>
                    <a:pt x="26" y="2"/>
                  </a:cubicBezTo>
                  <a:cubicBezTo>
                    <a:pt x="30" y="0"/>
                    <a:pt x="32" y="4"/>
                    <a:pt x="34" y="6"/>
                  </a:cubicBezTo>
                  <a:cubicBezTo>
                    <a:pt x="50" y="15"/>
                    <a:pt x="67" y="22"/>
                    <a:pt x="81" y="35"/>
                  </a:cubicBezTo>
                  <a:cubicBezTo>
                    <a:pt x="97" y="49"/>
                    <a:pt x="104" y="65"/>
                    <a:pt x="101" y="86"/>
                  </a:cubicBezTo>
                  <a:cubicBezTo>
                    <a:pt x="100" y="88"/>
                    <a:pt x="99" y="88"/>
                    <a:pt x="98" y="86"/>
                  </a:cubicBezTo>
                  <a:close/>
                </a:path>
              </a:pathLst>
            </a:custGeom>
            <a:solidFill>
              <a:srgbClr val="A87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0" name="Freeform 101"/>
            <p:cNvSpPr>
              <a:spLocks/>
            </p:cNvSpPr>
            <p:nvPr/>
          </p:nvSpPr>
          <p:spPr bwMode="auto">
            <a:xfrm>
              <a:off x="4520" y="2510"/>
              <a:ext cx="188" cy="234"/>
            </a:xfrm>
            <a:custGeom>
              <a:avLst/>
              <a:gdLst>
                <a:gd name="T0" fmla="*/ 0 w 79"/>
                <a:gd name="T1" fmla="*/ 85 h 99"/>
                <a:gd name="T2" fmla="*/ 47 w 79"/>
                <a:gd name="T3" fmla="*/ 81 h 99"/>
                <a:gd name="T4" fmla="*/ 60 w 79"/>
                <a:gd name="T5" fmla="*/ 63 h 99"/>
                <a:gd name="T6" fmla="*/ 39 w 79"/>
                <a:gd name="T7" fmla="*/ 6 h 99"/>
                <a:gd name="T8" fmla="*/ 40 w 79"/>
                <a:gd name="T9" fmla="*/ 0 h 99"/>
                <a:gd name="T10" fmla="*/ 63 w 79"/>
                <a:gd name="T11" fmla="*/ 53 h 99"/>
                <a:gd name="T12" fmla="*/ 79 w 79"/>
                <a:gd name="T13" fmla="*/ 77 h 99"/>
                <a:gd name="T14" fmla="*/ 35 w 79"/>
                <a:gd name="T15" fmla="*/ 86 h 99"/>
                <a:gd name="T16" fmla="*/ 0 w 79"/>
                <a:gd name="T17" fmla="*/ 8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9">
                  <a:moveTo>
                    <a:pt x="0" y="85"/>
                  </a:moveTo>
                  <a:cubicBezTo>
                    <a:pt x="16" y="84"/>
                    <a:pt x="31" y="83"/>
                    <a:pt x="47" y="81"/>
                  </a:cubicBezTo>
                  <a:cubicBezTo>
                    <a:pt x="58" y="80"/>
                    <a:pt x="64" y="76"/>
                    <a:pt x="60" y="63"/>
                  </a:cubicBezTo>
                  <a:cubicBezTo>
                    <a:pt x="54" y="44"/>
                    <a:pt x="51" y="23"/>
                    <a:pt x="39" y="6"/>
                  </a:cubicBezTo>
                  <a:cubicBezTo>
                    <a:pt x="38" y="3"/>
                    <a:pt x="38" y="1"/>
                    <a:pt x="40" y="0"/>
                  </a:cubicBezTo>
                  <a:cubicBezTo>
                    <a:pt x="54" y="15"/>
                    <a:pt x="59" y="34"/>
                    <a:pt x="63" y="53"/>
                  </a:cubicBezTo>
                  <a:cubicBezTo>
                    <a:pt x="65" y="65"/>
                    <a:pt x="70" y="72"/>
                    <a:pt x="79" y="77"/>
                  </a:cubicBezTo>
                  <a:cubicBezTo>
                    <a:pt x="66" y="86"/>
                    <a:pt x="52" y="91"/>
                    <a:pt x="35" y="86"/>
                  </a:cubicBezTo>
                  <a:cubicBezTo>
                    <a:pt x="24" y="84"/>
                    <a:pt x="12" y="99"/>
                    <a:pt x="0" y="85"/>
                  </a:cubicBezTo>
                  <a:close/>
                </a:path>
              </a:pathLst>
            </a:custGeom>
            <a:solidFill>
              <a:srgbClr val="AE7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1" name="Freeform 102"/>
            <p:cNvSpPr>
              <a:spLocks/>
            </p:cNvSpPr>
            <p:nvPr/>
          </p:nvSpPr>
          <p:spPr bwMode="auto">
            <a:xfrm>
              <a:off x="4918" y="2066"/>
              <a:ext cx="64" cy="143"/>
            </a:xfrm>
            <a:custGeom>
              <a:avLst/>
              <a:gdLst>
                <a:gd name="T0" fmla="*/ 27 w 27"/>
                <a:gd name="T1" fmla="*/ 60 h 60"/>
                <a:gd name="T2" fmla="*/ 0 w 27"/>
                <a:gd name="T3" fmla="*/ 0 h 60"/>
                <a:gd name="T4" fmla="*/ 23 w 27"/>
                <a:gd name="T5" fmla="*/ 41 h 60"/>
                <a:gd name="T6" fmla="*/ 27 w 27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60">
                  <a:moveTo>
                    <a:pt x="27" y="60"/>
                  </a:moveTo>
                  <a:cubicBezTo>
                    <a:pt x="12" y="43"/>
                    <a:pt x="8" y="20"/>
                    <a:pt x="0" y="0"/>
                  </a:cubicBezTo>
                  <a:cubicBezTo>
                    <a:pt x="16" y="9"/>
                    <a:pt x="19" y="25"/>
                    <a:pt x="23" y="41"/>
                  </a:cubicBezTo>
                  <a:cubicBezTo>
                    <a:pt x="25" y="47"/>
                    <a:pt x="26" y="54"/>
                    <a:pt x="27" y="60"/>
                  </a:cubicBezTo>
                  <a:close/>
                </a:path>
              </a:pathLst>
            </a:custGeom>
            <a:solidFill>
              <a:srgbClr val="C67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2" name="Freeform 103"/>
            <p:cNvSpPr>
              <a:spLocks/>
            </p:cNvSpPr>
            <p:nvPr/>
          </p:nvSpPr>
          <p:spPr bwMode="auto">
            <a:xfrm>
              <a:off x="4511" y="1860"/>
              <a:ext cx="197" cy="36"/>
            </a:xfrm>
            <a:custGeom>
              <a:avLst/>
              <a:gdLst>
                <a:gd name="T0" fmla="*/ 83 w 83"/>
                <a:gd name="T1" fmla="*/ 15 h 15"/>
                <a:gd name="T2" fmla="*/ 0 w 83"/>
                <a:gd name="T3" fmla="*/ 3 h 15"/>
                <a:gd name="T4" fmla="*/ 0 w 83"/>
                <a:gd name="T5" fmla="*/ 3 h 15"/>
                <a:gd name="T6" fmla="*/ 43 w 83"/>
                <a:gd name="T7" fmla="*/ 3 h 15"/>
                <a:gd name="T8" fmla="*/ 56 w 83"/>
                <a:gd name="T9" fmla="*/ 3 h 15"/>
                <a:gd name="T10" fmla="*/ 83 w 83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5">
                  <a:moveTo>
                    <a:pt x="83" y="15"/>
                  </a:moveTo>
                  <a:cubicBezTo>
                    <a:pt x="56" y="11"/>
                    <a:pt x="27" y="1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4" y="1"/>
                    <a:pt x="29" y="0"/>
                    <a:pt x="43" y="3"/>
                  </a:cubicBezTo>
                  <a:cubicBezTo>
                    <a:pt x="48" y="3"/>
                    <a:pt x="52" y="3"/>
                    <a:pt x="56" y="3"/>
                  </a:cubicBezTo>
                  <a:cubicBezTo>
                    <a:pt x="64" y="9"/>
                    <a:pt x="76" y="6"/>
                    <a:pt x="83" y="15"/>
                  </a:cubicBezTo>
                  <a:close/>
                </a:path>
              </a:pathLst>
            </a:custGeom>
            <a:solidFill>
              <a:srgbClr val="C5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3" name="Freeform 104"/>
            <p:cNvSpPr>
              <a:spLocks/>
            </p:cNvSpPr>
            <p:nvPr/>
          </p:nvSpPr>
          <p:spPr bwMode="auto">
            <a:xfrm>
              <a:off x="4241" y="2567"/>
              <a:ext cx="118" cy="99"/>
            </a:xfrm>
            <a:custGeom>
              <a:avLst/>
              <a:gdLst>
                <a:gd name="T0" fmla="*/ 2 w 50"/>
                <a:gd name="T1" fmla="*/ 0 h 42"/>
                <a:gd name="T2" fmla="*/ 50 w 50"/>
                <a:gd name="T3" fmla="*/ 42 h 42"/>
                <a:gd name="T4" fmla="*/ 1 w 50"/>
                <a:gd name="T5" fmla="*/ 6 h 42"/>
                <a:gd name="T6" fmla="*/ 2 w 50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2">
                  <a:moveTo>
                    <a:pt x="2" y="0"/>
                  </a:moveTo>
                  <a:cubicBezTo>
                    <a:pt x="20" y="12"/>
                    <a:pt x="36" y="26"/>
                    <a:pt x="50" y="42"/>
                  </a:cubicBezTo>
                  <a:cubicBezTo>
                    <a:pt x="29" y="36"/>
                    <a:pt x="15" y="21"/>
                    <a:pt x="1" y="6"/>
                  </a:cubicBezTo>
                  <a:cubicBezTo>
                    <a:pt x="0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9E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4" name="Freeform 105"/>
            <p:cNvSpPr>
              <a:spLocks/>
            </p:cNvSpPr>
            <p:nvPr/>
          </p:nvSpPr>
          <p:spPr bwMode="auto">
            <a:xfrm>
              <a:off x="4132" y="2209"/>
              <a:ext cx="28" cy="208"/>
            </a:xfrm>
            <a:custGeom>
              <a:avLst/>
              <a:gdLst>
                <a:gd name="T0" fmla="*/ 5 w 12"/>
                <a:gd name="T1" fmla="*/ 0 h 88"/>
                <a:gd name="T2" fmla="*/ 8 w 12"/>
                <a:gd name="T3" fmla="*/ 5 h 88"/>
                <a:gd name="T4" fmla="*/ 12 w 12"/>
                <a:gd name="T5" fmla="*/ 88 h 88"/>
                <a:gd name="T6" fmla="*/ 3 w 12"/>
                <a:gd name="T7" fmla="*/ 32 h 88"/>
                <a:gd name="T8" fmla="*/ 5 w 1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8">
                  <a:moveTo>
                    <a:pt x="5" y="0"/>
                  </a:moveTo>
                  <a:cubicBezTo>
                    <a:pt x="6" y="2"/>
                    <a:pt x="7" y="3"/>
                    <a:pt x="8" y="5"/>
                  </a:cubicBezTo>
                  <a:cubicBezTo>
                    <a:pt x="6" y="33"/>
                    <a:pt x="9" y="61"/>
                    <a:pt x="12" y="88"/>
                  </a:cubicBezTo>
                  <a:cubicBezTo>
                    <a:pt x="0" y="71"/>
                    <a:pt x="3" y="51"/>
                    <a:pt x="3" y="32"/>
                  </a:cubicBezTo>
                  <a:cubicBezTo>
                    <a:pt x="0" y="21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988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5" name="Freeform 106"/>
            <p:cNvSpPr>
              <a:spLocks/>
            </p:cNvSpPr>
            <p:nvPr/>
          </p:nvSpPr>
          <p:spPr bwMode="auto">
            <a:xfrm>
              <a:off x="4719" y="1910"/>
              <a:ext cx="112" cy="62"/>
            </a:xfrm>
            <a:custGeom>
              <a:avLst/>
              <a:gdLst>
                <a:gd name="T0" fmla="*/ 44 w 47"/>
                <a:gd name="T1" fmla="*/ 26 h 26"/>
                <a:gd name="T2" fmla="*/ 0 w 47"/>
                <a:gd name="T3" fmla="*/ 22 h 26"/>
                <a:gd name="T4" fmla="*/ 12 w 47"/>
                <a:gd name="T5" fmla="*/ 3 h 26"/>
                <a:gd name="T6" fmla="*/ 44 w 47"/>
                <a:gd name="T7" fmla="*/ 18 h 26"/>
                <a:gd name="T8" fmla="*/ 47 w 47"/>
                <a:gd name="T9" fmla="*/ 23 h 26"/>
                <a:gd name="T10" fmla="*/ 44 w 4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6">
                  <a:moveTo>
                    <a:pt x="44" y="26"/>
                  </a:moveTo>
                  <a:cubicBezTo>
                    <a:pt x="30" y="13"/>
                    <a:pt x="15" y="14"/>
                    <a:pt x="0" y="22"/>
                  </a:cubicBezTo>
                  <a:cubicBezTo>
                    <a:pt x="4" y="16"/>
                    <a:pt x="8" y="9"/>
                    <a:pt x="12" y="3"/>
                  </a:cubicBezTo>
                  <a:cubicBezTo>
                    <a:pt x="26" y="0"/>
                    <a:pt x="35" y="10"/>
                    <a:pt x="44" y="18"/>
                  </a:cubicBezTo>
                  <a:cubicBezTo>
                    <a:pt x="45" y="20"/>
                    <a:pt x="46" y="21"/>
                    <a:pt x="47" y="23"/>
                  </a:cubicBezTo>
                  <a:cubicBezTo>
                    <a:pt x="47" y="24"/>
                    <a:pt x="45" y="26"/>
                    <a:pt x="44" y="26"/>
                  </a:cubicBezTo>
                  <a:close/>
                </a:path>
              </a:pathLst>
            </a:custGeom>
            <a:solidFill>
              <a:srgbClr val="CE7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6" name="Freeform 107"/>
            <p:cNvSpPr>
              <a:spLocks/>
            </p:cNvSpPr>
            <p:nvPr/>
          </p:nvSpPr>
          <p:spPr bwMode="auto">
            <a:xfrm>
              <a:off x="4198" y="2000"/>
              <a:ext cx="64" cy="76"/>
            </a:xfrm>
            <a:custGeom>
              <a:avLst/>
              <a:gdLst>
                <a:gd name="T0" fmla="*/ 8 w 27"/>
                <a:gd name="T1" fmla="*/ 32 h 32"/>
                <a:gd name="T2" fmla="*/ 0 w 27"/>
                <a:gd name="T3" fmla="*/ 28 h 32"/>
                <a:gd name="T4" fmla="*/ 24 w 27"/>
                <a:gd name="T5" fmla="*/ 0 h 32"/>
                <a:gd name="T6" fmla="*/ 8 w 27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2">
                  <a:moveTo>
                    <a:pt x="8" y="32"/>
                  </a:moveTo>
                  <a:cubicBezTo>
                    <a:pt x="5" y="31"/>
                    <a:pt x="3" y="30"/>
                    <a:pt x="0" y="28"/>
                  </a:cubicBezTo>
                  <a:cubicBezTo>
                    <a:pt x="1" y="13"/>
                    <a:pt x="8" y="3"/>
                    <a:pt x="24" y="0"/>
                  </a:cubicBezTo>
                  <a:cubicBezTo>
                    <a:pt x="27" y="15"/>
                    <a:pt x="8" y="19"/>
                    <a:pt x="8" y="32"/>
                  </a:cubicBezTo>
                  <a:close/>
                </a:path>
              </a:pathLst>
            </a:custGeom>
            <a:solidFill>
              <a:srgbClr val="DBA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7" name="Freeform 108"/>
            <p:cNvSpPr>
              <a:spLocks/>
            </p:cNvSpPr>
            <p:nvPr/>
          </p:nvSpPr>
          <p:spPr bwMode="auto">
            <a:xfrm>
              <a:off x="4824" y="1964"/>
              <a:ext cx="64" cy="64"/>
            </a:xfrm>
            <a:custGeom>
              <a:avLst/>
              <a:gdLst>
                <a:gd name="T0" fmla="*/ 0 w 27"/>
                <a:gd name="T1" fmla="*/ 3 h 27"/>
                <a:gd name="T2" fmla="*/ 3 w 27"/>
                <a:gd name="T3" fmla="*/ 0 h 27"/>
                <a:gd name="T4" fmla="*/ 27 w 27"/>
                <a:gd name="T5" fmla="*/ 27 h 27"/>
                <a:gd name="T6" fmla="*/ 0 w 27"/>
                <a:gd name="T7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7">
                  <a:moveTo>
                    <a:pt x="0" y="3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13" y="7"/>
                    <a:pt x="27" y="11"/>
                    <a:pt x="27" y="27"/>
                  </a:cubicBezTo>
                  <a:cubicBezTo>
                    <a:pt x="15" y="23"/>
                    <a:pt x="5" y="16"/>
                    <a:pt x="0" y="3"/>
                  </a:cubicBezTo>
                  <a:close/>
                </a:path>
              </a:pathLst>
            </a:custGeom>
            <a:solidFill>
              <a:srgbClr val="C87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8" name="Freeform 109"/>
            <p:cNvSpPr>
              <a:spLocks/>
            </p:cNvSpPr>
            <p:nvPr/>
          </p:nvSpPr>
          <p:spPr bwMode="auto">
            <a:xfrm>
              <a:off x="4729" y="1898"/>
              <a:ext cx="95" cy="55"/>
            </a:xfrm>
            <a:custGeom>
              <a:avLst/>
              <a:gdLst>
                <a:gd name="T0" fmla="*/ 40 w 40"/>
                <a:gd name="T1" fmla="*/ 23 h 23"/>
                <a:gd name="T2" fmla="*/ 8 w 40"/>
                <a:gd name="T3" fmla="*/ 8 h 23"/>
                <a:gd name="T4" fmla="*/ 0 w 40"/>
                <a:gd name="T5" fmla="*/ 0 h 23"/>
                <a:gd name="T6" fmla="*/ 40 w 40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3">
                  <a:moveTo>
                    <a:pt x="40" y="23"/>
                  </a:moveTo>
                  <a:cubicBezTo>
                    <a:pt x="28" y="20"/>
                    <a:pt x="21" y="8"/>
                    <a:pt x="8" y="8"/>
                  </a:cubicBezTo>
                  <a:cubicBezTo>
                    <a:pt x="5" y="5"/>
                    <a:pt x="2" y="2"/>
                    <a:pt x="0" y="0"/>
                  </a:cubicBezTo>
                  <a:cubicBezTo>
                    <a:pt x="16" y="3"/>
                    <a:pt x="32" y="6"/>
                    <a:pt x="40" y="23"/>
                  </a:cubicBezTo>
                  <a:close/>
                </a:path>
              </a:pathLst>
            </a:custGeom>
            <a:solidFill>
              <a:srgbClr val="E8B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9" name="Freeform 110"/>
            <p:cNvSpPr>
              <a:spLocks/>
            </p:cNvSpPr>
            <p:nvPr/>
          </p:nvSpPr>
          <p:spPr bwMode="auto">
            <a:xfrm>
              <a:off x="4198" y="2512"/>
              <a:ext cx="47" cy="69"/>
            </a:xfrm>
            <a:custGeom>
              <a:avLst/>
              <a:gdLst>
                <a:gd name="T0" fmla="*/ 20 w 20"/>
                <a:gd name="T1" fmla="*/ 23 h 29"/>
                <a:gd name="T2" fmla="*/ 19 w 20"/>
                <a:gd name="T3" fmla="*/ 29 h 29"/>
                <a:gd name="T4" fmla="*/ 0 w 20"/>
                <a:gd name="T5" fmla="*/ 0 h 29"/>
                <a:gd name="T6" fmla="*/ 20 w 20"/>
                <a:gd name="T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9">
                  <a:moveTo>
                    <a:pt x="20" y="23"/>
                  </a:moveTo>
                  <a:cubicBezTo>
                    <a:pt x="20" y="25"/>
                    <a:pt x="20" y="27"/>
                    <a:pt x="19" y="29"/>
                  </a:cubicBezTo>
                  <a:cubicBezTo>
                    <a:pt x="8" y="22"/>
                    <a:pt x="4" y="11"/>
                    <a:pt x="0" y="0"/>
                  </a:cubicBezTo>
                  <a:cubicBezTo>
                    <a:pt x="13" y="3"/>
                    <a:pt x="15" y="14"/>
                    <a:pt x="20" y="23"/>
                  </a:cubicBezTo>
                  <a:close/>
                </a:path>
              </a:pathLst>
            </a:custGeom>
            <a:solidFill>
              <a:srgbClr val="978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0" name="Freeform 111"/>
            <p:cNvSpPr>
              <a:spLocks/>
            </p:cNvSpPr>
            <p:nvPr/>
          </p:nvSpPr>
          <p:spPr bwMode="auto">
            <a:xfrm>
              <a:off x="4155" y="2417"/>
              <a:ext cx="41" cy="86"/>
            </a:xfrm>
            <a:custGeom>
              <a:avLst/>
              <a:gdLst>
                <a:gd name="T0" fmla="*/ 2 w 17"/>
                <a:gd name="T1" fmla="*/ 0 h 36"/>
                <a:gd name="T2" fmla="*/ 17 w 17"/>
                <a:gd name="T3" fmla="*/ 36 h 36"/>
                <a:gd name="T4" fmla="*/ 2 w 17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6">
                  <a:moveTo>
                    <a:pt x="2" y="0"/>
                  </a:moveTo>
                  <a:cubicBezTo>
                    <a:pt x="10" y="11"/>
                    <a:pt x="14" y="23"/>
                    <a:pt x="17" y="36"/>
                  </a:cubicBezTo>
                  <a:cubicBezTo>
                    <a:pt x="0" y="29"/>
                    <a:pt x="4" y="13"/>
                    <a:pt x="2" y="0"/>
                  </a:cubicBezTo>
                  <a:close/>
                </a:path>
              </a:pathLst>
            </a:custGeom>
            <a:solidFill>
              <a:srgbClr val="97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1" name="Freeform 112"/>
            <p:cNvSpPr>
              <a:spLocks/>
            </p:cNvSpPr>
            <p:nvPr/>
          </p:nvSpPr>
          <p:spPr bwMode="auto">
            <a:xfrm>
              <a:off x="4264" y="1945"/>
              <a:ext cx="50" cy="45"/>
            </a:xfrm>
            <a:custGeom>
              <a:avLst/>
              <a:gdLst>
                <a:gd name="T0" fmla="*/ 21 w 21"/>
                <a:gd name="T1" fmla="*/ 0 h 19"/>
                <a:gd name="T2" fmla="*/ 0 w 21"/>
                <a:gd name="T3" fmla="*/ 19 h 19"/>
                <a:gd name="T4" fmla="*/ 21 w 21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21" y="0"/>
                  </a:moveTo>
                  <a:cubicBezTo>
                    <a:pt x="17" y="10"/>
                    <a:pt x="11" y="18"/>
                    <a:pt x="0" y="19"/>
                  </a:cubicBezTo>
                  <a:cubicBezTo>
                    <a:pt x="4" y="10"/>
                    <a:pt x="8" y="1"/>
                    <a:pt x="21" y="0"/>
                  </a:cubicBezTo>
                  <a:close/>
                </a:path>
              </a:pathLst>
            </a:custGeom>
            <a:solidFill>
              <a:srgbClr val="CD9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2" name="Freeform 113"/>
            <p:cNvSpPr>
              <a:spLocks/>
            </p:cNvSpPr>
            <p:nvPr/>
          </p:nvSpPr>
          <p:spPr bwMode="auto">
            <a:xfrm>
              <a:off x="4113" y="2199"/>
              <a:ext cx="31" cy="85"/>
            </a:xfrm>
            <a:custGeom>
              <a:avLst/>
              <a:gdLst>
                <a:gd name="T0" fmla="*/ 13 w 13"/>
                <a:gd name="T1" fmla="*/ 4 h 36"/>
                <a:gd name="T2" fmla="*/ 11 w 13"/>
                <a:gd name="T3" fmla="*/ 36 h 36"/>
                <a:gd name="T4" fmla="*/ 12 w 13"/>
                <a:gd name="T5" fmla="*/ 0 h 36"/>
                <a:gd name="T6" fmla="*/ 13 w 13"/>
                <a:gd name="T7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4"/>
                  </a:moveTo>
                  <a:cubicBezTo>
                    <a:pt x="12" y="15"/>
                    <a:pt x="12" y="25"/>
                    <a:pt x="11" y="36"/>
                  </a:cubicBezTo>
                  <a:cubicBezTo>
                    <a:pt x="0" y="24"/>
                    <a:pt x="7" y="12"/>
                    <a:pt x="12" y="0"/>
                  </a:cubicBezTo>
                  <a:cubicBezTo>
                    <a:pt x="12" y="2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8B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3" name="Freeform 114"/>
            <p:cNvSpPr>
              <a:spLocks/>
            </p:cNvSpPr>
            <p:nvPr/>
          </p:nvSpPr>
          <p:spPr bwMode="auto">
            <a:xfrm>
              <a:off x="3651" y="1820"/>
              <a:ext cx="234" cy="90"/>
            </a:xfrm>
            <a:custGeom>
              <a:avLst/>
              <a:gdLst>
                <a:gd name="T0" fmla="*/ 87 w 99"/>
                <a:gd name="T1" fmla="*/ 1 h 38"/>
                <a:gd name="T2" fmla="*/ 91 w 99"/>
                <a:gd name="T3" fmla="*/ 29 h 38"/>
                <a:gd name="T4" fmla="*/ 53 w 99"/>
                <a:gd name="T5" fmla="*/ 38 h 38"/>
                <a:gd name="T6" fmla="*/ 59 w 99"/>
                <a:gd name="T7" fmla="*/ 30 h 38"/>
                <a:gd name="T8" fmla="*/ 33 w 99"/>
                <a:gd name="T9" fmla="*/ 31 h 38"/>
                <a:gd name="T10" fmla="*/ 55 w 99"/>
                <a:gd name="T11" fmla="*/ 22 h 38"/>
                <a:gd name="T12" fmla="*/ 0 w 99"/>
                <a:gd name="T13" fmla="*/ 32 h 38"/>
                <a:gd name="T14" fmla="*/ 23 w 99"/>
                <a:gd name="T15" fmla="*/ 20 h 38"/>
                <a:gd name="T16" fmla="*/ 48 w 99"/>
                <a:gd name="T17" fmla="*/ 9 h 38"/>
                <a:gd name="T18" fmla="*/ 84 w 99"/>
                <a:gd name="T19" fmla="*/ 0 h 38"/>
                <a:gd name="T20" fmla="*/ 87 w 99"/>
                <a:gd name="T2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8">
                  <a:moveTo>
                    <a:pt x="87" y="1"/>
                  </a:moveTo>
                  <a:cubicBezTo>
                    <a:pt x="99" y="8"/>
                    <a:pt x="92" y="19"/>
                    <a:pt x="91" y="29"/>
                  </a:cubicBezTo>
                  <a:cubicBezTo>
                    <a:pt x="78" y="32"/>
                    <a:pt x="66" y="35"/>
                    <a:pt x="53" y="38"/>
                  </a:cubicBezTo>
                  <a:cubicBezTo>
                    <a:pt x="52" y="32"/>
                    <a:pt x="59" y="34"/>
                    <a:pt x="59" y="30"/>
                  </a:cubicBezTo>
                  <a:cubicBezTo>
                    <a:pt x="51" y="25"/>
                    <a:pt x="43" y="36"/>
                    <a:pt x="33" y="31"/>
                  </a:cubicBezTo>
                  <a:cubicBezTo>
                    <a:pt x="40" y="28"/>
                    <a:pt x="46" y="25"/>
                    <a:pt x="55" y="22"/>
                  </a:cubicBezTo>
                  <a:cubicBezTo>
                    <a:pt x="34" y="20"/>
                    <a:pt x="20" y="32"/>
                    <a:pt x="0" y="32"/>
                  </a:cubicBezTo>
                  <a:cubicBezTo>
                    <a:pt x="9" y="27"/>
                    <a:pt x="16" y="24"/>
                    <a:pt x="23" y="20"/>
                  </a:cubicBezTo>
                  <a:cubicBezTo>
                    <a:pt x="29" y="12"/>
                    <a:pt x="40" y="12"/>
                    <a:pt x="48" y="9"/>
                  </a:cubicBezTo>
                  <a:cubicBezTo>
                    <a:pt x="61" y="8"/>
                    <a:pt x="71" y="0"/>
                    <a:pt x="84" y="0"/>
                  </a:cubicBezTo>
                  <a:cubicBezTo>
                    <a:pt x="85" y="0"/>
                    <a:pt x="86" y="0"/>
                    <a:pt x="87" y="1"/>
                  </a:cubicBezTo>
                  <a:close/>
                </a:path>
              </a:pathLst>
            </a:custGeom>
            <a:solidFill>
              <a:srgbClr val="E59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4" name="Freeform 115"/>
            <p:cNvSpPr>
              <a:spLocks/>
            </p:cNvSpPr>
            <p:nvPr/>
          </p:nvSpPr>
          <p:spPr bwMode="auto">
            <a:xfrm>
              <a:off x="3689" y="1711"/>
              <a:ext cx="182" cy="118"/>
            </a:xfrm>
            <a:custGeom>
              <a:avLst/>
              <a:gdLst>
                <a:gd name="T0" fmla="*/ 31 w 77"/>
                <a:gd name="T1" fmla="*/ 7 h 50"/>
                <a:gd name="T2" fmla="*/ 22 w 77"/>
                <a:gd name="T3" fmla="*/ 13 h 50"/>
                <a:gd name="T4" fmla="*/ 62 w 77"/>
                <a:gd name="T5" fmla="*/ 10 h 50"/>
                <a:gd name="T6" fmla="*/ 75 w 77"/>
                <a:gd name="T7" fmla="*/ 38 h 50"/>
                <a:gd name="T8" fmla="*/ 51 w 77"/>
                <a:gd name="T9" fmla="*/ 43 h 50"/>
                <a:gd name="T10" fmla="*/ 31 w 77"/>
                <a:gd name="T11" fmla="*/ 35 h 50"/>
                <a:gd name="T12" fmla="*/ 29 w 77"/>
                <a:gd name="T13" fmla="*/ 31 h 50"/>
                <a:gd name="T14" fmla="*/ 1 w 77"/>
                <a:gd name="T15" fmla="*/ 14 h 50"/>
                <a:gd name="T16" fmla="*/ 8 w 77"/>
                <a:gd name="T17" fmla="*/ 3 h 50"/>
                <a:gd name="T18" fmla="*/ 31 w 77"/>
                <a:gd name="T19" fmla="*/ 6 h 50"/>
                <a:gd name="T20" fmla="*/ 31 w 77"/>
                <a:gd name="T21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50">
                  <a:moveTo>
                    <a:pt x="31" y="7"/>
                  </a:moveTo>
                  <a:cubicBezTo>
                    <a:pt x="28" y="8"/>
                    <a:pt x="26" y="10"/>
                    <a:pt x="22" y="13"/>
                  </a:cubicBezTo>
                  <a:cubicBezTo>
                    <a:pt x="36" y="15"/>
                    <a:pt x="50" y="16"/>
                    <a:pt x="62" y="10"/>
                  </a:cubicBezTo>
                  <a:cubicBezTo>
                    <a:pt x="77" y="15"/>
                    <a:pt x="69" y="30"/>
                    <a:pt x="75" y="38"/>
                  </a:cubicBezTo>
                  <a:cubicBezTo>
                    <a:pt x="67" y="43"/>
                    <a:pt x="61" y="50"/>
                    <a:pt x="51" y="43"/>
                  </a:cubicBezTo>
                  <a:cubicBezTo>
                    <a:pt x="44" y="40"/>
                    <a:pt x="38" y="37"/>
                    <a:pt x="31" y="35"/>
                  </a:cubicBezTo>
                  <a:cubicBezTo>
                    <a:pt x="30" y="34"/>
                    <a:pt x="29" y="32"/>
                    <a:pt x="29" y="31"/>
                  </a:cubicBezTo>
                  <a:cubicBezTo>
                    <a:pt x="23" y="19"/>
                    <a:pt x="8" y="25"/>
                    <a:pt x="1" y="14"/>
                  </a:cubicBezTo>
                  <a:cubicBezTo>
                    <a:pt x="0" y="8"/>
                    <a:pt x="3" y="5"/>
                    <a:pt x="8" y="3"/>
                  </a:cubicBezTo>
                  <a:cubicBezTo>
                    <a:pt x="16" y="3"/>
                    <a:pt x="24" y="0"/>
                    <a:pt x="31" y="6"/>
                  </a:cubicBezTo>
                  <a:lnTo>
                    <a:pt x="31" y="7"/>
                  </a:lnTo>
                  <a:close/>
                </a:path>
              </a:pathLst>
            </a:custGeom>
            <a:solidFill>
              <a:srgbClr val="C07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5" name="Freeform 116"/>
            <p:cNvSpPr>
              <a:spLocks/>
            </p:cNvSpPr>
            <p:nvPr/>
          </p:nvSpPr>
          <p:spPr bwMode="auto">
            <a:xfrm>
              <a:off x="3715" y="1943"/>
              <a:ext cx="170" cy="107"/>
            </a:xfrm>
            <a:custGeom>
              <a:avLst/>
              <a:gdLst>
                <a:gd name="T0" fmla="*/ 40 w 72"/>
                <a:gd name="T1" fmla="*/ 30 h 45"/>
                <a:gd name="T2" fmla="*/ 0 w 72"/>
                <a:gd name="T3" fmla="*/ 36 h 45"/>
                <a:gd name="T4" fmla="*/ 40 w 72"/>
                <a:gd name="T5" fmla="*/ 23 h 45"/>
                <a:gd name="T6" fmla="*/ 28 w 72"/>
                <a:gd name="T7" fmla="*/ 12 h 45"/>
                <a:gd name="T8" fmla="*/ 35 w 72"/>
                <a:gd name="T9" fmla="*/ 10 h 45"/>
                <a:gd name="T10" fmla="*/ 20 w 72"/>
                <a:gd name="T11" fmla="*/ 0 h 45"/>
                <a:gd name="T12" fmla="*/ 64 w 72"/>
                <a:gd name="T13" fmla="*/ 9 h 45"/>
                <a:gd name="T14" fmla="*/ 72 w 72"/>
                <a:gd name="T15" fmla="*/ 19 h 45"/>
                <a:gd name="T16" fmla="*/ 40 w 72"/>
                <a:gd name="T17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5">
                  <a:moveTo>
                    <a:pt x="40" y="30"/>
                  </a:moveTo>
                  <a:cubicBezTo>
                    <a:pt x="27" y="32"/>
                    <a:pt x="15" y="45"/>
                    <a:pt x="0" y="36"/>
                  </a:cubicBezTo>
                  <a:cubicBezTo>
                    <a:pt x="12" y="26"/>
                    <a:pt x="28" y="31"/>
                    <a:pt x="40" y="23"/>
                  </a:cubicBezTo>
                  <a:cubicBezTo>
                    <a:pt x="39" y="17"/>
                    <a:pt x="30" y="18"/>
                    <a:pt x="28" y="12"/>
                  </a:cubicBezTo>
                  <a:cubicBezTo>
                    <a:pt x="30" y="10"/>
                    <a:pt x="32" y="10"/>
                    <a:pt x="35" y="10"/>
                  </a:cubicBezTo>
                  <a:cubicBezTo>
                    <a:pt x="30" y="7"/>
                    <a:pt x="19" y="11"/>
                    <a:pt x="20" y="0"/>
                  </a:cubicBezTo>
                  <a:cubicBezTo>
                    <a:pt x="34" y="3"/>
                    <a:pt x="49" y="6"/>
                    <a:pt x="64" y="9"/>
                  </a:cubicBezTo>
                  <a:cubicBezTo>
                    <a:pt x="58" y="19"/>
                    <a:pt x="71" y="15"/>
                    <a:pt x="72" y="19"/>
                  </a:cubicBezTo>
                  <a:cubicBezTo>
                    <a:pt x="62" y="26"/>
                    <a:pt x="51" y="27"/>
                    <a:pt x="40" y="30"/>
                  </a:cubicBezTo>
                  <a:close/>
                </a:path>
              </a:pathLst>
            </a:custGeom>
            <a:solidFill>
              <a:srgbClr val="E59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6" name="Freeform 117"/>
            <p:cNvSpPr>
              <a:spLocks/>
            </p:cNvSpPr>
            <p:nvPr/>
          </p:nvSpPr>
          <p:spPr bwMode="auto">
            <a:xfrm>
              <a:off x="3608" y="1685"/>
              <a:ext cx="168" cy="73"/>
            </a:xfrm>
            <a:custGeom>
              <a:avLst/>
              <a:gdLst>
                <a:gd name="T0" fmla="*/ 45 w 71"/>
                <a:gd name="T1" fmla="*/ 16 h 31"/>
                <a:gd name="T2" fmla="*/ 37 w 71"/>
                <a:gd name="T3" fmla="*/ 25 h 31"/>
                <a:gd name="T4" fmla="*/ 31 w 71"/>
                <a:gd name="T5" fmla="*/ 31 h 31"/>
                <a:gd name="T6" fmla="*/ 1 w 71"/>
                <a:gd name="T7" fmla="*/ 21 h 31"/>
                <a:gd name="T8" fmla="*/ 0 w 71"/>
                <a:gd name="T9" fmla="*/ 15 h 31"/>
                <a:gd name="T10" fmla="*/ 69 w 71"/>
                <a:gd name="T11" fmla="*/ 1 h 31"/>
                <a:gd name="T12" fmla="*/ 60 w 71"/>
                <a:gd name="T13" fmla="*/ 12 h 31"/>
                <a:gd name="T14" fmla="*/ 45 w 71"/>
                <a:gd name="T15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1">
                  <a:moveTo>
                    <a:pt x="45" y="16"/>
                  </a:moveTo>
                  <a:cubicBezTo>
                    <a:pt x="40" y="17"/>
                    <a:pt x="37" y="20"/>
                    <a:pt x="37" y="25"/>
                  </a:cubicBezTo>
                  <a:cubicBezTo>
                    <a:pt x="36" y="28"/>
                    <a:pt x="34" y="30"/>
                    <a:pt x="31" y="31"/>
                  </a:cubicBezTo>
                  <a:cubicBezTo>
                    <a:pt x="22" y="25"/>
                    <a:pt x="9" y="29"/>
                    <a:pt x="1" y="21"/>
                  </a:cubicBezTo>
                  <a:cubicBezTo>
                    <a:pt x="1" y="19"/>
                    <a:pt x="0" y="17"/>
                    <a:pt x="0" y="15"/>
                  </a:cubicBezTo>
                  <a:cubicBezTo>
                    <a:pt x="25" y="20"/>
                    <a:pt x="45" y="0"/>
                    <a:pt x="69" y="1"/>
                  </a:cubicBezTo>
                  <a:cubicBezTo>
                    <a:pt x="71" y="9"/>
                    <a:pt x="63" y="9"/>
                    <a:pt x="60" y="12"/>
                  </a:cubicBezTo>
                  <a:cubicBezTo>
                    <a:pt x="56" y="15"/>
                    <a:pt x="50" y="14"/>
                    <a:pt x="45" y="16"/>
                  </a:cubicBezTo>
                  <a:close/>
                </a:path>
              </a:pathLst>
            </a:custGeom>
            <a:solidFill>
              <a:srgbClr val="E49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7" name="Freeform 118"/>
            <p:cNvSpPr>
              <a:spLocks/>
            </p:cNvSpPr>
            <p:nvPr/>
          </p:nvSpPr>
          <p:spPr bwMode="auto">
            <a:xfrm>
              <a:off x="3610" y="1827"/>
              <a:ext cx="173" cy="62"/>
            </a:xfrm>
            <a:custGeom>
              <a:avLst/>
              <a:gdLst>
                <a:gd name="T0" fmla="*/ 64 w 73"/>
                <a:gd name="T1" fmla="*/ 10 h 26"/>
                <a:gd name="T2" fmla="*/ 40 w 73"/>
                <a:gd name="T3" fmla="*/ 17 h 26"/>
                <a:gd name="T4" fmla="*/ 0 w 73"/>
                <a:gd name="T5" fmla="*/ 23 h 26"/>
                <a:gd name="T6" fmla="*/ 32 w 73"/>
                <a:gd name="T7" fmla="*/ 9 h 26"/>
                <a:gd name="T8" fmla="*/ 32 w 73"/>
                <a:gd name="T9" fmla="*/ 10 h 26"/>
                <a:gd name="T10" fmla="*/ 72 w 73"/>
                <a:gd name="T11" fmla="*/ 1 h 26"/>
                <a:gd name="T12" fmla="*/ 73 w 73"/>
                <a:gd name="T13" fmla="*/ 3 h 26"/>
                <a:gd name="T14" fmla="*/ 64 w 73"/>
                <a:gd name="T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6">
                  <a:moveTo>
                    <a:pt x="64" y="10"/>
                  </a:moveTo>
                  <a:cubicBezTo>
                    <a:pt x="56" y="13"/>
                    <a:pt x="48" y="15"/>
                    <a:pt x="40" y="17"/>
                  </a:cubicBezTo>
                  <a:cubicBezTo>
                    <a:pt x="27" y="15"/>
                    <a:pt x="16" y="26"/>
                    <a:pt x="0" y="23"/>
                  </a:cubicBezTo>
                  <a:cubicBezTo>
                    <a:pt x="10" y="14"/>
                    <a:pt x="24" y="18"/>
                    <a:pt x="32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46" y="12"/>
                    <a:pt x="57" y="0"/>
                    <a:pt x="72" y="1"/>
                  </a:cubicBezTo>
                  <a:cubicBezTo>
                    <a:pt x="72" y="2"/>
                    <a:pt x="72" y="2"/>
                    <a:pt x="73" y="3"/>
                  </a:cubicBezTo>
                  <a:cubicBezTo>
                    <a:pt x="72" y="9"/>
                    <a:pt x="66" y="6"/>
                    <a:pt x="64" y="10"/>
                  </a:cubicBezTo>
                  <a:close/>
                </a:path>
              </a:pathLst>
            </a:custGeom>
            <a:solidFill>
              <a:srgbClr val="E79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8" name="Freeform 119"/>
            <p:cNvSpPr>
              <a:spLocks/>
            </p:cNvSpPr>
            <p:nvPr/>
          </p:nvSpPr>
          <p:spPr bwMode="auto">
            <a:xfrm>
              <a:off x="3610" y="1590"/>
              <a:ext cx="133" cy="71"/>
            </a:xfrm>
            <a:custGeom>
              <a:avLst/>
              <a:gdLst>
                <a:gd name="T0" fmla="*/ 0 w 56"/>
                <a:gd name="T1" fmla="*/ 13 h 30"/>
                <a:gd name="T2" fmla="*/ 0 w 56"/>
                <a:gd name="T3" fmla="*/ 10 h 30"/>
                <a:gd name="T4" fmla="*/ 40 w 56"/>
                <a:gd name="T5" fmla="*/ 12 h 30"/>
                <a:gd name="T6" fmla="*/ 52 w 56"/>
                <a:gd name="T7" fmla="*/ 21 h 30"/>
                <a:gd name="T8" fmla="*/ 56 w 56"/>
                <a:gd name="T9" fmla="*/ 30 h 30"/>
                <a:gd name="T10" fmla="*/ 0 w 5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0">
                  <a:moveTo>
                    <a:pt x="0" y="13"/>
                  </a:moveTo>
                  <a:cubicBezTo>
                    <a:pt x="0" y="12"/>
                    <a:pt x="0" y="11"/>
                    <a:pt x="0" y="10"/>
                  </a:cubicBezTo>
                  <a:cubicBezTo>
                    <a:pt x="14" y="0"/>
                    <a:pt x="27" y="15"/>
                    <a:pt x="40" y="12"/>
                  </a:cubicBezTo>
                  <a:cubicBezTo>
                    <a:pt x="45" y="13"/>
                    <a:pt x="52" y="13"/>
                    <a:pt x="52" y="21"/>
                  </a:cubicBezTo>
                  <a:cubicBezTo>
                    <a:pt x="53" y="24"/>
                    <a:pt x="54" y="27"/>
                    <a:pt x="56" y="30"/>
                  </a:cubicBezTo>
                  <a:cubicBezTo>
                    <a:pt x="37" y="26"/>
                    <a:pt x="18" y="21"/>
                    <a:pt x="0" y="13"/>
                  </a:cubicBezTo>
                  <a:close/>
                </a:path>
              </a:pathLst>
            </a:custGeom>
            <a:solidFill>
              <a:srgbClr val="E89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9" name="Freeform 120"/>
            <p:cNvSpPr>
              <a:spLocks/>
            </p:cNvSpPr>
            <p:nvPr/>
          </p:nvSpPr>
          <p:spPr bwMode="auto">
            <a:xfrm>
              <a:off x="3686" y="1934"/>
              <a:ext cx="123" cy="42"/>
            </a:xfrm>
            <a:custGeom>
              <a:avLst/>
              <a:gdLst>
                <a:gd name="T0" fmla="*/ 32 w 52"/>
                <a:gd name="T1" fmla="*/ 4 h 18"/>
                <a:gd name="T2" fmla="*/ 52 w 52"/>
                <a:gd name="T3" fmla="*/ 14 h 18"/>
                <a:gd name="T4" fmla="*/ 40 w 52"/>
                <a:gd name="T5" fmla="*/ 16 h 18"/>
                <a:gd name="T6" fmla="*/ 40 w 52"/>
                <a:gd name="T7" fmla="*/ 16 h 18"/>
                <a:gd name="T8" fmla="*/ 0 w 52"/>
                <a:gd name="T9" fmla="*/ 1 h 18"/>
                <a:gd name="T10" fmla="*/ 0 w 52"/>
                <a:gd name="T11" fmla="*/ 0 h 18"/>
                <a:gd name="T12" fmla="*/ 21 w 52"/>
                <a:gd name="T13" fmla="*/ 1 h 18"/>
                <a:gd name="T14" fmla="*/ 32 w 52"/>
                <a:gd name="T1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8">
                  <a:moveTo>
                    <a:pt x="32" y="4"/>
                  </a:moveTo>
                  <a:cubicBezTo>
                    <a:pt x="36" y="11"/>
                    <a:pt x="46" y="9"/>
                    <a:pt x="52" y="14"/>
                  </a:cubicBezTo>
                  <a:cubicBezTo>
                    <a:pt x="48" y="18"/>
                    <a:pt x="44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7" y="11"/>
                    <a:pt x="10" y="1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7" y="0"/>
                    <a:pt x="14" y="0"/>
                    <a:pt x="21" y="1"/>
                  </a:cubicBezTo>
                  <a:cubicBezTo>
                    <a:pt x="25" y="1"/>
                    <a:pt x="29" y="0"/>
                    <a:pt x="32" y="4"/>
                  </a:cubicBezTo>
                  <a:close/>
                </a:path>
              </a:pathLst>
            </a:custGeom>
            <a:solidFill>
              <a:srgbClr val="C87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0" name="Freeform 121"/>
            <p:cNvSpPr>
              <a:spLocks/>
            </p:cNvSpPr>
            <p:nvPr/>
          </p:nvSpPr>
          <p:spPr bwMode="auto">
            <a:xfrm>
              <a:off x="3696" y="1637"/>
              <a:ext cx="147" cy="52"/>
            </a:xfrm>
            <a:custGeom>
              <a:avLst/>
              <a:gdLst>
                <a:gd name="T0" fmla="*/ 20 w 62"/>
                <a:gd name="T1" fmla="*/ 10 h 22"/>
                <a:gd name="T2" fmla="*/ 62 w 62"/>
                <a:gd name="T3" fmla="*/ 1 h 22"/>
                <a:gd name="T4" fmla="*/ 52 w 62"/>
                <a:gd name="T5" fmla="*/ 9 h 22"/>
                <a:gd name="T6" fmla="*/ 0 w 62"/>
                <a:gd name="T7" fmla="*/ 22 h 22"/>
                <a:gd name="T8" fmla="*/ 20 w 62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">
                  <a:moveTo>
                    <a:pt x="20" y="10"/>
                  </a:moveTo>
                  <a:cubicBezTo>
                    <a:pt x="35" y="12"/>
                    <a:pt x="47" y="0"/>
                    <a:pt x="62" y="1"/>
                  </a:cubicBezTo>
                  <a:cubicBezTo>
                    <a:pt x="61" y="7"/>
                    <a:pt x="53" y="4"/>
                    <a:pt x="52" y="9"/>
                  </a:cubicBezTo>
                  <a:cubicBezTo>
                    <a:pt x="35" y="14"/>
                    <a:pt x="18" y="18"/>
                    <a:pt x="0" y="22"/>
                  </a:cubicBezTo>
                  <a:cubicBezTo>
                    <a:pt x="4" y="12"/>
                    <a:pt x="16" y="17"/>
                    <a:pt x="20" y="10"/>
                  </a:cubicBezTo>
                  <a:close/>
                </a:path>
              </a:pathLst>
            </a:custGeom>
            <a:solidFill>
              <a:srgbClr val="E79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1" name="Freeform 122"/>
            <p:cNvSpPr>
              <a:spLocks/>
            </p:cNvSpPr>
            <p:nvPr/>
          </p:nvSpPr>
          <p:spPr bwMode="auto">
            <a:xfrm>
              <a:off x="3601" y="1791"/>
              <a:ext cx="116" cy="45"/>
            </a:xfrm>
            <a:custGeom>
              <a:avLst/>
              <a:gdLst>
                <a:gd name="T0" fmla="*/ 20 w 49"/>
                <a:gd name="T1" fmla="*/ 13 h 19"/>
                <a:gd name="T2" fmla="*/ 0 w 49"/>
                <a:gd name="T3" fmla="*/ 3 h 19"/>
                <a:gd name="T4" fmla="*/ 0 w 49"/>
                <a:gd name="T5" fmla="*/ 0 h 19"/>
                <a:gd name="T6" fmla="*/ 49 w 49"/>
                <a:gd name="T7" fmla="*/ 13 h 19"/>
                <a:gd name="T8" fmla="*/ 31 w 49"/>
                <a:gd name="T9" fmla="*/ 16 h 19"/>
                <a:gd name="T10" fmla="*/ 20 w 49"/>
                <a:gd name="T1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9">
                  <a:moveTo>
                    <a:pt x="20" y="13"/>
                  </a:moveTo>
                  <a:cubicBezTo>
                    <a:pt x="13" y="9"/>
                    <a:pt x="6" y="6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6" y="4"/>
                    <a:pt x="32" y="9"/>
                    <a:pt x="49" y="13"/>
                  </a:cubicBezTo>
                  <a:cubicBezTo>
                    <a:pt x="42" y="19"/>
                    <a:pt x="37" y="15"/>
                    <a:pt x="31" y="16"/>
                  </a:cubicBezTo>
                  <a:cubicBezTo>
                    <a:pt x="27" y="17"/>
                    <a:pt x="23" y="16"/>
                    <a:pt x="20" y="13"/>
                  </a:cubicBezTo>
                  <a:close/>
                </a:path>
              </a:pathLst>
            </a:custGeom>
            <a:solidFill>
              <a:srgbClr val="EB9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2" name="Freeform 123"/>
            <p:cNvSpPr>
              <a:spLocks/>
            </p:cNvSpPr>
            <p:nvPr/>
          </p:nvSpPr>
          <p:spPr bwMode="auto">
            <a:xfrm>
              <a:off x="3665" y="1756"/>
              <a:ext cx="97" cy="38"/>
            </a:xfrm>
            <a:custGeom>
              <a:avLst/>
              <a:gdLst>
                <a:gd name="T0" fmla="*/ 41 w 41"/>
                <a:gd name="T1" fmla="*/ 12 h 16"/>
                <a:gd name="T2" fmla="*/ 41 w 41"/>
                <a:gd name="T3" fmla="*/ 16 h 16"/>
                <a:gd name="T4" fmla="*/ 9 w 41"/>
                <a:gd name="T5" fmla="*/ 11 h 16"/>
                <a:gd name="T6" fmla="*/ 9 w 41"/>
                <a:gd name="T7" fmla="*/ 12 h 16"/>
                <a:gd name="T8" fmla="*/ 0 w 41"/>
                <a:gd name="T9" fmla="*/ 3 h 16"/>
                <a:gd name="T10" fmla="*/ 15 w 41"/>
                <a:gd name="T11" fmla="*/ 0 h 16"/>
                <a:gd name="T12" fmla="*/ 41 w 41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">
                  <a:moveTo>
                    <a:pt x="41" y="12"/>
                  </a:moveTo>
                  <a:cubicBezTo>
                    <a:pt x="41" y="13"/>
                    <a:pt x="41" y="14"/>
                    <a:pt x="41" y="16"/>
                  </a:cubicBezTo>
                  <a:cubicBezTo>
                    <a:pt x="30" y="14"/>
                    <a:pt x="20" y="13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6" y="9"/>
                    <a:pt x="3" y="6"/>
                    <a:pt x="0" y="3"/>
                  </a:cubicBezTo>
                  <a:cubicBezTo>
                    <a:pt x="5" y="0"/>
                    <a:pt x="10" y="1"/>
                    <a:pt x="15" y="0"/>
                  </a:cubicBezTo>
                  <a:cubicBezTo>
                    <a:pt x="24" y="2"/>
                    <a:pt x="35" y="1"/>
                    <a:pt x="41" y="12"/>
                  </a:cubicBezTo>
                  <a:close/>
                </a:path>
              </a:pathLst>
            </a:custGeom>
            <a:solidFill>
              <a:srgbClr val="EC9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3" name="Freeform 124"/>
            <p:cNvSpPr>
              <a:spLocks/>
            </p:cNvSpPr>
            <p:nvPr/>
          </p:nvSpPr>
          <p:spPr bwMode="auto">
            <a:xfrm>
              <a:off x="3610" y="1734"/>
              <a:ext cx="98" cy="38"/>
            </a:xfrm>
            <a:custGeom>
              <a:avLst/>
              <a:gdLst>
                <a:gd name="T0" fmla="*/ 41 w 41"/>
                <a:gd name="T1" fmla="*/ 13 h 16"/>
                <a:gd name="T2" fmla="*/ 23 w 41"/>
                <a:gd name="T3" fmla="*/ 12 h 16"/>
                <a:gd name="T4" fmla="*/ 0 w 41"/>
                <a:gd name="T5" fmla="*/ 0 h 16"/>
                <a:gd name="T6" fmla="*/ 32 w 41"/>
                <a:gd name="T7" fmla="*/ 8 h 16"/>
                <a:gd name="T8" fmla="*/ 41 w 41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5" y="12"/>
                    <a:pt x="29" y="12"/>
                    <a:pt x="23" y="12"/>
                  </a:cubicBezTo>
                  <a:cubicBezTo>
                    <a:pt x="17" y="6"/>
                    <a:pt x="2" y="16"/>
                    <a:pt x="0" y="0"/>
                  </a:cubicBezTo>
                  <a:cubicBezTo>
                    <a:pt x="12" y="0"/>
                    <a:pt x="22" y="5"/>
                    <a:pt x="32" y="8"/>
                  </a:cubicBezTo>
                  <a:cubicBezTo>
                    <a:pt x="37" y="6"/>
                    <a:pt x="41" y="6"/>
                    <a:pt x="41" y="13"/>
                  </a:cubicBezTo>
                  <a:close/>
                </a:path>
              </a:pathLst>
            </a:custGeom>
            <a:solidFill>
              <a:srgbClr val="C37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4" name="Freeform 125"/>
            <p:cNvSpPr>
              <a:spLocks/>
            </p:cNvSpPr>
            <p:nvPr/>
          </p:nvSpPr>
          <p:spPr bwMode="auto">
            <a:xfrm>
              <a:off x="3608" y="1817"/>
              <a:ext cx="78" cy="34"/>
            </a:xfrm>
            <a:custGeom>
              <a:avLst/>
              <a:gdLst>
                <a:gd name="T0" fmla="*/ 17 w 33"/>
                <a:gd name="T1" fmla="*/ 2 h 14"/>
                <a:gd name="T2" fmla="*/ 28 w 33"/>
                <a:gd name="T3" fmla="*/ 5 h 14"/>
                <a:gd name="T4" fmla="*/ 33 w 33"/>
                <a:gd name="T5" fmla="*/ 14 h 14"/>
                <a:gd name="T6" fmla="*/ 33 w 33"/>
                <a:gd name="T7" fmla="*/ 13 h 14"/>
                <a:gd name="T8" fmla="*/ 0 w 33"/>
                <a:gd name="T9" fmla="*/ 4 h 14"/>
                <a:gd name="T10" fmla="*/ 17 w 33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4">
                  <a:moveTo>
                    <a:pt x="17" y="2"/>
                  </a:moveTo>
                  <a:cubicBezTo>
                    <a:pt x="21" y="2"/>
                    <a:pt x="25" y="1"/>
                    <a:pt x="28" y="5"/>
                  </a:cubicBezTo>
                  <a:cubicBezTo>
                    <a:pt x="30" y="8"/>
                    <a:pt x="31" y="11"/>
                    <a:pt x="33" y="14"/>
                  </a:cubicBezTo>
                  <a:cubicBezTo>
                    <a:pt x="33" y="14"/>
                    <a:pt x="33" y="13"/>
                    <a:pt x="33" y="13"/>
                  </a:cubicBezTo>
                  <a:cubicBezTo>
                    <a:pt x="22" y="13"/>
                    <a:pt x="11" y="8"/>
                    <a:pt x="0" y="4"/>
                  </a:cubicBezTo>
                  <a:cubicBezTo>
                    <a:pt x="6" y="0"/>
                    <a:pt x="12" y="3"/>
                    <a:pt x="17" y="2"/>
                  </a:cubicBezTo>
                  <a:close/>
                </a:path>
              </a:pathLst>
            </a:custGeom>
            <a:solidFill>
              <a:srgbClr val="E89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5" name="Freeform 126"/>
            <p:cNvSpPr>
              <a:spLocks/>
            </p:cNvSpPr>
            <p:nvPr/>
          </p:nvSpPr>
          <p:spPr bwMode="auto">
            <a:xfrm>
              <a:off x="3743" y="1668"/>
              <a:ext cx="95" cy="47"/>
            </a:xfrm>
            <a:custGeom>
              <a:avLst/>
              <a:gdLst>
                <a:gd name="T0" fmla="*/ 0 w 40"/>
                <a:gd name="T1" fmla="*/ 17 h 20"/>
                <a:gd name="T2" fmla="*/ 12 w 40"/>
                <a:gd name="T3" fmla="*/ 8 h 20"/>
                <a:gd name="T4" fmla="*/ 36 w 40"/>
                <a:gd name="T5" fmla="*/ 0 h 20"/>
                <a:gd name="T6" fmla="*/ 40 w 40"/>
                <a:gd name="T7" fmla="*/ 5 h 20"/>
                <a:gd name="T8" fmla="*/ 0 w 4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0" y="17"/>
                  </a:moveTo>
                  <a:cubicBezTo>
                    <a:pt x="4" y="14"/>
                    <a:pt x="8" y="11"/>
                    <a:pt x="12" y="8"/>
                  </a:cubicBezTo>
                  <a:cubicBezTo>
                    <a:pt x="20" y="6"/>
                    <a:pt x="29" y="6"/>
                    <a:pt x="36" y="0"/>
                  </a:cubicBezTo>
                  <a:cubicBezTo>
                    <a:pt x="37" y="2"/>
                    <a:pt x="39" y="3"/>
                    <a:pt x="40" y="5"/>
                  </a:cubicBezTo>
                  <a:cubicBezTo>
                    <a:pt x="29" y="16"/>
                    <a:pt x="15" y="20"/>
                    <a:pt x="0" y="17"/>
                  </a:cubicBezTo>
                  <a:close/>
                </a:path>
              </a:pathLst>
            </a:custGeom>
            <a:solidFill>
              <a:srgbClr val="C67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6" name="Freeform 127"/>
            <p:cNvSpPr>
              <a:spLocks/>
            </p:cNvSpPr>
            <p:nvPr/>
          </p:nvSpPr>
          <p:spPr bwMode="auto">
            <a:xfrm>
              <a:off x="3663" y="1782"/>
              <a:ext cx="92" cy="33"/>
            </a:xfrm>
            <a:custGeom>
              <a:avLst/>
              <a:gdLst>
                <a:gd name="T0" fmla="*/ 2 w 39"/>
                <a:gd name="T1" fmla="*/ 1 h 14"/>
                <a:gd name="T2" fmla="*/ 10 w 39"/>
                <a:gd name="T3" fmla="*/ 1 h 14"/>
                <a:gd name="T4" fmla="*/ 10 w 39"/>
                <a:gd name="T5" fmla="*/ 0 h 14"/>
                <a:gd name="T6" fmla="*/ 39 w 39"/>
                <a:gd name="T7" fmla="*/ 14 h 14"/>
                <a:gd name="T8" fmla="*/ 2 w 39"/>
                <a:gd name="T9" fmla="*/ 4 h 14"/>
                <a:gd name="T10" fmla="*/ 1 w 39"/>
                <a:gd name="T11" fmla="*/ 2 h 14"/>
                <a:gd name="T12" fmla="*/ 2 w 39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4">
                  <a:moveTo>
                    <a:pt x="2" y="1"/>
                  </a:moveTo>
                  <a:cubicBezTo>
                    <a:pt x="5" y="1"/>
                    <a:pt x="7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20" y="5"/>
                    <a:pt x="29" y="9"/>
                    <a:pt x="39" y="14"/>
                  </a:cubicBezTo>
                  <a:cubicBezTo>
                    <a:pt x="26" y="14"/>
                    <a:pt x="14" y="9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EC9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7" name="Freeform 128"/>
            <p:cNvSpPr>
              <a:spLocks/>
            </p:cNvSpPr>
            <p:nvPr/>
          </p:nvSpPr>
          <p:spPr bwMode="auto">
            <a:xfrm>
              <a:off x="3781" y="1801"/>
              <a:ext cx="92" cy="42"/>
            </a:xfrm>
            <a:custGeom>
              <a:avLst/>
              <a:gdLst>
                <a:gd name="T0" fmla="*/ 12 w 39"/>
                <a:gd name="T1" fmla="*/ 5 h 18"/>
                <a:gd name="T2" fmla="*/ 36 w 39"/>
                <a:gd name="T3" fmla="*/ 0 h 18"/>
                <a:gd name="T4" fmla="*/ 32 w 39"/>
                <a:gd name="T5" fmla="*/ 9 h 18"/>
                <a:gd name="T6" fmla="*/ 32 w 39"/>
                <a:gd name="T7" fmla="*/ 8 h 18"/>
                <a:gd name="T8" fmla="*/ 0 w 39"/>
                <a:gd name="T9" fmla="*/ 13 h 18"/>
                <a:gd name="T10" fmla="*/ 0 w 39"/>
                <a:gd name="T11" fmla="*/ 12 h 18"/>
                <a:gd name="T12" fmla="*/ 12 w 3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8">
                  <a:moveTo>
                    <a:pt x="12" y="5"/>
                  </a:moveTo>
                  <a:cubicBezTo>
                    <a:pt x="20" y="3"/>
                    <a:pt x="28" y="2"/>
                    <a:pt x="36" y="0"/>
                  </a:cubicBezTo>
                  <a:cubicBezTo>
                    <a:pt x="39" y="5"/>
                    <a:pt x="31" y="5"/>
                    <a:pt x="32" y="9"/>
                  </a:cubicBezTo>
                  <a:cubicBezTo>
                    <a:pt x="32" y="9"/>
                    <a:pt x="32" y="8"/>
                    <a:pt x="32" y="8"/>
                  </a:cubicBezTo>
                  <a:cubicBezTo>
                    <a:pt x="21" y="10"/>
                    <a:pt x="12" y="18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4" y="10"/>
                    <a:pt x="8" y="7"/>
                    <a:pt x="12" y="5"/>
                  </a:cubicBezTo>
                  <a:close/>
                </a:path>
              </a:pathLst>
            </a:custGeom>
            <a:solidFill>
              <a:srgbClr val="E59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8" name="Freeform 129"/>
            <p:cNvSpPr>
              <a:spLocks/>
            </p:cNvSpPr>
            <p:nvPr/>
          </p:nvSpPr>
          <p:spPr bwMode="auto">
            <a:xfrm>
              <a:off x="3779" y="1905"/>
              <a:ext cx="68" cy="26"/>
            </a:xfrm>
            <a:custGeom>
              <a:avLst/>
              <a:gdLst>
                <a:gd name="T0" fmla="*/ 29 w 29"/>
                <a:gd name="T1" fmla="*/ 2 h 11"/>
                <a:gd name="T2" fmla="*/ 0 w 29"/>
                <a:gd name="T3" fmla="*/ 10 h 11"/>
                <a:gd name="T4" fmla="*/ 29 w 29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1">
                  <a:moveTo>
                    <a:pt x="29" y="2"/>
                  </a:moveTo>
                  <a:cubicBezTo>
                    <a:pt x="21" y="6"/>
                    <a:pt x="13" y="11"/>
                    <a:pt x="0" y="10"/>
                  </a:cubicBezTo>
                  <a:cubicBezTo>
                    <a:pt x="11" y="4"/>
                    <a:pt x="19" y="0"/>
                    <a:pt x="29" y="2"/>
                  </a:cubicBezTo>
                  <a:close/>
                </a:path>
              </a:pathLst>
            </a:custGeom>
            <a:solidFill>
              <a:srgbClr val="E8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9" name="Freeform 130"/>
            <p:cNvSpPr>
              <a:spLocks/>
            </p:cNvSpPr>
            <p:nvPr/>
          </p:nvSpPr>
          <p:spPr bwMode="auto">
            <a:xfrm>
              <a:off x="3601" y="1765"/>
              <a:ext cx="66" cy="29"/>
            </a:xfrm>
            <a:custGeom>
              <a:avLst/>
              <a:gdLst>
                <a:gd name="T0" fmla="*/ 28 w 28"/>
                <a:gd name="T1" fmla="*/ 8 h 12"/>
                <a:gd name="T2" fmla="*/ 28 w 28"/>
                <a:gd name="T3" fmla="*/ 11 h 12"/>
                <a:gd name="T4" fmla="*/ 0 w 28"/>
                <a:gd name="T5" fmla="*/ 0 h 12"/>
                <a:gd name="T6" fmla="*/ 28 w 28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2">
                  <a:moveTo>
                    <a:pt x="28" y="8"/>
                  </a:moveTo>
                  <a:cubicBezTo>
                    <a:pt x="28" y="9"/>
                    <a:pt x="28" y="10"/>
                    <a:pt x="28" y="11"/>
                  </a:cubicBezTo>
                  <a:cubicBezTo>
                    <a:pt x="17" y="12"/>
                    <a:pt x="8" y="7"/>
                    <a:pt x="0" y="0"/>
                  </a:cubicBezTo>
                  <a:cubicBezTo>
                    <a:pt x="10" y="2"/>
                    <a:pt x="19" y="5"/>
                    <a:pt x="28" y="8"/>
                  </a:cubicBezTo>
                  <a:close/>
                </a:path>
              </a:pathLst>
            </a:custGeom>
            <a:solidFill>
              <a:srgbClr val="EE9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0" name="Freeform 131"/>
            <p:cNvSpPr>
              <a:spLocks/>
            </p:cNvSpPr>
            <p:nvPr/>
          </p:nvSpPr>
          <p:spPr bwMode="auto">
            <a:xfrm>
              <a:off x="4094" y="1632"/>
              <a:ext cx="38" cy="102"/>
            </a:xfrm>
            <a:custGeom>
              <a:avLst/>
              <a:gdLst>
                <a:gd name="T0" fmla="*/ 8 w 16"/>
                <a:gd name="T1" fmla="*/ 0 h 43"/>
                <a:gd name="T2" fmla="*/ 12 w 16"/>
                <a:gd name="T3" fmla="*/ 8 h 43"/>
                <a:gd name="T4" fmla="*/ 16 w 16"/>
                <a:gd name="T5" fmla="*/ 43 h 43"/>
                <a:gd name="T6" fmla="*/ 0 w 16"/>
                <a:gd name="T7" fmla="*/ 0 h 43"/>
                <a:gd name="T8" fmla="*/ 8 w 1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3">
                  <a:moveTo>
                    <a:pt x="8" y="0"/>
                  </a:moveTo>
                  <a:cubicBezTo>
                    <a:pt x="9" y="2"/>
                    <a:pt x="10" y="5"/>
                    <a:pt x="12" y="8"/>
                  </a:cubicBezTo>
                  <a:cubicBezTo>
                    <a:pt x="13" y="18"/>
                    <a:pt x="15" y="28"/>
                    <a:pt x="16" y="43"/>
                  </a:cubicBezTo>
                  <a:cubicBezTo>
                    <a:pt x="6" y="27"/>
                    <a:pt x="6" y="12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E9D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1" name="Freeform 132"/>
            <p:cNvSpPr>
              <a:spLocks/>
            </p:cNvSpPr>
            <p:nvPr/>
          </p:nvSpPr>
          <p:spPr bwMode="auto">
            <a:xfrm>
              <a:off x="5189" y="2619"/>
              <a:ext cx="417" cy="289"/>
            </a:xfrm>
            <a:custGeom>
              <a:avLst/>
              <a:gdLst>
                <a:gd name="T0" fmla="*/ 22 w 176"/>
                <a:gd name="T1" fmla="*/ 35 h 122"/>
                <a:gd name="T2" fmla="*/ 44 w 176"/>
                <a:gd name="T3" fmla="*/ 10 h 122"/>
                <a:gd name="T4" fmla="*/ 42 w 176"/>
                <a:gd name="T5" fmla="*/ 23 h 122"/>
                <a:gd name="T6" fmla="*/ 89 w 176"/>
                <a:gd name="T7" fmla="*/ 0 h 122"/>
                <a:gd name="T8" fmla="*/ 88 w 176"/>
                <a:gd name="T9" fmla="*/ 15 h 122"/>
                <a:gd name="T10" fmla="*/ 118 w 176"/>
                <a:gd name="T11" fmla="*/ 8 h 122"/>
                <a:gd name="T12" fmla="*/ 144 w 176"/>
                <a:gd name="T13" fmla="*/ 32 h 122"/>
                <a:gd name="T14" fmla="*/ 146 w 176"/>
                <a:gd name="T15" fmla="*/ 34 h 122"/>
                <a:gd name="T16" fmla="*/ 162 w 176"/>
                <a:gd name="T17" fmla="*/ 46 h 122"/>
                <a:gd name="T18" fmla="*/ 173 w 176"/>
                <a:gd name="T19" fmla="*/ 56 h 122"/>
                <a:gd name="T20" fmla="*/ 150 w 176"/>
                <a:gd name="T21" fmla="*/ 67 h 122"/>
                <a:gd name="T22" fmla="*/ 103 w 176"/>
                <a:gd name="T23" fmla="*/ 83 h 122"/>
                <a:gd name="T24" fmla="*/ 98 w 176"/>
                <a:gd name="T25" fmla="*/ 86 h 122"/>
                <a:gd name="T26" fmla="*/ 82 w 176"/>
                <a:gd name="T27" fmla="*/ 96 h 122"/>
                <a:gd name="T28" fmla="*/ 68 w 176"/>
                <a:gd name="T29" fmla="*/ 104 h 122"/>
                <a:gd name="T30" fmla="*/ 53 w 176"/>
                <a:gd name="T31" fmla="*/ 101 h 122"/>
                <a:gd name="T32" fmla="*/ 58 w 176"/>
                <a:gd name="T33" fmla="*/ 88 h 122"/>
                <a:gd name="T34" fmla="*/ 60 w 176"/>
                <a:gd name="T35" fmla="*/ 71 h 122"/>
                <a:gd name="T36" fmla="*/ 50 w 176"/>
                <a:gd name="T37" fmla="*/ 112 h 122"/>
                <a:gd name="T38" fmla="*/ 41 w 176"/>
                <a:gd name="T39" fmla="*/ 120 h 122"/>
                <a:gd name="T40" fmla="*/ 36 w 176"/>
                <a:gd name="T41" fmla="*/ 109 h 122"/>
                <a:gd name="T42" fmla="*/ 48 w 176"/>
                <a:gd name="T43" fmla="*/ 56 h 122"/>
                <a:gd name="T44" fmla="*/ 50 w 176"/>
                <a:gd name="T45" fmla="*/ 48 h 122"/>
                <a:gd name="T46" fmla="*/ 35 w 176"/>
                <a:gd name="T47" fmla="*/ 113 h 122"/>
                <a:gd name="T48" fmla="*/ 27 w 176"/>
                <a:gd name="T49" fmla="*/ 122 h 122"/>
                <a:gd name="T50" fmla="*/ 19 w 176"/>
                <a:gd name="T51" fmla="*/ 112 h 122"/>
                <a:gd name="T52" fmla="*/ 21 w 176"/>
                <a:gd name="T53" fmla="*/ 93 h 122"/>
                <a:gd name="T54" fmla="*/ 19 w 176"/>
                <a:gd name="T55" fmla="*/ 108 h 122"/>
                <a:gd name="T56" fmla="*/ 12 w 176"/>
                <a:gd name="T57" fmla="*/ 118 h 122"/>
                <a:gd name="T58" fmla="*/ 1 w 176"/>
                <a:gd name="T59" fmla="*/ 108 h 122"/>
                <a:gd name="T60" fmla="*/ 4 w 176"/>
                <a:gd name="T61" fmla="*/ 87 h 122"/>
                <a:gd name="T62" fmla="*/ 22 w 176"/>
                <a:gd name="T63" fmla="*/ 3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6" h="122">
                  <a:moveTo>
                    <a:pt x="22" y="35"/>
                  </a:moveTo>
                  <a:cubicBezTo>
                    <a:pt x="31" y="29"/>
                    <a:pt x="27" y="10"/>
                    <a:pt x="44" y="10"/>
                  </a:cubicBezTo>
                  <a:cubicBezTo>
                    <a:pt x="44" y="15"/>
                    <a:pt x="43" y="19"/>
                    <a:pt x="42" y="23"/>
                  </a:cubicBezTo>
                  <a:cubicBezTo>
                    <a:pt x="51" y="1"/>
                    <a:pt x="72" y="4"/>
                    <a:pt x="89" y="0"/>
                  </a:cubicBezTo>
                  <a:cubicBezTo>
                    <a:pt x="92" y="4"/>
                    <a:pt x="89" y="9"/>
                    <a:pt x="88" y="15"/>
                  </a:cubicBezTo>
                  <a:cubicBezTo>
                    <a:pt x="98" y="8"/>
                    <a:pt x="108" y="10"/>
                    <a:pt x="118" y="8"/>
                  </a:cubicBezTo>
                  <a:cubicBezTo>
                    <a:pt x="130" y="12"/>
                    <a:pt x="144" y="14"/>
                    <a:pt x="144" y="32"/>
                  </a:cubicBezTo>
                  <a:cubicBezTo>
                    <a:pt x="144" y="32"/>
                    <a:pt x="146" y="34"/>
                    <a:pt x="146" y="34"/>
                  </a:cubicBezTo>
                  <a:cubicBezTo>
                    <a:pt x="156" y="32"/>
                    <a:pt x="167" y="28"/>
                    <a:pt x="162" y="46"/>
                  </a:cubicBezTo>
                  <a:cubicBezTo>
                    <a:pt x="161" y="49"/>
                    <a:pt x="176" y="44"/>
                    <a:pt x="173" y="56"/>
                  </a:cubicBezTo>
                  <a:cubicBezTo>
                    <a:pt x="169" y="66"/>
                    <a:pt x="158" y="65"/>
                    <a:pt x="150" y="67"/>
                  </a:cubicBezTo>
                  <a:cubicBezTo>
                    <a:pt x="133" y="71"/>
                    <a:pt x="118" y="76"/>
                    <a:pt x="103" y="83"/>
                  </a:cubicBezTo>
                  <a:cubicBezTo>
                    <a:pt x="101" y="85"/>
                    <a:pt x="100" y="85"/>
                    <a:pt x="98" y="86"/>
                  </a:cubicBezTo>
                  <a:cubicBezTo>
                    <a:pt x="93" y="89"/>
                    <a:pt x="87" y="92"/>
                    <a:pt x="82" y="96"/>
                  </a:cubicBezTo>
                  <a:cubicBezTo>
                    <a:pt x="78" y="99"/>
                    <a:pt x="74" y="103"/>
                    <a:pt x="68" y="104"/>
                  </a:cubicBezTo>
                  <a:cubicBezTo>
                    <a:pt x="62" y="106"/>
                    <a:pt x="56" y="109"/>
                    <a:pt x="53" y="101"/>
                  </a:cubicBezTo>
                  <a:cubicBezTo>
                    <a:pt x="50" y="96"/>
                    <a:pt x="54" y="90"/>
                    <a:pt x="58" y="88"/>
                  </a:cubicBezTo>
                  <a:cubicBezTo>
                    <a:pt x="70" y="83"/>
                    <a:pt x="58" y="78"/>
                    <a:pt x="60" y="71"/>
                  </a:cubicBezTo>
                  <a:cubicBezTo>
                    <a:pt x="60" y="87"/>
                    <a:pt x="49" y="98"/>
                    <a:pt x="50" y="112"/>
                  </a:cubicBezTo>
                  <a:cubicBezTo>
                    <a:pt x="51" y="116"/>
                    <a:pt x="47" y="121"/>
                    <a:pt x="41" y="120"/>
                  </a:cubicBezTo>
                  <a:cubicBezTo>
                    <a:pt x="34" y="120"/>
                    <a:pt x="36" y="114"/>
                    <a:pt x="36" y="109"/>
                  </a:cubicBezTo>
                  <a:cubicBezTo>
                    <a:pt x="36" y="91"/>
                    <a:pt x="43" y="73"/>
                    <a:pt x="48" y="56"/>
                  </a:cubicBezTo>
                  <a:cubicBezTo>
                    <a:pt x="49" y="53"/>
                    <a:pt x="50" y="51"/>
                    <a:pt x="50" y="48"/>
                  </a:cubicBezTo>
                  <a:cubicBezTo>
                    <a:pt x="45" y="70"/>
                    <a:pt x="35" y="90"/>
                    <a:pt x="35" y="113"/>
                  </a:cubicBezTo>
                  <a:cubicBezTo>
                    <a:pt x="36" y="118"/>
                    <a:pt x="33" y="122"/>
                    <a:pt x="27" y="122"/>
                  </a:cubicBezTo>
                  <a:cubicBezTo>
                    <a:pt x="22" y="122"/>
                    <a:pt x="19" y="118"/>
                    <a:pt x="19" y="112"/>
                  </a:cubicBezTo>
                  <a:cubicBezTo>
                    <a:pt x="20" y="106"/>
                    <a:pt x="19" y="99"/>
                    <a:pt x="21" y="93"/>
                  </a:cubicBezTo>
                  <a:cubicBezTo>
                    <a:pt x="19" y="98"/>
                    <a:pt x="20" y="103"/>
                    <a:pt x="19" y="108"/>
                  </a:cubicBezTo>
                  <a:cubicBezTo>
                    <a:pt x="19" y="113"/>
                    <a:pt x="18" y="117"/>
                    <a:pt x="12" y="118"/>
                  </a:cubicBezTo>
                  <a:cubicBezTo>
                    <a:pt x="6" y="118"/>
                    <a:pt x="3" y="114"/>
                    <a:pt x="1" y="108"/>
                  </a:cubicBezTo>
                  <a:cubicBezTo>
                    <a:pt x="0" y="101"/>
                    <a:pt x="2" y="94"/>
                    <a:pt x="4" y="87"/>
                  </a:cubicBezTo>
                  <a:cubicBezTo>
                    <a:pt x="8" y="69"/>
                    <a:pt x="8" y="50"/>
                    <a:pt x="22" y="35"/>
                  </a:cubicBezTo>
                  <a:close/>
                </a:path>
              </a:pathLst>
            </a:custGeom>
            <a:solidFill>
              <a:srgbClr val="E9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2" name="Freeform 133"/>
            <p:cNvSpPr>
              <a:spLocks/>
            </p:cNvSpPr>
            <p:nvPr/>
          </p:nvSpPr>
          <p:spPr bwMode="auto">
            <a:xfrm>
              <a:off x="5136" y="2699"/>
              <a:ext cx="503" cy="247"/>
            </a:xfrm>
            <a:custGeom>
              <a:avLst/>
              <a:gdLst>
                <a:gd name="T0" fmla="*/ 44 w 212"/>
                <a:gd name="T1" fmla="*/ 1 h 104"/>
                <a:gd name="T2" fmla="*/ 29 w 212"/>
                <a:gd name="T3" fmla="*/ 65 h 104"/>
                <a:gd name="T4" fmla="*/ 33 w 212"/>
                <a:gd name="T5" fmla="*/ 79 h 104"/>
                <a:gd name="T6" fmla="*/ 39 w 212"/>
                <a:gd name="T7" fmla="*/ 67 h 104"/>
                <a:gd name="T8" fmla="*/ 46 w 212"/>
                <a:gd name="T9" fmla="*/ 45 h 104"/>
                <a:gd name="T10" fmla="*/ 44 w 212"/>
                <a:gd name="T11" fmla="*/ 70 h 104"/>
                <a:gd name="T12" fmla="*/ 49 w 212"/>
                <a:gd name="T13" fmla="*/ 84 h 104"/>
                <a:gd name="T14" fmla="*/ 55 w 212"/>
                <a:gd name="T15" fmla="*/ 72 h 104"/>
                <a:gd name="T16" fmla="*/ 77 w 212"/>
                <a:gd name="T17" fmla="*/ 1 h 104"/>
                <a:gd name="T18" fmla="*/ 61 w 212"/>
                <a:gd name="T19" fmla="*/ 88 h 104"/>
                <a:gd name="T20" fmla="*/ 91 w 212"/>
                <a:gd name="T21" fmla="*/ 24 h 104"/>
                <a:gd name="T22" fmla="*/ 97 w 212"/>
                <a:gd name="T23" fmla="*/ 44 h 104"/>
                <a:gd name="T24" fmla="*/ 77 w 212"/>
                <a:gd name="T25" fmla="*/ 65 h 104"/>
                <a:gd name="T26" fmla="*/ 92 w 212"/>
                <a:gd name="T27" fmla="*/ 65 h 104"/>
                <a:gd name="T28" fmla="*/ 99 w 212"/>
                <a:gd name="T29" fmla="*/ 70 h 104"/>
                <a:gd name="T30" fmla="*/ 111 w 212"/>
                <a:gd name="T31" fmla="*/ 75 h 104"/>
                <a:gd name="T32" fmla="*/ 103 w 212"/>
                <a:gd name="T33" fmla="*/ 57 h 104"/>
                <a:gd name="T34" fmla="*/ 119 w 212"/>
                <a:gd name="T35" fmla="*/ 49 h 104"/>
                <a:gd name="T36" fmla="*/ 128 w 212"/>
                <a:gd name="T37" fmla="*/ 71 h 104"/>
                <a:gd name="T38" fmla="*/ 119 w 212"/>
                <a:gd name="T39" fmla="*/ 49 h 104"/>
                <a:gd name="T40" fmla="*/ 165 w 212"/>
                <a:gd name="T41" fmla="*/ 29 h 104"/>
                <a:gd name="T42" fmla="*/ 195 w 212"/>
                <a:gd name="T43" fmla="*/ 22 h 104"/>
                <a:gd name="T44" fmla="*/ 199 w 212"/>
                <a:gd name="T45" fmla="*/ 29 h 104"/>
                <a:gd name="T46" fmla="*/ 208 w 212"/>
                <a:gd name="T47" fmla="*/ 58 h 104"/>
                <a:gd name="T48" fmla="*/ 200 w 212"/>
                <a:gd name="T49" fmla="*/ 71 h 104"/>
                <a:gd name="T50" fmla="*/ 189 w 212"/>
                <a:gd name="T51" fmla="*/ 47 h 104"/>
                <a:gd name="T52" fmla="*/ 200 w 212"/>
                <a:gd name="T53" fmla="*/ 74 h 104"/>
                <a:gd name="T54" fmla="*/ 143 w 212"/>
                <a:gd name="T55" fmla="*/ 96 h 104"/>
                <a:gd name="T56" fmla="*/ 0 w 212"/>
                <a:gd name="T57" fmla="*/ 81 h 104"/>
                <a:gd name="T58" fmla="*/ 3 w 212"/>
                <a:gd name="T59" fmla="*/ 69 h 104"/>
                <a:gd name="T60" fmla="*/ 12 w 212"/>
                <a:gd name="T61" fmla="*/ 37 h 104"/>
                <a:gd name="T62" fmla="*/ 20 w 212"/>
                <a:gd name="T63" fmla="*/ 26 h 104"/>
                <a:gd name="T64" fmla="*/ 20 w 212"/>
                <a:gd name="T65" fmla="*/ 59 h 104"/>
                <a:gd name="T66" fmla="*/ 29 w 212"/>
                <a:gd name="T67" fmla="*/ 16 h 104"/>
                <a:gd name="T68" fmla="*/ 44 w 212"/>
                <a:gd name="T69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104">
                  <a:moveTo>
                    <a:pt x="44" y="1"/>
                  </a:moveTo>
                  <a:cubicBezTo>
                    <a:pt x="39" y="22"/>
                    <a:pt x="33" y="43"/>
                    <a:pt x="29" y="65"/>
                  </a:cubicBezTo>
                  <a:cubicBezTo>
                    <a:pt x="27" y="70"/>
                    <a:pt x="25" y="79"/>
                    <a:pt x="33" y="79"/>
                  </a:cubicBezTo>
                  <a:cubicBezTo>
                    <a:pt x="41" y="80"/>
                    <a:pt x="39" y="72"/>
                    <a:pt x="39" y="67"/>
                  </a:cubicBezTo>
                  <a:cubicBezTo>
                    <a:pt x="40" y="59"/>
                    <a:pt x="41" y="52"/>
                    <a:pt x="46" y="45"/>
                  </a:cubicBezTo>
                  <a:cubicBezTo>
                    <a:pt x="51" y="54"/>
                    <a:pt x="43" y="62"/>
                    <a:pt x="44" y="70"/>
                  </a:cubicBezTo>
                  <a:cubicBezTo>
                    <a:pt x="44" y="75"/>
                    <a:pt x="41" y="83"/>
                    <a:pt x="49" y="84"/>
                  </a:cubicBezTo>
                  <a:cubicBezTo>
                    <a:pt x="57" y="84"/>
                    <a:pt x="55" y="77"/>
                    <a:pt x="55" y="72"/>
                  </a:cubicBezTo>
                  <a:cubicBezTo>
                    <a:pt x="58" y="47"/>
                    <a:pt x="65" y="23"/>
                    <a:pt x="77" y="1"/>
                  </a:cubicBezTo>
                  <a:cubicBezTo>
                    <a:pt x="75" y="28"/>
                    <a:pt x="57" y="53"/>
                    <a:pt x="61" y="88"/>
                  </a:cubicBezTo>
                  <a:cubicBezTo>
                    <a:pt x="77" y="67"/>
                    <a:pt x="69" y="38"/>
                    <a:pt x="91" y="24"/>
                  </a:cubicBezTo>
                  <a:cubicBezTo>
                    <a:pt x="95" y="32"/>
                    <a:pt x="69" y="45"/>
                    <a:pt x="97" y="44"/>
                  </a:cubicBezTo>
                  <a:cubicBezTo>
                    <a:pt x="93" y="54"/>
                    <a:pt x="80" y="55"/>
                    <a:pt x="77" y="65"/>
                  </a:cubicBezTo>
                  <a:cubicBezTo>
                    <a:pt x="82" y="71"/>
                    <a:pt x="87" y="64"/>
                    <a:pt x="92" y="65"/>
                  </a:cubicBezTo>
                  <a:cubicBezTo>
                    <a:pt x="94" y="71"/>
                    <a:pt x="95" y="72"/>
                    <a:pt x="99" y="70"/>
                  </a:cubicBezTo>
                  <a:cubicBezTo>
                    <a:pt x="105" y="67"/>
                    <a:pt x="107" y="72"/>
                    <a:pt x="111" y="75"/>
                  </a:cubicBezTo>
                  <a:cubicBezTo>
                    <a:pt x="109" y="69"/>
                    <a:pt x="104" y="64"/>
                    <a:pt x="103" y="57"/>
                  </a:cubicBezTo>
                  <a:cubicBezTo>
                    <a:pt x="107" y="52"/>
                    <a:pt x="113" y="50"/>
                    <a:pt x="119" y="49"/>
                  </a:cubicBezTo>
                  <a:cubicBezTo>
                    <a:pt x="122" y="56"/>
                    <a:pt x="124" y="63"/>
                    <a:pt x="128" y="71"/>
                  </a:cubicBezTo>
                  <a:cubicBezTo>
                    <a:pt x="125" y="63"/>
                    <a:pt x="122" y="56"/>
                    <a:pt x="119" y="49"/>
                  </a:cubicBezTo>
                  <a:cubicBezTo>
                    <a:pt x="131" y="35"/>
                    <a:pt x="149" y="35"/>
                    <a:pt x="165" y="29"/>
                  </a:cubicBezTo>
                  <a:cubicBezTo>
                    <a:pt x="175" y="26"/>
                    <a:pt x="185" y="24"/>
                    <a:pt x="195" y="22"/>
                  </a:cubicBezTo>
                  <a:cubicBezTo>
                    <a:pt x="197" y="24"/>
                    <a:pt x="198" y="26"/>
                    <a:pt x="199" y="29"/>
                  </a:cubicBezTo>
                  <a:cubicBezTo>
                    <a:pt x="199" y="39"/>
                    <a:pt x="206" y="48"/>
                    <a:pt x="208" y="58"/>
                  </a:cubicBezTo>
                  <a:cubicBezTo>
                    <a:pt x="209" y="65"/>
                    <a:pt x="212" y="72"/>
                    <a:pt x="200" y="71"/>
                  </a:cubicBezTo>
                  <a:cubicBezTo>
                    <a:pt x="193" y="64"/>
                    <a:pt x="192" y="55"/>
                    <a:pt x="189" y="47"/>
                  </a:cubicBezTo>
                  <a:cubicBezTo>
                    <a:pt x="189" y="57"/>
                    <a:pt x="197" y="64"/>
                    <a:pt x="200" y="74"/>
                  </a:cubicBezTo>
                  <a:cubicBezTo>
                    <a:pt x="184" y="89"/>
                    <a:pt x="163" y="93"/>
                    <a:pt x="143" y="96"/>
                  </a:cubicBezTo>
                  <a:cubicBezTo>
                    <a:pt x="95" y="104"/>
                    <a:pt x="46" y="101"/>
                    <a:pt x="0" y="81"/>
                  </a:cubicBezTo>
                  <a:cubicBezTo>
                    <a:pt x="1" y="77"/>
                    <a:pt x="2" y="73"/>
                    <a:pt x="3" y="69"/>
                  </a:cubicBezTo>
                  <a:cubicBezTo>
                    <a:pt x="8" y="59"/>
                    <a:pt x="10" y="48"/>
                    <a:pt x="12" y="37"/>
                  </a:cubicBezTo>
                  <a:cubicBezTo>
                    <a:pt x="13" y="33"/>
                    <a:pt x="11" y="25"/>
                    <a:pt x="20" y="26"/>
                  </a:cubicBezTo>
                  <a:cubicBezTo>
                    <a:pt x="27" y="37"/>
                    <a:pt x="19" y="49"/>
                    <a:pt x="20" y="59"/>
                  </a:cubicBezTo>
                  <a:cubicBezTo>
                    <a:pt x="21" y="45"/>
                    <a:pt x="24" y="30"/>
                    <a:pt x="29" y="16"/>
                  </a:cubicBezTo>
                  <a:cubicBezTo>
                    <a:pt x="31" y="9"/>
                    <a:pt x="33" y="0"/>
                    <a:pt x="44" y="1"/>
                  </a:cubicBezTo>
                  <a:close/>
                </a:path>
              </a:pathLst>
            </a:custGeom>
            <a:solidFill>
              <a:srgbClr val="D1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3" name="Freeform 134"/>
            <p:cNvSpPr>
              <a:spLocks/>
            </p:cNvSpPr>
            <p:nvPr/>
          </p:nvSpPr>
          <p:spPr bwMode="auto">
            <a:xfrm>
              <a:off x="5136" y="2768"/>
              <a:ext cx="505" cy="206"/>
            </a:xfrm>
            <a:custGeom>
              <a:avLst/>
              <a:gdLst>
                <a:gd name="T0" fmla="*/ 199 w 213"/>
                <a:gd name="T1" fmla="*/ 40 h 87"/>
                <a:gd name="T2" fmla="*/ 204 w 213"/>
                <a:gd name="T3" fmla="*/ 28 h 87"/>
                <a:gd name="T4" fmla="*/ 199 w 213"/>
                <a:gd name="T5" fmla="*/ 0 h 87"/>
                <a:gd name="T6" fmla="*/ 211 w 213"/>
                <a:gd name="T7" fmla="*/ 48 h 87"/>
                <a:gd name="T8" fmla="*/ 190 w 213"/>
                <a:gd name="T9" fmla="*/ 62 h 87"/>
                <a:gd name="T10" fmla="*/ 64 w 213"/>
                <a:gd name="T11" fmla="*/ 79 h 87"/>
                <a:gd name="T12" fmla="*/ 8 w 213"/>
                <a:gd name="T13" fmla="*/ 64 h 87"/>
                <a:gd name="T14" fmla="*/ 0 w 213"/>
                <a:gd name="T15" fmla="*/ 60 h 87"/>
                <a:gd name="T16" fmla="*/ 0 w 213"/>
                <a:gd name="T17" fmla="*/ 52 h 87"/>
                <a:gd name="T18" fmla="*/ 118 w 213"/>
                <a:gd name="T19" fmla="*/ 64 h 87"/>
                <a:gd name="T20" fmla="*/ 199 w 213"/>
                <a:gd name="T21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87">
                  <a:moveTo>
                    <a:pt x="199" y="40"/>
                  </a:moveTo>
                  <a:cubicBezTo>
                    <a:pt x="210" y="39"/>
                    <a:pt x="205" y="34"/>
                    <a:pt x="204" y="28"/>
                  </a:cubicBezTo>
                  <a:cubicBezTo>
                    <a:pt x="201" y="19"/>
                    <a:pt x="191" y="11"/>
                    <a:pt x="199" y="0"/>
                  </a:cubicBezTo>
                  <a:cubicBezTo>
                    <a:pt x="213" y="13"/>
                    <a:pt x="212" y="31"/>
                    <a:pt x="211" y="48"/>
                  </a:cubicBezTo>
                  <a:cubicBezTo>
                    <a:pt x="206" y="56"/>
                    <a:pt x="198" y="59"/>
                    <a:pt x="190" y="62"/>
                  </a:cubicBezTo>
                  <a:cubicBezTo>
                    <a:pt x="150" y="79"/>
                    <a:pt x="108" y="87"/>
                    <a:pt x="64" y="79"/>
                  </a:cubicBezTo>
                  <a:cubicBezTo>
                    <a:pt x="45" y="76"/>
                    <a:pt x="24" y="77"/>
                    <a:pt x="8" y="64"/>
                  </a:cubicBezTo>
                  <a:cubicBezTo>
                    <a:pt x="8" y="58"/>
                    <a:pt x="4" y="58"/>
                    <a:pt x="0" y="60"/>
                  </a:cubicBezTo>
                  <a:cubicBezTo>
                    <a:pt x="0" y="57"/>
                    <a:pt x="0" y="55"/>
                    <a:pt x="0" y="52"/>
                  </a:cubicBezTo>
                  <a:cubicBezTo>
                    <a:pt x="39" y="58"/>
                    <a:pt x="78" y="68"/>
                    <a:pt x="118" y="64"/>
                  </a:cubicBezTo>
                  <a:cubicBezTo>
                    <a:pt x="147" y="62"/>
                    <a:pt x="174" y="56"/>
                    <a:pt x="199" y="40"/>
                  </a:cubicBezTo>
                  <a:close/>
                </a:path>
              </a:pathLst>
            </a:custGeom>
            <a:solidFill>
              <a:srgbClr val="E87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4" name="Freeform 135"/>
            <p:cNvSpPr>
              <a:spLocks/>
            </p:cNvSpPr>
            <p:nvPr/>
          </p:nvSpPr>
          <p:spPr bwMode="auto">
            <a:xfrm>
              <a:off x="5148" y="2889"/>
              <a:ext cx="488" cy="114"/>
            </a:xfrm>
            <a:custGeom>
              <a:avLst/>
              <a:gdLst>
                <a:gd name="T0" fmla="*/ 14 w 206"/>
                <a:gd name="T1" fmla="*/ 33 h 48"/>
                <a:gd name="T2" fmla="*/ 3 w 206"/>
                <a:gd name="T3" fmla="*/ 17 h 48"/>
                <a:gd name="T4" fmla="*/ 97 w 206"/>
                <a:gd name="T5" fmla="*/ 27 h 48"/>
                <a:gd name="T6" fmla="*/ 186 w 206"/>
                <a:gd name="T7" fmla="*/ 8 h 48"/>
                <a:gd name="T8" fmla="*/ 206 w 206"/>
                <a:gd name="T9" fmla="*/ 6 h 48"/>
                <a:gd name="T10" fmla="*/ 183 w 206"/>
                <a:gd name="T11" fmla="*/ 25 h 48"/>
                <a:gd name="T12" fmla="*/ 181 w 206"/>
                <a:gd name="T13" fmla="*/ 28 h 48"/>
                <a:gd name="T14" fmla="*/ 119 w 206"/>
                <a:gd name="T15" fmla="*/ 46 h 48"/>
                <a:gd name="T16" fmla="*/ 38 w 206"/>
                <a:gd name="T17" fmla="*/ 43 h 48"/>
                <a:gd name="T18" fmla="*/ 14 w 206"/>
                <a:gd name="T1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48">
                  <a:moveTo>
                    <a:pt x="14" y="33"/>
                  </a:moveTo>
                  <a:cubicBezTo>
                    <a:pt x="10" y="28"/>
                    <a:pt x="0" y="27"/>
                    <a:pt x="3" y="17"/>
                  </a:cubicBezTo>
                  <a:cubicBezTo>
                    <a:pt x="34" y="20"/>
                    <a:pt x="65" y="29"/>
                    <a:pt x="97" y="27"/>
                  </a:cubicBezTo>
                  <a:cubicBezTo>
                    <a:pt x="128" y="26"/>
                    <a:pt x="157" y="21"/>
                    <a:pt x="186" y="8"/>
                  </a:cubicBezTo>
                  <a:cubicBezTo>
                    <a:pt x="192" y="5"/>
                    <a:pt x="198" y="0"/>
                    <a:pt x="206" y="6"/>
                  </a:cubicBezTo>
                  <a:cubicBezTo>
                    <a:pt x="202" y="17"/>
                    <a:pt x="189" y="18"/>
                    <a:pt x="183" y="25"/>
                  </a:cubicBezTo>
                  <a:cubicBezTo>
                    <a:pt x="182" y="26"/>
                    <a:pt x="181" y="27"/>
                    <a:pt x="181" y="28"/>
                  </a:cubicBezTo>
                  <a:cubicBezTo>
                    <a:pt x="162" y="40"/>
                    <a:pt x="139" y="39"/>
                    <a:pt x="119" y="46"/>
                  </a:cubicBezTo>
                  <a:cubicBezTo>
                    <a:pt x="92" y="48"/>
                    <a:pt x="65" y="48"/>
                    <a:pt x="38" y="43"/>
                  </a:cubicBezTo>
                  <a:cubicBezTo>
                    <a:pt x="29" y="41"/>
                    <a:pt x="21" y="39"/>
                    <a:pt x="14" y="33"/>
                  </a:cubicBezTo>
                  <a:close/>
                </a:path>
              </a:pathLst>
            </a:custGeom>
            <a:solidFill>
              <a:srgbClr val="EA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5" name="Freeform 136"/>
            <p:cNvSpPr>
              <a:spLocks/>
            </p:cNvSpPr>
            <p:nvPr/>
          </p:nvSpPr>
          <p:spPr bwMode="auto">
            <a:xfrm>
              <a:off x="5172" y="2944"/>
              <a:ext cx="453" cy="104"/>
            </a:xfrm>
            <a:custGeom>
              <a:avLst/>
              <a:gdLst>
                <a:gd name="T0" fmla="*/ 5 w 191"/>
                <a:gd name="T1" fmla="*/ 26 h 44"/>
                <a:gd name="T2" fmla="*/ 4 w 191"/>
                <a:gd name="T3" fmla="*/ 14 h 44"/>
                <a:gd name="T4" fmla="*/ 27 w 191"/>
                <a:gd name="T5" fmla="*/ 16 h 44"/>
                <a:gd name="T6" fmla="*/ 108 w 191"/>
                <a:gd name="T7" fmla="*/ 20 h 44"/>
                <a:gd name="T8" fmla="*/ 173 w 191"/>
                <a:gd name="T9" fmla="*/ 2 h 44"/>
                <a:gd name="T10" fmla="*/ 173 w 191"/>
                <a:gd name="T11" fmla="*/ 2 h 44"/>
                <a:gd name="T12" fmla="*/ 190 w 191"/>
                <a:gd name="T13" fmla="*/ 0 h 44"/>
                <a:gd name="T14" fmla="*/ 180 w 191"/>
                <a:gd name="T15" fmla="*/ 14 h 44"/>
                <a:gd name="T16" fmla="*/ 170 w 191"/>
                <a:gd name="T17" fmla="*/ 23 h 44"/>
                <a:gd name="T18" fmla="*/ 54 w 191"/>
                <a:gd name="T19" fmla="*/ 38 h 44"/>
                <a:gd name="T20" fmla="*/ 5 w 191"/>
                <a:gd name="T21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44">
                  <a:moveTo>
                    <a:pt x="5" y="26"/>
                  </a:moveTo>
                  <a:cubicBezTo>
                    <a:pt x="5" y="22"/>
                    <a:pt x="0" y="18"/>
                    <a:pt x="4" y="14"/>
                  </a:cubicBezTo>
                  <a:cubicBezTo>
                    <a:pt x="13" y="9"/>
                    <a:pt x="20" y="15"/>
                    <a:pt x="27" y="16"/>
                  </a:cubicBezTo>
                  <a:cubicBezTo>
                    <a:pt x="54" y="22"/>
                    <a:pt x="81" y="20"/>
                    <a:pt x="108" y="20"/>
                  </a:cubicBezTo>
                  <a:cubicBezTo>
                    <a:pt x="130" y="14"/>
                    <a:pt x="152" y="12"/>
                    <a:pt x="173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8" y="1"/>
                    <a:pt x="184" y="1"/>
                    <a:pt x="190" y="0"/>
                  </a:cubicBezTo>
                  <a:cubicBezTo>
                    <a:pt x="191" y="8"/>
                    <a:pt x="181" y="8"/>
                    <a:pt x="180" y="14"/>
                  </a:cubicBezTo>
                  <a:cubicBezTo>
                    <a:pt x="177" y="17"/>
                    <a:pt x="174" y="21"/>
                    <a:pt x="170" y="23"/>
                  </a:cubicBezTo>
                  <a:cubicBezTo>
                    <a:pt x="132" y="35"/>
                    <a:pt x="94" y="44"/>
                    <a:pt x="54" y="38"/>
                  </a:cubicBezTo>
                  <a:cubicBezTo>
                    <a:pt x="37" y="36"/>
                    <a:pt x="20" y="36"/>
                    <a:pt x="5" y="26"/>
                  </a:cubicBezTo>
                  <a:close/>
                </a:path>
              </a:pathLst>
            </a:custGeom>
            <a:solidFill>
              <a:srgbClr val="EB7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6" name="Freeform 137"/>
            <p:cNvSpPr>
              <a:spLocks/>
            </p:cNvSpPr>
            <p:nvPr/>
          </p:nvSpPr>
          <p:spPr bwMode="auto">
            <a:xfrm>
              <a:off x="5231" y="3008"/>
              <a:ext cx="349" cy="111"/>
            </a:xfrm>
            <a:custGeom>
              <a:avLst/>
              <a:gdLst>
                <a:gd name="T0" fmla="*/ 147 w 147"/>
                <a:gd name="T1" fmla="*/ 11 h 47"/>
                <a:gd name="T2" fmla="*/ 135 w 147"/>
                <a:gd name="T3" fmla="*/ 19 h 47"/>
                <a:gd name="T4" fmla="*/ 131 w 147"/>
                <a:gd name="T5" fmla="*/ 19 h 47"/>
                <a:gd name="T6" fmla="*/ 111 w 147"/>
                <a:gd name="T7" fmla="*/ 31 h 47"/>
                <a:gd name="T8" fmla="*/ 111 w 147"/>
                <a:gd name="T9" fmla="*/ 31 h 47"/>
                <a:gd name="T10" fmla="*/ 101 w 147"/>
                <a:gd name="T11" fmla="*/ 33 h 47"/>
                <a:gd name="T12" fmla="*/ 84 w 147"/>
                <a:gd name="T13" fmla="*/ 47 h 47"/>
                <a:gd name="T14" fmla="*/ 75 w 147"/>
                <a:gd name="T15" fmla="*/ 47 h 47"/>
                <a:gd name="T16" fmla="*/ 76 w 147"/>
                <a:gd name="T17" fmla="*/ 40 h 47"/>
                <a:gd name="T18" fmla="*/ 71 w 147"/>
                <a:gd name="T19" fmla="*/ 42 h 47"/>
                <a:gd name="T20" fmla="*/ 60 w 147"/>
                <a:gd name="T21" fmla="*/ 44 h 47"/>
                <a:gd name="T22" fmla="*/ 59 w 147"/>
                <a:gd name="T23" fmla="*/ 42 h 47"/>
                <a:gd name="T24" fmla="*/ 59 w 147"/>
                <a:gd name="T25" fmla="*/ 43 h 47"/>
                <a:gd name="T26" fmla="*/ 61 w 147"/>
                <a:gd name="T27" fmla="*/ 46 h 47"/>
                <a:gd name="T28" fmla="*/ 60 w 147"/>
                <a:gd name="T29" fmla="*/ 47 h 47"/>
                <a:gd name="T30" fmla="*/ 20 w 147"/>
                <a:gd name="T31" fmla="*/ 39 h 47"/>
                <a:gd name="T32" fmla="*/ 0 w 147"/>
                <a:gd name="T33" fmla="*/ 19 h 47"/>
                <a:gd name="T34" fmla="*/ 11 w 147"/>
                <a:gd name="T35" fmla="*/ 16 h 47"/>
                <a:gd name="T36" fmla="*/ 128 w 147"/>
                <a:gd name="T37" fmla="*/ 5 h 47"/>
                <a:gd name="T38" fmla="*/ 147 w 147"/>
                <a:gd name="T39" fmla="*/ 3 h 47"/>
                <a:gd name="T40" fmla="*/ 147 w 147"/>
                <a:gd name="T41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47">
                  <a:moveTo>
                    <a:pt x="147" y="11"/>
                  </a:moveTo>
                  <a:cubicBezTo>
                    <a:pt x="142" y="11"/>
                    <a:pt x="138" y="14"/>
                    <a:pt x="135" y="19"/>
                  </a:cubicBezTo>
                  <a:cubicBezTo>
                    <a:pt x="134" y="19"/>
                    <a:pt x="133" y="19"/>
                    <a:pt x="131" y="19"/>
                  </a:cubicBezTo>
                  <a:cubicBezTo>
                    <a:pt x="123" y="21"/>
                    <a:pt x="122" y="33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07" y="26"/>
                    <a:pt x="104" y="30"/>
                    <a:pt x="101" y="33"/>
                  </a:cubicBezTo>
                  <a:cubicBezTo>
                    <a:pt x="96" y="39"/>
                    <a:pt x="91" y="45"/>
                    <a:pt x="84" y="47"/>
                  </a:cubicBezTo>
                  <a:cubicBezTo>
                    <a:pt x="81" y="47"/>
                    <a:pt x="78" y="47"/>
                    <a:pt x="75" y="47"/>
                  </a:cubicBezTo>
                  <a:cubicBezTo>
                    <a:pt x="74" y="44"/>
                    <a:pt x="74" y="42"/>
                    <a:pt x="76" y="40"/>
                  </a:cubicBezTo>
                  <a:cubicBezTo>
                    <a:pt x="74" y="39"/>
                    <a:pt x="73" y="42"/>
                    <a:pt x="71" y="42"/>
                  </a:cubicBezTo>
                  <a:cubicBezTo>
                    <a:pt x="68" y="44"/>
                    <a:pt x="64" y="46"/>
                    <a:pt x="60" y="44"/>
                  </a:cubicBezTo>
                  <a:cubicBezTo>
                    <a:pt x="59" y="42"/>
                    <a:pt x="60" y="45"/>
                    <a:pt x="59" y="4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0" y="44"/>
                    <a:pt x="61" y="45"/>
                    <a:pt x="61" y="46"/>
                  </a:cubicBezTo>
                  <a:cubicBezTo>
                    <a:pt x="60" y="46"/>
                    <a:pt x="60" y="47"/>
                    <a:pt x="60" y="47"/>
                  </a:cubicBezTo>
                  <a:cubicBezTo>
                    <a:pt x="46" y="44"/>
                    <a:pt x="33" y="42"/>
                    <a:pt x="20" y="39"/>
                  </a:cubicBezTo>
                  <a:cubicBezTo>
                    <a:pt x="22" y="23"/>
                    <a:pt x="1" y="30"/>
                    <a:pt x="0" y="19"/>
                  </a:cubicBezTo>
                  <a:cubicBezTo>
                    <a:pt x="3" y="16"/>
                    <a:pt x="6" y="15"/>
                    <a:pt x="11" y="16"/>
                  </a:cubicBezTo>
                  <a:cubicBezTo>
                    <a:pt x="50" y="20"/>
                    <a:pt x="90" y="16"/>
                    <a:pt x="128" y="5"/>
                  </a:cubicBezTo>
                  <a:cubicBezTo>
                    <a:pt x="134" y="3"/>
                    <a:pt x="141" y="0"/>
                    <a:pt x="147" y="3"/>
                  </a:cubicBezTo>
                  <a:cubicBezTo>
                    <a:pt x="147" y="6"/>
                    <a:pt x="147" y="8"/>
                    <a:pt x="147" y="11"/>
                  </a:cubicBezTo>
                  <a:close/>
                </a:path>
              </a:pathLst>
            </a:custGeom>
            <a:solidFill>
              <a:srgbClr val="CC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7" name="Freeform 138"/>
            <p:cNvSpPr>
              <a:spLocks/>
            </p:cNvSpPr>
            <p:nvPr/>
          </p:nvSpPr>
          <p:spPr bwMode="auto">
            <a:xfrm>
              <a:off x="5210" y="2986"/>
              <a:ext cx="405" cy="88"/>
            </a:xfrm>
            <a:custGeom>
              <a:avLst/>
              <a:gdLst>
                <a:gd name="T0" fmla="*/ 156 w 171"/>
                <a:gd name="T1" fmla="*/ 12 h 37"/>
                <a:gd name="T2" fmla="*/ 9 w 171"/>
                <a:gd name="T3" fmla="*/ 28 h 37"/>
                <a:gd name="T4" fmla="*/ 0 w 171"/>
                <a:gd name="T5" fmla="*/ 16 h 37"/>
                <a:gd name="T6" fmla="*/ 49 w 171"/>
                <a:gd name="T7" fmla="*/ 18 h 37"/>
                <a:gd name="T8" fmla="*/ 164 w 171"/>
                <a:gd name="T9" fmla="*/ 0 h 37"/>
                <a:gd name="T10" fmla="*/ 156 w 171"/>
                <a:gd name="T11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37">
                  <a:moveTo>
                    <a:pt x="156" y="12"/>
                  </a:moveTo>
                  <a:cubicBezTo>
                    <a:pt x="109" y="32"/>
                    <a:pt x="59" y="37"/>
                    <a:pt x="9" y="28"/>
                  </a:cubicBezTo>
                  <a:cubicBezTo>
                    <a:pt x="6" y="24"/>
                    <a:pt x="3" y="20"/>
                    <a:pt x="0" y="16"/>
                  </a:cubicBezTo>
                  <a:cubicBezTo>
                    <a:pt x="17" y="12"/>
                    <a:pt x="33" y="17"/>
                    <a:pt x="49" y="18"/>
                  </a:cubicBezTo>
                  <a:cubicBezTo>
                    <a:pt x="89" y="21"/>
                    <a:pt x="127" y="10"/>
                    <a:pt x="164" y="0"/>
                  </a:cubicBezTo>
                  <a:cubicBezTo>
                    <a:pt x="171" y="10"/>
                    <a:pt x="162" y="10"/>
                    <a:pt x="156" y="12"/>
                  </a:cubicBezTo>
                  <a:close/>
                </a:path>
              </a:pathLst>
            </a:custGeom>
            <a:solidFill>
              <a:srgbClr val="EC7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8" name="Freeform 139"/>
            <p:cNvSpPr>
              <a:spLocks/>
            </p:cNvSpPr>
            <p:nvPr/>
          </p:nvSpPr>
          <p:spPr bwMode="auto">
            <a:xfrm>
              <a:off x="5155" y="2882"/>
              <a:ext cx="481" cy="83"/>
            </a:xfrm>
            <a:custGeom>
              <a:avLst/>
              <a:gdLst>
                <a:gd name="T0" fmla="*/ 203 w 203"/>
                <a:gd name="T1" fmla="*/ 9 h 35"/>
                <a:gd name="T2" fmla="*/ 131 w 203"/>
                <a:gd name="T3" fmla="*/ 29 h 35"/>
                <a:gd name="T4" fmla="*/ 0 w 203"/>
                <a:gd name="T5" fmla="*/ 20 h 35"/>
                <a:gd name="T6" fmla="*/ 0 w 203"/>
                <a:gd name="T7" fmla="*/ 16 h 35"/>
                <a:gd name="T8" fmla="*/ 46 w 203"/>
                <a:gd name="T9" fmla="*/ 24 h 35"/>
                <a:gd name="T10" fmla="*/ 193 w 203"/>
                <a:gd name="T11" fmla="*/ 3 h 35"/>
                <a:gd name="T12" fmla="*/ 203 w 203"/>
                <a:gd name="T13" fmla="*/ 0 h 35"/>
                <a:gd name="T14" fmla="*/ 203 w 203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35">
                  <a:moveTo>
                    <a:pt x="203" y="9"/>
                  </a:moveTo>
                  <a:cubicBezTo>
                    <a:pt x="178" y="13"/>
                    <a:pt x="156" y="26"/>
                    <a:pt x="131" y="29"/>
                  </a:cubicBezTo>
                  <a:cubicBezTo>
                    <a:pt x="86" y="35"/>
                    <a:pt x="43" y="34"/>
                    <a:pt x="0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15" y="19"/>
                    <a:pt x="31" y="21"/>
                    <a:pt x="46" y="24"/>
                  </a:cubicBezTo>
                  <a:cubicBezTo>
                    <a:pt x="98" y="34"/>
                    <a:pt x="147" y="25"/>
                    <a:pt x="193" y="3"/>
                  </a:cubicBezTo>
                  <a:cubicBezTo>
                    <a:pt x="196" y="2"/>
                    <a:pt x="200" y="1"/>
                    <a:pt x="203" y="0"/>
                  </a:cubicBezTo>
                  <a:cubicBezTo>
                    <a:pt x="203" y="3"/>
                    <a:pt x="203" y="6"/>
                    <a:pt x="203" y="9"/>
                  </a:cubicBezTo>
                  <a:close/>
                </a:path>
              </a:pathLst>
            </a:custGeom>
            <a:solidFill>
              <a:srgbClr val="D1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9" name="Freeform 140"/>
            <p:cNvSpPr>
              <a:spLocks/>
            </p:cNvSpPr>
            <p:nvPr/>
          </p:nvSpPr>
          <p:spPr bwMode="auto">
            <a:xfrm>
              <a:off x="5184" y="2977"/>
              <a:ext cx="415" cy="69"/>
            </a:xfrm>
            <a:custGeom>
              <a:avLst/>
              <a:gdLst>
                <a:gd name="T0" fmla="*/ 175 w 175"/>
                <a:gd name="T1" fmla="*/ 4 h 29"/>
                <a:gd name="T2" fmla="*/ 11 w 175"/>
                <a:gd name="T3" fmla="*/ 20 h 29"/>
                <a:gd name="T4" fmla="*/ 0 w 175"/>
                <a:gd name="T5" fmla="*/ 16 h 29"/>
                <a:gd name="T6" fmla="*/ 0 w 175"/>
                <a:gd name="T7" fmla="*/ 12 h 29"/>
                <a:gd name="T8" fmla="*/ 65 w 175"/>
                <a:gd name="T9" fmla="*/ 20 h 29"/>
                <a:gd name="T10" fmla="*/ 175 w 175"/>
                <a:gd name="T11" fmla="*/ 0 h 29"/>
                <a:gd name="T12" fmla="*/ 175 w 175"/>
                <a:gd name="T13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29">
                  <a:moveTo>
                    <a:pt x="175" y="4"/>
                  </a:moveTo>
                  <a:cubicBezTo>
                    <a:pt x="123" y="28"/>
                    <a:pt x="68" y="29"/>
                    <a:pt x="11" y="20"/>
                  </a:cubicBezTo>
                  <a:cubicBezTo>
                    <a:pt x="8" y="19"/>
                    <a:pt x="4" y="18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21" y="15"/>
                    <a:pt x="43" y="18"/>
                    <a:pt x="65" y="20"/>
                  </a:cubicBezTo>
                  <a:cubicBezTo>
                    <a:pt x="103" y="22"/>
                    <a:pt x="139" y="11"/>
                    <a:pt x="175" y="0"/>
                  </a:cubicBezTo>
                  <a:cubicBezTo>
                    <a:pt x="175" y="1"/>
                    <a:pt x="175" y="2"/>
                    <a:pt x="175" y="4"/>
                  </a:cubicBezTo>
                  <a:close/>
                </a:path>
              </a:pathLst>
            </a:custGeom>
            <a:solidFill>
              <a:srgbClr val="CE6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0" name="Freeform 141"/>
            <p:cNvSpPr>
              <a:spLocks/>
            </p:cNvSpPr>
            <p:nvPr/>
          </p:nvSpPr>
          <p:spPr bwMode="auto">
            <a:xfrm>
              <a:off x="5155" y="2678"/>
              <a:ext cx="86" cy="204"/>
            </a:xfrm>
            <a:custGeom>
              <a:avLst/>
              <a:gdLst>
                <a:gd name="T0" fmla="*/ 36 w 36"/>
                <a:gd name="T1" fmla="*/ 10 h 86"/>
                <a:gd name="T2" fmla="*/ 16 w 36"/>
                <a:gd name="T3" fmla="*/ 73 h 86"/>
                <a:gd name="T4" fmla="*/ 9 w 36"/>
                <a:gd name="T5" fmla="*/ 85 h 86"/>
                <a:gd name="T6" fmla="*/ 7 w 36"/>
                <a:gd name="T7" fmla="*/ 72 h 86"/>
                <a:gd name="T8" fmla="*/ 12 w 36"/>
                <a:gd name="T9" fmla="*/ 35 h 86"/>
                <a:gd name="T10" fmla="*/ 20 w 36"/>
                <a:gd name="T11" fmla="*/ 10 h 86"/>
                <a:gd name="T12" fmla="*/ 36 w 36"/>
                <a:gd name="T1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6">
                  <a:moveTo>
                    <a:pt x="36" y="10"/>
                  </a:moveTo>
                  <a:cubicBezTo>
                    <a:pt x="18" y="27"/>
                    <a:pt x="22" y="52"/>
                    <a:pt x="16" y="73"/>
                  </a:cubicBezTo>
                  <a:cubicBezTo>
                    <a:pt x="14" y="77"/>
                    <a:pt x="17" y="86"/>
                    <a:pt x="9" y="85"/>
                  </a:cubicBezTo>
                  <a:cubicBezTo>
                    <a:pt x="0" y="83"/>
                    <a:pt x="8" y="76"/>
                    <a:pt x="7" y="72"/>
                  </a:cubicBezTo>
                  <a:cubicBezTo>
                    <a:pt x="6" y="59"/>
                    <a:pt x="10" y="47"/>
                    <a:pt x="12" y="35"/>
                  </a:cubicBezTo>
                  <a:cubicBezTo>
                    <a:pt x="18" y="28"/>
                    <a:pt x="14" y="17"/>
                    <a:pt x="20" y="10"/>
                  </a:cubicBezTo>
                  <a:cubicBezTo>
                    <a:pt x="25" y="1"/>
                    <a:pt x="30" y="0"/>
                    <a:pt x="36" y="10"/>
                  </a:cubicBezTo>
                  <a:close/>
                </a:path>
              </a:pathLst>
            </a:custGeom>
            <a:solidFill>
              <a:srgbClr val="E97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1" name="Freeform 142"/>
            <p:cNvSpPr>
              <a:spLocks/>
            </p:cNvSpPr>
            <p:nvPr/>
          </p:nvSpPr>
          <p:spPr bwMode="auto">
            <a:xfrm>
              <a:off x="5371" y="2612"/>
              <a:ext cx="97" cy="68"/>
            </a:xfrm>
            <a:custGeom>
              <a:avLst/>
              <a:gdLst>
                <a:gd name="T0" fmla="*/ 41 w 41"/>
                <a:gd name="T1" fmla="*/ 11 h 29"/>
                <a:gd name="T2" fmla="*/ 0 w 41"/>
                <a:gd name="T3" fmla="*/ 29 h 29"/>
                <a:gd name="T4" fmla="*/ 12 w 41"/>
                <a:gd name="T5" fmla="*/ 3 h 29"/>
                <a:gd name="T6" fmla="*/ 41 w 41"/>
                <a:gd name="T7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29">
                  <a:moveTo>
                    <a:pt x="41" y="11"/>
                  </a:moveTo>
                  <a:cubicBezTo>
                    <a:pt x="28" y="16"/>
                    <a:pt x="16" y="22"/>
                    <a:pt x="0" y="29"/>
                  </a:cubicBezTo>
                  <a:cubicBezTo>
                    <a:pt x="5" y="19"/>
                    <a:pt x="8" y="11"/>
                    <a:pt x="12" y="3"/>
                  </a:cubicBezTo>
                  <a:cubicBezTo>
                    <a:pt x="23" y="0"/>
                    <a:pt x="30" y="12"/>
                    <a:pt x="41" y="11"/>
                  </a:cubicBezTo>
                  <a:close/>
                </a:path>
              </a:pathLst>
            </a:custGeom>
            <a:solidFill>
              <a:srgbClr val="CF6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2" name="Freeform 143"/>
            <p:cNvSpPr>
              <a:spLocks/>
            </p:cNvSpPr>
            <p:nvPr/>
          </p:nvSpPr>
          <p:spPr bwMode="auto">
            <a:xfrm>
              <a:off x="3599" y="1917"/>
              <a:ext cx="182" cy="55"/>
            </a:xfrm>
            <a:custGeom>
              <a:avLst/>
              <a:gdLst>
                <a:gd name="T0" fmla="*/ 37 w 77"/>
                <a:gd name="T1" fmla="*/ 8 h 23"/>
                <a:gd name="T2" fmla="*/ 77 w 77"/>
                <a:gd name="T3" fmla="*/ 23 h 23"/>
                <a:gd name="T4" fmla="*/ 0 w 77"/>
                <a:gd name="T5" fmla="*/ 2 h 23"/>
                <a:gd name="T6" fmla="*/ 37 w 77"/>
                <a:gd name="T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23">
                  <a:moveTo>
                    <a:pt x="37" y="8"/>
                  </a:moveTo>
                  <a:cubicBezTo>
                    <a:pt x="49" y="17"/>
                    <a:pt x="65" y="16"/>
                    <a:pt x="77" y="23"/>
                  </a:cubicBezTo>
                  <a:cubicBezTo>
                    <a:pt x="50" y="22"/>
                    <a:pt x="25" y="12"/>
                    <a:pt x="0" y="2"/>
                  </a:cubicBezTo>
                  <a:cubicBezTo>
                    <a:pt x="13" y="0"/>
                    <a:pt x="24" y="9"/>
                    <a:pt x="37" y="8"/>
                  </a:cubicBezTo>
                  <a:close/>
                </a:path>
              </a:pathLst>
            </a:custGeom>
            <a:solidFill>
              <a:srgbClr val="EB9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3" name="Freeform 144"/>
            <p:cNvSpPr>
              <a:spLocks/>
            </p:cNvSpPr>
            <p:nvPr/>
          </p:nvSpPr>
          <p:spPr bwMode="auto">
            <a:xfrm>
              <a:off x="5215" y="1535"/>
              <a:ext cx="61" cy="199"/>
            </a:xfrm>
            <a:custGeom>
              <a:avLst/>
              <a:gdLst>
                <a:gd name="T0" fmla="*/ 14 w 26"/>
                <a:gd name="T1" fmla="*/ 81 h 84"/>
                <a:gd name="T2" fmla="*/ 2 w 26"/>
                <a:gd name="T3" fmla="*/ 73 h 84"/>
                <a:gd name="T4" fmla="*/ 15 w 26"/>
                <a:gd name="T5" fmla="*/ 8 h 84"/>
                <a:gd name="T6" fmla="*/ 26 w 26"/>
                <a:gd name="T7" fmla="*/ 0 h 84"/>
                <a:gd name="T8" fmla="*/ 14 w 26"/>
                <a:gd name="T9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4">
                  <a:moveTo>
                    <a:pt x="14" y="81"/>
                  </a:moveTo>
                  <a:cubicBezTo>
                    <a:pt x="9" y="79"/>
                    <a:pt x="0" y="84"/>
                    <a:pt x="2" y="73"/>
                  </a:cubicBezTo>
                  <a:cubicBezTo>
                    <a:pt x="6" y="51"/>
                    <a:pt x="11" y="30"/>
                    <a:pt x="15" y="8"/>
                  </a:cubicBezTo>
                  <a:cubicBezTo>
                    <a:pt x="16" y="1"/>
                    <a:pt x="21" y="1"/>
                    <a:pt x="26" y="0"/>
                  </a:cubicBezTo>
                  <a:cubicBezTo>
                    <a:pt x="26" y="28"/>
                    <a:pt x="17" y="54"/>
                    <a:pt x="14" y="81"/>
                  </a:cubicBezTo>
                  <a:close/>
                </a:path>
              </a:pathLst>
            </a:custGeom>
            <a:solidFill>
              <a:srgbClr val="F7D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4" name="Freeform 145"/>
            <p:cNvSpPr>
              <a:spLocks/>
            </p:cNvSpPr>
            <p:nvPr/>
          </p:nvSpPr>
          <p:spPr bwMode="auto">
            <a:xfrm>
              <a:off x="5404" y="1538"/>
              <a:ext cx="119" cy="263"/>
            </a:xfrm>
            <a:custGeom>
              <a:avLst/>
              <a:gdLst>
                <a:gd name="T0" fmla="*/ 22 w 50"/>
                <a:gd name="T1" fmla="*/ 107 h 111"/>
                <a:gd name="T2" fmla="*/ 14 w 50"/>
                <a:gd name="T3" fmla="*/ 111 h 111"/>
                <a:gd name="T4" fmla="*/ 1 w 50"/>
                <a:gd name="T5" fmla="*/ 21 h 111"/>
                <a:gd name="T6" fmla="*/ 6 w 50"/>
                <a:gd name="T7" fmla="*/ 0 h 111"/>
                <a:gd name="T8" fmla="*/ 11 w 50"/>
                <a:gd name="T9" fmla="*/ 0 h 111"/>
                <a:gd name="T10" fmla="*/ 23 w 50"/>
                <a:gd name="T11" fmla="*/ 47 h 111"/>
                <a:gd name="T12" fmla="*/ 19 w 50"/>
                <a:gd name="T13" fmla="*/ 67 h 111"/>
                <a:gd name="T14" fmla="*/ 21 w 50"/>
                <a:gd name="T15" fmla="*/ 68 h 111"/>
                <a:gd name="T16" fmla="*/ 42 w 50"/>
                <a:gd name="T17" fmla="*/ 31 h 111"/>
                <a:gd name="T18" fmla="*/ 43 w 50"/>
                <a:gd name="T19" fmla="*/ 32 h 111"/>
                <a:gd name="T20" fmla="*/ 39 w 50"/>
                <a:gd name="T21" fmla="*/ 59 h 111"/>
                <a:gd name="T22" fmla="*/ 26 w 50"/>
                <a:gd name="T23" fmla="*/ 99 h 111"/>
                <a:gd name="T24" fmla="*/ 22 w 50"/>
                <a:gd name="T25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11">
                  <a:moveTo>
                    <a:pt x="22" y="107"/>
                  </a:moveTo>
                  <a:cubicBezTo>
                    <a:pt x="20" y="109"/>
                    <a:pt x="17" y="110"/>
                    <a:pt x="14" y="111"/>
                  </a:cubicBezTo>
                  <a:cubicBezTo>
                    <a:pt x="3" y="82"/>
                    <a:pt x="6" y="51"/>
                    <a:pt x="1" y="21"/>
                  </a:cubicBezTo>
                  <a:cubicBezTo>
                    <a:pt x="0" y="14"/>
                    <a:pt x="0" y="6"/>
                    <a:pt x="6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22" y="14"/>
                    <a:pt x="17" y="32"/>
                    <a:pt x="23" y="47"/>
                  </a:cubicBezTo>
                  <a:cubicBezTo>
                    <a:pt x="21" y="54"/>
                    <a:pt x="20" y="60"/>
                    <a:pt x="19" y="67"/>
                  </a:cubicBezTo>
                  <a:cubicBezTo>
                    <a:pt x="19" y="68"/>
                    <a:pt x="20" y="68"/>
                    <a:pt x="21" y="68"/>
                  </a:cubicBezTo>
                  <a:cubicBezTo>
                    <a:pt x="28" y="56"/>
                    <a:pt x="35" y="43"/>
                    <a:pt x="42" y="31"/>
                  </a:cubicBezTo>
                  <a:cubicBezTo>
                    <a:pt x="42" y="31"/>
                    <a:pt x="43" y="32"/>
                    <a:pt x="43" y="32"/>
                  </a:cubicBezTo>
                  <a:cubicBezTo>
                    <a:pt x="50" y="42"/>
                    <a:pt x="42" y="50"/>
                    <a:pt x="39" y="59"/>
                  </a:cubicBezTo>
                  <a:cubicBezTo>
                    <a:pt x="34" y="72"/>
                    <a:pt x="22" y="83"/>
                    <a:pt x="26" y="99"/>
                  </a:cubicBezTo>
                  <a:cubicBezTo>
                    <a:pt x="26" y="103"/>
                    <a:pt x="25" y="105"/>
                    <a:pt x="22" y="107"/>
                  </a:cubicBezTo>
                  <a:close/>
                </a:path>
              </a:pathLst>
            </a:custGeom>
            <a:solidFill>
              <a:srgbClr val="C59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5" name="Freeform 146"/>
            <p:cNvSpPr>
              <a:spLocks/>
            </p:cNvSpPr>
            <p:nvPr/>
          </p:nvSpPr>
          <p:spPr bwMode="auto">
            <a:xfrm>
              <a:off x="5430" y="1531"/>
              <a:ext cx="64" cy="128"/>
            </a:xfrm>
            <a:custGeom>
              <a:avLst/>
              <a:gdLst>
                <a:gd name="T0" fmla="*/ 12 w 27"/>
                <a:gd name="T1" fmla="*/ 50 h 54"/>
                <a:gd name="T2" fmla="*/ 4 w 27"/>
                <a:gd name="T3" fmla="*/ 47 h 54"/>
                <a:gd name="T4" fmla="*/ 0 w 27"/>
                <a:gd name="T5" fmla="*/ 3 h 54"/>
                <a:gd name="T6" fmla="*/ 27 w 27"/>
                <a:gd name="T7" fmla="*/ 19 h 54"/>
                <a:gd name="T8" fmla="*/ 12 w 27"/>
                <a:gd name="T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4">
                  <a:moveTo>
                    <a:pt x="12" y="50"/>
                  </a:moveTo>
                  <a:cubicBezTo>
                    <a:pt x="9" y="51"/>
                    <a:pt x="4" y="54"/>
                    <a:pt x="4" y="47"/>
                  </a:cubicBezTo>
                  <a:cubicBezTo>
                    <a:pt x="2" y="32"/>
                    <a:pt x="1" y="18"/>
                    <a:pt x="0" y="3"/>
                  </a:cubicBezTo>
                  <a:cubicBezTo>
                    <a:pt x="10" y="7"/>
                    <a:pt x="27" y="0"/>
                    <a:pt x="27" y="19"/>
                  </a:cubicBezTo>
                  <a:cubicBezTo>
                    <a:pt x="22" y="29"/>
                    <a:pt x="17" y="40"/>
                    <a:pt x="12" y="50"/>
                  </a:cubicBezTo>
                  <a:close/>
                </a:path>
              </a:pathLst>
            </a:custGeom>
            <a:solidFill>
              <a:srgbClr val="F5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6" name="Freeform 147"/>
            <p:cNvSpPr>
              <a:spLocks/>
            </p:cNvSpPr>
            <p:nvPr/>
          </p:nvSpPr>
          <p:spPr bwMode="auto">
            <a:xfrm>
              <a:off x="5274" y="1528"/>
              <a:ext cx="85" cy="228"/>
            </a:xfrm>
            <a:custGeom>
              <a:avLst/>
              <a:gdLst>
                <a:gd name="T0" fmla="*/ 15 w 36"/>
                <a:gd name="T1" fmla="*/ 4 h 96"/>
                <a:gd name="T2" fmla="*/ 20 w 36"/>
                <a:gd name="T3" fmla="*/ 0 h 96"/>
                <a:gd name="T4" fmla="*/ 24 w 36"/>
                <a:gd name="T5" fmla="*/ 4 h 96"/>
                <a:gd name="T6" fmla="*/ 28 w 36"/>
                <a:gd name="T7" fmla="*/ 96 h 96"/>
                <a:gd name="T8" fmla="*/ 22 w 36"/>
                <a:gd name="T9" fmla="*/ 95 h 96"/>
                <a:gd name="T10" fmla="*/ 11 w 36"/>
                <a:gd name="T11" fmla="*/ 75 h 96"/>
                <a:gd name="T12" fmla="*/ 16 w 36"/>
                <a:gd name="T13" fmla="*/ 56 h 96"/>
                <a:gd name="T14" fmla="*/ 6 w 36"/>
                <a:gd name="T15" fmla="*/ 68 h 96"/>
                <a:gd name="T16" fmla="*/ 5 w 36"/>
                <a:gd name="T17" fmla="*/ 68 h 96"/>
                <a:gd name="T18" fmla="*/ 7 w 36"/>
                <a:gd name="T19" fmla="*/ 49 h 96"/>
                <a:gd name="T20" fmla="*/ 14 w 36"/>
                <a:gd name="T21" fmla="*/ 21 h 96"/>
                <a:gd name="T22" fmla="*/ 12 w 36"/>
                <a:gd name="T23" fmla="*/ 19 h 96"/>
                <a:gd name="T24" fmla="*/ 15 w 36"/>
                <a:gd name="T25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96">
                  <a:moveTo>
                    <a:pt x="15" y="4"/>
                  </a:moveTo>
                  <a:cubicBezTo>
                    <a:pt x="16" y="2"/>
                    <a:pt x="18" y="1"/>
                    <a:pt x="20" y="0"/>
                  </a:cubicBezTo>
                  <a:cubicBezTo>
                    <a:pt x="22" y="1"/>
                    <a:pt x="24" y="2"/>
                    <a:pt x="24" y="4"/>
                  </a:cubicBezTo>
                  <a:cubicBezTo>
                    <a:pt x="27" y="34"/>
                    <a:pt x="36" y="65"/>
                    <a:pt x="28" y="96"/>
                  </a:cubicBezTo>
                  <a:cubicBezTo>
                    <a:pt x="26" y="95"/>
                    <a:pt x="24" y="95"/>
                    <a:pt x="22" y="95"/>
                  </a:cubicBezTo>
                  <a:cubicBezTo>
                    <a:pt x="15" y="91"/>
                    <a:pt x="18" y="81"/>
                    <a:pt x="11" y="75"/>
                  </a:cubicBezTo>
                  <a:cubicBezTo>
                    <a:pt x="8" y="67"/>
                    <a:pt x="14" y="62"/>
                    <a:pt x="16" y="56"/>
                  </a:cubicBezTo>
                  <a:cubicBezTo>
                    <a:pt x="12" y="59"/>
                    <a:pt x="14" y="68"/>
                    <a:pt x="6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0" y="60"/>
                    <a:pt x="6" y="55"/>
                    <a:pt x="7" y="49"/>
                  </a:cubicBezTo>
                  <a:cubicBezTo>
                    <a:pt x="9" y="39"/>
                    <a:pt x="18" y="32"/>
                    <a:pt x="14" y="21"/>
                  </a:cubicBezTo>
                  <a:cubicBezTo>
                    <a:pt x="14" y="20"/>
                    <a:pt x="13" y="20"/>
                    <a:pt x="12" y="19"/>
                  </a:cubicBezTo>
                  <a:cubicBezTo>
                    <a:pt x="10" y="14"/>
                    <a:pt x="10" y="8"/>
                    <a:pt x="15" y="4"/>
                  </a:cubicBezTo>
                  <a:close/>
                </a:path>
              </a:pathLst>
            </a:custGeom>
            <a:solidFill>
              <a:srgbClr val="C59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7" name="Freeform 148"/>
            <p:cNvSpPr>
              <a:spLocks/>
            </p:cNvSpPr>
            <p:nvPr/>
          </p:nvSpPr>
          <p:spPr bwMode="auto">
            <a:xfrm>
              <a:off x="5321" y="1521"/>
              <a:ext cx="57" cy="254"/>
            </a:xfrm>
            <a:custGeom>
              <a:avLst/>
              <a:gdLst>
                <a:gd name="T0" fmla="*/ 8 w 24"/>
                <a:gd name="T1" fmla="*/ 99 h 107"/>
                <a:gd name="T2" fmla="*/ 0 w 24"/>
                <a:gd name="T3" fmla="*/ 3 h 107"/>
                <a:gd name="T4" fmla="*/ 6 w 24"/>
                <a:gd name="T5" fmla="*/ 3 h 107"/>
                <a:gd name="T6" fmla="*/ 11 w 24"/>
                <a:gd name="T7" fmla="*/ 9 h 107"/>
                <a:gd name="T8" fmla="*/ 14 w 24"/>
                <a:gd name="T9" fmla="*/ 106 h 107"/>
                <a:gd name="T10" fmla="*/ 8 w 24"/>
                <a:gd name="T11" fmla="*/ 9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7">
                  <a:moveTo>
                    <a:pt x="8" y="99"/>
                  </a:moveTo>
                  <a:cubicBezTo>
                    <a:pt x="6" y="67"/>
                    <a:pt x="3" y="35"/>
                    <a:pt x="0" y="3"/>
                  </a:cubicBezTo>
                  <a:cubicBezTo>
                    <a:pt x="2" y="0"/>
                    <a:pt x="4" y="0"/>
                    <a:pt x="6" y="3"/>
                  </a:cubicBezTo>
                  <a:cubicBezTo>
                    <a:pt x="8" y="5"/>
                    <a:pt x="10" y="7"/>
                    <a:pt x="11" y="9"/>
                  </a:cubicBezTo>
                  <a:cubicBezTo>
                    <a:pt x="15" y="41"/>
                    <a:pt x="24" y="73"/>
                    <a:pt x="14" y="106"/>
                  </a:cubicBezTo>
                  <a:cubicBezTo>
                    <a:pt x="10" y="107"/>
                    <a:pt x="10" y="107"/>
                    <a:pt x="8" y="99"/>
                  </a:cubicBezTo>
                  <a:close/>
                </a:path>
              </a:pathLst>
            </a:custGeom>
            <a:solidFill>
              <a:srgbClr val="F2C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8" name="Freeform 149"/>
            <p:cNvSpPr>
              <a:spLocks/>
            </p:cNvSpPr>
            <p:nvPr/>
          </p:nvSpPr>
          <p:spPr bwMode="auto">
            <a:xfrm>
              <a:off x="5340" y="1528"/>
              <a:ext cx="55" cy="259"/>
            </a:xfrm>
            <a:custGeom>
              <a:avLst/>
              <a:gdLst>
                <a:gd name="T0" fmla="*/ 5 w 23"/>
                <a:gd name="T1" fmla="*/ 0 h 109"/>
                <a:gd name="T2" fmla="*/ 9 w 23"/>
                <a:gd name="T3" fmla="*/ 0 h 109"/>
                <a:gd name="T4" fmla="*/ 16 w 23"/>
                <a:gd name="T5" fmla="*/ 16 h 109"/>
                <a:gd name="T6" fmla="*/ 23 w 23"/>
                <a:gd name="T7" fmla="*/ 91 h 109"/>
                <a:gd name="T8" fmla="*/ 18 w 23"/>
                <a:gd name="T9" fmla="*/ 103 h 109"/>
                <a:gd name="T10" fmla="*/ 10 w 23"/>
                <a:gd name="T11" fmla="*/ 99 h 109"/>
                <a:gd name="T12" fmla="*/ 5 w 23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09">
                  <a:moveTo>
                    <a:pt x="5" y="0"/>
                  </a:moveTo>
                  <a:cubicBezTo>
                    <a:pt x="6" y="0"/>
                    <a:pt x="8" y="0"/>
                    <a:pt x="9" y="0"/>
                  </a:cubicBezTo>
                  <a:cubicBezTo>
                    <a:pt x="14" y="4"/>
                    <a:pt x="15" y="10"/>
                    <a:pt x="16" y="16"/>
                  </a:cubicBezTo>
                  <a:cubicBezTo>
                    <a:pt x="21" y="41"/>
                    <a:pt x="20" y="66"/>
                    <a:pt x="23" y="91"/>
                  </a:cubicBezTo>
                  <a:cubicBezTo>
                    <a:pt x="23" y="95"/>
                    <a:pt x="21" y="100"/>
                    <a:pt x="18" y="103"/>
                  </a:cubicBezTo>
                  <a:cubicBezTo>
                    <a:pt x="12" y="109"/>
                    <a:pt x="13" y="99"/>
                    <a:pt x="10" y="99"/>
                  </a:cubicBezTo>
                  <a:cubicBezTo>
                    <a:pt x="7" y="66"/>
                    <a:pt x="0" y="33"/>
                    <a:pt x="5" y="0"/>
                  </a:cubicBezTo>
                  <a:close/>
                </a:path>
              </a:pathLst>
            </a:custGeom>
            <a:solidFill>
              <a:srgbClr val="F4C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9" name="Freeform 150"/>
            <p:cNvSpPr>
              <a:spLocks/>
            </p:cNvSpPr>
            <p:nvPr/>
          </p:nvSpPr>
          <p:spPr bwMode="auto">
            <a:xfrm>
              <a:off x="5390" y="1538"/>
              <a:ext cx="47" cy="263"/>
            </a:xfrm>
            <a:custGeom>
              <a:avLst/>
              <a:gdLst>
                <a:gd name="T0" fmla="*/ 12 w 20"/>
                <a:gd name="T1" fmla="*/ 0 h 111"/>
                <a:gd name="T2" fmla="*/ 20 w 20"/>
                <a:gd name="T3" fmla="*/ 111 h 111"/>
                <a:gd name="T4" fmla="*/ 17 w 20"/>
                <a:gd name="T5" fmla="*/ 111 h 111"/>
                <a:gd name="T6" fmla="*/ 13 w 20"/>
                <a:gd name="T7" fmla="*/ 99 h 111"/>
                <a:gd name="T8" fmla="*/ 5 w 20"/>
                <a:gd name="T9" fmla="*/ 58 h 111"/>
                <a:gd name="T10" fmla="*/ 5 w 20"/>
                <a:gd name="T11" fmla="*/ 0 h 111"/>
                <a:gd name="T12" fmla="*/ 12 w 20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11">
                  <a:moveTo>
                    <a:pt x="12" y="0"/>
                  </a:moveTo>
                  <a:cubicBezTo>
                    <a:pt x="15" y="37"/>
                    <a:pt x="17" y="74"/>
                    <a:pt x="20" y="111"/>
                  </a:cubicBezTo>
                  <a:cubicBezTo>
                    <a:pt x="19" y="111"/>
                    <a:pt x="18" y="111"/>
                    <a:pt x="17" y="111"/>
                  </a:cubicBezTo>
                  <a:cubicBezTo>
                    <a:pt x="16" y="107"/>
                    <a:pt x="16" y="103"/>
                    <a:pt x="13" y="99"/>
                  </a:cubicBezTo>
                  <a:cubicBezTo>
                    <a:pt x="1" y="87"/>
                    <a:pt x="7" y="72"/>
                    <a:pt x="5" y="58"/>
                  </a:cubicBezTo>
                  <a:cubicBezTo>
                    <a:pt x="1" y="39"/>
                    <a:pt x="0" y="19"/>
                    <a:pt x="5" y="0"/>
                  </a:cubicBezTo>
                  <a:cubicBezTo>
                    <a:pt x="7" y="0"/>
                    <a:pt x="9" y="0"/>
                    <a:pt x="12" y="0"/>
                  </a:cubicBezTo>
                  <a:close/>
                </a:path>
              </a:pathLst>
            </a:custGeom>
            <a:solidFill>
              <a:srgbClr val="F4C2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0" name="Freeform 151"/>
            <p:cNvSpPr>
              <a:spLocks/>
            </p:cNvSpPr>
            <p:nvPr/>
          </p:nvSpPr>
          <p:spPr bwMode="auto">
            <a:xfrm>
              <a:off x="5366" y="1528"/>
              <a:ext cx="48" cy="266"/>
            </a:xfrm>
            <a:custGeom>
              <a:avLst/>
              <a:gdLst>
                <a:gd name="T0" fmla="*/ 4 w 20"/>
                <a:gd name="T1" fmla="*/ 0 h 112"/>
                <a:gd name="T2" fmla="*/ 11 w 20"/>
                <a:gd name="T3" fmla="*/ 4 h 112"/>
                <a:gd name="T4" fmla="*/ 19 w 20"/>
                <a:gd name="T5" fmla="*/ 107 h 112"/>
                <a:gd name="T6" fmla="*/ 13 w 20"/>
                <a:gd name="T7" fmla="*/ 103 h 112"/>
                <a:gd name="T8" fmla="*/ 5 w 20"/>
                <a:gd name="T9" fmla="*/ 43 h 112"/>
                <a:gd name="T10" fmla="*/ 4 w 2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12">
                  <a:moveTo>
                    <a:pt x="4" y="0"/>
                  </a:moveTo>
                  <a:cubicBezTo>
                    <a:pt x="7" y="0"/>
                    <a:pt x="9" y="1"/>
                    <a:pt x="11" y="4"/>
                  </a:cubicBezTo>
                  <a:cubicBezTo>
                    <a:pt x="17" y="38"/>
                    <a:pt x="20" y="72"/>
                    <a:pt x="19" y="107"/>
                  </a:cubicBezTo>
                  <a:cubicBezTo>
                    <a:pt x="13" y="112"/>
                    <a:pt x="15" y="106"/>
                    <a:pt x="13" y="103"/>
                  </a:cubicBezTo>
                  <a:cubicBezTo>
                    <a:pt x="5" y="84"/>
                    <a:pt x="7" y="63"/>
                    <a:pt x="5" y="43"/>
                  </a:cubicBezTo>
                  <a:cubicBezTo>
                    <a:pt x="4" y="29"/>
                    <a:pt x="0" y="15"/>
                    <a:pt x="4" y="0"/>
                  </a:cubicBezTo>
                  <a:close/>
                </a:path>
              </a:pathLst>
            </a:custGeom>
            <a:solidFill>
              <a:srgbClr val="F7C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1" name="Freeform 152"/>
            <p:cNvSpPr>
              <a:spLocks/>
            </p:cNvSpPr>
            <p:nvPr/>
          </p:nvSpPr>
          <p:spPr bwMode="auto">
            <a:xfrm>
              <a:off x="5362" y="1528"/>
              <a:ext cx="35" cy="244"/>
            </a:xfrm>
            <a:custGeom>
              <a:avLst/>
              <a:gdLst>
                <a:gd name="T0" fmla="*/ 6 w 15"/>
                <a:gd name="T1" fmla="*/ 0 h 103"/>
                <a:gd name="T2" fmla="*/ 15 w 15"/>
                <a:gd name="T3" fmla="*/ 103 h 103"/>
                <a:gd name="T4" fmla="*/ 9 w 15"/>
                <a:gd name="T5" fmla="*/ 103 h 103"/>
                <a:gd name="T6" fmla="*/ 0 w 15"/>
                <a:gd name="T7" fmla="*/ 0 h 103"/>
                <a:gd name="T8" fmla="*/ 6 w 15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3">
                  <a:moveTo>
                    <a:pt x="6" y="0"/>
                  </a:moveTo>
                  <a:cubicBezTo>
                    <a:pt x="9" y="35"/>
                    <a:pt x="12" y="69"/>
                    <a:pt x="15" y="103"/>
                  </a:cubicBezTo>
                  <a:cubicBezTo>
                    <a:pt x="13" y="103"/>
                    <a:pt x="11" y="103"/>
                    <a:pt x="9" y="103"/>
                  </a:cubicBezTo>
                  <a:cubicBezTo>
                    <a:pt x="6" y="69"/>
                    <a:pt x="3" y="34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CB9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2" name="Freeform 153"/>
            <p:cNvSpPr>
              <a:spLocks/>
            </p:cNvSpPr>
            <p:nvPr/>
          </p:nvSpPr>
          <p:spPr bwMode="auto">
            <a:xfrm>
              <a:off x="5392" y="1538"/>
              <a:ext cx="29" cy="244"/>
            </a:xfrm>
            <a:custGeom>
              <a:avLst/>
              <a:gdLst>
                <a:gd name="T0" fmla="*/ 8 w 12"/>
                <a:gd name="T1" fmla="*/ 103 h 103"/>
                <a:gd name="T2" fmla="*/ 0 w 12"/>
                <a:gd name="T3" fmla="*/ 0 h 103"/>
                <a:gd name="T4" fmla="*/ 4 w 12"/>
                <a:gd name="T5" fmla="*/ 0 h 103"/>
                <a:gd name="T6" fmla="*/ 12 w 12"/>
                <a:gd name="T7" fmla="*/ 99 h 103"/>
                <a:gd name="T8" fmla="*/ 8 w 12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3">
                  <a:moveTo>
                    <a:pt x="8" y="103"/>
                  </a:moveTo>
                  <a:cubicBezTo>
                    <a:pt x="5" y="69"/>
                    <a:pt x="3" y="34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8" y="33"/>
                    <a:pt x="12" y="66"/>
                    <a:pt x="12" y="99"/>
                  </a:cubicBezTo>
                  <a:cubicBezTo>
                    <a:pt x="10" y="101"/>
                    <a:pt x="9" y="102"/>
                    <a:pt x="8" y="103"/>
                  </a:cubicBezTo>
                  <a:close/>
                </a:path>
              </a:pathLst>
            </a:custGeom>
            <a:solidFill>
              <a:srgbClr val="CA9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3" name="Freeform 154"/>
            <p:cNvSpPr>
              <a:spLocks/>
            </p:cNvSpPr>
            <p:nvPr/>
          </p:nvSpPr>
          <p:spPr bwMode="auto">
            <a:xfrm>
              <a:off x="5336" y="1528"/>
              <a:ext cx="28" cy="244"/>
            </a:xfrm>
            <a:custGeom>
              <a:avLst/>
              <a:gdLst>
                <a:gd name="T0" fmla="*/ 7 w 12"/>
                <a:gd name="T1" fmla="*/ 0 h 103"/>
                <a:gd name="T2" fmla="*/ 12 w 12"/>
                <a:gd name="T3" fmla="*/ 99 h 103"/>
                <a:gd name="T4" fmla="*/ 8 w 12"/>
                <a:gd name="T5" fmla="*/ 103 h 103"/>
                <a:gd name="T6" fmla="*/ 0 w 12"/>
                <a:gd name="T7" fmla="*/ 0 h 103"/>
                <a:gd name="T8" fmla="*/ 7 w 12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3">
                  <a:moveTo>
                    <a:pt x="7" y="0"/>
                  </a:moveTo>
                  <a:cubicBezTo>
                    <a:pt x="9" y="33"/>
                    <a:pt x="10" y="66"/>
                    <a:pt x="12" y="99"/>
                  </a:cubicBezTo>
                  <a:cubicBezTo>
                    <a:pt x="11" y="100"/>
                    <a:pt x="9" y="102"/>
                    <a:pt x="8" y="103"/>
                  </a:cubicBezTo>
                  <a:cubicBezTo>
                    <a:pt x="6" y="69"/>
                    <a:pt x="3" y="34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C89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4" name="Freeform 155"/>
            <p:cNvSpPr>
              <a:spLocks/>
            </p:cNvSpPr>
            <p:nvPr/>
          </p:nvSpPr>
          <p:spPr bwMode="auto">
            <a:xfrm>
              <a:off x="5279" y="1696"/>
              <a:ext cx="47" cy="81"/>
            </a:xfrm>
            <a:custGeom>
              <a:avLst/>
              <a:gdLst>
                <a:gd name="T0" fmla="*/ 11 w 20"/>
                <a:gd name="T1" fmla="*/ 6 h 34"/>
                <a:gd name="T2" fmla="*/ 19 w 20"/>
                <a:gd name="T3" fmla="*/ 8 h 34"/>
                <a:gd name="T4" fmla="*/ 20 w 20"/>
                <a:gd name="T5" fmla="*/ 24 h 34"/>
                <a:gd name="T6" fmla="*/ 9 w 20"/>
                <a:gd name="T7" fmla="*/ 31 h 34"/>
                <a:gd name="T8" fmla="*/ 8 w 20"/>
                <a:gd name="T9" fmla="*/ 12 h 34"/>
                <a:gd name="T10" fmla="*/ 11 w 20"/>
                <a:gd name="T1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4">
                  <a:moveTo>
                    <a:pt x="11" y="6"/>
                  </a:moveTo>
                  <a:cubicBezTo>
                    <a:pt x="14" y="5"/>
                    <a:pt x="18" y="0"/>
                    <a:pt x="19" y="8"/>
                  </a:cubicBezTo>
                  <a:cubicBezTo>
                    <a:pt x="20" y="13"/>
                    <a:pt x="20" y="19"/>
                    <a:pt x="20" y="24"/>
                  </a:cubicBezTo>
                  <a:cubicBezTo>
                    <a:pt x="19" y="31"/>
                    <a:pt x="14" y="34"/>
                    <a:pt x="9" y="31"/>
                  </a:cubicBezTo>
                  <a:cubicBezTo>
                    <a:pt x="0" y="26"/>
                    <a:pt x="11" y="19"/>
                    <a:pt x="8" y="12"/>
                  </a:cubicBezTo>
                  <a:cubicBezTo>
                    <a:pt x="8" y="9"/>
                    <a:pt x="9" y="7"/>
                    <a:pt x="11" y="6"/>
                  </a:cubicBezTo>
                  <a:close/>
                </a:path>
              </a:pathLst>
            </a:custGeom>
            <a:solidFill>
              <a:srgbClr val="F3C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5" name="Freeform 156"/>
            <p:cNvSpPr>
              <a:spLocks/>
            </p:cNvSpPr>
            <p:nvPr/>
          </p:nvSpPr>
          <p:spPr bwMode="auto">
            <a:xfrm>
              <a:off x="5279" y="1649"/>
              <a:ext cx="38" cy="90"/>
            </a:xfrm>
            <a:custGeom>
              <a:avLst/>
              <a:gdLst>
                <a:gd name="T0" fmla="*/ 11 w 16"/>
                <a:gd name="T1" fmla="*/ 26 h 38"/>
                <a:gd name="T2" fmla="*/ 8 w 16"/>
                <a:gd name="T3" fmla="*/ 32 h 38"/>
                <a:gd name="T4" fmla="*/ 0 w 16"/>
                <a:gd name="T5" fmla="*/ 38 h 38"/>
                <a:gd name="T6" fmla="*/ 4 w 16"/>
                <a:gd name="T7" fmla="*/ 17 h 38"/>
                <a:gd name="T8" fmla="*/ 16 w 16"/>
                <a:gd name="T9" fmla="*/ 0 h 38"/>
                <a:gd name="T10" fmla="*/ 11 w 16"/>
                <a:gd name="T11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8">
                  <a:moveTo>
                    <a:pt x="11" y="26"/>
                  </a:moveTo>
                  <a:cubicBezTo>
                    <a:pt x="10" y="28"/>
                    <a:pt x="9" y="30"/>
                    <a:pt x="8" y="32"/>
                  </a:cubicBezTo>
                  <a:cubicBezTo>
                    <a:pt x="6" y="34"/>
                    <a:pt x="3" y="36"/>
                    <a:pt x="0" y="38"/>
                  </a:cubicBezTo>
                  <a:cubicBezTo>
                    <a:pt x="1" y="30"/>
                    <a:pt x="2" y="24"/>
                    <a:pt x="4" y="17"/>
                  </a:cubicBezTo>
                  <a:cubicBezTo>
                    <a:pt x="7" y="12"/>
                    <a:pt x="10" y="8"/>
                    <a:pt x="16" y="0"/>
                  </a:cubicBezTo>
                  <a:cubicBezTo>
                    <a:pt x="14" y="11"/>
                    <a:pt x="13" y="18"/>
                    <a:pt x="11" y="26"/>
                  </a:cubicBezTo>
                  <a:close/>
                </a:path>
              </a:pathLst>
            </a:custGeom>
            <a:solidFill>
              <a:srgbClr val="F1C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6" name="Freeform 157"/>
            <p:cNvSpPr>
              <a:spLocks/>
            </p:cNvSpPr>
            <p:nvPr/>
          </p:nvSpPr>
          <p:spPr bwMode="auto">
            <a:xfrm>
              <a:off x="5257" y="1637"/>
              <a:ext cx="41" cy="93"/>
            </a:xfrm>
            <a:custGeom>
              <a:avLst/>
              <a:gdLst>
                <a:gd name="T0" fmla="*/ 17 w 17"/>
                <a:gd name="T1" fmla="*/ 2 h 39"/>
                <a:gd name="T2" fmla="*/ 12 w 17"/>
                <a:gd name="T3" fmla="*/ 22 h 39"/>
                <a:gd name="T4" fmla="*/ 1 w 17"/>
                <a:gd name="T5" fmla="*/ 39 h 39"/>
                <a:gd name="T6" fmla="*/ 13 w 17"/>
                <a:gd name="T7" fmla="*/ 2 h 39"/>
                <a:gd name="T8" fmla="*/ 17 w 17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9">
                  <a:moveTo>
                    <a:pt x="17" y="2"/>
                  </a:moveTo>
                  <a:cubicBezTo>
                    <a:pt x="15" y="8"/>
                    <a:pt x="13" y="15"/>
                    <a:pt x="12" y="22"/>
                  </a:cubicBezTo>
                  <a:cubicBezTo>
                    <a:pt x="8" y="27"/>
                    <a:pt x="5" y="32"/>
                    <a:pt x="1" y="39"/>
                  </a:cubicBezTo>
                  <a:cubicBezTo>
                    <a:pt x="0" y="24"/>
                    <a:pt x="7" y="13"/>
                    <a:pt x="13" y="2"/>
                  </a:cubicBezTo>
                  <a:cubicBezTo>
                    <a:pt x="14" y="0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F2C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7" name="Freeform 158"/>
            <p:cNvSpPr>
              <a:spLocks/>
            </p:cNvSpPr>
            <p:nvPr/>
          </p:nvSpPr>
          <p:spPr bwMode="auto">
            <a:xfrm>
              <a:off x="5288" y="1578"/>
              <a:ext cx="36" cy="64"/>
            </a:xfrm>
            <a:custGeom>
              <a:avLst/>
              <a:gdLst>
                <a:gd name="T0" fmla="*/ 4 w 15"/>
                <a:gd name="T1" fmla="*/ 27 h 27"/>
                <a:gd name="T2" fmla="*/ 0 w 15"/>
                <a:gd name="T3" fmla="*/ 27 h 27"/>
                <a:gd name="T4" fmla="*/ 8 w 15"/>
                <a:gd name="T5" fmla="*/ 0 h 27"/>
                <a:gd name="T6" fmla="*/ 4 w 15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7">
                  <a:moveTo>
                    <a:pt x="4" y="27"/>
                  </a:moveTo>
                  <a:cubicBezTo>
                    <a:pt x="2" y="27"/>
                    <a:pt x="1" y="27"/>
                    <a:pt x="0" y="27"/>
                  </a:cubicBezTo>
                  <a:cubicBezTo>
                    <a:pt x="2" y="18"/>
                    <a:pt x="5" y="9"/>
                    <a:pt x="8" y="0"/>
                  </a:cubicBezTo>
                  <a:cubicBezTo>
                    <a:pt x="15" y="10"/>
                    <a:pt x="8" y="18"/>
                    <a:pt x="4" y="27"/>
                  </a:cubicBezTo>
                  <a:close/>
                </a:path>
              </a:pathLst>
            </a:custGeom>
            <a:solidFill>
              <a:srgbClr val="F2C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8" name="Freeform 159"/>
            <p:cNvSpPr>
              <a:spLocks/>
            </p:cNvSpPr>
            <p:nvPr/>
          </p:nvSpPr>
          <p:spPr bwMode="auto">
            <a:xfrm>
              <a:off x="5281" y="1526"/>
              <a:ext cx="28" cy="66"/>
            </a:xfrm>
            <a:custGeom>
              <a:avLst/>
              <a:gdLst>
                <a:gd name="T0" fmla="*/ 12 w 12"/>
                <a:gd name="T1" fmla="*/ 5 h 28"/>
                <a:gd name="T2" fmla="*/ 10 w 12"/>
                <a:gd name="T3" fmla="*/ 20 h 28"/>
                <a:gd name="T4" fmla="*/ 3 w 12"/>
                <a:gd name="T5" fmla="*/ 23 h 28"/>
                <a:gd name="T6" fmla="*/ 8 w 12"/>
                <a:gd name="T7" fmla="*/ 0 h 28"/>
                <a:gd name="T8" fmla="*/ 12 w 12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5"/>
                  </a:moveTo>
                  <a:cubicBezTo>
                    <a:pt x="11" y="10"/>
                    <a:pt x="10" y="15"/>
                    <a:pt x="10" y="20"/>
                  </a:cubicBezTo>
                  <a:cubicBezTo>
                    <a:pt x="7" y="21"/>
                    <a:pt x="5" y="28"/>
                    <a:pt x="3" y="23"/>
                  </a:cubicBezTo>
                  <a:cubicBezTo>
                    <a:pt x="0" y="16"/>
                    <a:pt x="6" y="8"/>
                    <a:pt x="8" y="0"/>
                  </a:cubicBezTo>
                  <a:cubicBezTo>
                    <a:pt x="9" y="2"/>
                    <a:pt x="11" y="3"/>
                    <a:pt x="12" y="5"/>
                  </a:cubicBezTo>
                  <a:close/>
                </a:path>
              </a:pathLst>
            </a:custGeom>
            <a:solidFill>
              <a:srgbClr val="F2C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9" name="Freeform 160"/>
            <p:cNvSpPr>
              <a:spLocks/>
            </p:cNvSpPr>
            <p:nvPr/>
          </p:nvSpPr>
          <p:spPr bwMode="auto">
            <a:xfrm>
              <a:off x="3620" y="2484"/>
              <a:ext cx="47" cy="66"/>
            </a:xfrm>
            <a:custGeom>
              <a:avLst/>
              <a:gdLst>
                <a:gd name="T0" fmla="*/ 0 w 20"/>
                <a:gd name="T1" fmla="*/ 0 h 28"/>
                <a:gd name="T2" fmla="*/ 20 w 20"/>
                <a:gd name="T3" fmla="*/ 28 h 28"/>
                <a:gd name="T4" fmla="*/ 0 w 20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8">
                  <a:moveTo>
                    <a:pt x="0" y="0"/>
                  </a:moveTo>
                  <a:cubicBezTo>
                    <a:pt x="11" y="7"/>
                    <a:pt x="12" y="20"/>
                    <a:pt x="20" y="28"/>
                  </a:cubicBezTo>
                  <a:cubicBezTo>
                    <a:pt x="5" y="25"/>
                    <a:pt x="4" y="11"/>
                    <a:pt x="0" y="0"/>
                  </a:cubicBezTo>
                  <a:close/>
                </a:path>
              </a:pathLst>
            </a:custGeom>
            <a:solidFill>
              <a:srgbClr val="7E8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0" name="Freeform 161"/>
            <p:cNvSpPr>
              <a:spLocks/>
            </p:cNvSpPr>
            <p:nvPr/>
          </p:nvSpPr>
          <p:spPr bwMode="auto">
            <a:xfrm>
              <a:off x="3618" y="1547"/>
              <a:ext cx="154" cy="97"/>
            </a:xfrm>
            <a:custGeom>
              <a:avLst/>
              <a:gdLst>
                <a:gd name="T0" fmla="*/ 49 w 65"/>
                <a:gd name="T1" fmla="*/ 39 h 41"/>
                <a:gd name="T2" fmla="*/ 37 w 65"/>
                <a:gd name="T3" fmla="*/ 36 h 41"/>
                <a:gd name="T4" fmla="*/ 1 w 65"/>
                <a:gd name="T5" fmla="*/ 23 h 41"/>
                <a:gd name="T6" fmla="*/ 4 w 65"/>
                <a:gd name="T7" fmla="*/ 18 h 41"/>
                <a:gd name="T8" fmla="*/ 14 w 65"/>
                <a:gd name="T9" fmla="*/ 17 h 41"/>
                <a:gd name="T10" fmla="*/ 5 w 65"/>
                <a:gd name="T11" fmla="*/ 15 h 41"/>
                <a:gd name="T12" fmla="*/ 5 w 65"/>
                <a:gd name="T13" fmla="*/ 8 h 41"/>
                <a:gd name="T14" fmla="*/ 9 w 65"/>
                <a:gd name="T15" fmla="*/ 0 h 41"/>
                <a:gd name="T16" fmla="*/ 37 w 65"/>
                <a:gd name="T17" fmla="*/ 7 h 41"/>
                <a:gd name="T18" fmla="*/ 37 w 65"/>
                <a:gd name="T19" fmla="*/ 12 h 41"/>
                <a:gd name="T20" fmla="*/ 30 w 65"/>
                <a:gd name="T21" fmla="*/ 14 h 41"/>
                <a:gd name="T22" fmla="*/ 56 w 65"/>
                <a:gd name="T23" fmla="*/ 28 h 41"/>
                <a:gd name="T24" fmla="*/ 65 w 65"/>
                <a:gd name="T25" fmla="*/ 38 h 41"/>
                <a:gd name="T26" fmla="*/ 49 w 65"/>
                <a:gd name="T2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41">
                  <a:moveTo>
                    <a:pt x="49" y="39"/>
                  </a:moveTo>
                  <a:cubicBezTo>
                    <a:pt x="46" y="35"/>
                    <a:pt x="41" y="36"/>
                    <a:pt x="37" y="36"/>
                  </a:cubicBezTo>
                  <a:cubicBezTo>
                    <a:pt x="25" y="31"/>
                    <a:pt x="12" y="29"/>
                    <a:pt x="1" y="23"/>
                  </a:cubicBezTo>
                  <a:cubicBezTo>
                    <a:pt x="0" y="20"/>
                    <a:pt x="2" y="19"/>
                    <a:pt x="4" y="18"/>
                  </a:cubicBezTo>
                  <a:cubicBezTo>
                    <a:pt x="7" y="17"/>
                    <a:pt x="10" y="18"/>
                    <a:pt x="14" y="17"/>
                  </a:cubicBezTo>
                  <a:cubicBezTo>
                    <a:pt x="10" y="18"/>
                    <a:pt x="7" y="18"/>
                    <a:pt x="5" y="15"/>
                  </a:cubicBezTo>
                  <a:cubicBezTo>
                    <a:pt x="3" y="12"/>
                    <a:pt x="3" y="10"/>
                    <a:pt x="5" y="8"/>
                  </a:cubicBezTo>
                  <a:cubicBezTo>
                    <a:pt x="5" y="5"/>
                    <a:pt x="6" y="1"/>
                    <a:pt x="9" y="0"/>
                  </a:cubicBezTo>
                  <a:cubicBezTo>
                    <a:pt x="18" y="3"/>
                    <a:pt x="27" y="8"/>
                    <a:pt x="37" y="7"/>
                  </a:cubicBezTo>
                  <a:cubicBezTo>
                    <a:pt x="37" y="9"/>
                    <a:pt x="37" y="10"/>
                    <a:pt x="37" y="12"/>
                  </a:cubicBezTo>
                  <a:cubicBezTo>
                    <a:pt x="35" y="14"/>
                    <a:pt x="33" y="14"/>
                    <a:pt x="30" y="14"/>
                  </a:cubicBezTo>
                  <a:cubicBezTo>
                    <a:pt x="40" y="16"/>
                    <a:pt x="51" y="17"/>
                    <a:pt x="56" y="28"/>
                  </a:cubicBezTo>
                  <a:cubicBezTo>
                    <a:pt x="56" y="33"/>
                    <a:pt x="62" y="35"/>
                    <a:pt x="65" y="38"/>
                  </a:cubicBezTo>
                  <a:cubicBezTo>
                    <a:pt x="60" y="41"/>
                    <a:pt x="54" y="39"/>
                    <a:pt x="49" y="39"/>
                  </a:cubicBezTo>
                  <a:close/>
                </a:path>
              </a:pathLst>
            </a:custGeom>
            <a:solidFill>
              <a:srgbClr val="E59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1" name="Freeform 162"/>
            <p:cNvSpPr>
              <a:spLocks/>
            </p:cNvSpPr>
            <p:nvPr/>
          </p:nvSpPr>
          <p:spPr bwMode="auto">
            <a:xfrm>
              <a:off x="3715" y="1680"/>
              <a:ext cx="147" cy="57"/>
            </a:xfrm>
            <a:custGeom>
              <a:avLst/>
              <a:gdLst>
                <a:gd name="T0" fmla="*/ 12 w 62"/>
                <a:gd name="T1" fmla="*/ 12 h 24"/>
                <a:gd name="T2" fmla="*/ 52 w 62"/>
                <a:gd name="T3" fmla="*/ 0 h 24"/>
                <a:gd name="T4" fmla="*/ 54 w 62"/>
                <a:gd name="T5" fmla="*/ 7 h 24"/>
                <a:gd name="T6" fmla="*/ 20 w 62"/>
                <a:gd name="T7" fmla="*/ 19 h 24"/>
                <a:gd name="T8" fmla="*/ 0 w 62"/>
                <a:gd name="T9" fmla="*/ 18 h 24"/>
                <a:gd name="T10" fmla="*/ 12 w 62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4">
                  <a:moveTo>
                    <a:pt x="12" y="12"/>
                  </a:moveTo>
                  <a:cubicBezTo>
                    <a:pt x="26" y="11"/>
                    <a:pt x="39" y="7"/>
                    <a:pt x="52" y="0"/>
                  </a:cubicBezTo>
                  <a:cubicBezTo>
                    <a:pt x="57" y="1"/>
                    <a:pt x="62" y="3"/>
                    <a:pt x="54" y="7"/>
                  </a:cubicBezTo>
                  <a:cubicBezTo>
                    <a:pt x="43" y="11"/>
                    <a:pt x="30" y="13"/>
                    <a:pt x="20" y="19"/>
                  </a:cubicBezTo>
                  <a:cubicBezTo>
                    <a:pt x="14" y="17"/>
                    <a:pt x="7" y="24"/>
                    <a:pt x="0" y="18"/>
                  </a:cubicBezTo>
                  <a:cubicBezTo>
                    <a:pt x="2" y="12"/>
                    <a:pt x="9" y="15"/>
                    <a:pt x="12" y="12"/>
                  </a:cubicBezTo>
                  <a:close/>
                </a:path>
              </a:pathLst>
            </a:custGeom>
            <a:solidFill>
              <a:srgbClr val="E5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2" name="Freeform 163"/>
            <p:cNvSpPr>
              <a:spLocks/>
            </p:cNvSpPr>
            <p:nvPr/>
          </p:nvSpPr>
          <p:spPr bwMode="auto">
            <a:xfrm>
              <a:off x="3672" y="1571"/>
              <a:ext cx="97" cy="42"/>
            </a:xfrm>
            <a:custGeom>
              <a:avLst/>
              <a:gdLst>
                <a:gd name="T0" fmla="*/ 33 w 41"/>
                <a:gd name="T1" fmla="*/ 18 h 18"/>
                <a:gd name="T2" fmla="*/ 0 w 41"/>
                <a:gd name="T3" fmla="*/ 6 h 18"/>
                <a:gd name="T4" fmla="*/ 14 w 41"/>
                <a:gd name="T5" fmla="*/ 2 h 18"/>
                <a:gd name="T6" fmla="*/ 14 w 41"/>
                <a:gd name="T7" fmla="*/ 1 h 18"/>
                <a:gd name="T8" fmla="*/ 35 w 41"/>
                <a:gd name="T9" fmla="*/ 8 h 18"/>
                <a:gd name="T10" fmla="*/ 38 w 41"/>
                <a:gd name="T11" fmla="*/ 17 h 18"/>
                <a:gd name="T12" fmla="*/ 33 w 41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8">
                  <a:moveTo>
                    <a:pt x="33" y="18"/>
                  </a:moveTo>
                  <a:cubicBezTo>
                    <a:pt x="21" y="17"/>
                    <a:pt x="15" y="4"/>
                    <a:pt x="0" y="6"/>
                  </a:cubicBezTo>
                  <a:cubicBezTo>
                    <a:pt x="5" y="0"/>
                    <a:pt x="10" y="3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21" y="4"/>
                    <a:pt x="28" y="5"/>
                    <a:pt x="35" y="8"/>
                  </a:cubicBezTo>
                  <a:cubicBezTo>
                    <a:pt x="40" y="10"/>
                    <a:pt x="41" y="13"/>
                    <a:pt x="38" y="17"/>
                  </a:cubicBezTo>
                  <a:cubicBezTo>
                    <a:pt x="37" y="17"/>
                    <a:pt x="35" y="18"/>
                    <a:pt x="33" y="18"/>
                  </a:cubicBezTo>
                  <a:close/>
                </a:path>
              </a:pathLst>
            </a:custGeom>
            <a:solidFill>
              <a:srgbClr val="C4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3" name="Freeform 164"/>
            <p:cNvSpPr>
              <a:spLocks/>
            </p:cNvSpPr>
            <p:nvPr/>
          </p:nvSpPr>
          <p:spPr bwMode="auto">
            <a:xfrm>
              <a:off x="3696" y="1547"/>
              <a:ext cx="85" cy="21"/>
            </a:xfrm>
            <a:custGeom>
              <a:avLst/>
              <a:gdLst>
                <a:gd name="T0" fmla="*/ 4 w 36"/>
                <a:gd name="T1" fmla="*/ 4 h 9"/>
                <a:gd name="T2" fmla="*/ 2 w 36"/>
                <a:gd name="T3" fmla="*/ 4 h 9"/>
                <a:gd name="T4" fmla="*/ 0 w 36"/>
                <a:gd name="T5" fmla="*/ 1 h 9"/>
                <a:gd name="T6" fmla="*/ 36 w 36"/>
                <a:gd name="T7" fmla="*/ 0 h 9"/>
                <a:gd name="T8" fmla="*/ 4 w 3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9">
                  <a:moveTo>
                    <a:pt x="4" y="4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12" y="1"/>
                    <a:pt x="24" y="0"/>
                    <a:pt x="36" y="0"/>
                  </a:cubicBezTo>
                  <a:cubicBezTo>
                    <a:pt x="26" y="9"/>
                    <a:pt x="15" y="8"/>
                    <a:pt x="4" y="4"/>
                  </a:cubicBezTo>
                  <a:close/>
                </a:path>
              </a:pathLst>
            </a:custGeom>
            <a:solidFill>
              <a:srgbClr val="E59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4" name="Freeform 165"/>
            <p:cNvSpPr>
              <a:spLocks/>
            </p:cNvSpPr>
            <p:nvPr/>
          </p:nvSpPr>
          <p:spPr bwMode="auto">
            <a:xfrm>
              <a:off x="3705" y="1573"/>
              <a:ext cx="81" cy="38"/>
            </a:xfrm>
            <a:custGeom>
              <a:avLst/>
              <a:gdLst>
                <a:gd name="T0" fmla="*/ 24 w 34"/>
                <a:gd name="T1" fmla="*/ 16 h 16"/>
                <a:gd name="T2" fmla="*/ 0 w 34"/>
                <a:gd name="T3" fmla="*/ 0 h 16"/>
                <a:gd name="T4" fmla="*/ 32 w 34"/>
                <a:gd name="T5" fmla="*/ 9 h 16"/>
                <a:gd name="T6" fmla="*/ 32 w 34"/>
                <a:gd name="T7" fmla="*/ 16 h 16"/>
                <a:gd name="T8" fmla="*/ 24 w 3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24" y="16"/>
                  </a:moveTo>
                  <a:cubicBezTo>
                    <a:pt x="21" y="4"/>
                    <a:pt x="6" y="9"/>
                    <a:pt x="0" y="0"/>
                  </a:cubicBezTo>
                  <a:cubicBezTo>
                    <a:pt x="11" y="0"/>
                    <a:pt x="22" y="4"/>
                    <a:pt x="32" y="9"/>
                  </a:cubicBezTo>
                  <a:cubicBezTo>
                    <a:pt x="34" y="11"/>
                    <a:pt x="34" y="14"/>
                    <a:pt x="32" y="16"/>
                  </a:cubicBezTo>
                  <a:cubicBezTo>
                    <a:pt x="29" y="16"/>
                    <a:pt x="27" y="16"/>
                    <a:pt x="24" y="16"/>
                  </a:cubicBezTo>
                  <a:close/>
                </a:path>
              </a:pathLst>
            </a:custGeom>
            <a:solidFill>
              <a:srgbClr val="E59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5" name="Freeform 166"/>
            <p:cNvSpPr>
              <a:spLocks/>
            </p:cNvSpPr>
            <p:nvPr/>
          </p:nvSpPr>
          <p:spPr bwMode="auto">
            <a:xfrm>
              <a:off x="3781" y="1592"/>
              <a:ext cx="59" cy="24"/>
            </a:xfrm>
            <a:custGeom>
              <a:avLst/>
              <a:gdLst>
                <a:gd name="T0" fmla="*/ 0 w 25"/>
                <a:gd name="T1" fmla="*/ 8 h 10"/>
                <a:gd name="T2" fmla="*/ 0 w 25"/>
                <a:gd name="T3" fmla="*/ 1 h 10"/>
                <a:gd name="T4" fmla="*/ 25 w 25"/>
                <a:gd name="T5" fmla="*/ 10 h 10"/>
                <a:gd name="T6" fmla="*/ 0 w 25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0">
                  <a:moveTo>
                    <a:pt x="0" y="8"/>
                  </a:moveTo>
                  <a:cubicBezTo>
                    <a:pt x="0" y="6"/>
                    <a:pt x="0" y="3"/>
                    <a:pt x="0" y="1"/>
                  </a:cubicBezTo>
                  <a:cubicBezTo>
                    <a:pt x="9" y="0"/>
                    <a:pt x="17" y="4"/>
                    <a:pt x="25" y="10"/>
                  </a:cubicBezTo>
                  <a:cubicBezTo>
                    <a:pt x="17" y="10"/>
                    <a:pt x="8" y="9"/>
                    <a:pt x="0" y="8"/>
                  </a:cubicBezTo>
                  <a:close/>
                </a:path>
              </a:pathLst>
            </a:custGeom>
            <a:solidFill>
              <a:srgbClr val="E1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6" name="Freeform 167"/>
            <p:cNvSpPr>
              <a:spLocks/>
            </p:cNvSpPr>
            <p:nvPr/>
          </p:nvSpPr>
          <p:spPr bwMode="auto">
            <a:xfrm>
              <a:off x="3653" y="2908"/>
              <a:ext cx="109" cy="178"/>
            </a:xfrm>
            <a:custGeom>
              <a:avLst/>
              <a:gdLst>
                <a:gd name="T0" fmla="*/ 26 w 46"/>
                <a:gd name="T1" fmla="*/ 1 h 75"/>
                <a:gd name="T2" fmla="*/ 44 w 46"/>
                <a:gd name="T3" fmla="*/ 58 h 75"/>
                <a:gd name="T4" fmla="*/ 40 w 46"/>
                <a:gd name="T5" fmla="*/ 71 h 75"/>
                <a:gd name="T6" fmla="*/ 17 w 46"/>
                <a:gd name="T7" fmla="*/ 70 h 75"/>
                <a:gd name="T8" fmla="*/ 2 w 46"/>
                <a:gd name="T9" fmla="*/ 45 h 75"/>
                <a:gd name="T10" fmla="*/ 1 w 46"/>
                <a:gd name="T11" fmla="*/ 42 h 75"/>
                <a:gd name="T12" fmla="*/ 2 w 46"/>
                <a:gd name="T13" fmla="*/ 41 h 75"/>
                <a:gd name="T14" fmla="*/ 30 w 46"/>
                <a:gd name="T15" fmla="*/ 59 h 75"/>
                <a:gd name="T16" fmla="*/ 21 w 46"/>
                <a:gd name="T17" fmla="*/ 1 h 75"/>
                <a:gd name="T18" fmla="*/ 26 w 46"/>
                <a:gd name="T1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75">
                  <a:moveTo>
                    <a:pt x="26" y="1"/>
                  </a:moveTo>
                  <a:cubicBezTo>
                    <a:pt x="32" y="20"/>
                    <a:pt x="38" y="39"/>
                    <a:pt x="44" y="58"/>
                  </a:cubicBezTo>
                  <a:cubicBezTo>
                    <a:pt x="46" y="63"/>
                    <a:pt x="46" y="69"/>
                    <a:pt x="40" y="71"/>
                  </a:cubicBezTo>
                  <a:cubicBezTo>
                    <a:pt x="32" y="75"/>
                    <a:pt x="24" y="75"/>
                    <a:pt x="17" y="70"/>
                  </a:cubicBezTo>
                  <a:cubicBezTo>
                    <a:pt x="9" y="64"/>
                    <a:pt x="3" y="56"/>
                    <a:pt x="2" y="45"/>
                  </a:cubicBezTo>
                  <a:cubicBezTo>
                    <a:pt x="1" y="44"/>
                    <a:pt x="0" y="43"/>
                    <a:pt x="1" y="42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5" y="40"/>
                    <a:pt x="15" y="60"/>
                    <a:pt x="30" y="59"/>
                  </a:cubicBezTo>
                  <a:cubicBezTo>
                    <a:pt x="33" y="39"/>
                    <a:pt x="14" y="22"/>
                    <a:pt x="21" y="1"/>
                  </a:cubicBezTo>
                  <a:cubicBezTo>
                    <a:pt x="23" y="0"/>
                    <a:pt x="24" y="0"/>
                    <a:pt x="26" y="1"/>
                  </a:cubicBezTo>
                  <a:close/>
                </a:path>
              </a:pathLst>
            </a:custGeom>
            <a:solidFill>
              <a:srgbClr val="C2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7" name="Freeform 168"/>
            <p:cNvSpPr>
              <a:spLocks/>
            </p:cNvSpPr>
            <p:nvPr/>
          </p:nvSpPr>
          <p:spPr bwMode="auto">
            <a:xfrm>
              <a:off x="3603" y="2854"/>
              <a:ext cx="67" cy="161"/>
            </a:xfrm>
            <a:custGeom>
              <a:avLst/>
              <a:gdLst>
                <a:gd name="T0" fmla="*/ 23 w 28"/>
                <a:gd name="T1" fmla="*/ 63 h 68"/>
                <a:gd name="T2" fmla="*/ 23 w 28"/>
                <a:gd name="T3" fmla="*/ 68 h 68"/>
                <a:gd name="T4" fmla="*/ 23 w 28"/>
                <a:gd name="T5" fmla="*/ 0 h 68"/>
                <a:gd name="T6" fmla="*/ 26 w 28"/>
                <a:gd name="T7" fmla="*/ 6 h 68"/>
                <a:gd name="T8" fmla="*/ 26 w 28"/>
                <a:gd name="T9" fmla="*/ 48 h 68"/>
                <a:gd name="T10" fmla="*/ 23 w 28"/>
                <a:gd name="T11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68">
                  <a:moveTo>
                    <a:pt x="23" y="63"/>
                  </a:moveTo>
                  <a:cubicBezTo>
                    <a:pt x="23" y="65"/>
                    <a:pt x="23" y="67"/>
                    <a:pt x="23" y="68"/>
                  </a:cubicBezTo>
                  <a:cubicBezTo>
                    <a:pt x="13" y="46"/>
                    <a:pt x="0" y="23"/>
                    <a:pt x="23" y="0"/>
                  </a:cubicBezTo>
                  <a:cubicBezTo>
                    <a:pt x="24" y="2"/>
                    <a:pt x="25" y="4"/>
                    <a:pt x="26" y="6"/>
                  </a:cubicBezTo>
                  <a:cubicBezTo>
                    <a:pt x="22" y="20"/>
                    <a:pt x="21" y="34"/>
                    <a:pt x="26" y="48"/>
                  </a:cubicBezTo>
                  <a:cubicBezTo>
                    <a:pt x="27" y="53"/>
                    <a:pt x="28" y="59"/>
                    <a:pt x="23" y="63"/>
                  </a:cubicBezTo>
                  <a:close/>
                </a:path>
              </a:pathLst>
            </a:custGeom>
            <a:solidFill>
              <a:srgbClr val="BF9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8" name="Freeform 169"/>
            <p:cNvSpPr>
              <a:spLocks/>
            </p:cNvSpPr>
            <p:nvPr/>
          </p:nvSpPr>
          <p:spPr bwMode="auto">
            <a:xfrm>
              <a:off x="3658" y="2835"/>
              <a:ext cx="57" cy="75"/>
            </a:xfrm>
            <a:custGeom>
              <a:avLst/>
              <a:gdLst>
                <a:gd name="T0" fmla="*/ 0 w 24"/>
                <a:gd name="T1" fmla="*/ 13 h 32"/>
                <a:gd name="T2" fmla="*/ 0 w 24"/>
                <a:gd name="T3" fmla="*/ 8 h 32"/>
                <a:gd name="T4" fmla="*/ 24 w 24"/>
                <a:gd name="T5" fmla="*/ 32 h 32"/>
                <a:gd name="T6" fmla="*/ 20 w 24"/>
                <a:gd name="T7" fmla="*/ 32 h 32"/>
                <a:gd name="T8" fmla="*/ 0 w 24"/>
                <a:gd name="T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0" y="13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24" y="0"/>
                    <a:pt x="18" y="22"/>
                    <a:pt x="24" y="32"/>
                  </a:cubicBezTo>
                  <a:cubicBezTo>
                    <a:pt x="23" y="32"/>
                    <a:pt x="21" y="32"/>
                    <a:pt x="20" y="32"/>
                  </a:cubicBezTo>
                  <a:cubicBezTo>
                    <a:pt x="11" y="28"/>
                    <a:pt x="8" y="19"/>
                    <a:pt x="0" y="13"/>
                  </a:cubicBezTo>
                  <a:close/>
                </a:path>
              </a:pathLst>
            </a:custGeom>
            <a:solidFill>
              <a:srgbClr val="C5A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9" name="Freeform 170"/>
            <p:cNvSpPr>
              <a:spLocks/>
            </p:cNvSpPr>
            <p:nvPr/>
          </p:nvSpPr>
          <p:spPr bwMode="auto">
            <a:xfrm>
              <a:off x="5475" y="2081"/>
              <a:ext cx="71" cy="462"/>
            </a:xfrm>
            <a:custGeom>
              <a:avLst/>
              <a:gdLst>
                <a:gd name="T0" fmla="*/ 28 w 30"/>
                <a:gd name="T1" fmla="*/ 42 h 195"/>
                <a:gd name="T2" fmla="*/ 20 w 30"/>
                <a:gd name="T3" fmla="*/ 138 h 195"/>
                <a:gd name="T4" fmla="*/ 13 w 30"/>
                <a:gd name="T5" fmla="*/ 184 h 195"/>
                <a:gd name="T6" fmla="*/ 5 w 30"/>
                <a:gd name="T7" fmla="*/ 193 h 195"/>
                <a:gd name="T8" fmla="*/ 2 w 30"/>
                <a:gd name="T9" fmla="*/ 183 h 195"/>
                <a:gd name="T10" fmla="*/ 17 w 30"/>
                <a:gd name="T11" fmla="*/ 12 h 195"/>
                <a:gd name="T12" fmla="*/ 22 w 30"/>
                <a:gd name="T13" fmla="*/ 0 h 195"/>
                <a:gd name="T14" fmla="*/ 28 w 30"/>
                <a:gd name="T15" fmla="*/ 12 h 195"/>
                <a:gd name="T16" fmla="*/ 28 w 30"/>
                <a:gd name="T17" fmla="*/ 4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95">
                  <a:moveTo>
                    <a:pt x="28" y="42"/>
                  </a:moveTo>
                  <a:cubicBezTo>
                    <a:pt x="21" y="74"/>
                    <a:pt x="20" y="106"/>
                    <a:pt x="20" y="138"/>
                  </a:cubicBezTo>
                  <a:cubicBezTo>
                    <a:pt x="12" y="152"/>
                    <a:pt x="20" y="170"/>
                    <a:pt x="13" y="184"/>
                  </a:cubicBezTo>
                  <a:cubicBezTo>
                    <a:pt x="11" y="188"/>
                    <a:pt x="12" y="195"/>
                    <a:pt x="5" y="193"/>
                  </a:cubicBezTo>
                  <a:cubicBezTo>
                    <a:pt x="0" y="191"/>
                    <a:pt x="2" y="187"/>
                    <a:pt x="2" y="183"/>
                  </a:cubicBezTo>
                  <a:cubicBezTo>
                    <a:pt x="7" y="126"/>
                    <a:pt x="12" y="69"/>
                    <a:pt x="17" y="12"/>
                  </a:cubicBezTo>
                  <a:cubicBezTo>
                    <a:pt x="17" y="8"/>
                    <a:pt x="15" y="0"/>
                    <a:pt x="22" y="0"/>
                  </a:cubicBezTo>
                  <a:cubicBezTo>
                    <a:pt x="30" y="0"/>
                    <a:pt x="28" y="7"/>
                    <a:pt x="28" y="12"/>
                  </a:cubicBezTo>
                  <a:cubicBezTo>
                    <a:pt x="28" y="22"/>
                    <a:pt x="28" y="32"/>
                    <a:pt x="28" y="42"/>
                  </a:cubicBezTo>
                  <a:close/>
                </a:path>
              </a:pathLst>
            </a:custGeom>
            <a:solidFill>
              <a:srgbClr val="F5C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0" name="Freeform 171"/>
            <p:cNvSpPr>
              <a:spLocks/>
            </p:cNvSpPr>
            <p:nvPr/>
          </p:nvSpPr>
          <p:spPr bwMode="auto">
            <a:xfrm>
              <a:off x="4511" y="1853"/>
              <a:ext cx="102" cy="14"/>
            </a:xfrm>
            <a:custGeom>
              <a:avLst/>
              <a:gdLst>
                <a:gd name="T0" fmla="*/ 43 w 43"/>
                <a:gd name="T1" fmla="*/ 6 h 6"/>
                <a:gd name="T2" fmla="*/ 0 w 43"/>
                <a:gd name="T3" fmla="*/ 6 h 6"/>
                <a:gd name="T4" fmla="*/ 43 w 4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6">
                  <a:moveTo>
                    <a:pt x="43" y="6"/>
                  </a:moveTo>
                  <a:cubicBezTo>
                    <a:pt x="29" y="6"/>
                    <a:pt x="14" y="6"/>
                    <a:pt x="0" y="6"/>
                  </a:cubicBezTo>
                  <a:cubicBezTo>
                    <a:pt x="14" y="0"/>
                    <a:pt x="29" y="0"/>
                    <a:pt x="43" y="6"/>
                  </a:cubicBezTo>
                  <a:close/>
                </a:path>
              </a:pathLst>
            </a:custGeom>
            <a:solidFill>
              <a:srgbClr val="F6C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1" name="Freeform 172"/>
            <p:cNvSpPr>
              <a:spLocks/>
            </p:cNvSpPr>
            <p:nvPr/>
          </p:nvSpPr>
          <p:spPr bwMode="auto">
            <a:xfrm>
              <a:off x="5366" y="2185"/>
              <a:ext cx="38" cy="235"/>
            </a:xfrm>
            <a:custGeom>
              <a:avLst/>
              <a:gdLst>
                <a:gd name="T0" fmla="*/ 2 w 16"/>
                <a:gd name="T1" fmla="*/ 62 h 99"/>
                <a:gd name="T2" fmla="*/ 4 w 16"/>
                <a:gd name="T3" fmla="*/ 0 h 99"/>
                <a:gd name="T4" fmla="*/ 11 w 16"/>
                <a:gd name="T5" fmla="*/ 14 h 99"/>
                <a:gd name="T6" fmla="*/ 11 w 16"/>
                <a:gd name="T7" fmla="*/ 99 h 99"/>
                <a:gd name="T8" fmla="*/ 2 w 16"/>
                <a:gd name="T9" fmla="*/ 6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9">
                  <a:moveTo>
                    <a:pt x="2" y="62"/>
                  </a:moveTo>
                  <a:cubicBezTo>
                    <a:pt x="4" y="42"/>
                    <a:pt x="0" y="21"/>
                    <a:pt x="4" y="0"/>
                  </a:cubicBezTo>
                  <a:cubicBezTo>
                    <a:pt x="13" y="4"/>
                    <a:pt x="9" y="10"/>
                    <a:pt x="11" y="14"/>
                  </a:cubicBezTo>
                  <a:cubicBezTo>
                    <a:pt x="15" y="43"/>
                    <a:pt x="16" y="71"/>
                    <a:pt x="11" y="99"/>
                  </a:cubicBezTo>
                  <a:cubicBezTo>
                    <a:pt x="3" y="88"/>
                    <a:pt x="10" y="74"/>
                    <a:pt x="2" y="62"/>
                  </a:cubicBezTo>
                  <a:close/>
                </a:path>
              </a:pathLst>
            </a:custGeom>
            <a:solidFill>
              <a:srgbClr val="A69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2" name="Freeform 173"/>
            <p:cNvSpPr>
              <a:spLocks/>
            </p:cNvSpPr>
            <p:nvPr/>
          </p:nvSpPr>
          <p:spPr bwMode="auto">
            <a:xfrm>
              <a:off x="5072" y="1791"/>
              <a:ext cx="72" cy="79"/>
            </a:xfrm>
            <a:custGeom>
              <a:avLst/>
              <a:gdLst>
                <a:gd name="T0" fmla="*/ 30 w 30"/>
                <a:gd name="T1" fmla="*/ 17 h 33"/>
                <a:gd name="T2" fmla="*/ 15 w 30"/>
                <a:gd name="T3" fmla="*/ 32 h 33"/>
                <a:gd name="T4" fmla="*/ 0 w 30"/>
                <a:gd name="T5" fmla="*/ 15 h 33"/>
                <a:gd name="T6" fmla="*/ 16 w 30"/>
                <a:gd name="T7" fmla="*/ 1 h 33"/>
                <a:gd name="T8" fmla="*/ 30 w 30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30" y="17"/>
                  </a:moveTo>
                  <a:cubicBezTo>
                    <a:pt x="29" y="26"/>
                    <a:pt x="26" y="33"/>
                    <a:pt x="15" y="32"/>
                  </a:cubicBezTo>
                  <a:cubicBezTo>
                    <a:pt x="4" y="32"/>
                    <a:pt x="0" y="24"/>
                    <a:pt x="0" y="15"/>
                  </a:cubicBezTo>
                  <a:cubicBezTo>
                    <a:pt x="1" y="7"/>
                    <a:pt x="6" y="0"/>
                    <a:pt x="16" y="1"/>
                  </a:cubicBezTo>
                  <a:cubicBezTo>
                    <a:pt x="25" y="2"/>
                    <a:pt x="30" y="8"/>
                    <a:pt x="30" y="17"/>
                  </a:cubicBezTo>
                  <a:close/>
                </a:path>
              </a:pathLst>
            </a:custGeom>
            <a:solidFill>
              <a:srgbClr val="92A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3" name="Freeform 174"/>
            <p:cNvSpPr>
              <a:spLocks/>
            </p:cNvSpPr>
            <p:nvPr/>
          </p:nvSpPr>
          <p:spPr bwMode="auto">
            <a:xfrm>
              <a:off x="5250" y="1917"/>
              <a:ext cx="76" cy="175"/>
            </a:xfrm>
            <a:custGeom>
              <a:avLst/>
              <a:gdLst>
                <a:gd name="T0" fmla="*/ 4 w 32"/>
                <a:gd name="T1" fmla="*/ 58 h 74"/>
                <a:gd name="T2" fmla="*/ 12 w 32"/>
                <a:gd name="T3" fmla="*/ 11 h 74"/>
                <a:gd name="T4" fmla="*/ 21 w 32"/>
                <a:gd name="T5" fmla="*/ 2 h 74"/>
                <a:gd name="T6" fmla="*/ 29 w 32"/>
                <a:gd name="T7" fmla="*/ 15 h 74"/>
                <a:gd name="T8" fmla="*/ 16 w 32"/>
                <a:gd name="T9" fmla="*/ 61 h 74"/>
                <a:gd name="T10" fmla="*/ 8 w 32"/>
                <a:gd name="T11" fmla="*/ 73 h 74"/>
                <a:gd name="T12" fmla="*/ 4 w 32"/>
                <a:gd name="T13" fmla="*/ 5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4">
                  <a:moveTo>
                    <a:pt x="4" y="58"/>
                  </a:moveTo>
                  <a:cubicBezTo>
                    <a:pt x="6" y="42"/>
                    <a:pt x="9" y="27"/>
                    <a:pt x="12" y="11"/>
                  </a:cubicBezTo>
                  <a:cubicBezTo>
                    <a:pt x="13" y="6"/>
                    <a:pt x="14" y="0"/>
                    <a:pt x="21" y="2"/>
                  </a:cubicBezTo>
                  <a:cubicBezTo>
                    <a:pt x="27" y="3"/>
                    <a:pt x="32" y="8"/>
                    <a:pt x="29" y="15"/>
                  </a:cubicBezTo>
                  <a:cubicBezTo>
                    <a:pt x="25" y="30"/>
                    <a:pt x="21" y="46"/>
                    <a:pt x="16" y="61"/>
                  </a:cubicBezTo>
                  <a:cubicBezTo>
                    <a:pt x="15" y="66"/>
                    <a:pt x="15" y="74"/>
                    <a:pt x="8" y="73"/>
                  </a:cubicBezTo>
                  <a:cubicBezTo>
                    <a:pt x="0" y="72"/>
                    <a:pt x="5" y="63"/>
                    <a:pt x="4" y="58"/>
                  </a:cubicBezTo>
                  <a:close/>
                </a:path>
              </a:pathLst>
            </a:custGeom>
            <a:solidFill>
              <a:srgbClr val="E67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4" name="Freeform 175"/>
            <p:cNvSpPr>
              <a:spLocks/>
            </p:cNvSpPr>
            <p:nvPr/>
          </p:nvSpPr>
          <p:spPr bwMode="auto">
            <a:xfrm>
              <a:off x="5430" y="3050"/>
              <a:ext cx="69" cy="74"/>
            </a:xfrm>
            <a:custGeom>
              <a:avLst/>
              <a:gdLst>
                <a:gd name="T0" fmla="*/ 0 w 29"/>
                <a:gd name="T1" fmla="*/ 29 h 31"/>
                <a:gd name="T2" fmla="*/ 20 w 29"/>
                <a:gd name="T3" fmla="*/ 6 h 31"/>
                <a:gd name="T4" fmla="*/ 28 w 29"/>
                <a:gd name="T5" fmla="*/ 4 h 31"/>
                <a:gd name="T6" fmla="*/ 27 w 29"/>
                <a:gd name="T7" fmla="*/ 13 h 31"/>
                <a:gd name="T8" fmla="*/ 0 w 29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0" y="29"/>
                  </a:moveTo>
                  <a:cubicBezTo>
                    <a:pt x="6" y="21"/>
                    <a:pt x="13" y="13"/>
                    <a:pt x="20" y="6"/>
                  </a:cubicBezTo>
                  <a:cubicBezTo>
                    <a:pt x="22" y="4"/>
                    <a:pt x="25" y="0"/>
                    <a:pt x="28" y="4"/>
                  </a:cubicBezTo>
                  <a:cubicBezTo>
                    <a:pt x="29" y="6"/>
                    <a:pt x="28" y="10"/>
                    <a:pt x="27" y="13"/>
                  </a:cubicBezTo>
                  <a:cubicBezTo>
                    <a:pt x="18" y="17"/>
                    <a:pt x="13" y="31"/>
                    <a:pt x="0" y="29"/>
                  </a:cubicBezTo>
                  <a:close/>
                </a:path>
              </a:pathLst>
            </a:custGeom>
            <a:solidFill>
              <a:srgbClr val="E0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5" name="Freeform 176"/>
            <p:cNvSpPr>
              <a:spLocks/>
            </p:cNvSpPr>
            <p:nvPr/>
          </p:nvSpPr>
          <p:spPr bwMode="auto">
            <a:xfrm>
              <a:off x="5371" y="3072"/>
              <a:ext cx="76" cy="47"/>
            </a:xfrm>
            <a:custGeom>
              <a:avLst/>
              <a:gdLst>
                <a:gd name="T0" fmla="*/ 1 w 32"/>
                <a:gd name="T1" fmla="*/ 20 h 20"/>
                <a:gd name="T2" fmla="*/ 1 w 32"/>
                <a:gd name="T3" fmla="*/ 16 h 20"/>
                <a:gd name="T4" fmla="*/ 0 w 32"/>
                <a:gd name="T5" fmla="*/ 16 h 20"/>
                <a:gd name="T6" fmla="*/ 32 w 32"/>
                <a:gd name="T7" fmla="*/ 0 h 20"/>
                <a:gd name="T8" fmla="*/ 16 w 32"/>
                <a:gd name="T9" fmla="*/ 20 h 20"/>
                <a:gd name="T10" fmla="*/ 1 w 32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0">
                  <a:moveTo>
                    <a:pt x="1" y="20"/>
                  </a:moveTo>
                  <a:cubicBezTo>
                    <a:pt x="1" y="19"/>
                    <a:pt x="1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6"/>
                    <a:pt x="17" y="2"/>
                    <a:pt x="32" y="0"/>
                  </a:cubicBezTo>
                  <a:cubicBezTo>
                    <a:pt x="25" y="8"/>
                    <a:pt x="21" y="14"/>
                    <a:pt x="16" y="20"/>
                  </a:cubicBezTo>
                  <a:cubicBezTo>
                    <a:pt x="11" y="20"/>
                    <a:pt x="6" y="20"/>
                    <a:pt x="1" y="20"/>
                  </a:cubicBezTo>
                  <a:close/>
                </a:path>
              </a:pathLst>
            </a:custGeom>
            <a:solidFill>
              <a:srgbClr val="EB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6" name="Freeform 177"/>
            <p:cNvSpPr>
              <a:spLocks/>
            </p:cNvSpPr>
            <p:nvPr/>
          </p:nvSpPr>
          <p:spPr bwMode="auto">
            <a:xfrm>
              <a:off x="5494" y="3041"/>
              <a:ext cx="48" cy="62"/>
            </a:xfrm>
            <a:custGeom>
              <a:avLst/>
              <a:gdLst>
                <a:gd name="T0" fmla="*/ 0 w 20"/>
                <a:gd name="T1" fmla="*/ 17 h 26"/>
                <a:gd name="T2" fmla="*/ 20 w 20"/>
                <a:gd name="T3" fmla="*/ 5 h 26"/>
                <a:gd name="T4" fmla="*/ 0 w 20"/>
                <a:gd name="T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6">
                  <a:moveTo>
                    <a:pt x="0" y="17"/>
                  </a:moveTo>
                  <a:cubicBezTo>
                    <a:pt x="9" y="16"/>
                    <a:pt x="8" y="0"/>
                    <a:pt x="20" y="5"/>
                  </a:cubicBezTo>
                  <a:cubicBezTo>
                    <a:pt x="15" y="11"/>
                    <a:pt x="15" y="26"/>
                    <a:pt x="0" y="17"/>
                  </a:cubicBezTo>
                  <a:close/>
                </a:path>
              </a:pathLst>
            </a:custGeom>
            <a:solidFill>
              <a:srgbClr val="D68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7" name="Freeform 178"/>
            <p:cNvSpPr>
              <a:spLocks/>
            </p:cNvSpPr>
            <p:nvPr/>
          </p:nvSpPr>
          <p:spPr bwMode="auto">
            <a:xfrm>
              <a:off x="4236" y="2967"/>
              <a:ext cx="76" cy="76"/>
            </a:xfrm>
            <a:custGeom>
              <a:avLst/>
              <a:gdLst>
                <a:gd name="T0" fmla="*/ 17 w 32"/>
                <a:gd name="T1" fmla="*/ 32 h 32"/>
                <a:gd name="T2" fmla="*/ 0 w 32"/>
                <a:gd name="T3" fmla="*/ 16 h 32"/>
                <a:gd name="T4" fmla="*/ 17 w 32"/>
                <a:gd name="T5" fmla="*/ 1 h 32"/>
                <a:gd name="T6" fmla="*/ 31 w 32"/>
                <a:gd name="T7" fmla="*/ 17 h 32"/>
                <a:gd name="T8" fmla="*/ 17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7" y="32"/>
                  </a:moveTo>
                  <a:cubicBezTo>
                    <a:pt x="7" y="30"/>
                    <a:pt x="0" y="26"/>
                    <a:pt x="0" y="16"/>
                  </a:cubicBezTo>
                  <a:cubicBezTo>
                    <a:pt x="0" y="6"/>
                    <a:pt x="7" y="0"/>
                    <a:pt x="17" y="1"/>
                  </a:cubicBezTo>
                  <a:cubicBezTo>
                    <a:pt x="26" y="2"/>
                    <a:pt x="32" y="8"/>
                    <a:pt x="31" y="17"/>
                  </a:cubicBezTo>
                  <a:cubicBezTo>
                    <a:pt x="31" y="26"/>
                    <a:pt x="25" y="31"/>
                    <a:pt x="17" y="32"/>
                  </a:cubicBezTo>
                  <a:close/>
                </a:path>
              </a:pathLst>
            </a:custGeom>
            <a:solidFill>
              <a:srgbClr val="E5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8" name="Freeform 179"/>
            <p:cNvSpPr>
              <a:spLocks/>
            </p:cNvSpPr>
            <p:nvPr/>
          </p:nvSpPr>
          <p:spPr bwMode="auto">
            <a:xfrm>
              <a:off x="3798" y="2801"/>
              <a:ext cx="156" cy="183"/>
            </a:xfrm>
            <a:custGeom>
              <a:avLst/>
              <a:gdLst>
                <a:gd name="T0" fmla="*/ 4 w 66"/>
                <a:gd name="T1" fmla="*/ 11 h 77"/>
                <a:gd name="T2" fmla="*/ 12 w 66"/>
                <a:gd name="T3" fmla="*/ 3 h 77"/>
                <a:gd name="T4" fmla="*/ 61 w 66"/>
                <a:gd name="T5" fmla="*/ 22 h 77"/>
                <a:gd name="T6" fmla="*/ 51 w 66"/>
                <a:gd name="T7" fmla="*/ 67 h 77"/>
                <a:gd name="T8" fmla="*/ 22 w 66"/>
                <a:gd name="T9" fmla="*/ 65 h 77"/>
                <a:gd name="T10" fmla="*/ 4 w 66"/>
                <a:gd name="T11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7">
                  <a:moveTo>
                    <a:pt x="4" y="11"/>
                  </a:moveTo>
                  <a:cubicBezTo>
                    <a:pt x="7" y="8"/>
                    <a:pt x="10" y="5"/>
                    <a:pt x="12" y="3"/>
                  </a:cubicBezTo>
                  <a:cubicBezTo>
                    <a:pt x="32" y="0"/>
                    <a:pt x="47" y="9"/>
                    <a:pt x="61" y="22"/>
                  </a:cubicBezTo>
                  <a:cubicBezTo>
                    <a:pt x="60" y="38"/>
                    <a:pt x="66" y="54"/>
                    <a:pt x="51" y="67"/>
                  </a:cubicBezTo>
                  <a:cubicBezTo>
                    <a:pt x="40" y="76"/>
                    <a:pt x="30" y="77"/>
                    <a:pt x="22" y="65"/>
                  </a:cubicBezTo>
                  <a:cubicBezTo>
                    <a:pt x="11" y="49"/>
                    <a:pt x="0" y="32"/>
                    <a:pt x="4" y="11"/>
                  </a:cubicBezTo>
                  <a:close/>
                </a:path>
              </a:pathLst>
            </a:custGeom>
            <a:solidFill>
              <a:srgbClr val="EDC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9" name="Freeform 180"/>
            <p:cNvSpPr>
              <a:spLocks/>
            </p:cNvSpPr>
            <p:nvPr/>
          </p:nvSpPr>
          <p:spPr bwMode="auto">
            <a:xfrm>
              <a:off x="3639" y="2043"/>
              <a:ext cx="182" cy="30"/>
            </a:xfrm>
            <a:custGeom>
              <a:avLst/>
              <a:gdLst>
                <a:gd name="T0" fmla="*/ 72 w 77"/>
                <a:gd name="T1" fmla="*/ 11 h 13"/>
                <a:gd name="T2" fmla="*/ 16 w 77"/>
                <a:gd name="T3" fmla="*/ 10 h 13"/>
                <a:gd name="T4" fmla="*/ 0 w 77"/>
                <a:gd name="T5" fmla="*/ 3 h 13"/>
                <a:gd name="T6" fmla="*/ 63 w 77"/>
                <a:gd name="T7" fmla="*/ 2 h 13"/>
                <a:gd name="T8" fmla="*/ 72 w 77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3">
                  <a:moveTo>
                    <a:pt x="72" y="11"/>
                  </a:moveTo>
                  <a:cubicBezTo>
                    <a:pt x="53" y="11"/>
                    <a:pt x="35" y="11"/>
                    <a:pt x="16" y="10"/>
                  </a:cubicBezTo>
                  <a:cubicBezTo>
                    <a:pt x="10" y="10"/>
                    <a:pt x="2" y="13"/>
                    <a:pt x="0" y="3"/>
                  </a:cubicBezTo>
                  <a:cubicBezTo>
                    <a:pt x="21" y="3"/>
                    <a:pt x="42" y="2"/>
                    <a:pt x="63" y="2"/>
                  </a:cubicBezTo>
                  <a:cubicBezTo>
                    <a:pt x="68" y="2"/>
                    <a:pt x="77" y="0"/>
                    <a:pt x="72" y="11"/>
                  </a:cubicBezTo>
                  <a:close/>
                </a:path>
              </a:pathLst>
            </a:custGeom>
            <a:solidFill>
              <a:srgbClr val="E9C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0" name="Freeform 181"/>
            <p:cNvSpPr>
              <a:spLocks/>
            </p:cNvSpPr>
            <p:nvPr/>
          </p:nvSpPr>
          <p:spPr bwMode="auto">
            <a:xfrm>
              <a:off x="4952" y="1715"/>
              <a:ext cx="47" cy="38"/>
            </a:xfrm>
            <a:custGeom>
              <a:avLst/>
              <a:gdLst>
                <a:gd name="T0" fmla="*/ 10 w 20"/>
                <a:gd name="T1" fmla="*/ 16 h 16"/>
                <a:gd name="T2" fmla="*/ 0 w 20"/>
                <a:gd name="T3" fmla="*/ 8 h 16"/>
                <a:gd name="T4" fmla="*/ 12 w 20"/>
                <a:gd name="T5" fmla="*/ 0 h 16"/>
                <a:gd name="T6" fmla="*/ 19 w 20"/>
                <a:gd name="T7" fmla="*/ 9 h 16"/>
                <a:gd name="T8" fmla="*/ 10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0" y="16"/>
                  </a:moveTo>
                  <a:cubicBezTo>
                    <a:pt x="4" y="16"/>
                    <a:pt x="1" y="13"/>
                    <a:pt x="0" y="8"/>
                  </a:cubicBezTo>
                  <a:cubicBezTo>
                    <a:pt x="0" y="0"/>
                    <a:pt x="7" y="1"/>
                    <a:pt x="12" y="0"/>
                  </a:cubicBezTo>
                  <a:cubicBezTo>
                    <a:pt x="19" y="0"/>
                    <a:pt x="20" y="4"/>
                    <a:pt x="19" y="9"/>
                  </a:cubicBezTo>
                  <a:cubicBezTo>
                    <a:pt x="19" y="15"/>
                    <a:pt x="15" y="16"/>
                    <a:pt x="10" y="16"/>
                  </a:cubicBezTo>
                  <a:close/>
                </a:path>
              </a:pathLst>
            </a:custGeom>
            <a:solidFill>
              <a:srgbClr val="DAA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1" name="Freeform 182"/>
            <p:cNvSpPr>
              <a:spLocks/>
            </p:cNvSpPr>
            <p:nvPr/>
          </p:nvSpPr>
          <p:spPr bwMode="auto">
            <a:xfrm>
              <a:off x="5565" y="1599"/>
              <a:ext cx="76" cy="202"/>
            </a:xfrm>
            <a:custGeom>
              <a:avLst/>
              <a:gdLst>
                <a:gd name="T0" fmla="*/ 19 w 32"/>
                <a:gd name="T1" fmla="*/ 2 h 85"/>
                <a:gd name="T2" fmla="*/ 30 w 32"/>
                <a:gd name="T3" fmla="*/ 17 h 85"/>
                <a:gd name="T4" fmla="*/ 18 w 32"/>
                <a:gd name="T5" fmla="*/ 76 h 85"/>
                <a:gd name="T6" fmla="*/ 6 w 32"/>
                <a:gd name="T7" fmla="*/ 82 h 85"/>
                <a:gd name="T8" fmla="*/ 18 w 32"/>
                <a:gd name="T9" fmla="*/ 2 h 85"/>
                <a:gd name="T10" fmla="*/ 19 w 32"/>
                <a:gd name="T11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85">
                  <a:moveTo>
                    <a:pt x="19" y="2"/>
                  </a:moveTo>
                  <a:cubicBezTo>
                    <a:pt x="32" y="0"/>
                    <a:pt x="31" y="9"/>
                    <a:pt x="30" y="17"/>
                  </a:cubicBezTo>
                  <a:cubicBezTo>
                    <a:pt x="26" y="37"/>
                    <a:pt x="21" y="56"/>
                    <a:pt x="18" y="76"/>
                  </a:cubicBezTo>
                  <a:cubicBezTo>
                    <a:pt x="17" y="85"/>
                    <a:pt x="13" y="85"/>
                    <a:pt x="6" y="82"/>
                  </a:cubicBezTo>
                  <a:cubicBezTo>
                    <a:pt x="0" y="53"/>
                    <a:pt x="4" y="27"/>
                    <a:pt x="18" y="2"/>
                  </a:cubicBezTo>
                  <a:lnTo>
                    <a:pt x="19" y="2"/>
                  </a:lnTo>
                  <a:close/>
                </a:path>
              </a:pathLst>
            </a:custGeom>
            <a:solidFill>
              <a:srgbClr val="F9D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2" name="Freeform 183"/>
            <p:cNvSpPr>
              <a:spLocks/>
            </p:cNvSpPr>
            <p:nvPr/>
          </p:nvSpPr>
          <p:spPr bwMode="auto">
            <a:xfrm>
              <a:off x="5551" y="1573"/>
              <a:ext cx="57" cy="228"/>
            </a:xfrm>
            <a:custGeom>
              <a:avLst/>
              <a:gdLst>
                <a:gd name="T0" fmla="*/ 24 w 24"/>
                <a:gd name="T1" fmla="*/ 13 h 96"/>
                <a:gd name="T2" fmla="*/ 12 w 24"/>
                <a:gd name="T3" fmla="*/ 93 h 96"/>
                <a:gd name="T4" fmla="*/ 9 w 24"/>
                <a:gd name="T5" fmla="*/ 96 h 96"/>
                <a:gd name="T6" fmla="*/ 5 w 24"/>
                <a:gd name="T7" fmla="*/ 80 h 96"/>
                <a:gd name="T8" fmla="*/ 5 w 24"/>
                <a:gd name="T9" fmla="*/ 29 h 96"/>
                <a:gd name="T10" fmla="*/ 4 w 24"/>
                <a:gd name="T11" fmla="*/ 24 h 96"/>
                <a:gd name="T12" fmla="*/ 15 w 24"/>
                <a:gd name="T13" fmla="*/ 0 h 96"/>
                <a:gd name="T14" fmla="*/ 24 w 24"/>
                <a:gd name="T15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6">
                  <a:moveTo>
                    <a:pt x="24" y="13"/>
                  </a:moveTo>
                  <a:cubicBezTo>
                    <a:pt x="22" y="39"/>
                    <a:pt x="12" y="65"/>
                    <a:pt x="12" y="93"/>
                  </a:cubicBezTo>
                  <a:cubicBezTo>
                    <a:pt x="11" y="94"/>
                    <a:pt x="10" y="95"/>
                    <a:pt x="9" y="96"/>
                  </a:cubicBezTo>
                  <a:cubicBezTo>
                    <a:pt x="7" y="91"/>
                    <a:pt x="6" y="85"/>
                    <a:pt x="5" y="80"/>
                  </a:cubicBezTo>
                  <a:cubicBezTo>
                    <a:pt x="8" y="63"/>
                    <a:pt x="8" y="46"/>
                    <a:pt x="5" y="29"/>
                  </a:cubicBezTo>
                  <a:cubicBezTo>
                    <a:pt x="5" y="27"/>
                    <a:pt x="4" y="26"/>
                    <a:pt x="4" y="24"/>
                  </a:cubicBezTo>
                  <a:cubicBezTo>
                    <a:pt x="0" y="13"/>
                    <a:pt x="4" y="5"/>
                    <a:pt x="15" y="0"/>
                  </a:cubicBezTo>
                  <a:cubicBezTo>
                    <a:pt x="21" y="2"/>
                    <a:pt x="20" y="10"/>
                    <a:pt x="24" y="13"/>
                  </a:cubicBezTo>
                  <a:close/>
                </a:path>
              </a:pathLst>
            </a:custGeom>
            <a:solidFill>
              <a:srgbClr val="CD9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3" name="Freeform 184"/>
            <p:cNvSpPr>
              <a:spLocks/>
            </p:cNvSpPr>
            <p:nvPr/>
          </p:nvSpPr>
          <p:spPr bwMode="auto">
            <a:xfrm>
              <a:off x="5182" y="2967"/>
              <a:ext cx="260" cy="31"/>
            </a:xfrm>
            <a:custGeom>
              <a:avLst/>
              <a:gdLst>
                <a:gd name="T0" fmla="*/ 108 w 110"/>
                <a:gd name="T1" fmla="*/ 12 h 13"/>
                <a:gd name="T2" fmla="*/ 0 w 110"/>
                <a:gd name="T3" fmla="*/ 4 h 13"/>
                <a:gd name="T4" fmla="*/ 0 w 110"/>
                <a:gd name="T5" fmla="*/ 0 h 13"/>
                <a:gd name="T6" fmla="*/ 108 w 110"/>
                <a:gd name="T7" fmla="*/ 8 h 13"/>
                <a:gd name="T8" fmla="*/ 109 w 110"/>
                <a:gd name="T9" fmla="*/ 11 h 13"/>
                <a:gd name="T10" fmla="*/ 108 w 110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3">
                  <a:moveTo>
                    <a:pt x="108" y="12"/>
                  </a:moveTo>
                  <a:cubicBezTo>
                    <a:pt x="72" y="13"/>
                    <a:pt x="36" y="13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36" y="6"/>
                    <a:pt x="72" y="10"/>
                    <a:pt x="108" y="8"/>
                  </a:cubicBezTo>
                  <a:cubicBezTo>
                    <a:pt x="109" y="9"/>
                    <a:pt x="110" y="10"/>
                    <a:pt x="109" y="11"/>
                  </a:cubicBezTo>
                  <a:cubicBezTo>
                    <a:pt x="109" y="11"/>
                    <a:pt x="109" y="12"/>
                    <a:pt x="108" y="12"/>
                  </a:cubicBezTo>
                  <a:close/>
                </a:path>
              </a:pathLst>
            </a:custGeom>
            <a:solidFill>
              <a:srgbClr val="CF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4" name="Freeform 185"/>
            <p:cNvSpPr>
              <a:spLocks/>
            </p:cNvSpPr>
            <p:nvPr/>
          </p:nvSpPr>
          <p:spPr bwMode="auto">
            <a:xfrm>
              <a:off x="5456" y="1559"/>
              <a:ext cx="131" cy="247"/>
            </a:xfrm>
            <a:custGeom>
              <a:avLst/>
              <a:gdLst>
                <a:gd name="T0" fmla="*/ 55 w 55"/>
                <a:gd name="T1" fmla="*/ 6 h 104"/>
                <a:gd name="T2" fmla="*/ 44 w 55"/>
                <a:gd name="T3" fmla="*/ 30 h 104"/>
                <a:gd name="T4" fmla="*/ 28 w 55"/>
                <a:gd name="T5" fmla="*/ 58 h 104"/>
                <a:gd name="T6" fmla="*/ 20 w 55"/>
                <a:gd name="T7" fmla="*/ 82 h 104"/>
                <a:gd name="T8" fmla="*/ 16 w 55"/>
                <a:gd name="T9" fmla="*/ 86 h 104"/>
                <a:gd name="T10" fmla="*/ 0 w 55"/>
                <a:gd name="T11" fmla="*/ 98 h 104"/>
                <a:gd name="T12" fmla="*/ 1 w 55"/>
                <a:gd name="T13" fmla="*/ 89 h 104"/>
                <a:gd name="T14" fmla="*/ 10 w 55"/>
                <a:gd name="T15" fmla="*/ 64 h 104"/>
                <a:gd name="T16" fmla="*/ 30 w 55"/>
                <a:gd name="T17" fmla="*/ 28 h 104"/>
                <a:gd name="T18" fmla="*/ 32 w 55"/>
                <a:gd name="T19" fmla="*/ 27 h 104"/>
                <a:gd name="T20" fmla="*/ 45 w 55"/>
                <a:gd name="T21" fmla="*/ 7 h 104"/>
                <a:gd name="T22" fmla="*/ 55 w 55"/>
                <a:gd name="T23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04">
                  <a:moveTo>
                    <a:pt x="55" y="6"/>
                  </a:moveTo>
                  <a:cubicBezTo>
                    <a:pt x="47" y="12"/>
                    <a:pt x="47" y="21"/>
                    <a:pt x="44" y="30"/>
                  </a:cubicBezTo>
                  <a:cubicBezTo>
                    <a:pt x="39" y="39"/>
                    <a:pt x="34" y="49"/>
                    <a:pt x="28" y="58"/>
                  </a:cubicBezTo>
                  <a:cubicBezTo>
                    <a:pt x="26" y="66"/>
                    <a:pt x="25" y="75"/>
                    <a:pt x="20" y="82"/>
                  </a:cubicBezTo>
                  <a:cubicBezTo>
                    <a:pt x="19" y="84"/>
                    <a:pt x="18" y="85"/>
                    <a:pt x="16" y="86"/>
                  </a:cubicBezTo>
                  <a:cubicBezTo>
                    <a:pt x="9" y="88"/>
                    <a:pt x="13" y="104"/>
                    <a:pt x="0" y="98"/>
                  </a:cubicBezTo>
                  <a:cubicBezTo>
                    <a:pt x="0" y="95"/>
                    <a:pt x="1" y="92"/>
                    <a:pt x="1" y="89"/>
                  </a:cubicBezTo>
                  <a:cubicBezTo>
                    <a:pt x="0" y="80"/>
                    <a:pt x="5" y="72"/>
                    <a:pt x="10" y="64"/>
                  </a:cubicBezTo>
                  <a:cubicBezTo>
                    <a:pt x="20" y="54"/>
                    <a:pt x="21" y="39"/>
                    <a:pt x="30" y="28"/>
                  </a:cubicBezTo>
                  <a:cubicBezTo>
                    <a:pt x="31" y="27"/>
                    <a:pt x="32" y="27"/>
                    <a:pt x="32" y="27"/>
                  </a:cubicBezTo>
                  <a:cubicBezTo>
                    <a:pt x="38" y="21"/>
                    <a:pt x="42" y="14"/>
                    <a:pt x="45" y="7"/>
                  </a:cubicBezTo>
                  <a:cubicBezTo>
                    <a:pt x="47" y="2"/>
                    <a:pt x="51" y="0"/>
                    <a:pt x="55" y="6"/>
                  </a:cubicBezTo>
                  <a:close/>
                </a:path>
              </a:pathLst>
            </a:custGeom>
            <a:solidFill>
              <a:srgbClr val="F4C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5" name="Freeform 186"/>
            <p:cNvSpPr>
              <a:spLocks/>
            </p:cNvSpPr>
            <p:nvPr/>
          </p:nvSpPr>
          <p:spPr bwMode="auto">
            <a:xfrm>
              <a:off x="5437" y="1559"/>
              <a:ext cx="114" cy="211"/>
            </a:xfrm>
            <a:custGeom>
              <a:avLst/>
              <a:gdLst>
                <a:gd name="T0" fmla="*/ 20 w 48"/>
                <a:gd name="T1" fmla="*/ 68 h 89"/>
                <a:gd name="T2" fmla="*/ 9 w 48"/>
                <a:gd name="T3" fmla="*/ 89 h 89"/>
                <a:gd name="T4" fmla="*/ 9 w 48"/>
                <a:gd name="T5" fmla="*/ 69 h 89"/>
                <a:gd name="T6" fmla="*/ 29 w 48"/>
                <a:gd name="T7" fmla="*/ 23 h 89"/>
                <a:gd name="T8" fmla="*/ 47 w 48"/>
                <a:gd name="T9" fmla="*/ 0 h 89"/>
                <a:gd name="T10" fmla="*/ 40 w 48"/>
                <a:gd name="T11" fmla="*/ 27 h 89"/>
                <a:gd name="T12" fmla="*/ 40 w 48"/>
                <a:gd name="T13" fmla="*/ 26 h 89"/>
                <a:gd name="T14" fmla="*/ 20 w 48"/>
                <a:gd name="T15" fmla="*/ 6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9">
                  <a:moveTo>
                    <a:pt x="20" y="68"/>
                  </a:moveTo>
                  <a:cubicBezTo>
                    <a:pt x="17" y="75"/>
                    <a:pt x="13" y="82"/>
                    <a:pt x="9" y="89"/>
                  </a:cubicBezTo>
                  <a:cubicBezTo>
                    <a:pt x="0" y="82"/>
                    <a:pt x="7" y="75"/>
                    <a:pt x="9" y="69"/>
                  </a:cubicBezTo>
                  <a:cubicBezTo>
                    <a:pt x="16" y="53"/>
                    <a:pt x="27" y="40"/>
                    <a:pt x="29" y="23"/>
                  </a:cubicBezTo>
                  <a:cubicBezTo>
                    <a:pt x="39" y="18"/>
                    <a:pt x="35" y="4"/>
                    <a:pt x="47" y="0"/>
                  </a:cubicBezTo>
                  <a:cubicBezTo>
                    <a:pt x="48" y="10"/>
                    <a:pt x="38" y="17"/>
                    <a:pt x="40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2" y="39"/>
                    <a:pt x="27" y="54"/>
                    <a:pt x="20" y="68"/>
                  </a:cubicBezTo>
                  <a:close/>
                </a:path>
              </a:pathLst>
            </a:custGeom>
            <a:solidFill>
              <a:srgbClr val="F5C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6" name="Freeform 187"/>
            <p:cNvSpPr>
              <a:spLocks/>
            </p:cNvSpPr>
            <p:nvPr/>
          </p:nvSpPr>
          <p:spPr bwMode="auto">
            <a:xfrm>
              <a:off x="5494" y="1696"/>
              <a:ext cx="64" cy="105"/>
            </a:xfrm>
            <a:custGeom>
              <a:avLst/>
              <a:gdLst>
                <a:gd name="T0" fmla="*/ 0 w 27"/>
                <a:gd name="T1" fmla="*/ 25 h 44"/>
                <a:gd name="T2" fmla="*/ 12 w 27"/>
                <a:gd name="T3" fmla="*/ 0 h 44"/>
                <a:gd name="T4" fmla="*/ 17 w 27"/>
                <a:gd name="T5" fmla="*/ 9 h 44"/>
                <a:gd name="T6" fmla="*/ 20 w 27"/>
                <a:gd name="T7" fmla="*/ 44 h 44"/>
                <a:gd name="T8" fmla="*/ 16 w 27"/>
                <a:gd name="T9" fmla="*/ 44 h 44"/>
                <a:gd name="T10" fmla="*/ 8 w 27"/>
                <a:gd name="T11" fmla="*/ 34 h 44"/>
                <a:gd name="T12" fmla="*/ 0 w 27"/>
                <a:gd name="T13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4">
                  <a:moveTo>
                    <a:pt x="0" y="25"/>
                  </a:moveTo>
                  <a:cubicBezTo>
                    <a:pt x="2" y="16"/>
                    <a:pt x="6" y="7"/>
                    <a:pt x="12" y="0"/>
                  </a:cubicBezTo>
                  <a:cubicBezTo>
                    <a:pt x="12" y="4"/>
                    <a:pt x="13" y="7"/>
                    <a:pt x="17" y="9"/>
                  </a:cubicBezTo>
                  <a:cubicBezTo>
                    <a:pt x="27" y="20"/>
                    <a:pt x="22" y="32"/>
                    <a:pt x="20" y="44"/>
                  </a:cubicBezTo>
                  <a:cubicBezTo>
                    <a:pt x="18" y="44"/>
                    <a:pt x="17" y="44"/>
                    <a:pt x="16" y="44"/>
                  </a:cubicBezTo>
                  <a:cubicBezTo>
                    <a:pt x="8" y="44"/>
                    <a:pt x="8" y="39"/>
                    <a:pt x="8" y="34"/>
                  </a:cubicBezTo>
                  <a:cubicBezTo>
                    <a:pt x="7" y="28"/>
                    <a:pt x="4" y="24"/>
                    <a:pt x="0" y="25"/>
                  </a:cubicBezTo>
                  <a:close/>
                </a:path>
              </a:pathLst>
            </a:custGeom>
            <a:solidFill>
              <a:srgbClr val="D29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7" name="Freeform 188"/>
            <p:cNvSpPr>
              <a:spLocks/>
            </p:cNvSpPr>
            <p:nvPr/>
          </p:nvSpPr>
          <p:spPr bwMode="auto">
            <a:xfrm>
              <a:off x="5535" y="1685"/>
              <a:ext cx="16" cy="125"/>
            </a:xfrm>
            <a:custGeom>
              <a:avLst/>
              <a:gdLst>
                <a:gd name="T0" fmla="*/ 3 w 7"/>
                <a:gd name="T1" fmla="*/ 49 h 53"/>
                <a:gd name="T2" fmla="*/ 0 w 7"/>
                <a:gd name="T3" fmla="*/ 14 h 53"/>
                <a:gd name="T4" fmla="*/ 7 w 7"/>
                <a:gd name="T5" fmla="*/ 0 h 53"/>
                <a:gd name="T6" fmla="*/ 7 w 7"/>
                <a:gd name="T7" fmla="*/ 53 h 53"/>
                <a:gd name="T8" fmla="*/ 3 w 7"/>
                <a:gd name="T9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3">
                  <a:moveTo>
                    <a:pt x="3" y="49"/>
                  </a:moveTo>
                  <a:cubicBezTo>
                    <a:pt x="2" y="37"/>
                    <a:pt x="6" y="25"/>
                    <a:pt x="0" y="14"/>
                  </a:cubicBezTo>
                  <a:cubicBezTo>
                    <a:pt x="0" y="9"/>
                    <a:pt x="0" y="4"/>
                    <a:pt x="7" y="0"/>
                  </a:cubicBezTo>
                  <a:cubicBezTo>
                    <a:pt x="7" y="19"/>
                    <a:pt x="7" y="36"/>
                    <a:pt x="7" y="53"/>
                  </a:cubicBezTo>
                  <a:cubicBezTo>
                    <a:pt x="6" y="52"/>
                    <a:pt x="4" y="50"/>
                    <a:pt x="3" y="49"/>
                  </a:cubicBezTo>
                  <a:close/>
                </a:path>
              </a:pathLst>
            </a:custGeom>
            <a:solidFill>
              <a:srgbClr val="F4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8" name="Freeform 189"/>
            <p:cNvSpPr>
              <a:spLocks/>
            </p:cNvSpPr>
            <p:nvPr/>
          </p:nvSpPr>
          <p:spPr bwMode="auto">
            <a:xfrm>
              <a:off x="5563" y="1642"/>
              <a:ext cx="14" cy="121"/>
            </a:xfrm>
            <a:custGeom>
              <a:avLst/>
              <a:gdLst>
                <a:gd name="T0" fmla="*/ 0 w 6"/>
                <a:gd name="T1" fmla="*/ 0 h 51"/>
                <a:gd name="T2" fmla="*/ 0 w 6"/>
                <a:gd name="T3" fmla="*/ 51 h 51"/>
                <a:gd name="T4" fmla="*/ 0 w 6"/>
                <a:gd name="T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1">
                  <a:moveTo>
                    <a:pt x="0" y="0"/>
                  </a:moveTo>
                  <a:cubicBezTo>
                    <a:pt x="6" y="17"/>
                    <a:pt x="5" y="34"/>
                    <a:pt x="0" y="51"/>
                  </a:cubicBezTo>
                  <a:cubicBezTo>
                    <a:pt x="0" y="34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F8C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9" name="Freeform 190"/>
            <p:cNvSpPr>
              <a:spLocks/>
            </p:cNvSpPr>
            <p:nvPr/>
          </p:nvSpPr>
          <p:spPr bwMode="auto">
            <a:xfrm>
              <a:off x="5490" y="1737"/>
              <a:ext cx="42" cy="78"/>
            </a:xfrm>
            <a:custGeom>
              <a:avLst/>
              <a:gdLst>
                <a:gd name="T0" fmla="*/ 2 w 18"/>
                <a:gd name="T1" fmla="*/ 8 h 33"/>
                <a:gd name="T2" fmla="*/ 13 w 18"/>
                <a:gd name="T3" fmla="*/ 0 h 33"/>
                <a:gd name="T4" fmla="*/ 18 w 18"/>
                <a:gd name="T5" fmla="*/ 27 h 33"/>
                <a:gd name="T6" fmla="*/ 2 w 18"/>
                <a:gd name="T7" fmla="*/ 11 h 33"/>
                <a:gd name="T8" fmla="*/ 2 w 18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3">
                  <a:moveTo>
                    <a:pt x="2" y="8"/>
                  </a:moveTo>
                  <a:cubicBezTo>
                    <a:pt x="8" y="8"/>
                    <a:pt x="9" y="3"/>
                    <a:pt x="13" y="0"/>
                  </a:cubicBezTo>
                  <a:cubicBezTo>
                    <a:pt x="17" y="9"/>
                    <a:pt x="11" y="19"/>
                    <a:pt x="18" y="27"/>
                  </a:cubicBezTo>
                  <a:cubicBezTo>
                    <a:pt x="0" y="33"/>
                    <a:pt x="0" y="33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close/>
                </a:path>
              </a:pathLst>
            </a:custGeom>
            <a:solidFill>
              <a:srgbClr val="F4C0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0" name="Freeform 191"/>
            <p:cNvSpPr>
              <a:spLocks/>
            </p:cNvSpPr>
            <p:nvPr/>
          </p:nvSpPr>
          <p:spPr bwMode="auto">
            <a:xfrm>
              <a:off x="3677" y="1495"/>
              <a:ext cx="104" cy="50"/>
            </a:xfrm>
            <a:custGeom>
              <a:avLst/>
              <a:gdLst>
                <a:gd name="T0" fmla="*/ 0 w 44"/>
                <a:gd name="T1" fmla="*/ 14 h 21"/>
                <a:gd name="T2" fmla="*/ 44 w 44"/>
                <a:gd name="T3" fmla="*/ 17 h 21"/>
                <a:gd name="T4" fmla="*/ 0 w 44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1">
                  <a:moveTo>
                    <a:pt x="0" y="14"/>
                  </a:moveTo>
                  <a:cubicBezTo>
                    <a:pt x="13" y="0"/>
                    <a:pt x="38" y="2"/>
                    <a:pt x="44" y="17"/>
                  </a:cubicBezTo>
                  <a:cubicBezTo>
                    <a:pt x="29" y="16"/>
                    <a:pt x="14" y="21"/>
                    <a:pt x="0" y="14"/>
                  </a:cubicBezTo>
                  <a:close/>
                </a:path>
              </a:pathLst>
            </a:custGeom>
            <a:solidFill>
              <a:srgbClr val="E8B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1" name="Freeform 192"/>
            <p:cNvSpPr>
              <a:spLocks/>
            </p:cNvSpPr>
            <p:nvPr/>
          </p:nvSpPr>
          <p:spPr bwMode="auto">
            <a:xfrm>
              <a:off x="3608" y="1566"/>
              <a:ext cx="97" cy="71"/>
            </a:xfrm>
            <a:custGeom>
              <a:avLst/>
              <a:gdLst>
                <a:gd name="T0" fmla="*/ 9 w 41"/>
                <a:gd name="T1" fmla="*/ 0 h 30"/>
                <a:gd name="T2" fmla="*/ 7 w 41"/>
                <a:gd name="T3" fmla="*/ 13 h 30"/>
                <a:gd name="T4" fmla="*/ 41 w 41"/>
                <a:gd name="T5" fmla="*/ 28 h 30"/>
                <a:gd name="T6" fmla="*/ 1 w 41"/>
                <a:gd name="T7" fmla="*/ 20 h 30"/>
                <a:gd name="T8" fmla="*/ 9 w 4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0">
                  <a:moveTo>
                    <a:pt x="9" y="0"/>
                  </a:moveTo>
                  <a:cubicBezTo>
                    <a:pt x="2" y="4"/>
                    <a:pt x="34" y="10"/>
                    <a:pt x="7" y="13"/>
                  </a:cubicBezTo>
                  <a:cubicBezTo>
                    <a:pt x="19" y="20"/>
                    <a:pt x="32" y="20"/>
                    <a:pt x="41" y="28"/>
                  </a:cubicBezTo>
                  <a:cubicBezTo>
                    <a:pt x="27" y="30"/>
                    <a:pt x="15" y="19"/>
                    <a:pt x="1" y="20"/>
                  </a:cubicBezTo>
                  <a:cubicBezTo>
                    <a:pt x="0" y="12"/>
                    <a:pt x="3" y="5"/>
                    <a:pt x="9" y="0"/>
                  </a:cubicBezTo>
                  <a:close/>
                </a:path>
              </a:pathLst>
            </a:custGeom>
            <a:solidFill>
              <a:srgbClr val="C47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2" name="Freeform 193"/>
            <p:cNvSpPr>
              <a:spLocks/>
            </p:cNvSpPr>
            <p:nvPr/>
          </p:nvSpPr>
          <p:spPr bwMode="auto">
            <a:xfrm>
              <a:off x="4390" y="2318"/>
              <a:ext cx="225" cy="206"/>
            </a:xfrm>
            <a:custGeom>
              <a:avLst/>
              <a:gdLst>
                <a:gd name="T0" fmla="*/ 95 w 95"/>
                <a:gd name="T1" fmla="*/ 81 h 87"/>
                <a:gd name="T2" fmla="*/ 94 w 95"/>
                <a:gd name="T3" fmla="*/ 87 h 87"/>
                <a:gd name="T4" fmla="*/ 70 w 95"/>
                <a:gd name="T5" fmla="*/ 36 h 87"/>
                <a:gd name="T6" fmla="*/ 35 w 95"/>
                <a:gd name="T7" fmla="*/ 14 h 87"/>
                <a:gd name="T8" fmla="*/ 3 w 95"/>
                <a:gd name="T9" fmla="*/ 18 h 87"/>
                <a:gd name="T10" fmla="*/ 3 w 95"/>
                <a:gd name="T11" fmla="*/ 11 h 87"/>
                <a:gd name="T12" fmla="*/ 30 w 95"/>
                <a:gd name="T13" fmla="*/ 8 h 87"/>
                <a:gd name="T14" fmla="*/ 67 w 95"/>
                <a:gd name="T15" fmla="*/ 9 h 87"/>
                <a:gd name="T16" fmla="*/ 76 w 95"/>
                <a:gd name="T17" fmla="*/ 44 h 87"/>
                <a:gd name="T18" fmla="*/ 85 w 95"/>
                <a:gd name="T19" fmla="*/ 70 h 87"/>
                <a:gd name="T20" fmla="*/ 95 w 95"/>
                <a:gd name="T21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87">
                  <a:moveTo>
                    <a:pt x="95" y="81"/>
                  </a:moveTo>
                  <a:cubicBezTo>
                    <a:pt x="95" y="83"/>
                    <a:pt x="95" y="85"/>
                    <a:pt x="94" y="87"/>
                  </a:cubicBezTo>
                  <a:cubicBezTo>
                    <a:pt x="77" y="74"/>
                    <a:pt x="64" y="62"/>
                    <a:pt x="70" y="36"/>
                  </a:cubicBezTo>
                  <a:cubicBezTo>
                    <a:pt x="74" y="16"/>
                    <a:pt x="55" y="6"/>
                    <a:pt x="35" y="14"/>
                  </a:cubicBezTo>
                  <a:cubicBezTo>
                    <a:pt x="25" y="18"/>
                    <a:pt x="15" y="28"/>
                    <a:pt x="3" y="18"/>
                  </a:cubicBezTo>
                  <a:cubicBezTo>
                    <a:pt x="0" y="16"/>
                    <a:pt x="1" y="13"/>
                    <a:pt x="3" y="11"/>
                  </a:cubicBezTo>
                  <a:cubicBezTo>
                    <a:pt x="12" y="17"/>
                    <a:pt x="21" y="14"/>
                    <a:pt x="30" y="8"/>
                  </a:cubicBezTo>
                  <a:cubicBezTo>
                    <a:pt x="42" y="0"/>
                    <a:pt x="55" y="0"/>
                    <a:pt x="67" y="9"/>
                  </a:cubicBezTo>
                  <a:cubicBezTo>
                    <a:pt x="78" y="18"/>
                    <a:pt x="81" y="30"/>
                    <a:pt x="76" y="44"/>
                  </a:cubicBezTo>
                  <a:cubicBezTo>
                    <a:pt x="73" y="55"/>
                    <a:pt x="75" y="64"/>
                    <a:pt x="85" y="70"/>
                  </a:cubicBezTo>
                  <a:cubicBezTo>
                    <a:pt x="90" y="72"/>
                    <a:pt x="94" y="75"/>
                    <a:pt x="95" y="81"/>
                  </a:cubicBezTo>
                  <a:close/>
                </a:path>
              </a:pathLst>
            </a:custGeom>
            <a:solidFill>
              <a:srgbClr val="AC7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3" name="Freeform 194"/>
            <p:cNvSpPr>
              <a:spLocks/>
            </p:cNvSpPr>
            <p:nvPr/>
          </p:nvSpPr>
          <p:spPr bwMode="auto">
            <a:xfrm>
              <a:off x="4554" y="2095"/>
              <a:ext cx="82" cy="118"/>
            </a:xfrm>
            <a:custGeom>
              <a:avLst/>
              <a:gdLst>
                <a:gd name="T0" fmla="*/ 18 w 35"/>
                <a:gd name="T1" fmla="*/ 0 h 50"/>
                <a:gd name="T2" fmla="*/ 34 w 35"/>
                <a:gd name="T3" fmla="*/ 27 h 50"/>
                <a:gd name="T4" fmla="*/ 24 w 35"/>
                <a:gd name="T5" fmla="*/ 46 h 50"/>
                <a:gd name="T6" fmla="*/ 2 w 35"/>
                <a:gd name="T7" fmla="*/ 40 h 50"/>
                <a:gd name="T8" fmla="*/ 1 w 35"/>
                <a:gd name="T9" fmla="*/ 37 h 50"/>
                <a:gd name="T10" fmla="*/ 1 w 35"/>
                <a:gd name="T11" fmla="*/ 35 h 50"/>
                <a:gd name="T12" fmla="*/ 15 w 35"/>
                <a:gd name="T13" fmla="*/ 4 h 50"/>
                <a:gd name="T14" fmla="*/ 18 w 35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0">
                  <a:moveTo>
                    <a:pt x="18" y="0"/>
                  </a:moveTo>
                  <a:cubicBezTo>
                    <a:pt x="28" y="6"/>
                    <a:pt x="35" y="14"/>
                    <a:pt x="34" y="27"/>
                  </a:cubicBezTo>
                  <a:cubicBezTo>
                    <a:pt x="34" y="35"/>
                    <a:pt x="32" y="43"/>
                    <a:pt x="24" y="46"/>
                  </a:cubicBezTo>
                  <a:cubicBezTo>
                    <a:pt x="15" y="50"/>
                    <a:pt x="7" y="50"/>
                    <a:pt x="2" y="40"/>
                  </a:cubicBezTo>
                  <a:cubicBezTo>
                    <a:pt x="1" y="39"/>
                    <a:pt x="0" y="38"/>
                    <a:pt x="1" y="37"/>
                  </a:cubicBezTo>
                  <a:cubicBezTo>
                    <a:pt x="1" y="36"/>
                    <a:pt x="1" y="35"/>
                    <a:pt x="1" y="35"/>
                  </a:cubicBezTo>
                  <a:cubicBezTo>
                    <a:pt x="21" y="30"/>
                    <a:pt x="21" y="30"/>
                    <a:pt x="15" y="4"/>
                  </a:cubicBezTo>
                  <a:cubicBezTo>
                    <a:pt x="16" y="2"/>
                    <a:pt x="16" y="1"/>
                    <a:pt x="18" y="0"/>
                  </a:cubicBezTo>
                  <a:close/>
                </a:path>
              </a:pathLst>
            </a:custGeom>
            <a:solidFill>
              <a:srgbClr val="A68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4" name="Freeform 195"/>
            <p:cNvSpPr>
              <a:spLocks/>
            </p:cNvSpPr>
            <p:nvPr/>
          </p:nvSpPr>
          <p:spPr bwMode="auto">
            <a:xfrm>
              <a:off x="4772" y="2180"/>
              <a:ext cx="184" cy="100"/>
            </a:xfrm>
            <a:custGeom>
              <a:avLst/>
              <a:gdLst>
                <a:gd name="T0" fmla="*/ 1 w 78"/>
                <a:gd name="T1" fmla="*/ 0 h 42"/>
                <a:gd name="T2" fmla="*/ 4 w 78"/>
                <a:gd name="T3" fmla="*/ 3 h 42"/>
                <a:gd name="T4" fmla="*/ 13 w 78"/>
                <a:gd name="T5" fmla="*/ 32 h 42"/>
                <a:gd name="T6" fmla="*/ 57 w 78"/>
                <a:gd name="T7" fmla="*/ 35 h 42"/>
                <a:gd name="T8" fmla="*/ 78 w 78"/>
                <a:gd name="T9" fmla="*/ 36 h 42"/>
                <a:gd name="T10" fmla="*/ 28 w 78"/>
                <a:gd name="T11" fmla="*/ 41 h 42"/>
                <a:gd name="T12" fmla="*/ 2 w 78"/>
                <a:gd name="T13" fmla="*/ 10 h 42"/>
                <a:gd name="T14" fmla="*/ 1 w 78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42">
                  <a:moveTo>
                    <a:pt x="1" y="0"/>
                  </a:moveTo>
                  <a:cubicBezTo>
                    <a:pt x="2" y="1"/>
                    <a:pt x="3" y="2"/>
                    <a:pt x="4" y="3"/>
                  </a:cubicBezTo>
                  <a:cubicBezTo>
                    <a:pt x="9" y="12"/>
                    <a:pt x="1" y="25"/>
                    <a:pt x="13" y="32"/>
                  </a:cubicBezTo>
                  <a:cubicBezTo>
                    <a:pt x="27" y="40"/>
                    <a:pt x="42" y="36"/>
                    <a:pt x="57" y="35"/>
                  </a:cubicBezTo>
                  <a:cubicBezTo>
                    <a:pt x="64" y="35"/>
                    <a:pt x="71" y="29"/>
                    <a:pt x="78" y="36"/>
                  </a:cubicBezTo>
                  <a:cubicBezTo>
                    <a:pt x="62" y="42"/>
                    <a:pt x="45" y="41"/>
                    <a:pt x="28" y="41"/>
                  </a:cubicBezTo>
                  <a:cubicBezTo>
                    <a:pt x="5" y="40"/>
                    <a:pt x="0" y="34"/>
                    <a:pt x="2" y="10"/>
                  </a:cubicBezTo>
                  <a:cubicBezTo>
                    <a:pt x="2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CD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5" name="Freeform 196"/>
            <p:cNvSpPr>
              <a:spLocks/>
            </p:cNvSpPr>
            <p:nvPr/>
          </p:nvSpPr>
          <p:spPr bwMode="auto">
            <a:xfrm>
              <a:off x="4527" y="2078"/>
              <a:ext cx="69" cy="112"/>
            </a:xfrm>
            <a:custGeom>
              <a:avLst/>
              <a:gdLst>
                <a:gd name="T0" fmla="*/ 29 w 29"/>
                <a:gd name="T1" fmla="*/ 7 h 47"/>
                <a:gd name="T2" fmla="*/ 29 w 29"/>
                <a:gd name="T3" fmla="*/ 12 h 47"/>
                <a:gd name="T4" fmla="*/ 13 w 29"/>
                <a:gd name="T5" fmla="*/ 43 h 47"/>
                <a:gd name="T6" fmla="*/ 13 w 29"/>
                <a:gd name="T7" fmla="*/ 47 h 47"/>
                <a:gd name="T8" fmla="*/ 8 w 29"/>
                <a:gd name="T9" fmla="*/ 12 h 47"/>
                <a:gd name="T10" fmla="*/ 29 w 29"/>
                <a:gd name="T11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7">
                  <a:moveTo>
                    <a:pt x="29" y="7"/>
                  </a:moveTo>
                  <a:cubicBezTo>
                    <a:pt x="29" y="8"/>
                    <a:pt x="29" y="10"/>
                    <a:pt x="29" y="12"/>
                  </a:cubicBezTo>
                  <a:cubicBezTo>
                    <a:pt x="15" y="18"/>
                    <a:pt x="19" y="33"/>
                    <a:pt x="13" y="43"/>
                  </a:cubicBezTo>
                  <a:cubicBezTo>
                    <a:pt x="13" y="44"/>
                    <a:pt x="13" y="46"/>
                    <a:pt x="13" y="47"/>
                  </a:cubicBezTo>
                  <a:cubicBezTo>
                    <a:pt x="0" y="37"/>
                    <a:pt x="2" y="24"/>
                    <a:pt x="8" y="12"/>
                  </a:cubicBezTo>
                  <a:cubicBezTo>
                    <a:pt x="11" y="4"/>
                    <a:pt x="20" y="0"/>
                    <a:pt x="29" y="7"/>
                  </a:cubicBezTo>
                  <a:close/>
                </a:path>
              </a:pathLst>
            </a:custGeom>
            <a:solidFill>
              <a:srgbClr val="AD8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6" name="Freeform 197"/>
            <p:cNvSpPr>
              <a:spLocks/>
            </p:cNvSpPr>
            <p:nvPr/>
          </p:nvSpPr>
          <p:spPr bwMode="auto">
            <a:xfrm>
              <a:off x="4639" y="2019"/>
              <a:ext cx="43" cy="104"/>
            </a:xfrm>
            <a:custGeom>
              <a:avLst/>
              <a:gdLst>
                <a:gd name="T0" fmla="*/ 18 w 18"/>
                <a:gd name="T1" fmla="*/ 0 h 44"/>
                <a:gd name="T2" fmla="*/ 14 w 18"/>
                <a:gd name="T3" fmla="*/ 40 h 44"/>
                <a:gd name="T4" fmla="*/ 15 w 18"/>
                <a:gd name="T5" fmla="*/ 43 h 44"/>
                <a:gd name="T6" fmla="*/ 14 w 18"/>
                <a:gd name="T7" fmla="*/ 44 h 44"/>
                <a:gd name="T8" fmla="*/ 18 w 1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8" y="0"/>
                  </a:moveTo>
                  <a:cubicBezTo>
                    <a:pt x="13" y="13"/>
                    <a:pt x="13" y="27"/>
                    <a:pt x="14" y="40"/>
                  </a:cubicBezTo>
                  <a:cubicBezTo>
                    <a:pt x="15" y="41"/>
                    <a:pt x="15" y="42"/>
                    <a:pt x="15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0" y="28"/>
                    <a:pt x="4" y="14"/>
                    <a:pt x="18" y="0"/>
                  </a:cubicBezTo>
                  <a:close/>
                </a:path>
              </a:pathLst>
            </a:custGeom>
            <a:solidFill>
              <a:srgbClr val="D5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7" name="Freeform 198"/>
            <p:cNvSpPr>
              <a:spLocks/>
            </p:cNvSpPr>
            <p:nvPr/>
          </p:nvSpPr>
          <p:spPr bwMode="auto">
            <a:xfrm>
              <a:off x="4345" y="2266"/>
              <a:ext cx="52" cy="94"/>
            </a:xfrm>
            <a:custGeom>
              <a:avLst/>
              <a:gdLst>
                <a:gd name="T0" fmla="*/ 22 w 22"/>
                <a:gd name="T1" fmla="*/ 33 h 40"/>
                <a:gd name="T2" fmla="*/ 22 w 22"/>
                <a:gd name="T3" fmla="*/ 40 h 40"/>
                <a:gd name="T4" fmla="*/ 10 w 22"/>
                <a:gd name="T5" fmla="*/ 0 h 40"/>
                <a:gd name="T6" fmla="*/ 13 w 22"/>
                <a:gd name="T7" fmla="*/ 0 h 40"/>
                <a:gd name="T8" fmla="*/ 22 w 22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0">
                  <a:moveTo>
                    <a:pt x="22" y="33"/>
                  </a:moveTo>
                  <a:cubicBezTo>
                    <a:pt x="22" y="35"/>
                    <a:pt x="22" y="38"/>
                    <a:pt x="22" y="40"/>
                  </a:cubicBezTo>
                  <a:cubicBezTo>
                    <a:pt x="0" y="32"/>
                    <a:pt x="11" y="14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5" y="11"/>
                    <a:pt x="11" y="24"/>
                    <a:pt x="22" y="33"/>
                  </a:cubicBezTo>
                  <a:close/>
                </a:path>
              </a:pathLst>
            </a:custGeom>
            <a:solidFill>
              <a:srgbClr val="AA8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8" name="Freeform 199"/>
            <p:cNvSpPr>
              <a:spLocks/>
            </p:cNvSpPr>
            <p:nvPr/>
          </p:nvSpPr>
          <p:spPr bwMode="auto">
            <a:xfrm>
              <a:off x="4672" y="2114"/>
              <a:ext cx="76" cy="59"/>
            </a:xfrm>
            <a:custGeom>
              <a:avLst/>
              <a:gdLst>
                <a:gd name="T0" fmla="*/ 0 w 32"/>
                <a:gd name="T1" fmla="*/ 4 h 25"/>
                <a:gd name="T2" fmla="*/ 0 w 32"/>
                <a:gd name="T3" fmla="*/ 0 h 25"/>
                <a:gd name="T4" fmla="*/ 32 w 32"/>
                <a:gd name="T5" fmla="*/ 25 h 25"/>
                <a:gd name="T6" fmla="*/ 0 w 32"/>
                <a:gd name="T7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5">
                  <a:moveTo>
                    <a:pt x="0" y="4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9" y="10"/>
                    <a:pt x="25" y="11"/>
                    <a:pt x="32" y="25"/>
                  </a:cubicBezTo>
                  <a:cubicBezTo>
                    <a:pt x="19" y="22"/>
                    <a:pt x="8" y="15"/>
                    <a:pt x="0" y="4"/>
                  </a:cubicBezTo>
                  <a:close/>
                </a:path>
              </a:pathLst>
            </a:custGeom>
            <a:solidFill>
              <a:srgbClr val="D06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9" name="Freeform 200"/>
            <p:cNvSpPr>
              <a:spLocks/>
            </p:cNvSpPr>
            <p:nvPr/>
          </p:nvSpPr>
          <p:spPr bwMode="auto">
            <a:xfrm>
              <a:off x="3762" y="1820"/>
              <a:ext cx="95" cy="31"/>
            </a:xfrm>
            <a:custGeom>
              <a:avLst/>
              <a:gdLst>
                <a:gd name="T0" fmla="*/ 8 w 40"/>
                <a:gd name="T1" fmla="*/ 5 h 13"/>
                <a:gd name="T2" fmla="*/ 40 w 40"/>
                <a:gd name="T3" fmla="*/ 0 h 13"/>
                <a:gd name="T4" fmla="*/ 0 w 40"/>
                <a:gd name="T5" fmla="*/ 13 h 13"/>
                <a:gd name="T6" fmla="*/ 8 w 40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3">
                  <a:moveTo>
                    <a:pt x="8" y="5"/>
                  </a:moveTo>
                  <a:cubicBezTo>
                    <a:pt x="19" y="3"/>
                    <a:pt x="29" y="2"/>
                    <a:pt x="40" y="0"/>
                  </a:cubicBezTo>
                  <a:cubicBezTo>
                    <a:pt x="28" y="8"/>
                    <a:pt x="14" y="12"/>
                    <a:pt x="0" y="13"/>
                  </a:cubicBezTo>
                  <a:cubicBezTo>
                    <a:pt x="3" y="10"/>
                    <a:pt x="5" y="8"/>
                    <a:pt x="8" y="5"/>
                  </a:cubicBezTo>
                  <a:close/>
                </a:path>
              </a:pathLst>
            </a:custGeom>
            <a:solidFill>
              <a:srgbClr val="C372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20" name="Freeform 201"/>
            <p:cNvSpPr>
              <a:spLocks/>
            </p:cNvSpPr>
            <p:nvPr/>
          </p:nvSpPr>
          <p:spPr bwMode="auto">
            <a:xfrm>
              <a:off x="3686" y="1744"/>
              <a:ext cx="102" cy="40"/>
            </a:xfrm>
            <a:custGeom>
              <a:avLst/>
              <a:gdLst>
                <a:gd name="T0" fmla="*/ 9 w 43"/>
                <a:gd name="T1" fmla="*/ 9 h 17"/>
                <a:gd name="T2" fmla="*/ 0 w 43"/>
                <a:gd name="T3" fmla="*/ 4 h 17"/>
                <a:gd name="T4" fmla="*/ 4 w 43"/>
                <a:gd name="T5" fmla="*/ 0 h 17"/>
                <a:gd name="T6" fmla="*/ 36 w 43"/>
                <a:gd name="T7" fmla="*/ 9 h 17"/>
                <a:gd name="T8" fmla="*/ 40 w 43"/>
                <a:gd name="T9" fmla="*/ 15 h 17"/>
                <a:gd name="T10" fmla="*/ 32 w 43"/>
                <a:gd name="T11" fmla="*/ 17 h 17"/>
                <a:gd name="T12" fmla="*/ 9 w 43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7">
                  <a:moveTo>
                    <a:pt x="9" y="9"/>
                  </a:moveTo>
                  <a:cubicBezTo>
                    <a:pt x="6" y="7"/>
                    <a:pt x="3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15" y="3"/>
                    <a:pt x="25" y="6"/>
                    <a:pt x="36" y="9"/>
                  </a:cubicBezTo>
                  <a:cubicBezTo>
                    <a:pt x="39" y="10"/>
                    <a:pt x="43" y="11"/>
                    <a:pt x="40" y="15"/>
                  </a:cubicBezTo>
                  <a:cubicBezTo>
                    <a:pt x="38" y="17"/>
                    <a:pt x="35" y="16"/>
                    <a:pt x="32" y="17"/>
                  </a:cubicBezTo>
                  <a:cubicBezTo>
                    <a:pt x="24" y="14"/>
                    <a:pt x="17" y="11"/>
                    <a:pt x="9" y="9"/>
                  </a:cubicBezTo>
                  <a:close/>
                </a:path>
              </a:pathLst>
            </a:custGeom>
            <a:solidFill>
              <a:srgbClr val="EB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21" name="Freeform 202"/>
            <p:cNvSpPr>
              <a:spLocks/>
            </p:cNvSpPr>
            <p:nvPr/>
          </p:nvSpPr>
          <p:spPr bwMode="auto">
            <a:xfrm>
              <a:off x="5343" y="2835"/>
              <a:ext cx="87" cy="83"/>
            </a:xfrm>
            <a:custGeom>
              <a:avLst/>
              <a:gdLst>
                <a:gd name="T0" fmla="*/ 16 w 37"/>
                <a:gd name="T1" fmla="*/ 0 h 35"/>
                <a:gd name="T2" fmla="*/ 26 w 37"/>
                <a:gd name="T3" fmla="*/ 11 h 35"/>
                <a:gd name="T4" fmla="*/ 29 w 37"/>
                <a:gd name="T5" fmla="*/ 30 h 35"/>
                <a:gd name="T6" fmla="*/ 15 w 37"/>
                <a:gd name="T7" fmla="*/ 16 h 35"/>
                <a:gd name="T8" fmla="*/ 9 w 37"/>
                <a:gd name="T9" fmla="*/ 30 h 35"/>
                <a:gd name="T10" fmla="*/ 5 w 37"/>
                <a:gd name="T11" fmla="*/ 8 h 35"/>
                <a:gd name="T12" fmla="*/ 16 w 3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5">
                  <a:moveTo>
                    <a:pt x="16" y="0"/>
                  </a:moveTo>
                  <a:cubicBezTo>
                    <a:pt x="23" y="0"/>
                    <a:pt x="25" y="6"/>
                    <a:pt x="26" y="11"/>
                  </a:cubicBezTo>
                  <a:cubicBezTo>
                    <a:pt x="28" y="17"/>
                    <a:pt x="37" y="26"/>
                    <a:pt x="29" y="30"/>
                  </a:cubicBezTo>
                  <a:cubicBezTo>
                    <a:pt x="17" y="35"/>
                    <a:pt x="24" y="19"/>
                    <a:pt x="15" y="16"/>
                  </a:cubicBezTo>
                  <a:cubicBezTo>
                    <a:pt x="11" y="19"/>
                    <a:pt x="22" y="35"/>
                    <a:pt x="9" y="30"/>
                  </a:cubicBezTo>
                  <a:cubicBezTo>
                    <a:pt x="1" y="28"/>
                    <a:pt x="0" y="17"/>
                    <a:pt x="5" y="8"/>
                  </a:cubicBezTo>
                  <a:cubicBezTo>
                    <a:pt x="9" y="5"/>
                    <a:pt x="12" y="3"/>
                    <a:pt x="16" y="0"/>
                  </a:cubicBezTo>
                  <a:close/>
                </a:path>
              </a:pathLst>
            </a:custGeom>
            <a:solidFill>
              <a:srgbClr val="E77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22" name="Freeform 203"/>
            <p:cNvSpPr>
              <a:spLocks/>
            </p:cNvSpPr>
            <p:nvPr/>
          </p:nvSpPr>
          <p:spPr bwMode="auto">
            <a:xfrm>
              <a:off x="5402" y="2676"/>
              <a:ext cx="54" cy="23"/>
            </a:xfrm>
            <a:custGeom>
              <a:avLst/>
              <a:gdLst>
                <a:gd name="T0" fmla="*/ 23 w 23"/>
                <a:gd name="T1" fmla="*/ 0 h 10"/>
                <a:gd name="T2" fmla="*/ 0 w 23"/>
                <a:gd name="T3" fmla="*/ 10 h 10"/>
                <a:gd name="T4" fmla="*/ 23 w 2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0">
                  <a:moveTo>
                    <a:pt x="23" y="0"/>
                  </a:moveTo>
                  <a:cubicBezTo>
                    <a:pt x="17" y="8"/>
                    <a:pt x="8" y="8"/>
                    <a:pt x="0" y="10"/>
                  </a:cubicBezTo>
                  <a:cubicBezTo>
                    <a:pt x="6" y="2"/>
                    <a:pt x="15" y="3"/>
                    <a:pt x="23" y="0"/>
                  </a:cubicBezTo>
                  <a:close/>
                </a:path>
              </a:pathLst>
            </a:custGeom>
            <a:solidFill>
              <a:srgbClr val="CF5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23" name="Freeform 204"/>
            <p:cNvSpPr>
              <a:spLocks/>
            </p:cNvSpPr>
            <p:nvPr/>
          </p:nvSpPr>
          <p:spPr bwMode="auto">
            <a:xfrm>
              <a:off x="5480" y="2794"/>
              <a:ext cx="59" cy="86"/>
            </a:xfrm>
            <a:custGeom>
              <a:avLst/>
              <a:gdLst>
                <a:gd name="T0" fmla="*/ 18 w 25"/>
                <a:gd name="T1" fmla="*/ 36 h 36"/>
                <a:gd name="T2" fmla="*/ 2 w 25"/>
                <a:gd name="T3" fmla="*/ 3 h 36"/>
                <a:gd name="T4" fmla="*/ 7 w 25"/>
                <a:gd name="T5" fmla="*/ 0 h 36"/>
                <a:gd name="T6" fmla="*/ 22 w 25"/>
                <a:gd name="T7" fmla="*/ 33 h 36"/>
                <a:gd name="T8" fmla="*/ 18 w 2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6">
                  <a:moveTo>
                    <a:pt x="18" y="36"/>
                  </a:moveTo>
                  <a:cubicBezTo>
                    <a:pt x="13" y="35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13" y="1"/>
                    <a:pt x="25" y="28"/>
                    <a:pt x="22" y="33"/>
                  </a:cubicBezTo>
                  <a:cubicBezTo>
                    <a:pt x="21" y="34"/>
                    <a:pt x="19" y="35"/>
                    <a:pt x="18" y="36"/>
                  </a:cubicBezTo>
                  <a:close/>
                </a:path>
              </a:pathLst>
            </a:custGeom>
            <a:solidFill>
              <a:srgbClr val="E97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0" name="Freeform 206"/>
          <p:cNvSpPr>
            <a:spLocks/>
          </p:cNvSpPr>
          <p:nvPr/>
        </p:nvSpPr>
        <p:spPr bwMode="auto">
          <a:xfrm>
            <a:off x="8831263" y="4398963"/>
            <a:ext cx="71438" cy="146050"/>
          </a:xfrm>
          <a:custGeom>
            <a:avLst/>
            <a:gdLst>
              <a:gd name="T0" fmla="*/ 19 w 19"/>
              <a:gd name="T1" fmla="*/ 39 h 39"/>
              <a:gd name="T2" fmla="*/ 0 w 19"/>
              <a:gd name="T3" fmla="*/ 6 h 39"/>
              <a:gd name="T4" fmla="*/ 3 w 19"/>
              <a:gd name="T5" fmla="*/ 1 h 39"/>
              <a:gd name="T6" fmla="*/ 10 w 19"/>
              <a:gd name="T7" fmla="*/ 5 h 39"/>
              <a:gd name="T8" fmla="*/ 19 w 19"/>
              <a:gd name="T9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39">
                <a:moveTo>
                  <a:pt x="19" y="39"/>
                </a:moveTo>
                <a:cubicBezTo>
                  <a:pt x="1" y="35"/>
                  <a:pt x="6" y="17"/>
                  <a:pt x="0" y="6"/>
                </a:cubicBezTo>
                <a:cubicBezTo>
                  <a:pt x="0" y="5"/>
                  <a:pt x="2" y="2"/>
                  <a:pt x="3" y="1"/>
                </a:cubicBezTo>
                <a:cubicBezTo>
                  <a:pt x="6" y="0"/>
                  <a:pt x="9" y="3"/>
                  <a:pt x="10" y="5"/>
                </a:cubicBezTo>
                <a:cubicBezTo>
                  <a:pt x="13" y="16"/>
                  <a:pt x="19" y="27"/>
                  <a:pt x="19" y="39"/>
                </a:cubicBezTo>
                <a:close/>
              </a:path>
            </a:pathLst>
          </a:custGeom>
          <a:solidFill>
            <a:srgbClr val="EC78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8740776" y="4413250"/>
            <a:ext cx="112713" cy="153987"/>
          </a:xfrm>
          <a:custGeom>
            <a:avLst/>
            <a:gdLst>
              <a:gd name="T0" fmla="*/ 23 w 30"/>
              <a:gd name="T1" fmla="*/ 41 h 41"/>
              <a:gd name="T2" fmla="*/ 12 w 30"/>
              <a:gd name="T3" fmla="*/ 19 h 41"/>
              <a:gd name="T4" fmla="*/ 9 w 30"/>
              <a:gd name="T5" fmla="*/ 3 h 41"/>
              <a:gd name="T6" fmla="*/ 21 w 30"/>
              <a:gd name="T7" fmla="*/ 16 h 41"/>
              <a:gd name="T8" fmla="*/ 23 w 30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41">
                <a:moveTo>
                  <a:pt x="23" y="41"/>
                </a:moveTo>
                <a:cubicBezTo>
                  <a:pt x="18" y="32"/>
                  <a:pt x="14" y="25"/>
                  <a:pt x="12" y="19"/>
                </a:cubicBezTo>
                <a:cubicBezTo>
                  <a:pt x="10" y="14"/>
                  <a:pt x="0" y="7"/>
                  <a:pt x="9" y="3"/>
                </a:cubicBezTo>
                <a:cubicBezTo>
                  <a:pt x="16" y="0"/>
                  <a:pt x="19" y="10"/>
                  <a:pt x="21" y="16"/>
                </a:cubicBezTo>
                <a:cubicBezTo>
                  <a:pt x="25" y="22"/>
                  <a:pt x="30" y="29"/>
                  <a:pt x="23" y="41"/>
                </a:cubicBezTo>
                <a:close/>
              </a:path>
            </a:pathLst>
          </a:custGeom>
          <a:solidFill>
            <a:srgbClr val="EA7A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208"/>
          <p:cNvSpPr>
            <a:spLocks/>
          </p:cNvSpPr>
          <p:nvPr/>
        </p:nvSpPr>
        <p:spPr bwMode="auto">
          <a:xfrm>
            <a:off x="8647113" y="4462463"/>
            <a:ext cx="79375" cy="123825"/>
          </a:xfrm>
          <a:custGeom>
            <a:avLst/>
            <a:gdLst>
              <a:gd name="T0" fmla="*/ 7 w 21"/>
              <a:gd name="T1" fmla="*/ 0 h 33"/>
              <a:gd name="T2" fmla="*/ 20 w 21"/>
              <a:gd name="T3" fmla="*/ 23 h 33"/>
              <a:gd name="T4" fmla="*/ 16 w 21"/>
              <a:gd name="T5" fmla="*/ 32 h 33"/>
              <a:gd name="T6" fmla="*/ 2 w 21"/>
              <a:gd name="T7" fmla="*/ 8 h 33"/>
              <a:gd name="T8" fmla="*/ 7 w 21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3">
                <a:moveTo>
                  <a:pt x="7" y="0"/>
                </a:moveTo>
                <a:cubicBezTo>
                  <a:pt x="15" y="5"/>
                  <a:pt x="16" y="15"/>
                  <a:pt x="20" y="23"/>
                </a:cubicBezTo>
                <a:cubicBezTo>
                  <a:pt x="21" y="26"/>
                  <a:pt x="21" y="33"/>
                  <a:pt x="16" y="32"/>
                </a:cubicBezTo>
                <a:cubicBezTo>
                  <a:pt x="5" y="29"/>
                  <a:pt x="8" y="16"/>
                  <a:pt x="2" y="8"/>
                </a:cubicBezTo>
                <a:cubicBezTo>
                  <a:pt x="0" y="6"/>
                  <a:pt x="2" y="2"/>
                  <a:pt x="7" y="0"/>
                </a:cubicBezTo>
                <a:close/>
              </a:path>
            </a:pathLst>
          </a:custGeom>
          <a:solidFill>
            <a:srgbClr val="EB7B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8589963" y="4470400"/>
            <a:ext cx="76200" cy="131762"/>
          </a:xfrm>
          <a:custGeom>
            <a:avLst/>
            <a:gdLst>
              <a:gd name="T0" fmla="*/ 3 w 20"/>
              <a:gd name="T1" fmla="*/ 0 h 35"/>
              <a:gd name="T2" fmla="*/ 18 w 20"/>
              <a:gd name="T3" fmla="*/ 32 h 35"/>
              <a:gd name="T4" fmla="*/ 13 w 20"/>
              <a:gd name="T5" fmla="*/ 34 h 35"/>
              <a:gd name="T6" fmla="*/ 3 w 20"/>
              <a:gd name="T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35">
                <a:moveTo>
                  <a:pt x="3" y="0"/>
                </a:moveTo>
                <a:cubicBezTo>
                  <a:pt x="14" y="8"/>
                  <a:pt x="20" y="19"/>
                  <a:pt x="18" y="32"/>
                </a:cubicBezTo>
                <a:cubicBezTo>
                  <a:pt x="18" y="33"/>
                  <a:pt x="14" y="35"/>
                  <a:pt x="13" y="34"/>
                </a:cubicBezTo>
                <a:cubicBezTo>
                  <a:pt x="5" y="24"/>
                  <a:pt x="0" y="13"/>
                  <a:pt x="3" y="0"/>
                </a:cubicBezTo>
                <a:close/>
              </a:path>
            </a:pathLst>
          </a:custGeom>
          <a:solidFill>
            <a:srgbClr val="E878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8631238" y="4679950"/>
            <a:ext cx="230188" cy="76200"/>
          </a:xfrm>
          <a:custGeom>
            <a:avLst/>
            <a:gdLst>
              <a:gd name="T0" fmla="*/ 0 w 61"/>
              <a:gd name="T1" fmla="*/ 20 h 20"/>
              <a:gd name="T2" fmla="*/ 0 w 61"/>
              <a:gd name="T3" fmla="*/ 16 h 20"/>
              <a:gd name="T4" fmla="*/ 61 w 61"/>
              <a:gd name="T5" fmla="*/ 0 h 20"/>
              <a:gd name="T6" fmla="*/ 0 w 61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" h="20">
                <a:moveTo>
                  <a:pt x="0" y="20"/>
                </a:moveTo>
                <a:cubicBezTo>
                  <a:pt x="0" y="19"/>
                  <a:pt x="0" y="17"/>
                  <a:pt x="0" y="16"/>
                </a:cubicBezTo>
                <a:cubicBezTo>
                  <a:pt x="20" y="8"/>
                  <a:pt x="40" y="5"/>
                  <a:pt x="61" y="0"/>
                </a:cubicBezTo>
                <a:cubicBezTo>
                  <a:pt x="43" y="14"/>
                  <a:pt x="21" y="14"/>
                  <a:pt x="0" y="20"/>
                </a:cubicBezTo>
                <a:close/>
              </a:path>
            </a:pathLst>
          </a:custGeom>
          <a:solidFill>
            <a:srgbClr val="CF5D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8493126" y="4872038"/>
            <a:ext cx="74613" cy="65087"/>
          </a:xfrm>
          <a:custGeom>
            <a:avLst/>
            <a:gdLst>
              <a:gd name="T0" fmla="*/ 10 w 20"/>
              <a:gd name="T1" fmla="*/ 17 h 17"/>
              <a:gd name="T2" fmla="*/ 3 w 20"/>
              <a:gd name="T3" fmla="*/ 5 h 17"/>
              <a:gd name="T4" fmla="*/ 13 w 20"/>
              <a:gd name="T5" fmla="*/ 3 h 17"/>
              <a:gd name="T6" fmla="*/ 9 w 20"/>
              <a:gd name="T7" fmla="*/ 17 h 17"/>
              <a:gd name="T8" fmla="*/ 10 w 20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7">
                <a:moveTo>
                  <a:pt x="10" y="17"/>
                </a:moveTo>
                <a:cubicBezTo>
                  <a:pt x="1" y="16"/>
                  <a:pt x="0" y="11"/>
                  <a:pt x="3" y="5"/>
                </a:cubicBezTo>
                <a:cubicBezTo>
                  <a:pt x="5" y="1"/>
                  <a:pt x="11" y="0"/>
                  <a:pt x="13" y="3"/>
                </a:cubicBezTo>
                <a:cubicBezTo>
                  <a:pt x="20" y="9"/>
                  <a:pt x="10" y="12"/>
                  <a:pt x="9" y="17"/>
                </a:cubicBezTo>
                <a:cubicBezTo>
                  <a:pt x="9" y="17"/>
                  <a:pt x="10" y="17"/>
                  <a:pt x="10" y="17"/>
                </a:cubicBezTo>
                <a:close/>
              </a:path>
            </a:pathLst>
          </a:custGeom>
          <a:solidFill>
            <a:srgbClr val="E47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6046788" y="4473575"/>
            <a:ext cx="203200" cy="230187"/>
          </a:xfrm>
          <a:custGeom>
            <a:avLst/>
            <a:gdLst>
              <a:gd name="T0" fmla="*/ 12 w 54"/>
              <a:gd name="T1" fmla="*/ 31 h 61"/>
              <a:gd name="T2" fmla="*/ 7 w 54"/>
              <a:gd name="T3" fmla="*/ 7 h 61"/>
              <a:gd name="T4" fmla="*/ 31 w 54"/>
              <a:gd name="T5" fmla="*/ 5 h 61"/>
              <a:gd name="T6" fmla="*/ 45 w 54"/>
              <a:gd name="T7" fmla="*/ 15 h 61"/>
              <a:gd name="T8" fmla="*/ 47 w 54"/>
              <a:gd name="T9" fmla="*/ 48 h 61"/>
              <a:gd name="T10" fmla="*/ 30 w 54"/>
              <a:gd name="T11" fmla="*/ 59 h 61"/>
              <a:gd name="T12" fmla="*/ 12 w 54"/>
              <a:gd name="T13" fmla="*/ 31 h 61"/>
              <a:gd name="T14" fmla="*/ 24 w 54"/>
              <a:gd name="T15" fmla="*/ 36 h 61"/>
              <a:gd name="T16" fmla="*/ 34 w 54"/>
              <a:gd name="T17" fmla="*/ 42 h 61"/>
              <a:gd name="T18" fmla="*/ 38 w 54"/>
              <a:gd name="T19" fmla="*/ 30 h 61"/>
              <a:gd name="T20" fmla="*/ 26 w 54"/>
              <a:gd name="T21" fmla="*/ 16 h 61"/>
              <a:gd name="T22" fmla="*/ 16 w 54"/>
              <a:gd name="T23" fmla="*/ 22 h 61"/>
              <a:gd name="T24" fmla="*/ 12 w 54"/>
              <a:gd name="T25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61">
                <a:moveTo>
                  <a:pt x="12" y="31"/>
                </a:moveTo>
                <a:cubicBezTo>
                  <a:pt x="5" y="24"/>
                  <a:pt x="0" y="16"/>
                  <a:pt x="7" y="7"/>
                </a:cubicBezTo>
                <a:cubicBezTo>
                  <a:pt x="13" y="0"/>
                  <a:pt x="23" y="2"/>
                  <a:pt x="31" y="5"/>
                </a:cubicBezTo>
                <a:cubicBezTo>
                  <a:pt x="36" y="7"/>
                  <a:pt x="42" y="11"/>
                  <a:pt x="45" y="15"/>
                </a:cubicBezTo>
                <a:cubicBezTo>
                  <a:pt x="54" y="26"/>
                  <a:pt x="54" y="37"/>
                  <a:pt x="47" y="48"/>
                </a:cubicBezTo>
                <a:cubicBezTo>
                  <a:pt x="43" y="55"/>
                  <a:pt x="38" y="61"/>
                  <a:pt x="30" y="59"/>
                </a:cubicBezTo>
                <a:cubicBezTo>
                  <a:pt x="18" y="54"/>
                  <a:pt x="12" y="44"/>
                  <a:pt x="12" y="31"/>
                </a:cubicBezTo>
                <a:cubicBezTo>
                  <a:pt x="18" y="29"/>
                  <a:pt x="20" y="33"/>
                  <a:pt x="24" y="36"/>
                </a:cubicBezTo>
                <a:cubicBezTo>
                  <a:pt x="27" y="39"/>
                  <a:pt x="29" y="46"/>
                  <a:pt x="34" y="42"/>
                </a:cubicBezTo>
                <a:cubicBezTo>
                  <a:pt x="39" y="40"/>
                  <a:pt x="38" y="34"/>
                  <a:pt x="38" y="30"/>
                </a:cubicBezTo>
                <a:cubicBezTo>
                  <a:pt x="37" y="23"/>
                  <a:pt x="33" y="18"/>
                  <a:pt x="26" y="16"/>
                </a:cubicBezTo>
                <a:cubicBezTo>
                  <a:pt x="20" y="14"/>
                  <a:pt x="17" y="17"/>
                  <a:pt x="16" y="22"/>
                </a:cubicBezTo>
                <a:cubicBezTo>
                  <a:pt x="16" y="26"/>
                  <a:pt x="15" y="29"/>
                  <a:pt x="12" y="31"/>
                </a:cubicBezTo>
                <a:close/>
              </a:path>
            </a:pathLst>
          </a:custGeom>
          <a:solidFill>
            <a:srgbClr val="C3A1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8707438" y="2573338"/>
            <a:ext cx="74613" cy="157162"/>
          </a:xfrm>
          <a:custGeom>
            <a:avLst/>
            <a:gdLst>
              <a:gd name="T0" fmla="*/ 0 w 20"/>
              <a:gd name="T1" fmla="*/ 42 h 42"/>
              <a:gd name="T2" fmla="*/ 20 w 20"/>
              <a:gd name="T3" fmla="*/ 0 h 42"/>
              <a:gd name="T4" fmla="*/ 0 w 20"/>
              <a:gd name="T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42">
                <a:moveTo>
                  <a:pt x="0" y="42"/>
                </a:moveTo>
                <a:cubicBezTo>
                  <a:pt x="2" y="26"/>
                  <a:pt x="9" y="12"/>
                  <a:pt x="20" y="0"/>
                </a:cubicBezTo>
                <a:cubicBezTo>
                  <a:pt x="17" y="16"/>
                  <a:pt x="11" y="30"/>
                  <a:pt x="0" y="42"/>
                </a:cubicBezTo>
                <a:close/>
              </a:path>
            </a:pathLst>
          </a:custGeom>
          <a:solidFill>
            <a:srgbClr val="C69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7191376" y="3340100"/>
            <a:ext cx="142875" cy="155575"/>
          </a:xfrm>
          <a:custGeom>
            <a:avLst/>
            <a:gdLst>
              <a:gd name="T0" fmla="*/ 12 w 38"/>
              <a:gd name="T1" fmla="*/ 32 h 41"/>
              <a:gd name="T2" fmla="*/ 28 w 38"/>
              <a:gd name="T3" fmla="*/ 1 h 41"/>
              <a:gd name="T4" fmla="*/ 32 w 38"/>
              <a:gd name="T5" fmla="*/ 7 h 41"/>
              <a:gd name="T6" fmla="*/ 33 w 38"/>
              <a:gd name="T7" fmla="*/ 31 h 41"/>
              <a:gd name="T8" fmla="*/ 12 w 38"/>
              <a:gd name="T9" fmla="*/ 3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1">
                <a:moveTo>
                  <a:pt x="12" y="32"/>
                </a:moveTo>
                <a:cubicBezTo>
                  <a:pt x="12" y="19"/>
                  <a:pt x="0" y="0"/>
                  <a:pt x="28" y="1"/>
                </a:cubicBezTo>
                <a:cubicBezTo>
                  <a:pt x="29" y="3"/>
                  <a:pt x="31" y="5"/>
                  <a:pt x="32" y="7"/>
                </a:cubicBezTo>
                <a:cubicBezTo>
                  <a:pt x="37" y="15"/>
                  <a:pt x="38" y="24"/>
                  <a:pt x="33" y="31"/>
                </a:cubicBezTo>
                <a:cubicBezTo>
                  <a:pt x="27" y="41"/>
                  <a:pt x="19" y="32"/>
                  <a:pt x="12" y="32"/>
                </a:cubicBezTo>
                <a:close/>
              </a:path>
            </a:pathLst>
          </a:custGeom>
          <a:solidFill>
            <a:srgbClr val="93AA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193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400000" y="880900"/>
            <a:ext cx="4601400" cy="33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Quotations are commonly printed as a means of inspiration and to invoke philosophical thoughts from the reader.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1846053"/>
            <a:ext cx="2029274" cy="302439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B3F7C"/>
                </a:solidFill>
                <a:latin typeface="Nunito ExtraBold" panose="00000900000000000000" pitchFamily="2" charset="0"/>
              </a:rPr>
              <a:t>Alternative resources</a:t>
            </a:r>
            <a:endParaRPr b="1" dirty="0">
              <a:solidFill>
                <a:srgbClr val="BB3F7C"/>
              </a:solidFill>
              <a:latin typeface="Nunito ExtraBold" panose="000009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40" y="731375"/>
            <a:ext cx="3093750" cy="321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225" y="1149586"/>
            <a:ext cx="1968750" cy="200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226" y="1017725"/>
            <a:ext cx="2888809" cy="16081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975" y="2757714"/>
            <a:ext cx="3278184" cy="20431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161" y="3083250"/>
            <a:ext cx="1280879" cy="17864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524" y="3338117"/>
            <a:ext cx="2484633" cy="15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64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4" name="Google Shape;4714;p70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rgbClr val="BB3F7C"/>
          </a:solidFill>
        </p:grpSpPr>
        <p:sp>
          <p:nvSpPr>
            <p:cNvPr id="4715" name="Google Shape;4715;p70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16" name="Google Shape;4716;p70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17" name="Google Shape;4717;p70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18" name="Google Shape;4718;p70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19" name="Google Shape;4719;p70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20" name="Google Shape;4720;p70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21" name="Google Shape;4721;p70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rgbClr val="BB3F7C"/>
          </a:solidFill>
        </p:grpSpPr>
        <p:sp>
          <p:nvSpPr>
            <p:cNvPr id="4722" name="Google Shape;4722;p70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23" name="Google Shape;4723;p70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24" name="Google Shape;4724;p70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rgbClr val="BB3F7C"/>
          </a:solidFill>
        </p:grpSpPr>
        <p:sp>
          <p:nvSpPr>
            <p:cNvPr id="4725" name="Google Shape;4725;p70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26" name="Google Shape;4726;p70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27" name="Google Shape;4727;p70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rgbClr val="BB3F7C"/>
          </a:solidFill>
        </p:grpSpPr>
        <p:sp>
          <p:nvSpPr>
            <p:cNvPr id="4728" name="Google Shape;4728;p70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29" name="Google Shape;4729;p70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30" name="Google Shape;4730;p70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rgbClr val="BB3F7C"/>
          </a:solidFill>
        </p:grpSpPr>
        <p:sp>
          <p:nvSpPr>
            <p:cNvPr id="4731" name="Google Shape;4731;p70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32" name="Google Shape;4732;p70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33" name="Google Shape;4733;p70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34" name="Google Shape;4734;p70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35" name="Google Shape;4735;p70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36" name="Google Shape;4736;p70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37" name="Google Shape;4737;p70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rgbClr val="BB3F7C"/>
          </a:solidFill>
        </p:grpSpPr>
        <p:sp>
          <p:nvSpPr>
            <p:cNvPr id="4738" name="Google Shape;4738;p70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39" name="Google Shape;4739;p70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40" name="Google Shape;4740;p70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41" name="Google Shape;4741;p70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42" name="Google Shape;4742;p70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43" name="Google Shape;4743;p70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44" name="Google Shape;4744;p70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45" name="Google Shape;4745;p70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46" name="Google Shape;4746;p70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rgbClr val="BB3F7C"/>
          </a:solidFill>
        </p:grpSpPr>
        <p:sp>
          <p:nvSpPr>
            <p:cNvPr id="4747" name="Google Shape;4747;p7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48" name="Google Shape;4748;p7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49" name="Google Shape;4749;p70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rgbClr val="BB3F7C"/>
          </a:solidFill>
        </p:grpSpPr>
        <p:sp>
          <p:nvSpPr>
            <p:cNvPr id="4750" name="Google Shape;4750;p70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51" name="Google Shape;4751;p70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52" name="Google Shape;4752;p70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rgbClr val="BB3F7C"/>
          </a:solidFill>
        </p:grpSpPr>
        <p:sp>
          <p:nvSpPr>
            <p:cNvPr id="4753" name="Google Shape;4753;p7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54" name="Google Shape;4754;p7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55" name="Google Shape;4755;p70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rgbClr val="BB3F7C"/>
          </a:solidFill>
        </p:grpSpPr>
        <p:sp>
          <p:nvSpPr>
            <p:cNvPr id="4756" name="Google Shape;4756;p70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57" name="Google Shape;4757;p70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58" name="Google Shape;4758;p70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59" name="Google Shape;4759;p70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60" name="Google Shape;4760;p70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61" name="Google Shape;4761;p70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rgbClr val="BB3F7C"/>
          </a:solidFill>
        </p:grpSpPr>
        <p:sp>
          <p:nvSpPr>
            <p:cNvPr id="4762" name="Google Shape;4762;p70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63" name="Google Shape;4763;p70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64" name="Google Shape;4764;p70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65" name="Google Shape;4765;p70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766" name="Google Shape;4766;p70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BB3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767" name="Google Shape;4767;p70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rgbClr val="BB3F7C"/>
          </a:solidFill>
        </p:grpSpPr>
        <p:sp>
          <p:nvSpPr>
            <p:cNvPr id="4768" name="Google Shape;4768;p70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69" name="Google Shape;4769;p70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70" name="Google Shape;4770;p70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71" name="Google Shape;4771;p70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rgbClr val="BB3F7C"/>
          </a:solidFill>
        </p:grpSpPr>
        <p:sp>
          <p:nvSpPr>
            <p:cNvPr id="4772" name="Google Shape;4772;p70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73" name="Google Shape;4773;p70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74" name="Google Shape;4774;p70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rgbClr val="BB3F7C"/>
          </a:solidFill>
        </p:grpSpPr>
        <p:sp>
          <p:nvSpPr>
            <p:cNvPr id="4775" name="Google Shape;4775;p70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76" name="Google Shape;4776;p70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77" name="Google Shape;4777;p70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778" name="Google Shape;4778;p70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BB3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779" name="Google Shape;4779;p70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rgbClr val="BB3F7C"/>
          </a:solidFill>
        </p:grpSpPr>
        <p:sp>
          <p:nvSpPr>
            <p:cNvPr id="4780" name="Google Shape;4780;p70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1" name="Google Shape;4781;p70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2" name="Google Shape;4782;p70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3" name="Google Shape;4783;p70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84" name="Google Shape;4784;p70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rgbClr val="BB3F7C"/>
          </a:solidFill>
        </p:grpSpPr>
        <p:sp>
          <p:nvSpPr>
            <p:cNvPr id="4785" name="Google Shape;4785;p70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6" name="Google Shape;4786;p70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87" name="Google Shape;4787;p70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rgbClr val="BB3F7C"/>
          </a:solidFill>
        </p:grpSpPr>
        <p:sp>
          <p:nvSpPr>
            <p:cNvPr id="4788" name="Google Shape;4788;p70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9" name="Google Shape;4789;p70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0" name="Google Shape;4790;p70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1" name="Google Shape;4791;p70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2" name="Google Shape;4792;p70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3" name="Google Shape;4793;p70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94" name="Google Shape;4794;p70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rgbClr val="BB3F7C"/>
          </a:solidFill>
        </p:grpSpPr>
        <p:sp>
          <p:nvSpPr>
            <p:cNvPr id="4795" name="Google Shape;4795;p70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6" name="Google Shape;4796;p70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7" name="Google Shape;4797;p70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8" name="Google Shape;4798;p70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9" name="Google Shape;4799;p70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00" name="Google Shape;4800;p70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01" name="Google Shape;4801;p70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02" name="Google Shape;4802;p70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rgbClr val="BB3F7C"/>
          </a:solidFill>
        </p:grpSpPr>
        <p:sp>
          <p:nvSpPr>
            <p:cNvPr id="4803" name="Google Shape;4803;p70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04" name="Google Shape;4804;p70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05" name="Google Shape;4805;p70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06" name="Google Shape;4806;p70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07" name="Google Shape;4807;p70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rgbClr val="BB3F7C"/>
          </a:solidFill>
        </p:grpSpPr>
        <p:sp>
          <p:nvSpPr>
            <p:cNvPr id="4808" name="Google Shape;4808;p70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09" name="Google Shape;4809;p70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10" name="Google Shape;4810;p70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rgbClr val="BB3F7C"/>
          </a:solidFill>
        </p:grpSpPr>
        <p:sp>
          <p:nvSpPr>
            <p:cNvPr id="4811" name="Google Shape;4811;p70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12" name="Google Shape;4812;p70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13" name="Google Shape;4813;p70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14" name="Google Shape;4814;p70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rgbClr val="BB3F7C"/>
          </a:solidFill>
        </p:grpSpPr>
        <p:sp>
          <p:nvSpPr>
            <p:cNvPr id="4815" name="Google Shape;4815;p70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16" name="Google Shape;4816;p70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17" name="Google Shape;4817;p70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18" name="Google Shape;4818;p70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rgbClr val="BB3F7C"/>
          </a:solidFill>
        </p:grpSpPr>
        <p:sp>
          <p:nvSpPr>
            <p:cNvPr id="4819" name="Google Shape;4819;p70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20" name="Google Shape;4820;p70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21" name="Google Shape;4821;p70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rgbClr val="BB3F7C"/>
          </a:solidFill>
        </p:grpSpPr>
        <p:sp>
          <p:nvSpPr>
            <p:cNvPr id="4822" name="Google Shape;4822;p70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23" name="Google Shape;4823;p70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24" name="Google Shape;4824;p70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25" name="Google Shape;4825;p70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26" name="Google Shape;4826;p70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27" name="Google Shape;4827;p70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rgbClr val="BB3F7C"/>
          </a:solidFill>
        </p:grpSpPr>
        <p:sp>
          <p:nvSpPr>
            <p:cNvPr id="4828" name="Google Shape;4828;p70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29" name="Google Shape;4829;p70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0" name="Google Shape;4830;p70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1" name="Google Shape;4831;p70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2" name="Google Shape;4832;p70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3" name="Google Shape;4833;p70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4" name="Google Shape;4834;p70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5" name="Google Shape;4835;p70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6" name="Google Shape;4836;p70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7" name="Google Shape;4837;p70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8" name="Google Shape;4838;p70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9" name="Google Shape;4839;p70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0" name="Google Shape;4840;p70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1" name="Google Shape;4841;p70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2" name="Google Shape;4842;p70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3" name="Google Shape;4843;p70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4" name="Google Shape;4844;p70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5" name="Google Shape;4845;p70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6" name="Google Shape;4846;p70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47" name="Google Shape;4847;p70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rgbClr val="BB3F7C"/>
          </a:solidFill>
        </p:grpSpPr>
        <p:sp>
          <p:nvSpPr>
            <p:cNvPr id="4848" name="Google Shape;4848;p70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9" name="Google Shape;4849;p70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50" name="Google Shape;4850;p70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51" name="Google Shape;4851;p70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52" name="Google Shape;4852;p70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rgbClr val="BB3F7C"/>
          </a:solidFill>
        </p:grpSpPr>
        <p:sp>
          <p:nvSpPr>
            <p:cNvPr id="4853" name="Google Shape;4853;p70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54" name="Google Shape;4854;p70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55" name="Google Shape;4855;p70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56" name="Google Shape;4856;p70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rgbClr val="BB3F7C"/>
          </a:solidFill>
        </p:grpSpPr>
        <p:sp>
          <p:nvSpPr>
            <p:cNvPr id="4857" name="Google Shape;4857;p7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58" name="Google Shape;4858;p7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59" name="Google Shape;4859;p7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60" name="Google Shape;4860;p7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61" name="Google Shape;4861;p7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62" name="Google Shape;4862;p70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rgbClr val="BB3F7C"/>
          </a:solidFill>
        </p:grpSpPr>
        <p:sp>
          <p:nvSpPr>
            <p:cNvPr id="4863" name="Google Shape;4863;p70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64" name="Google Shape;4864;p70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65" name="Google Shape;4865;p70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66" name="Google Shape;4866;p70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rgbClr val="BB3F7C"/>
          </a:solidFill>
        </p:grpSpPr>
        <p:sp>
          <p:nvSpPr>
            <p:cNvPr id="4867" name="Google Shape;4867;p70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68" name="Google Shape;4868;p70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69" name="Google Shape;4869;p70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70" name="Google Shape;4870;p70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rgbClr val="BB3F7C"/>
          </a:solidFill>
        </p:grpSpPr>
        <p:sp>
          <p:nvSpPr>
            <p:cNvPr id="4871" name="Google Shape;4871;p70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2" name="Google Shape;4872;p70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3" name="Google Shape;4873;p70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4" name="Google Shape;4874;p70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5" name="Google Shape;4875;p70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76" name="Google Shape;4876;p70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rgbClr val="BB3F7C"/>
          </a:solidFill>
        </p:grpSpPr>
        <p:sp>
          <p:nvSpPr>
            <p:cNvPr id="4877" name="Google Shape;4877;p70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8" name="Google Shape;4878;p70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9" name="Google Shape;4879;p70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880" name="Google Shape;4880;p70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BB3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881" name="Google Shape;4881;p70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rgbClr val="BB3F7C"/>
          </a:solidFill>
        </p:grpSpPr>
        <p:sp>
          <p:nvSpPr>
            <p:cNvPr id="4882" name="Google Shape;4882;p70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83" name="Google Shape;4883;p70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84" name="Google Shape;4884;p70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rgbClr val="BB3F7C"/>
          </a:solidFill>
        </p:grpSpPr>
        <p:sp>
          <p:nvSpPr>
            <p:cNvPr id="4885" name="Google Shape;4885;p70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86" name="Google Shape;4886;p70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87" name="Google Shape;4887;p70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88" name="Google Shape;4888;p70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89" name="Google Shape;4889;p70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0" name="Google Shape;4890;p70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1" name="Google Shape;4891;p70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2" name="Google Shape;4892;p70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93" name="Google Shape;4893;p70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rgbClr val="BB3F7C"/>
          </a:solidFill>
        </p:grpSpPr>
        <p:sp>
          <p:nvSpPr>
            <p:cNvPr id="4894" name="Google Shape;4894;p70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5" name="Google Shape;4895;p70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6" name="Google Shape;4896;p70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97" name="Google Shape;4897;p70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rgbClr val="BB3F7C"/>
          </a:solidFill>
        </p:grpSpPr>
        <p:sp>
          <p:nvSpPr>
            <p:cNvPr id="4898" name="Google Shape;4898;p70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99" name="Google Shape;4899;p70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00" name="Google Shape;4900;p70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rgbClr val="BB3F7C"/>
          </a:solidFill>
        </p:grpSpPr>
        <p:sp>
          <p:nvSpPr>
            <p:cNvPr id="4901" name="Google Shape;4901;p70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2" name="Google Shape;4902;p70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3" name="Google Shape;4903;p70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04" name="Google Shape;4904;p70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rgbClr val="BB3F7C"/>
          </a:solidFill>
        </p:grpSpPr>
        <p:sp>
          <p:nvSpPr>
            <p:cNvPr id="4905" name="Google Shape;4905;p70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6" name="Google Shape;4906;p70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7" name="Google Shape;4907;p70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8" name="Google Shape;4908;p70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09" name="Google Shape;4909;p70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10" name="Google Shape;4910;p70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rgbClr val="BB3F7C"/>
          </a:solidFill>
        </p:grpSpPr>
        <p:sp>
          <p:nvSpPr>
            <p:cNvPr id="4911" name="Google Shape;4911;p70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12" name="Google Shape;4912;p70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13" name="Google Shape;4913;p70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BB3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914" name="Google Shape;4914;p70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rgbClr val="BB3F7C"/>
          </a:solidFill>
        </p:grpSpPr>
        <p:sp>
          <p:nvSpPr>
            <p:cNvPr id="4915" name="Google Shape;4915;p70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16" name="Google Shape;4916;p70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17" name="Google Shape;4917;p70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18" name="Google Shape;4918;p70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19" name="Google Shape;4919;p70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20" name="Google Shape;4920;p70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21" name="Google Shape;4921;p70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22" name="Google Shape;4922;p70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rgbClr val="BB3F7C"/>
          </a:solidFill>
        </p:grpSpPr>
        <p:sp>
          <p:nvSpPr>
            <p:cNvPr id="4923" name="Google Shape;4923;p70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24" name="Google Shape;4924;p70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25" name="Google Shape;4925;p70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26" name="Google Shape;4926;p70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rgbClr val="BB3F7C"/>
          </a:solidFill>
        </p:grpSpPr>
        <p:sp>
          <p:nvSpPr>
            <p:cNvPr id="4927" name="Google Shape;4927;p70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28" name="Google Shape;4928;p70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29" name="Google Shape;4929;p70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30" name="Google Shape;4930;p70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31" name="Google Shape;4931;p70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rgbClr val="BB3F7C"/>
          </a:solidFill>
        </p:grpSpPr>
        <p:sp>
          <p:nvSpPr>
            <p:cNvPr id="4932" name="Google Shape;4932;p70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33" name="Google Shape;4933;p70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34" name="Google Shape;4934;p70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35" name="Google Shape;4935;p70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36" name="Google Shape;4936;p70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37" name="Google Shape;4937;p70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38" name="Google Shape;4938;p70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rgbClr val="BB3F7C"/>
          </a:solidFill>
        </p:grpSpPr>
        <p:sp>
          <p:nvSpPr>
            <p:cNvPr id="4939" name="Google Shape;4939;p70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0" name="Google Shape;4940;p70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1" name="Google Shape;4941;p70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42" name="Google Shape;4942;p70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rgbClr val="BB3F7C"/>
          </a:solidFill>
        </p:grpSpPr>
        <p:sp>
          <p:nvSpPr>
            <p:cNvPr id="4943" name="Google Shape;4943;p70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4" name="Google Shape;4944;p70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5" name="Google Shape;4945;p70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6" name="Google Shape;4946;p70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7" name="Google Shape;4947;p70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8" name="Google Shape;4948;p70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9" name="Google Shape;4949;p70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50" name="Google Shape;4950;p70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rgbClr val="BB3F7C"/>
          </a:solidFill>
        </p:grpSpPr>
        <p:sp>
          <p:nvSpPr>
            <p:cNvPr id="4951" name="Google Shape;4951;p70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52" name="Google Shape;4952;p70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53" name="Google Shape;4953;p70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54" name="Google Shape;4954;p70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55" name="Google Shape;4955;p70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56" name="Google Shape;4956;p70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BB3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957" name="Google Shape;4957;p70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rgbClr val="BB3F7C"/>
          </a:solidFill>
        </p:grpSpPr>
        <p:sp>
          <p:nvSpPr>
            <p:cNvPr id="4958" name="Google Shape;4958;p70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59" name="Google Shape;4959;p70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0" name="Google Shape;4960;p70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61" name="Google Shape;4961;p70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rgbClr val="BB3F7C"/>
          </a:solidFill>
        </p:grpSpPr>
        <p:sp>
          <p:nvSpPr>
            <p:cNvPr id="4962" name="Google Shape;4962;p70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3" name="Google Shape;4963;p70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64" name="Google Shape;4964;p70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BB3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965" name="Google Shape;4965;p70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rgbClr val="BB3F7C"/>
          </a:solidFill>
        </p:grpSpPr>
        <p:sp>
          <p:nvSpPr>
            <p:cNvPr id="4966" name="Google Shape;4966;p70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7" name="Google Shape;4967;p70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68" name="Google Shape;4968;p70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rgbClr val="BB3F7C"/>
          </a:solidFill>
        </p:grpSpPr>
        <p:sp>
          <p:nvSpPr>
            <p:cNvPr id="4969" name="Google Shape;4969;p70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70" name="Google Shape;4970;p70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71" name="Google Shape;4971;p70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BB3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972" name="Google Shape;4972;p70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BB3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973" name="Google Shape;4973;p70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rgbClr val="BB3F7C"/>
          </a:solidFill>
        </p:grpSpPr>
        <p:sp>
          <p:nvSpPr>
            <p:cNvPr id="4974" name="Google Shape;4974;p70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75" name="Google Shape;4975;p70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76" name="Google Shape;4976;p70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77" name="Google Shape;4977;p70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78" name="Google Shape;4978;p70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79" name="Google Shape;4979;p70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rgbClr val="BB3F7C"/>
          </a:solidFill>
        </p:grpSpPr>
        <p:sp>
          <p:nvSpPr>
            <p:cNvPr id="4980" name="Google Shape;4980;p70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81" name="Google Shape;4981;p70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82" name="Google Shape;4982;p70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83" name="Google Shape;4983;p70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84" name="Google Shape;4984;p70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85" name="Google Shape;4985;p70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86" name="Google Shape;4986;p70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rgbClr val="BB3F7C"/>
          </a:solidFill>
        </p:grpSpPr>
        <p:sp>
          <p:nvSpPr>
            <p:cNvPr id="4987" name="Google Shape;4987;p70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88" name="Google Shape;4988;p70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89" name="Google Shape;4989;p70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90" name="Google Shape;4990;p70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91" name="Google Shape;4991;p70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92" name="Google Shape;4992;p70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rgbClr val="BB3F7C"/>
          </a:solidFill>
        </p:grpSpPr>
        <p:sp>
          <p:nvSpPr>
            <p:cNvPr id="4993" name="Google Shape;4993;p70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94" name="Google Shape;4994;p70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95" name="Google Shape;4995;p70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96" name="Google Shape;4996;p70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97" name="Google Shape;4997;p70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rgbClr val="BB3F7C"/>
          </a:solidFill>
        </p:grpSpPr>
        <p:sp>
          <p:nvSpPr>
            <p:cNvPr id="4998" name="Google Shape;4998;p70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99" name="Google Shape;4999;p70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00" name="Google Shape;5000;p70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rgbClr val="BB3F7C"/>
          </a:solidFill>
        </p:grpSpPr>
        <p:sp>
          <p:nvSpPr>
            <p:cNvPr id="5001" name="Google Shape;5001;p70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02" name="Google Shape;5002;p70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03" name="Google Shape;5003;p70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rgbClr val="BB3F7C"/>
          </a:solidFill>
        </p:grpSpPr>
        <p:sp>
          <p:nvSpPr>
            <p:cNvPr id="5004" name="Google Shape;5004;p70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05" name="Google Shape;5005;p70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06" name="Google Shape;5006;p70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rgbClr val="BB3F7C"/>
          </a:solidFill>
        </p:grpSpPr>
        <p:sp>
          <p:nvSpPr>
            <p:cNvPr id="5007" name="Google Shape;5007;p70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08" name="Google Shape;5008;p70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09" name="Google Shape;5009;p70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rgbClr val="BB3F7C"/>
          </a:solidFill>
        </p:grpSpPr>
        <p:sp>
          <p:nvSpPr>
            <p:cNvPr id="5010" name="Google Shape;5010;p70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11" name="Google Shape;5011;p70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12" name="Google Shape;5012;p70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13" name="Google Shape;5013;p70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14" name="Google Shape;5014;p70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15" name="Google Shape;5015;p70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16" name="Google Shape;5016;p70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rgbClr val="BB3F7C"/>
          </a:solidFill>
        </p:grpSpPr>
        <p:sp>
          <p:nvSpPr>
            <p:cNvPr id="5017" name="Google Shape;5017;p70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18" name="Google Shape;5018;p70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19" name="Google Shape;5019;p70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20" name="Google Shape;5020;p70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rgbClr val="BB3F7C"/>
          </a:solidFill>
        </p:grpSpPr>
        <p:sp>
          <p:nvSpPr>
            <p:cNvPr id="5021" name="Google Shape;5021;p70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22" name="Google Shape;5022;p70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23" name="Google Shape;5023;p70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24" name="Google Shape;5024;p70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25" name="Google Shape;5025;p70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rgbClr val="BB3F7C"/>
          </a:solidFill>
        </p:grpSpPr>
        <p:sp>
          <p:nvSpPr>
            <p:cNvPr id="5026" name="Google Shape;5026;p70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27" name="Google Shape;5027;p70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28" name="Google Shape;5028;p70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29" name="Google Shape;5029;p70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rgbClr val="BB3F7C"/>
          </a:solidFill>
        </p:grpSpPr>
        <p:sp>
          <p:nvSpPr>
            <p:cNvPr id="5030" name="Google Shape;5030;p70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31" name="Google Shape;5031;p70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32" name="Google Shape;5032;p70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33" name="Google Shape;5033;p70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34" name="Google Shape;5034;p70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35" name="Google Shape;5035;p70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36" name="Google Shape;5036;p70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37" name="Google Shape;5037;p70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38" name="Google Shape;5038;p70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rgbClr val="BB3F7C"/>
          </a:solidFill>
        </p:grpSpPr>
        <p:sp>
          <p:nvSpPr>
            <p:cNvPr id="5039" name="Google Shape;5039;p70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40" name="Google Shape;5040;p70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41" name="Google Shape;5041;p70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42" name="Google Shape;5042;p70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43" name="Google Shape;5043;p70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44" name="Google Shape;5044;p70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rgbClr val="BB3F7C"/>
          </a:solidFill>
        </p:grpSpPr>
        <p:sp>
          <p:nvSpPr>
            <p:cNvPr id="5045" name="Google Shape;5045;p70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46" name="Google Shape;5046;p70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47" name="Google Shape;5047;p70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48" name="Google Shape;5048;p70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49" name="Google Shape;5049;p70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50" name="Google Shape;5050;p70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51" name="Google Shape;5051;p70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rgbClr val="BB3F7C"/>
          </a:solidFill>
        </p:grpSpPr>
        <p:sp>
          <p:nvSpPr>
            <p:cNvPr id="5052" name="Google Shape;5052;p70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53" name="Google Shape;5053;p70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54" name="Google Shape;5054;p70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55" name="Google Shape;5055;p70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56" name="Google Shape;5056;p70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57" name="Google Shape;5057;p70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58" name="Google Shape;5058;p70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59" name="Google Shape;5059;p70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60" name="Google Shape;5060;p70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61" name="Google Shape;5061;p70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62" name="Google Shape;5062;p70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63" name="Google Shape;5063;p70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64" name="Google Shape;5064;p70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rgbClr val="BB3F7C"/>
          </a:solidFill>
        </p:grpSpPr>
        <p:sp>
          <p:nvSpPr>
            <p:cNvPr id="5065" name="Google Shape;5065;p70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66" name="Google Shape;5066;p70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67" name="Google Shape;5067;p70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68" name="Google Shape;5068;p70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69" name="Google Shape;5069;p70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70" name="Google Shape;5070;p70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71" name="Google Shape;5071;p70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72" name="Google Shape;5072;p70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rgbClr val="BB3F7C"/>
          </a:solidFill>
        </p:grpSpPr>
        <p:sp>
          <p:nvSpPr>
            <p:cNvPr id="5073" name="Google Shape;5073;p70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74" name="Google Shape;5074;p70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75" name="Google Shape;5075;p70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76" name="Google Shape;5076;p70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77" name="Google Shape;5077;p70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78" name="Google Shape;5078;p70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rgbClr val="BB3F7C"/>
          </a:solidFill>
        </p:grpSpPr>
        <p:sp>
          <p:nvSpPr>
            <p:cNvPr id="5079" name="Google Shape;5079;p70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80" name="Google Shape;5080;p70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081" name="Google Shape;5081;p70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BB3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082" name="Google Shape;5082;p70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rgbClr val="BB3F7C"/>
          </a:solidFill>
        </p:grpSpPr>
        <p:sp>
          <p:nvSpPr>
            <p:cNvPr id="5083" name="Google Shape;5083;p70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84" name="Google Shape;5084;p70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85" name="Google Shape;5085;p70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rgbClr val="BB3F7C"/>
          </a:solidFill>
        </p:grpSpPr>
        <p:sp>
          <p:nvSpPr>
            <p:cNvPr id="5086" name="Google Shape;5086;p70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87" name="Google Shape;5087;p70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88" name="Google Shape;5088;p70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89" name="Google Shape;5089;p70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rgbClr val="BB3F7C"/>
          </a:solidFill>
        </p:grpSpPr>
        <p:sp>
          <p:nvSpPr>
            <p:cNvPr id="5090" name="Google Shape;5090;p70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91" name="Google Shape;5091;p70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92" name="Google Shape;5092;p70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93" name="Google Shape;5093;p70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rgbClr val="BB3F7C"/>
          </a:solidFill>
        </p:grpSpPr>
        <p:sp>
          <p:nvSpPr>
            <p:cNvPr id="5094" name="Google Shape;5094;p7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95" name="Google Shape;5095;p7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96" name="Google Shape;5096;p70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rgbClr val="BB3F7C"/>
          </a:solidFill>
        </p:grpSpPr>
        <p:sp>
          <p:nvSpPr>
            <p:cNvPr id="5097" name="Google Shape;5097;p70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98" name="Google Shape;5098;p70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099" name="Google Shape;5099;p70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rgbClr val="BB3F7C"/>
          </a:solidFill>
        </p:grpSpPr>
        <p:sp>
          <p:nvSpPr>
            <p:cNvPr id="5100" name="Google Shape;5100;p70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01" name="Google Shape;5101;p70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02" name="Google Shape;5102;p70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03" name="Google Shape;5103;p70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rgbClr val="BB3F7C"/>
          </a:solidFill>
        </p:grpSpPr>
        <p:sp>
          <p:nvSpPr>
            <p:cNvPr id="5104" name="Google Shape;5104;p70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05" name="Google Shape;5105;p70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06" name="Google Shape;5106;p70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07" name="Google Shape;5107;p70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rgbClr val="BB3F7C"/>
          </a:solidFill>
        </p:grpSpPr>
        <p:sp>
          <p:nvSpPr>
            <p:cNvPr id="5108" name="Google Shape;5108;p70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09" name="Google Shape;5109;p70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10" name="Google Shape;5110;p70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11" name="Google Shape;5111;p70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12" name="Google Shape;5112;p70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rgbClr val="BB3F7C"/>
          </a:solidFill>
        </p:grpSpPr>
        <p:sp>
          <p:nvSpPr>
            <p:cNvPr id="5113" name="Google Shape;5113;p70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14" name="Google Shape;5114;p70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15" name="Google Shape;5115;p70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16" name="Google Shape;5116;p70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17" name="Google Shape;5117;p70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rgbClr val="BB3F7C"/>
          </a:solidFill>
        </p:grpSpPr>
        <p:sp>
          <p:nvSpPr>
            <p:cNvPr id="5118" name="Google Shape;5118;p70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19" name="Google Shape;5119;p70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20" name="Google Shape;5120;p70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21" name="Google Shape;5121;p70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123" name="Google Shape;5123;p70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B3F7C"/>
                </a:solidFill>
              </a:rPr>
              <a:t>...and our sets of editable icons</a:t>
            </a:r>
            <a:endParaRPr dirty="0">
              <a:solidFill>
                <a:srgbClr val="BB3F7C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8" name="Google Shape;5128;p71"/>
          <p:cNvGrpSpPr/>
          <p:nvPr/>
        </p:nvGrpSpPr>
        <p:grpSpPr>
          <a:xfrm>
            <a:off x="876361" y="1308054"/>
            <a:ext cx="322099" cy="370529"/>
            <a:chOff x="-42971725" y="3217825"/>
            <a:chExt cx="275675" cy="317125"/>
          </a:xfrm>
          <a:solidFill>
            <a:srgbClr val="F8B44D"/>
          </a:solidFill>
        </p:grpSpPr>
        <p:sp>
          <p:nvSpPr>
            <p:cNvPr id="5129" name="Google Shape;5129;p71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71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71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2" name="Google Shape;5132;p71"/>
          <p:cNvGrpSpPr/>
          <p:nvPr/>
        </p:nvGrpSpPr>
        <p:grpSpPr>
          <a:xfrm>
            <a:off x="848276" y="1776710"/>
            <a:ext cx="378270" cy="337551"/>
            <a:chOff x="-42996150" y="3612600"/>
            <a:chExt cx="323750" cy="288900"/>
          </a:xfrm>
          <a:solidFill>
            <a:srgbClr val="F8B44D"/>
          </a:solidFill>
        </p:grpSpPr>
        <p:sp>
          <p:nvSpPr>
            <p:cNvPr id="5133" name="Google Shape;5133;p7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7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7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6" name="Google Shape;5136;p71"/>
          <p:cNvGrpSpPr/>
          <p:nvPr/>
        </p:nvGrpSpPr>
        <p:grpSpPr>
          <a:xfrm>
            <a:off x="851036" y="2186080"/>
            <a:ext cx="372749" cy="370909"/>
            <a:chOff x="-42994575" y="3950300"/>
            <a:chExt cx="319025" cy="317450"/>
          </a:xfrm>
          <a:solidFill>
            <a:srgbClr val="F8B44D"/>
          </a:solidFill>
        </p:grpSpPr>
        <p:sp>
          <p:nvSpPr>
            <p:cNvPr id="5137" name="Google Shape;5137;p71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71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71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0" name="Google Shape;5140;p71"/>
          <p:cNvGrpSpPr/>
          <p:nvPr/>
        </p:nvGrpSpPr>
        <p:grpSpPr>
          <a:xfrm>
            <a:off x="3004431" y="1332912"/>
            <a:ext cx="371785" cy="370879"/>
            <a:chOff x="-41111350" y="3239100"/>
            <a:chExt cx="318200" cy="317425"/>
          </a:xfrm>
          <a:solidFill>
            <a:srgbClr val="F8B44D"/>
          </a:solidFill>
        </p:grpSpPr>
        <p:sp>
          <p:nvSpPr>
            <p:cNvPr id="5141" name="Google Shape;5141;p71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71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71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71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5" name="Google Shape;5145;p71"/>
          <p:cNvGrpSpPr/>
          <p:nvPr/>
        </p:nvGrpSpPr>
        <p:grpSpPr>
          <a:xfrm>
            <a:off x="3000751" y="1768444"/>
            <a:ext cx="379146" cy="370967"/>
            <a:chOff x="-41117650" y="3605525"/>
            <a:chExt cx="324500" cy="317500"/>
          </a:xfrm>
          <a:solidFill>
            <a:srgbClr val="F8B44D"/>
          </a:solidFill>
        </p:grpSpPr>
        <p:sp>
          <p:nvSpPr>
            <p:cNvPr id="5146" name="Google Shape;5146;p71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71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71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9" name="Google Shape;5149;p71"/>
          <p:cNvSpPr/>
          <p:nvPr/>
        </p:nvSpPr>
        <p:spPr>
          <a:xfrm>
            <a:off x="3006881" y="221802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50" name="Google Shape;5150;p71"/>
          <p:cNvGrpSpPr/>
          <p:nvPr/>
        </p:nvGrpSpPr>
        <p:grpSpPr>
          <a:xfrm>
            <a:off x="1827005" y="2659967"/>
            <a:ext cx="216271" cy="371814"/>
            <a:chOff x="-39205300" y="3220175"/>
            <a:chExt cx="185100" cy="318225"/>
          </a:xfrm>
          <a:solidFill>
            <a:srgbClr val="F8B44D"/>
          </a:solidFill>
        </p:grpSpPr>
        <p:sp>
          <p:nvSpPr>
            <p:cNvPr id="5151" name="Google Shape;5151;p71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71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3" name="Google Shape;5153;p71"/>
          <p:cNvGrpSpPr/>
          <p:nvPr/>
        </p:nvGrpSpPr>
        <p:grpSpPr>
          <a:xfrm>
            <a:off x="1792533" y="3120038"/>
            <a:ext cx="300016" cy="369273"/>
            <a:chOff x="-39248625" y="3588600"/>
            <a:chExt cx="256775" cy="316050"/>
          </a:xfrm>
          <a:solidFill>
            <a:srgbClr val="F8B44D"/>
          </a:solidFill>
        </p:grpSpPr>
        <p:sp>
          <p:nvSpPr>
            <p:cNvPr id="5154" name="Google Shape;5154;p71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71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6" name="Google Shape;5156;p71"/>
          <p:cNvSpPr/>
          <p:nvPr/>
        </p:nvSpPr>
        <p:spPr>
          <a:xfrm>
            <a:off x="1763554" y="357566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7" name="Google Shape;5157;p71"/>
          <p:cNvSpPr/>
          <p:nvPr/>
        </p:nvSpPr>
        <p:spPr>
          <a:xfrm>
            <a:off x="3953101" y="264710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58" name="Google Shape;5158;p71"/>
          <p:cNvGrpSpPr/>
          <p:nvPr/>
        </p:nvGrpSpPr>
        <p:grpSpPr>
          <a:xfrm>
            <a:off x="1243246" y="1308054"/>
            <a:ext cx="429504" cy="370879"/>
            <a:chOff x="-42651700" y="3217825"/>
            <a:chExt cx="367600" cy="317425"/>
          </a:xfrm>
          <a:solidFill>
            <a:srgbClr val="F8B44D"/>
          </a:solidFill>
        </p:grpSpPr>
        <p:sp>
          <p:nvSpPr>
            <p:cNvPr id="5159" name="Google Shape;5159;p71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71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71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71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3" name="Google Shape;5163;p71"/>
          <p:cNvGrpSpPr/>
          <p:nvPr/>
        </p:nvGrpSpPr>
        <p:grpSpPr>
          <a:xfrm>
            <a:off x="1278678" y="1747704"/>
            <a:ext cx="358640" cy="363226"/>
            <a:chOff x="-42617300" y="3587775"/>
            <a:chExt cx="306950" cy="310875"/>
          </a:xfrm>
          <a:solidFill>
            <a:srgbClr val="F8B44D"/>
          </a:solidFill>
        </p:grpSpPr>
        <p:sp>
          <p:nvSpPr>
            <p:cNvPr id="5164" name="Google Shape;5164;p71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71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6" name="Google Shape;5166;p71"/>
          <p:cNvSpPr/>
          <p:nvPr/>
        </p:nvSpPr>
        <p:spPr>
          <a:xfrm>
            <a:off x="1275131" y="218674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67" name="Google Shape;5167;p71"/>
          <p:cNvGrpSpPr/>
          <p:nvPr/>
        </p:nvGrpSpPr>
        <p:grpSpPr>
          <a:xfrm>
            <a:off x="3450506" y="1332445"/>
            <a:ext cx="376926" cy="370324"/>
            <a:chOff x="-40748275" y="3238700"/>
            <a:chExt cx="322600" cy="316950"/>
          </a:xfrm>
          <a:solidFill>
            <a:srgbClr val="F8B44D"/>
          </a:solidFill>
        </p:grpSpPr>
        <p:sp>
          <p:nvSpPr>
            <p:cNvPr id="5168" name="Google Shape;5168;p71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71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71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71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71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71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4" name="Google Shape;5174;p71"/>
          <p:cNvGrpSpPr/>
          <p:nvPr/>
        </p:nvGrpSpPr>
        <p:grpSpPr>
          <a:xfrm>
            <a:off x="3453062" y="1800429"/>
            <a:ext cx="371814" cy="338690"/>
            <a:chOff x="-40745125" y="3632900"/>
            <a:chExt cx="318225" cy="289875"/>
          </a:xfrm>
          <a:solidFill>
            <a:srgbClr val="F8B44D"/>
          </a:solidFill>
        </p:grpSpPr>
        <p:sp>
          <p:nvSpPr>
            <p:cNvPr id="5175" name="Google Shape;5175;p71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71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71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71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71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71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71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2" name="Google Shape;5182;p71"/>
          <p:cNvGrpSpPr/>
          <p:nvPr/>
        </p:nvGrpSpPr>
        <p:grpSpPr>
          <a:xfrm>
            <a:off x="3457209" y="2211639"/>
            <a:ext cx="363518" cy="370178"/>
            <a:chOff x="-40742750" y="3972175"/>
            <a:chExt cx="311125" cy="316825"/>
          </a:xfrm>
          <a:solidFill>
            <a:srgbClr val="F8B44D"/>
          </a:solidFill>
        </p:grpSpPr>
        <p:sp>
          <p:nvSpPr>
            <p:cNvPr id="5183" name="Google Shape;5183;p71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71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5" name="Google Shape;5185;p71"/>
          <p:cNvGrpSpPr/>
          <p:nvPr/>
        </p:nvGrpSpPr>
        <p:grpSpPr>
          <a:xfrm>
            <a:off x="2239871" y="2661807"/>
            <a:ext cx="266892" cy="369974"/>
            <a:chOff x="-38860325" y="3221750"/>
            <a:chExt cx="228425" cy="316650"/>
          </a:xfrm>
          <a:solidFill>
            <a:srgbClr val="F8B44D"/>
          </a:solidFill>
        </p:grpSpPr>
        <p:sp>
          <p:nvSpPr>
            <p:cNvPr id="5186" name="Google Shape;5186;p71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71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71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71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0" name="Google Shape;5190;p71"/>
          <p:cNvGrpSpPr/>
          <p:nvPr/>
        </p:nvGrpSpPr>
        <p:grpSpPr>
          <a:xfrm>
            <a:off x="2190678" y="3123864"/>
            <a:ext cx="380081" cy="367111"/>
            <a:chOff x="-38905225" y="3591875"/>
            <a:chExt cx="325300" cy="314200"/>
          </a:xfrm>
          <a:solidFill>
            <a:srgbClr val="F8B44D"/>
          </a:solidFill>
        </p:grpSpPr>
        <p:sp>
          <p:nvSpPr>
            <p:cNvPr id="5191" name="Google Shape;5191;p71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71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71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4" name="Google Shape;5194;p71"/>
          <p:cNvSpPr/>
          <p:nvPr/>
        </p:nvSpPr>
        <p:spPr>
          <a:xfrm>
            <a:off x="2198491" y="363364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95" name="Google Shape;5195;p71"/>
          <p:cNvGrpSpPr/>
          <p:nvPr/>
        </p:nvGrpSpPr>
        <p:grpSpPr>
          <a:xfrm>
            <a:off x="3997427" y="3108944"/>
            <a:ext cx="290815" cy="369740"/>
            <a:chOff x="-37370925" y="3579105"/>
            <a:chExt cx="248900" cy="316450"/>
          </a:xfrm>
          <a:solidFill>
            <a:srgbClr val="F8B44D"/>
          </a:solidFill>
        </p:grpSpPr>
        <p:sp>
          <p:nvSpPr>
            <p:cNvPr id="5196" name="Google Shape;5196;p71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71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8" name="Google Shape;5198;p71"/>
          <p:cNvSpPr/>
          <p:nvPr/>
        </p:nvSpPr>
        <p:spPr>
          <a:xfrm>
            <a:off x="1697481" y="130874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9" name="Google Shape;5199;p71"/>
          <p:cNvSpPr/>
          <p:nvPr/>
        </p:nvSpPr>
        <p:spPr>
          <a:xfrm>
            <a:off x="1722323" y="174404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0" name="Google Shape;5200;p71"/>
          <p:cNvGrpSpPr/>
          <p:nvPr/>
        </p:nvGrpSpPr>
        <p:grpSpPr>
          <a:xfrm>
            <a:off x="1690803" y="2187015"/>
            <a:ext cx="371814" cy="369974"/>
            <a:chOff x="-42259725" y="3951100"/>
            <a:chExt cx="318225" cy="316650"/>
          </a:xfrm>
          <a:solidFill>
            <a:srgbClr val="F8B44D"/>
          </a:solidFill>
        </p:grpSpPr>
        <p:sp>
          <p:nvSpPr>
            <p:cNvPr id="5201" name="Google Shape;5201;p71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71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3" name="Google Shape;5203;p71"/>
          <p:cNvGrpSpPr/>
          <p:nvPr/>
        </p:nvGrpSpPr>
        <p:grpSpPr>
          <a:xfrm>
            <a:off x="3889164" y="1366036"/>
            <a:ext cx="370879" cy="337755"/>
            <a:chOff x="-40378075" y="3267450"/>
            <a:chExt cx="317425" cy="289075"/>
          </a:xfrm>
          <a:solidFill>
            <a:srgbClr val="F8B44D"/>
          </a:solidFill>
        </p:grpSpPr>
        <p:sp>
          <p:nvSpPr>
            <p:cNvPr id="5204" name="Google Shape;5204;p71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71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71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71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8" name="Google Shape;5208;p71"/>
          <p:cNvGrpSpPr/>
          <p:nvPr/>
        </p:nvGrpSpPr>
        <p:grpSpPr>
          <a:xfrm>
            <a:off x="3892830" y="1767304"/>
            <a:ext cx="363548" cy="369974"/>
            <a:chOff x="-40372575" y="3604550"/>
            <a:chExt cx="311150" cy="316650"/>
          </a:xfrm>
          <a:solidFill>
            <a:srgbClr val="F8B44D"/>
          </a:solidFill>
        </p:grpSpPr>
        <p:sp>
          <p:nvSpPr>
            <p:cNvPr id="5209" name="Google Shape;5209;p71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71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71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2" name="Google Shape;5212;p71"/>
          <p:cNvSpPr/>
          <p:nvPr/>
        </p:nvSpPr>
        <p:spPr>
          <a:xfrm>
            <a:off x="3896162" y="221058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3" name="Google Shape;5213;p71"/>
          <p:cNvGrpSpPr/>
          <p:nvPr/>
        </p:nvGrpSpPr>
        <p:grpSpPr>
          <a:xfrm>
            <a:off x="2616780" y="2659967"/>
            <a:ext cx="399038" cy="372165"/>
            <a:chOff x="-38542250" y="3220175"/>
            <a:chExt cx="341525" cy="318525"/>
          </a:xfrm>
          <a:solidFill>
            <a:srgbClr val="F8B44D"/>
          </a:solidFill>
        </p:grpSpPr>
        <p:sp>
          <p:nvSpPr>
            <p:cNvPr id="5214" name="Google Shape;5214;p71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71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71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7" name="Google Shape;5217;p71"/>
          <p:cNvGrpSpPr/>
          <p:nvPr/>
        </p:nvGrpSpPr>
        <p:grpSpPr>
          <a:xfrm>
            <a:off x="2638712" y="3119337"/>
            <a:ext cx="369974" cy="369068"/>
            <a:chOff x="-38537400" y="3588000"/>
            <a:chExt cx="316650" cy="315875"/>
          </a:xfrm>
          <a:solidFill>
            <a:srgbClr val="F8B44D"/>
          </a:solidFill>
        </p:grpSpPr>
        <p:sp>
          <p:nvSpPr>
            <p:cNvPr id="5218" name="Google Shape;5218;p71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71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71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71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2" name="Google Shape;5222;p71"/>
          <p:cNvGrpSpPr/>
          <p:nvPr/>
        </p:nvGrpSpPr>
        <p:grpSpPr>
          <a:xfrm>
            <a:off x="2637792" y="3576866"/>
            <a:ext cx="371814" cy="369974"/>
            <a:chOff x="-38538975" y="3954250"/>
            <a:chExt cx="318225" cy="316650"/>
          </a:xfrm>
          <a:solidFill>
            <a:srgbClr val="F8B44D"/>
          </a:solidFill>
        </p:grpSpPr>
        <p:sp>
          <p:nvSpPr>
            <p:cNvPr id="5223" name="Google Shape;5223;p71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71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5" name="Google Shape;5225;p71"/>
          <p:cNvGrpSpPr/>
          <p:nvPr/>
        </p:nvGrpSpPr>
        <p:grpSpPr>
          <a:xfrm>
            <a:off x="3955104" y="3571793"/>
            <a:ext cx="375465" cy="371814"/>
            <a:chOff x="-37385100" y="3949908"/>
            <a:chExt cx="321350" cy="318225"/>
          </a:xfrm>
          <a:solidFill>
            <a:srgbClr val="F8B44D"/>
          </a:solidFill>
        </p:grpSpPr>
        <p:sp>
          <p:nvSpPr>
            <p:cNvPr id="5226" name="Google Shape;5226;p71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71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8" name="Google Shape;5228;p71"/>
          <p:cNvGrpSpPr/>
          <p:nvPr/>
        </p:nvGrpSpPr>
        <p:grpSpPr>
          <a:xfrm>
            <a:off x="2130763" y="1307353"/>
            <a:ext cx="370909" cy="370675"/>
            <a:chOff x="-41895050" y="3217225"/>
            <a:chExt cx="317450" cy="317250"/>
          </a:xfrm>
          <a:solidFill>
            <a:srgbClr val="F8B44D"/>
          </a:solidFill>
        </p:grpSpPr>
        <p:sp>
          <p:nvSpPr>
            <p:cNvPr id="5229" name="Google Shape;5229;p71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71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71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71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71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4" name="Google Shape;5234;p71"/>
          <p:cNvGrpSpPr/>
          <p:nvPr/>
        </p:nvGrpSpPr>
        <p:grpSpPr>
          <a:xfrm>
            <a:off x="2130310" y="1744287"/>
            <a:ext cx="371814" cy="369974"/>
            <a:chOff x="-41893475" y="3584850"/>
            <a:chExt cx="318225" cy="316650"/>
          </a:xfrm>
          <a:solidFill>
            <a:srgbClr val="F8B44D"/>
          </a:solidFill>
        </p:grpSpPr>
        <p:sp>
          <p:nvSpPr>
            <p:cNvPr id="5235" name="Google Shape;5235;p71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71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71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71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9" name="Google Shape;5239;p71"/>
          <p:cNvSpPr/>
          <p:nvPr/>
        </p:nvSpPr>
        <p:spPr>
          <a:xfrm>
            <a:off x="2133283" y="218858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0" name="Google Shape;5240;p71"/>
          <p:cNvSpPr/>
          <p:nvPr/>
        </p:nvSpPr>
        <p:spPr>
          <a:xfrm>
            <a:off x="845041" y="268092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1" name="Google Shape;5241;p71"/>
          <p:cNvGrpSpPr/>
          <p:nvPr/>
        </p:nvGrpSpPr>
        <p:grpSpPr>
          <a:xfrm>
            <a:off x="900338" y="3139579"/>
            <a:ext cx="337522" cy="370909"/>
            <a:chOff x="-39998250" y="3605325"/>
            <a:chExt cx="288875" cy="317450"/>
          </a:xfrm>
          <a:solidFill>
            <a:srgbClr val="F8B44D"/>
          </a:solidFill>
        </p:grpSpPr>
        <p:sp>
          <p:nvSpPr>
            <p:cNvPr id="5242" name="Google Shape;5242;p71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71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4" name="Google Shape;5244;p71"/>
          <p:cNvGrpSpPr/>
          <p:nvPr/>
        </p:nvGrpSpPr>
        <p:grpSpPr>
          <a:xfrm>
            <a:off x="884112" y="3598043"/>
            <a:ext cx="369974" cy="369945"/>
            <a:chOff x="-40011050" y="3972375"/>
            <a:chExt cx="316650" cy="316625"/>
          </a:xfrm>
          <a:solidFill>
            <a:srgbClr val="F8B44D"/>
          </a:solidFill>
        </p:grpSpPr>
        <p:sp>
          <p:nvSpPr>
            <p:cNvPr id="5245" name="Google Shape;5245;p71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71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7" name="Google Shape;5247;p71"/>
          <p:cNvGrpSpPr/>
          <p:nvPr/>
        </p:nvGrpSpPr>
        <p:grpSpPr>
          <a:xfrm>
            <a:off x="3116043" y="2662742"/>
            <a:ext cx="266921" cy="369039"/>
            <a:chOff x="-38129425" y="3222550"/>
            <a:chExt cx="228450" cy="315850"/>
          </a:xfrm>
          <a:solidFill>
            <a:srgbClr val="F8B44D"/>
          </a:solidFill>
        </p:grpSpPr>
        <p:sp>
          <p:nvSpPr>
            <p:cNvPr id="5248" name="Google Shape;5248;p71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71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0" name="Google Shape;5250;p71"/>
          <p:cNvGrpSpPr/>
          <p:nvPr/>
        </p:nvGrpSpPr>
        <p:grpSpPr>
          <a:xfrm>
            <a:off x="3071012" y="3119337"/>
            <a:ext cx="371785" cy="369974"/>
            <a:chOff x="-38172725" y="3588000"/>
            <a:chExt cx="318200" cy="316650"/>
          </a:xfrm>
          <a:solidFill>
            <a:srgbClr val="F8B44D"/>
          </a:solidFill>
        </p:grpSpPr>
        <p:sp>
          <p:nvSpPr>
            <p:cNvPr id="5251" name="Google Shape;5251;p71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71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71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71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71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71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71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71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9" name="Google Shape;5259;p71"/>
          <p:cNvGrpSpPr/>
          <p:nvPr/>
        </p:nvGrpSpPr>
        <p:grpSpPr>
          <a:xfrm>
            <a:off x="3146914" y="3577772"/>
            <a:ext cx="219981" cy="369974"/>
            <a:chOff x="-38109725" y="3955025"/>
            <a:chExt cx="188275" cy="316650"/>
          </a:xfrm>
          <a:solidFill>
            <a:srgbClr val="F8B44D"/>
          </a:solidFill>
        </p:grpSpPr>
        <p:sp>
          <p:nvSpPr>
            <p:cNvPr id="5260" name="Google Shape;5260;p71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71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2" name="Google Shape;5262;p71"/>
          <p:cNvSpPr/>
          <p:nvPr/>
        </p:nvSpPr>
        <p:spPr>
          <a:xfrm>
            <a:off x="2248517" y="403753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3" name="Google Shape;5263;p71"/>
          <p:cNvGrpSpPr/>
          <p:nvPr/>
        </p:nvGrpSpPr>
        <p:grpSpPr>
          <a:xfrm>
            <a:off x="2562313" y="1309193"/>
            <a:ext cx="373654" cy="369068"/>
            <a:chOff x="-41530375" y="3218800"/>
            <a:chExt cx="319800" cy="315875"/>
          </a:xfrm>
          <a:solidFill>
            <a:srgbClr val="F8B44D"/>
          </a:solidFill>
        </p:grpSpPr>
        <p:sp>
          <p:nvSpPr>
            <p:cNvPr id="5264" name="Google Shape;5264;p71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71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6" name="Google Shape;5266;p71"/>
          <p:cNvGrpSpPr/>
          <p:nvPr/>
        </p:nvGrpSpPr>
        <p:grpSpPr>
          <a:xfrm>
            <a:off x="2564607" y="1824351"/>
            <a:ext cx="369068" cy="289004"/>
            <a:chOff x="-41526450" y="3653375"/>
            <a:chExt cx="315875" cy="247350"/>
          </a:xfrm>
          <a:solidFill>
            <a:srgbClr val="F8B44D"/>
          </a:solidFill>
        </p:grpSpPr>
        <p:sp>
          <p:nvSpPr>
            <p:cNvPr id="5267" name="Google Shape;5267;p71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71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9" name="Google Shape;5269;p71"/>
          <p:cNvGrpSpPr/>
          <p:nvPr/>
        </p:nvGrpSpPr>
        <p:grpSpPr>
          <a:xfrm>
            <a:off x="2565994" y="2187015"/>
            <a:ext cx="366293" cy="369974"/>
            <a:chOff x="-41526450" y="3951100"/>
            <a:chExt cx="313500" cy="316650"/>
          </a:xfrm>
          <a:solidFill>
            <a:srgbClr val="F8B44D"/>
          </a:solidFill>
        </p:grpSpPr>
        <p:sp>
          <p:nvSpPr>
            <p:cNvPr id="5270" name="Google Shape;5270;p71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71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71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3" name="Google Shape;5273;p71"/>
          <p:cNvGrpSpPr/>
          <p:nvPr/>
        </p:nvGrpSpPr>
        <p:grpSpPr>
          <a:xfrm>
            <a:off x="1331249" y="2681144"/>
            <a:ext cx="339595" cy="371814"/>
            <a:chOff x="-39625900" y="3238300"/>
            <a:chExt cx="290650" cy="318225"/>
          </a:xfrm>
          <a:solidFill>
            <a:srgbClr val="F8B44D"/>
          </a:solidFill>
        </p:grpSpPr>
        <p:sp>
          <p:nvSpPr>
            <p:cNvPr id="5274" name="Google Shape;5274;p71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71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6" name="Google Shape;5276;p71"/>
          <p:cNvSpPr/>
          <p:nvPr/>
        </p:nvSpPr>
        <p:spPr>
          <a:xfrm>
            <a:off x="1353422" y="314027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7" name="Google Shape;5277;p71"/>
          <p:cNvGrpSpPr/>
          <p:nvPr/>
        </p:nvGrpSpPr>
        <p:grpSpPr>
          <a:xfrm>
            <a:off x="1325300" y="3597605"/>
            <a:ext cx="366293" cy="370441"/>
            <a:chOff x="-39647175" y="3972000"/>
            <a:chExt cx="313500" cy="317050"/>
          </a:xfrm>
          <a:solidFill>
            <a:srgbClr val="F8B44D"/>
          </a:solidFill>
        </p:grpSpPr>
        <p:sp>
          <p:nvSpPr>
            <p:cNvPr id="5278" name="Google Shape;5278;p71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71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71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1" name="Google Shape;5281;p71"/>
          <p:cNvGrpSpPr/>
          <p:nvPr/>
        </p:nvGrpSpPr>
        <p:grpSpPr>
          <a:xfrm>
            <a:off x="3494427" y="2661603"/>
            <a:ext cx="375495" cy="370879"/>
            <a:chOff x="-37808850" y="3221575"/>
            <a:chExt cx="321375" cy="317425"/>
          </a:xfrm>
          <a:solidFill>
            <a:srgbClr val="F8B44D"/>
          </a:solidFill>
        </p:grpSpPr>
        <p:sp>
          <p:nvSpPr>
            <p:cNvPr id="5282" name="Google Shape;5282;p71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71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4" name="Google Shape;5284;p71"/>
          <p:cNvGrpSpPr/>
          <p:nvPr/>
        </p:nvGrpSpPr>
        <p:grpSpPr>
          <a:xfrm>
            <a:off x="3503201" y="3183634"/>
            <a:ext cx="372749" cy="241158"/>
            <a:chOff x="-37806500" y="3643030"/>
            <a:chExt cx="319025" cy="206400"/>
          </a:xfrm>
          <a:solidFill>
            <a:srgbClr val="F8B44D"/>
          </a:solidFill>
        </p:grpSpPr>
        <p:sp>
          <p:nvSpPr>
            <p:cNvPr id="5285" name="Google Shape;5285;p71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71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7" name="Google Shape;5287;p71"/>
          <p:cNvGrpSpPr/>
          <p:nvPr/>
        </p:nvGrpSpPr>
        <p:grpSpPr>
          <a:xfrm>
            <a:off x="3505508" y="3575931"/>
            <a:ext cx="368134" cy="371814"/>
            <a:chOff x="-37804925" y="3953450"/>
            <a:chExt cx="315075" cy="318225"/>
          </a:xfrm>
          <a:solidFill>
            <a:srgbClr val="F8B44D"/>
          </a:solidFill>
        </p:grpSpPr>
        <p:sp>
          <p:nvSpPr>
            <p:cNvPr id="5288" name="Google Shape;5288;p71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71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71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91" name="Google Shape;5291;p71"/>
          <p:cNvSpPr/>
          <p:nvPr/>
        </p:nvSpPr>
        <p:spPr>
          <a:xfrm>
            <a:off x="2754452" y="404067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2" name="Google Shape;5292;p71"/>
          <p:cNvGrpSpPr/>
          <p:nvPr/>
        </p:nvGrpSpPr>
        <p:grpSpPr>
          <a:xfrm>
            <a:off x="4860977" y="1328538"/>
            <a:ext cx="355663" cy="308725"/>
            <a:chOff x="-28462125" y="3199700"/>
            <a:chExt cx="298550" cy="259150"/>
          </a:xfrm>
          <a:solidFill>
            <a:srgbClr val="F8B44D"/>
          </a:solidFill>
        </p:grpSpPr>
        <p:sp>
          <p:nvSpPr>
            <p:cNvPr id="5293" name="Google Shape;5293;p71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71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71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6" name="Google Shape;5296;p71"/>
          <p:cNvGrpSpPr/>
          <p:nvPr/>
        </p:nvGrpSpPr>
        <p:grpSpPr>
          <a:xfrm>
            <a:off x="4861930" y="1763228"/>
            <a:ext cx="353757" cy="352833"/>
            <a:chOff x="-28461325" y="3545475"/>
            <a:chExt cx="296950" cy="296175"/>
          </a:xfrm>
          <a:solidFill>
            <a:srgbClr val="F8B44D"/>
          </a:solidFill>
        </p:grpSpPr>
        <p:sp>
          <p:nvSpPr>
            <p:cNvPr id="5297" name="Google Shape;5297;p71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71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71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71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71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71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3" name="Google Shape;5303;p71"/>
          <p:cNvGrpSpPr/>
          <p:nvPr/>
        </p:nvGrpSpPr>
        <p:grpSpPr>
          <a:xfrm>
            <a:off x="4858162" y="2213272"/>
            <a:ext cx="361292" cy="352803"/>
            <a:chOff x="-28463700" y="3914875"/>
            <a:chExt cx="303275" cy="296150"/>
          </a:xfrm>
          <a:solidFill>
            <a:srgbClr val="F8B44D"/>
          </a:solidFill>
        </p:grpSpPr>
        <p:sp>
          <p:nvSpPr>
            <p:cNvPr id="5304" name="Google Shape;5304;p71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71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6" name="Google Shape;5306;p71"/>
          <p:cNvGrpSpPr/>
          <p:nvPr/>
        </p:nvGrpSpPr>
        <p:grpSpPr>
          <a:xfrm>
            <a:off x="7092947" y="1369355"/>
            <a:ext cx="351880" cy="227092"/>
            <a:chOff x="-26573400" y="3224125"/>
            <a:chExt cx="295375" cy="190625"/>
          </a:xfrm>
          <a:solidFill>
            <a:srgbClr val="F8B44D"/>
          </a:solidFill>
        </p:grpSpPr>
        <p:sp>
          <p:nvSpPr>
            <p:cNvPr id="5307" name="Google Shape;5307;p71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71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9" name="Google Shape;5309;p71"/>
          <p:cNvGrpSpPr/>
          <p:nvPr/>
        </p:nvGrpSpPr>
        <p:grpSpPr>
          <a:xfrm>
            <a:off x="7092947" y="1763690"/>
            <a:ext cx="351880" cy="351910"/>
            <a:chOff x="-26573400" y="3546250"/>
            <a:chExt cx="295375" cy="295400"/>
          </a:xfrm>
          <a:solidFill>
            <a:srgbClr val="F8B44D"/>
          </a:solidFill>
        </p:grpSpPr>
        <p:sp>
          <p:nvSpPr>
            <p:cNvPr id="5310" name="Google Shape;5310;p71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71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71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71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71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5" name="Google Shape;5315;p71"/>
          <p:cNvGrpSpPr/>
          <p:nvPr/>
        </p:nvGrpSpPr>
        <p:grpSpPr>
          <a:xfrm>
            <a:off x="7081228" y="2213599"/>
            <a:ext cx="375319" cy="352148"/>
            <a:chOff x="-26583625" y="3917025"/>
            <a:chExt cx="315050" cy="295600"/>
          </a:xfrm>
          <a:solidFill>
            <a:srgbClr val="F8B44D"/>
          </a:solidFill>
        </p:grpSpPr>
        <p:sp>
          <p:nvSpPr>
            <p:cNvPr id="5316" name="Google Shape;5316;p71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71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71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71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0" name="Google Shape;5320;p71"/>
          <p:cNvSpPr/>
          <p:nvPr/>
        </p:nvSpPr>
        <p:spPr>
          <a:xfrm>
            <a:off x="5748315" y="269411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21" name="Google Shape;5321;p71"/>
          <p:cNvGrpSpPr/>
          <p:nvPr/>
        </p:nvGrpSpPr>
        <p:grpSpPr>
          <a:xfrm>
            <a:off x="5779742" y="3172629"/>
            <a:ext cx="289039" cy="352833"/>
            <a:chOff x="-24694925" y="3518700"/>
            <a:chExt cx="242625" cy="296175"/>
          </a:xfrm>
          <a:solidFill>
            <a:srgbClr val="F8B44D"/>
          </a:solidFill>
        </p:grpSpPr>
        <p:sp>
          <p:nvSpPr>
            <p:cNvPr id="5322" name="Google Shape;5322;p71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71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71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71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6" name="Google Shape;5326;p71"/>
          <p:cNvGrpSpPr/>
          <p:nvPr/>
        </p:nvGrpSpPr>
        <p:grpSpPr>
          <a:xfrm>
            <a:off x="5779280" y="3622657"/>
            <a:ext cx="289962" cy="352833"/>
            <a:chOff x="-24709100" y="3888875"/>
            <a:chExt cx="243400" cy="296175"/>
          </a:xfrm>
          <a:solidFill>
            <a:srgbClr val="F8B44D"/>
          </a:solidFill>
        </p:grpSpPr>
        <p:sp>
          <p:nvSpPr>
            <p:cNvPr id="5327" name="Google Shape;5327;p71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71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71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0" name="Google Shape;5330;p71"/>
          <p:cNvGrpSpPr/>
          <p:nvPr/>
        </p:nvGrpSpPr>
        <p:grpSpPr>
          <a:xfrm>
            <a:off x="7979280" y="2695320"/>
            <a:ext cx="356556" cy="349557"/>
            <a:chOff x="-22863675" y="3131775"/>
            <a:chExt cx="299300" cy="293425"/>
          </a:xfrm>
          <a:solidFill>
            <a:srgbClr val="F8B44D"/>
          </a:solidFill>
        </p:grpSpPr>
        <p:sp>
          <p:nvSpPr>
            <p:cNvPr id="5331" name="Google Shape;5331;p71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71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71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4" name="Google Shape;5334;p71"/>
          <p:cNvGrpSpPr/>
          <p:nvPr/>
        </p:nvGrpSpPr>
        <p:grpSpPr>
          <a:xfrm>
            <a:off x="5322144" y="1306499"/>
            <a:ext cx="310602" cy="352803"/>
            <a:chOff x="-28069875" y="3175300"/>
            <a:chExt cx="260725" cy="296150"/>
          </a:xfrm>
          <a:solidFill>
            <a:srgbClr val="F8B44D"/>
          </a:solidFill>
        </p:grpSpPr>
        <p:sp>
          <p:nvSpPr>
            <p:cNvPr id="5335" name="Google Shape;5335;p71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71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71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71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71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71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71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71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71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4" name="Google Shape;5344;p71"/>
          <p:cNvSpPr/>
          <p:nvPr/>
        </p:nvSpPr>
        <p:spPr>
          <a:xfrm>
            <a:off x="5301578" y="176423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45" name="Google Shape;5345;p71"/>
          <p:cNvGrpSpPr/>
          <p:nvPr/>
        </p:nvGrpSpPr>
        <p:grpSpPr>
          <a:xfrm>
            <a:off x="5363423" y="2213733"/>
            <a:ext cx="228045" cy="351880"/>
            <a:chOff x="-28032075" y="3916450"/>
            <a:chExt cx="191425" cy="295375"/>
          </a:xfrm>
          <a:solidFill>
            <a:srgbClr val="F8B44D"/>
          </a:solidFill>
        </p:grpSpPr>
        <p:sp>
          <p:nvSpPr>
            <p:cNvPr id="5346" name="Google Shape;5346;p71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71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71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9" name="Google Shape;5349;p71"/>
          <p:cNvGrpSpPr/>
          <p:nvPr/>
        </p:nvGrpSpPr>
        <p:grpSpPr>
          <a:xfrm>
            <a:off x="7528769" y="1306484"/>
            <a:ext cx="352833" cy="352833"/>
            <a:chOff x="-26201650" y="3176075"/>
            <a:chExt cx="296175" cy="296175"/>
          </a:xfrm>
          <a:solidFill>
            <a:srgbClr val="F8B44D"/>
          </a:solidFill>
        </p:grpSpPr>
        <p:sp>
          <p:nvSpPr>
            <p:cNvPr id="5350" name="Google Shape;5350;p71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71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2" name="Google Shape;5352;p71"/>
          <p:cNvGrpSpPr/>
          <p:nvPr/>
        </p:nvGrpSpPr>
        <p:grpSpPr>
          <a:xfrm>
            <a:off x="7528293" y="1763705"/>
            <a:ext cx="353786" cy="351880"/>
            <a:chOff x="-26204800" y="3547050"/>
            <a:chExt cx="296975" cy="295375"/>
          </a:xfrm>
          <a:solidFill>
            <a:srgbClr val="F8B44D"/>
          </a:solidFill>
        </p:grpSpPr>
        <p:sp>
          <p:nvSpPr>
            <p:cNvPr id="5353" name="Google Shape;5353;p71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71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5" name="Google Shape;5355;p71"/>
          <p:cNvSpPr/>
          <p:nvPr/>
        </p:nvSpPr>
        <p:spPr>
          <a:xfrm>
            <a:off x="7561179" y="221320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6" name="Google Shape;5356;p71"/>
          <p:cNvGrpSpPr/>
          <p:nvPr/>
        </p:nvGrpSpPr>
        <p:grpSpPr>
          <a:xfrm>
            <a:off x="6199548" y="2693683"/>
            <a:ext cx="345328" cy="352833"/>
            <a:chOff x="-24353875" y="3147725"/>
            <a:chExt cx="289875" cy="296175"/>
          </a:xfrm>
          <a:solidFill>
            <a:srgbClr val="F8B44D"/>
          </a:solidFill>
        </p:grpSpPr>
        <p:sp>
          <p:nvSpPr>
            <p:cNvPr id="5357" name="Google Shape;5357;p71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71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9" name="Google Shape;5359;p71"/>
          <p:cNvGrpSpPr/>
          <p:nvPr/>
        </p:nvGrpSpPr>
        <p:grpSpPr>
          <a:xfrm>
            <a:off x="6207530" y="3173090"/>
            <a:ext cx="329365" cy="351910"/>
            <a:chOff x="-24344425" y="3519475"/>
            <a:chExt cx="276475" cy="295400"/>
          </a:xfrm>
          <a:solidFill>
            <a:srgbClr val="F8B44D"/>
          </a:solidFill>
        </p:grpSpPr>
        <p:sp>
          <p:nvSpPr>
            <p:cNvPr id="5360" name="Google Shape;5360;p71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71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2" name="Google Shape;5362;p71"/>
          <p:cNvGrpSpPr/>
          <p:nvPr/>
        </p:nvGrpSpPr>
        <p:grpSpPr>
          <a:xfrm>
            <a:off x="6197210" y="3625010"/>
            <a:ext cx="350004" cy="348128"/>
            <a:chOff x="-24353075" y="3891250"/>
            <a:chExt cx="293800" cy="292225"/>
          </a:xfrm>
          <a:solidFill>
            <a:srgbClr val="F8B44D"/>
          </a:solidFill>
        </p:grpSpPr>
        <p:sp>
          <p:nvSpPr>
            <p:cNvPr id="5363" name="Google Shape;5363;p71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71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5" name="Google Shape;5365;p71"/>
          <p:cNvGrpSpPr/>
          <p:nvPr/>
        </p:nvGrpSpPr>
        <p:grpSpPr>
          <a:xfrm>
            <a:off x="7980681" y="3173313"/>
            <a:ext cx="353757" cy="351463"/>
            <a:chOff x="-22845575" y="3504075"/>
            <a:chExt cx="296950" cy="295025"/>
          </a:xfrm>
          <a:solidFill>
            <a:srgbClr val="F8B44D"/>
          </a:solidFill>
        </p:grpSpPr>
        <p:sp>
          <p:nvSpPr>
            <p:cNvPr id="5366" name="Google Shape;5366;p71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71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8" name="Google Shape;5368;p71"/>
          <p:cNvGrpSpPr/>
          <p:nvPr/>
        </p:nvGrpSpPr>
        <p:grpSpPr>
          <a:xfrm>
            <a:off x="5773862" y="1306961"/>
            <a:ext cx="299344" cy="351880"/>
            <a:chOff x="-27691025" y="3175300"/>
            <a:chExt cx="251275" cy="295375"/>
          </a:xfrm>
          <a:solidFill>
            <a:srgbClr val="F8B44D"/>
          </a:solidFill>
        </p:grpSpPr>
        <p:sp>
          <p:nvSpPr>
            <p:cNvPr id="5369" name="Google Shape;5369;p71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71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71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71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3" name="Google Shape;5373;p71"/>
          <p:cNvGrpSpPr/>
          <p:nvPr/>
        </p:nvGrpSpPr>
        <p:grpSpPr>
          <a:xfrm>
            <a:off x="5746179" y="1825637"/>
            <a:ext cx="354710" cy="228015"/>
            <a:chOff x="-27721750" y="3598250"/>
            <a:chExt cx="297750" cy="191400"/>
          </a:xfrm>
          <a:solidFill>
            <a:srgbClr val="F8B44D"/>
          </a:solidFill>
        </p:grpSpPr>
        <p:sp>
          <p:nvSpPr>
            <p:cNvPr id="5374" name="Google Shape;5374;p71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71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6" name="Google Shape;5376;p71"/>
          <p:cNvGrpSpPr/>
          <p:nvPr/>
        </p:nvGrpSpPr>
        <p:grpSpPr>
          <a:xfrm>
            <a:off x="5747579" y="2219183"/>
            <a:ext cx="351910" cy="340980"/>
            <a:chOff x="-27719400" y="3925600"/>
            <a:chExt cx="295400" cy="286225"/>
          </a:xfrm>
          <a:solidFill>
            <a:srgbClr val="F8B44D"/>
          </a:solidFill>
        </p:grpSpPr>
        <p:sp>
          <p:nvSpPr>
            <p:cNvPr id="5377" name="Google Shape;5377;p71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71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9" name="Google Shape;5379;p71"/>
          <p:cNvGrpSpPr/>
          <p:nvPr/>
        </p:nvGrpSpPr>
        <p:grpSpPr>
          <a:xfrm>
            <a:off x="7968851" y="1306023"/>
            <a:ext cx="353757" cy="353757"/>
            <a:chOff x="-25834600" y="3176875"/>
            <a:chExt cx="296950" cy="296950"/>
          </a:xfrm>
          <a:solidFill>
            <a:srgbClr val="F8B44D"/>
          </a:solidFill>
        </p:grpSpPr>
        <p:sp>
          <p:nvSpPr>
            <p:cNvPr id="5380" name="Google Shape;5380;p71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71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71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71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71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5" name="Google Shape;5385;p71"/>
          <p:cNvGrpSpPr/>
          <p:nvPr/>
        </p:nvGrpSpPr>
        <p:grpSpPr>
          <a:xfrm>
            <a:off x="7968851" y="1774024"/>
            <a:ext cx="353757" cy="331241"/>
            <a:chOff x="-25834600" y="3564375"/>
            <a:chExt cx="296950" cy="278050"/>
          </a:xfrm>
          <a:solidFill>
            <a:srgbClr val="F8B44D"/>
          </a:solidFill>
        </p:grpSpPr>
        <p:sp>
          <p:nvSpPr>
            <p:cNvPr id="5386" name="Google Shape;5386;p71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71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71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71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71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71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71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71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4" name="Google Shape;5394;p71"/>
          <p:cNvGrpSpPr/>
          <p:nvPr/>
        </p:nvGrpSpPr>
        <p:grpSpPr>
          <a:xfrm>
            <a:off x="7966974" y="2213376"/>
            <a:ext cx="357509" cy="352595"/>
            <a:chOff x="-25834600" y="3915850"/>
            <a:chExt cx="300100" cy="295975"/>
          </a:xfrm>
          <a:solidFill>
            <a:srgbClr val="F8B44D"/>
          </a:solidFill>
        </p:grpSpPr>
        <p:sp>
          <p:nvSpPr>
            <p:cNvPr id="5395" name="Google Shape;5395;p71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71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71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8" name="Google Shape;5398;p71"/>
          <p:cNvGrpSpPr/>
          <p:nvPr/>
        </p:nvGrpSpPr>
        <p:grpSpPr>
          <a:xfrm>
            <a:off x="6702402" y="2694606"/>
            <a:ext cx="228968" cy="350987"/>
            <a:chOff x="-23930925" y="3149300"/>
            <a:chExt cx="192200" cy="294625"/>
          </a:xfrm>
          <a:solidFill>
            <a:srgbClr val="F8B44D"/>
          </a:solidFill>
        </p:grpSpPr>
        <p:sp>
          <p:nvSpPr>
            <p:cNvPr id="5399" name="Google Shape;5399;p71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71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71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71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3" name="Google Shape;5403;p71"/>
          <p:cNvGrpSpPr/>
          <p:nvPr/>
        </p:nvGrpSpPr>
        <p:grpSpPr>
          <a:xfrm>
            <a:off x="6659232" y="3173090"/>
            <a:ext cx="315307" cy="351910"/>
            <a:chOff x="-23962425" y="3519475"/>
            <a:chExt cx="264675" cy="295400"/>
          </a:xfrm>
          <a:solidFill>
            <a:srgbClr val="F8B44D"/>
          </a:solidFill>
        </p:grpSpPr>
        <p:sp>
          <p:nvSpPr>
            <p:cNvPr id="5404" name="Google Shape;5404;p71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71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6" name="Google Shape;5406;p71"/>
          <p:cNvSpPr/>
          <p:nvPr/>
        </p:nvSpPr>
        <p:spPr>
          <a:xfrm>
            <a:off x="6629668" y="362680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7" name="Google Shape;5407;p71"/>
          <p:cNvGrpSpPr/>
          <p:nvPr/>
        </p:nvGrpSpPr>
        <p:grpSpPr>
          <a:xfrm>
            <a:off x="8037908" y="3623134"/>
            <a:ext cx="239302" cy="351880"/>
            <a:chOff x="-22788075" y="3904625"/>
            <a:chExt cx="200875" cy="295375"/>
          </a:xfrm>
          <a:solidFill>
            <a:srgbClr val="F8B44D"/>
          </a:solidFill>
        </p:grpSpPr>
        <p:sp>
          <p:nvSpPr>
            <p:cNvPr id="5408" name="Google Shape;5408;p71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71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71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71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2" name="Google Shape;5412;p71"/>
          <p:cNvGrpSpPr/>
          <p:nvPr/>
        </p:nvGrpSpPr>
        <p:grpSpPr>
          <a:xfrm>
            <a:off x="6193206" y="1306499"/>
            <a:ext cx="354710" cy="352803"/>
            <a:chOff x="-27351575" y="3175300"/>
            <a:chExt cx="297750" cy="296150"/>
          </a:xfrm>
          <a:solidFill>
            <a:srgbClr val="F8B44D"/>
          </a:solidFill>
        </p:grpSpPr>
        <p:sp>
          <p:nvSpPr>
            <p:cNvPr id="5413" name="Google Shape;5413;p71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71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71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71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7" name="Google Shape;5417;p71"/>
          <p:cNvGrpSpPr/>
          <p:nvPr/>
        </p:nvGrpSpPr>
        <p:grpSpPr>
          <a:xfrm>
            <a:off x="6235914" y="1763109"/>
            <a:ext cx="269293" cy="353072"/>
            <a:chOff x="-27313750" y="3545275"/>
            <a:chExt cx="226050" cy="296375"/>
          </a:xfrm>
          <a:solidFill>
            <a:srgbClr val="F8B44D"/>
          </a:solidFill>
        </p:grpSpPr>
        <p:sp>
          <p:nvSpPr>
            <p:cNvPr id="5418" name="Google Shape;5418;p71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71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71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1" name="Google Shape;5421;p71"/>
          <p:cNvGrpSpPr/>
          <p:nvPr/>
        </p:nvGrpSpPr>
        <p:grpSpPr>
          <a:xfrm>
            <a:off x="6193206" y="2211380"/>
            <a:ext cx="354710" cy="356586"/>
            <a:chOff x="-27351575" y="3915650"/>
            <a:chExt cx="297750" cy="299325"/>
          </a:xfrm>
          <a:solidFill>
            <a:srgbClr val="F8B44D"/>
          </a:solidFill>
        </p:grpSpPr>
        <p:sp>
          <p:nvSpPr>
            <p:cNvPr id="5422" name="Google Shape;5422;p71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71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4" name="Google Shape;5424;p71"/>
          <p:cNvGrpSpPr/>
          <p:nvPr/>
        </p:nvGrpSpPr>
        <p:grpSpPr>
          <a:xfrm>
            <a:off x="4880696" y="2693579"/>
            <a:ext cx="319060" cy="353042"/>
            <a:chOff x="-25445525" y="3175900"/>
            <a:chExt cx="267825" cy="296350"/>
          </a:xfrm>
          <a:solidFill>
            <a:srgbClr val="F8B44D"/>
          </a:solidFill>
        </p:grpSpPr>
        <p:sp>
          <p:nvSpPr>
            <p:cNvPr id="5425" name="Google Shape;5425;p71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71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71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8" name="Google Shape;5428;p71"/>
          <p:cNvGrpSpPr/>
          <p:nvPr/>
        </p:nvGrpSpPr>
        <p:grpSpPr>
          <a:xfrm>
            <a:off x="4862410" y="3183902"/>
            <a:ext cx="355633" cy="330288"/>
            <a:chOff x="-25465200" y="3565175"/>
            <a:chExt cx="298525" cy="277250"/>
          </a:xfrm>
          <a:solidFill>
            <a:srgbClr val="F8B44D"/>
          </a:solidFill>
        </p:grpSpPr>
        <p:sp>
          <p:nvSpPr>
            <p:cNvPr id="5429" name="Google Shape;5429;p71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71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1" name="Google Shape;5431;p71"/>
          <p:cNvGrpSpPr/>
          <p:nvPr/>
        </p:nvGrpSpPr>
        <p:grpSpPr>
          <a:xfrm>
            <a:off x="4861948" y="3623432"/>
            <a:ext cx="356556" cy="351285"/>
            <a:chOff x="-25465200" y="3916150"/>
            <a:chExt cx="299300" cy="294875"/>
          </a:xfrm>
          <a:solidFill>
            <a:srgbClr val="F8B44D"/>
          </a:solidFill>
        </p:grpSpPr>
        <p:sp>
          <p:nvSpPr>
            <p:cNvPr id="5432" name="Google Shape;5432;p71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71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71"/>
          <p:cNvGrpSpPr/>
          <p:nvPr/>
        </p:nvGrpSpPr>
        <p:grpSpPr>
          <a:xfrm>
            <a:off x="7089388" y="2693698"/>
            <a:ext cx="351880" cy="352803"/>
            <a:chOff x="-23615075" y="3148525"/>
            <a:chExt cx="295375" cy="296150"/>
          </a:xfrm>
          <a:solidFill>
            <a:srgbClr val="F8B44D"/>
          </a:solidFill>
        </p:grpSpPr>
        <p:sp>
          <p:nvSpPr>
            <p:cNvPr id="5435" name="Google Shape;5435;p71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71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71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71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9" name="Google Shape;5439;p71"/>
          <p:cNvSpPr/>
          <p:nvPr/>
        </p:nvSpPr>
        <p:spPr>
          <a:xfrm>
            <a:off x="7087484" y="317205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0" name="Google Shape;5440;p71"/>
          <p:cNvGrpSpPr/>
          <p:nvPr/>
        </p:nvGrpSpPr>
        <p:grpSpPr>
          <a:xfrm>
            <a:off x="7088911" y="3632977"/>
            <a:ext cx="352833" cy="332194"/>
            <a:chOff x="-23615075" y="3906200"/>
            <a:chExt cx="296175" cy="278850"/>
          </a:xfrm>
          <a:solidFill>
            <a:srgbClr val="F8B44D"/>
          </a:solidFill>
        </p:grpSpPr>
        <p:sp>
          <p:nvSpPr>
            <p:cNvPr id="5441" name="Google Shape;5441;p71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71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71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4" name="Google Shape;5444;p71"/>
          <p:cNvSpPr/>
          <p:nvPr/>
        </p:nvSpPr>
        <p:spPr>
          <a:xfrm>
            <a:off x="6207743" y="406494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5" name="Google Shape;5445;p71"/>
          <p:cNvGrpSpPr/>
          <p:nvPr/>
        </p:nvGrpSpPr>
        <p:grpSpPr>
          <a:xfrm>
            <a:off x="6637880" y="1306618"/>
            <a:ext cx="353757" cy="352565"/>
            <a:chOff x="-26980600" y="3175500"/>
            <a:chExt cx="296950" cy="295950"/>
          </a:xfrm>
          <a:solidFill>
            <a:srgbClr val="F8B44D"/>
          </a:solidFill>
        </p:grpSpPr>
        <p:sp>
          <p:nvSpPr>
            <p:cNvPr id="5446" name="Google Shape;5446;p71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71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71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9" name="Google Shape;5449;p71"/>
          <p:cNvSpPr/>
          <p:nvPr/>
        </p:nvSpPr>
        <p:spPr>
          <a:xfrm>
            <a:off x="6660447" y="176363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0" name="Google Shape;5450;p71"/>
          <p:cNvGrpSpPr/>
          <p:nvPr/>
        </p:nvGrpSpPr>
        <p:grpSpPr>
          <a:xfrm>
            <a:off x="6638357" y="2245154"/>
            <a:ext cx="352803" cy="289039"/>
            <a:chOff x="-26981375" y="3951875"/>
            <a:chExt cx="296150" cy="242625"/>
          </a:xfrm>
          <a:solidFill>
            <a:srgbClr val="F8B44D"/>
          </a:solidFill>
        </p:grpSpPr>
        <p:sp>
          <p:nvSpPr>
            <p:cNvPr id="5451" name="Google Shape;5451;p71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71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71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4" name="Google Shape;5454;p71"/>
          <p:cNvGrpSpPr/>
          <p:nvPr/>
        </p:nvGrpSpPr>
        <p:grpSpPr>
          <a:xfrm>
            <a:off x="5303399" y="2692745"/>
            <a:ext cx="351910" cy="354710"/>
            <a:chOff x="-25094250" y="3176075"/>
            <a:chExt cx="295400" cy="297750"/>
          </a:xfrm>
          <a:solidFill>
            <a:srgbClr val="F8B44D"/>
          </a:solidFill>
        </p:grpSpPr>
        <p:sp>
          <p:nvSpPr>
            <p:cNvPr id="5455" name="Google Shape;5455;p71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71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71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8" name="Google Shape;5458;p71"/>
          <p:cNvGrpSpPr/>
          <p:nvPr/>
        </p:nvGrpSpPr>
        <p:grpSpPr>
          <a:xfrm>
            <a:off x="5303399" y="3173106"/>
            <a:ext cx="351910" cy="351880"/>
            <a:chOff x="-25094250" y="3547050"/>
            <a:chExt cx="295400" cy="295375"/>
          </a:xfrm>
          <a:solidFill>
            <a:srgbClr val="F8B44D"/>
          </a:solidFill>
        </p:grpSpPr>
        <p:sp>
          <p:nvSpPr>
            <p:cNvPr id="5459" name="Google Shape;5459;p71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71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71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71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71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4" name="Google Shape;5464;p71"/>
          <p:cNvSpPr/>
          <p:nvPr/>
        </p:nvSpPr>
        <p:spPr>
          <a:xfrm>
            <a:off x="5303415" y="367808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5" name="Google Shape;5465;p71"/>
          <p:cNvGrpSpPr/>
          <p:nvPr/>
        </p:nvGrpSpPr>
        <p:grpSpPr>
          <a:xfrm>
            <a:off x="7535476" y="2693698"/>
            <a:ext cx="352803" cy="352803"/>
            <a:chOff x="-23245675" y="3148525"/>
            <a:chExt cx="296150" cy="296150"/>
          </a:xfrm>
          <a:solidFill>
            <a:srgbClr val="F8B44D"/>
          </a:solidFill>
        </p:grpSpPr>
        <p:sp>
          <p:nvSpPr>
            <p:cNvPr id="5466" name="Google Shape;5466;p71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71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71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9" name="Google Shape;5469;p71"/>
          <p:cNvSpPr/>
          <p:nvPr/>
        </p:nvSpPr>
        <p:spPr>
          <a:xfrm>
            <a:off x="7577658" y="317304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0" name="Google Shape;5470;p71"/>
          <p:cNvGrpSpPr/>
          <p:nvPr/>
        </p:nvGrpSpPr>
        <p:grpSpPr>
          <a:xfrm>
            <a:off x="7535938" y="3622672"/>
            <a:ext cx="351880" cy="352803"/>
            <a:chOff x="-23244900" y="3888100"/>
            <a:chExt cx="295375" cy="296150"/>
          </a:xfrm>
          <a:solidFill>
            <a:srgbClr val="F8B44D"/>
          </a:solidFill>
        </p:grpSpPr>
        <p:sp>
          <p:nvSpPr>
            <p:cNvPr id="5471" name="Google Shape;5471;p71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71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71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71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71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71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71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71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71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71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71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2" name="Google Shape;5482;p71"/>
          <p:cNvSpPr/>
          <p:nvPr/>
        </p:nvSpPr>
        <p:spPr>
          <a:xfrm>
            <a:off x="6612202" y="406353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8B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3" name="Google Shape;5483;p71"/>
          <p:cNvSpPr txBox="1"/>
          <p:nvPr/>
        </p:nvSpPr>
        <p:spPr>
          <a:xfrm>
            <a:off x="972063" y="387299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B3F7C"/>
                </a:solidFill>
              </a:rPr>
              <a:t>Educational Icons</a:t>
            </a:r>
            <a:endParaRPr sz="2400">
              <a:solidFill>
                <a:srgbClr val="BB3F7C"/>
              </a:solidFill>
            </a:endParaRPr>
          </a:p>
        </p:txBody>
      </p:sp>
      <p:sp>
        <p:nvSpPr>
          <p:cNvPr id="5484" name="Google Shape;5484;p71"/>
          <p:cNvSpPr txBox="1"/>
          <p:nvPr/>
        </p:nvSpPr>
        <p:spPr>
          <a:xfrm>
            <a:off x="4980788" y="387299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B3F7C"/>
                </a:solidFill>
              </a:rPr>
              <a:t>Medical Icons</a:t>
            </a:r>
            <a:endParaRPr sz="2400">
              <a:solidFill>
                <a:srgbClr val="BB3F7C"/>
              </a:solidFill>
            </a:endParaRPr>
          </a:p>
        </p:txBody>
      </p:sp>
      <p:sp>
        <p:nvSpPr>
          <p:cNvPr id="359" name="Text Placeholder 1">
            <a:extLst>
              <a:ext uri="{FF2B5EF4-FFF2-40B4-BE49-F238E27FC236}">
                <a16:creationId xmlns:a16="http://schemas.microsoft.com/office/drawing/2014/main" id="{5226C018-129C-687F-5722-2CC410489174}"/>
              </a:ext>
            </a:extLst>
          </p:cNvPr>
          <p:cNvSpPr txBox="1">
            <a:spLocks/>
          </p:cNvSpPr>
          <p:nvPr/>
        </p:nvSpPr>
        <p:spPr>
          <a:xfrm>
            <a:off x="246021" y="4620859"/>
            <a:ext cx="3526860" cy="21401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ctr"/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</a:rPr>
              <a:t>By: www.plantillaspower-point.com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526116" y="775040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2">
                    <a:lumMod val="75000"/>
                  </a:schemeClr>
                </a:solidFill>
              </a:rPr>
              <a:t>This is a slide title</a:t>
            </a:r>
            <a:endParaRPr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526116" y="1567310"/>
            <a:ext cx="5411388" cy="283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𖤓"/>
            </a:pPr>
            <a:r>
              <a:rPr lang="en" dirty="0">
                <a:latin typeface="+mj-lt"/>
                <a:ea typeface="Questrial" pitchFamily="2" charset="0"/>
                <a:cs typeface="Questrial" pitchFamily="2" charset="0"/>
              </a:rPr>
              <a:t>Here you have a list of items</a:t>
            </a:r>
            <a:endParaRPr dirty="0">
              <a:latin typeface="+mj-lt"/>
              <a:ea typeface="Questrial" pitchFamily="2" charset="0"/>
              <a:cs typeface="Questrial" pitchFamily="2" charset="0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𖤓"/>
            </a:pPr>
            <a:r>
              <a:rPr lang="en" dirty="0">
                <a:latin typeface="+mj-lt"/>
                <a:ea typeface="Questrial" pitchFamily="2" charset="0"/>
                <a:cs typeface="Questrial" pitchFamily="2" charset="0"/>
              </a:rPr>
              <a:t>And some text</a:t>
            </a:r>
            <a:endParaRPr dirty="0">
              <a:latin typeface="+mj-lt"/>
              <a:ea typeface="Questrial" pitchFamily="2" charset="0"/>
              <a:cs typeface="Questrial" pitchFamily="2" charset="0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𖤓"/>
            </a:pPr>
            <a:r>
              <a:rPr lang="en" dirty="0">
                <a:latin typeface="+mj-lt"/>
                <a:ea typeface="Questrial" pitchFamily="2" charset="0"/>
                <a:cs typeface="Questrial" pitchFamily="2" charset="0"/>
              </a:rPr>
              <a:t>But remember not to overload your slides with content</a:t>
            </a:r>
            <a:endParaRPr dirty="0">
              <a:latin typeface="+mj-lt"/>
              <a:ea typeface="Questrial" pitchFamily="2" charset="0"/>
              <a:cs typeface="Questrial" pitchFamily="2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latin typeface="+mj-lt"/>
                <a:ea typeface="Questrial" pitchFamily="2" charset="0"/>
                <a:cs typeface="Questrial" pitchFamily="2" charset="0"/>
              </a:rPr>
              <a:t>Your audience will listen to you or read the content, but won’t do both. </a:t>
            </a:r>
            <a:endParaRPr dirty="0">
              <a:latin typeface="+mj-lt"/>
              <a:ea typeface="Questrial" pitchFamily="2" charset="0"/>
              <a:cs typeface="Questrial" pitchFamily="2" charset="0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72" y="2697086"/>
            <a:ext cx="2221662" cy="2173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1"/>
            </a:gs>
          </a:gsLst>
          <a:lin ang="16200038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 idx="4294967295"/>
          </p:nvPr>
        </p:nvSpPr>
        <p:spPr>
          <a:xfrm>
            <a:off x="855300" y="932038"/>
            <a:ext cx="4072200" cy="2135700"/>
          </a:xfrm>
          <a:prstGeom prst="rect">
            <a:avLst/>
          </a:prstGeom>
          <a:effectLst>
            <a:outerShdw blurRad="14288" dist="19050" dir="2700000" algn="bl" rotWithShape="0">
              <a:srgbClr val="655A87">
                <a:alpha val="2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accent2">
                    <a:lumMod val="75000"/>
                  </a:schemeClr>
                </a:solidFill>
              </a:rPr>
              <a:t>Big concept</a:t>
            </a:r>
            <a:endParaRPr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4294967295"/>
          </p:nvPr>
        </p:nvSpPr>
        <p:spPr>
          <a:xfrm>
            <a:off x="855300" y="3050462"/>
            <a:ext cx="4072200" cy="116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+mn-lt"/>
              </a:rPr>
              <a:t>Bring the attention of your audience over a key concept using icons or illustrations</a:t>
            </a:r>
            <a:endParaRPr dirty="0">
              <a:latin typeface="+mn-lt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6174366" y="1029625"/>
            <a:ext cx="478322" cy="46480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0" name="Google Shape;110;p19"/>
          <p:cNvSpPr/>
          <p:nvPr/>
        </p:nvSpPr>
        <p:spPr>
          <a:xfrm rot="2486991">
            <a:off x="5866778" y="3138614"/>
            <a:ext cx="340303" cy="3306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6</a:t>
            </a:fld>
            <a:endParaRPr>
              <a:solidFill>
                <a:schemeClr val="accen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100" y="1356409"/>
            <a:ext cx="5457175" cy="37870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574859" y="2408558"/>
            <a:ext cx="28548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White</a:t>
            </a:r>
            <a:endParaRPr b="1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latin typeface="+mj-lt"/>
              </a:rPr>
              <a:t>Is the color of milk and fresh snow, the color produced by the combination of all the colors of the visible spectrum.</a:t>
            </a:r>
            <a:endParaRPr dirty="0">
              <a:latin typeface="+mj-lt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574859" y="1457792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2">
                    <a:lumMod val="75000"/>
                  </a:schemeClr>
                </a:solidFill>
              </a:rPr>
              <a:t>You can also split your content</a:t>
            </a:r>
            <a:endParaRPr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830152" y="2408558"/>
            <a:ext cx="28548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Black</a:t>
            </a:r>
            <a:endParaRPr b="1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latin typeface="+mj-lt"/>
              </a:rPr>
              <a:t>Is the color of ebony and of outer space. It has been the symbolic color of elegance, solemnity and authority.</a:t>
            </a:r>
            <a:endParaRPr>
              <a:latin typeface="+mj-lt"/>
            </a:endParaRPr>
          </a:p>
        </p:txBody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15" y="2952842"/>
            <a:ext cx="1778569" cy="20248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15754"/>
          <a:stretch/>
        </p:blipFill>
        <p:spPr>
          <a:xfrm>
            <a:off x="-1" y="3169920"/>
            <a:ext cx="3713915" cy="1973580"/>
          </a:xfrm>
          <a:prstGeom prst="rect">
            <a:avLst/>
          </a:prstGeom>
        </p:spPr>
      </p:pic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50500" y="625737"/>
            <a:ext cx="611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>
                    <a:lumMod val="75000"/>
                  </a:schemeClr>
                </a:solidFill>
              </a:rPr>
              <a:t>In two or three columns</a:t>
            </a:r>
            <a:endParaRPr sz="4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1762009" y="1737998"/>
            <a:ext cx="21375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Yellow</a:t>
            </a:r>
            <a:endParaRPr b="1" dirty="0">
              <a:latin typeface="+mj-lt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latin typeface="+mj-lt"/>
              </a:rPr>
              <a:t>Is the color of gold, butter and ripe lemons. In the spectrum of visible light, yellow is found between green and orange.</a:t>
            </a:r>
            <a:endParaRPr dirty="0">
              <a:latin typeface="+mj-lt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2"/>
          </p:nvPr>
        </p:nvSpPr>
        <p:spPr>
          <a:xfrm>
            <a:off x="4124222" y="1737998"/>
            <a:ext cx="21375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Blue</a:t>
            </a:r>
            <a:endParaRPr b="1">
              <a:latin typeface="+mj-lt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latin typeface="+mj-lt"/>
              </a:rPr>
              <a:t>Is the colour of the clear sky and the deep sea. It is located between violet and green on the optical spectrum.</a:t>
            </a:r>
            <a:endParaRPr>
              <a:latin typeface="+mj-lt"/>
            </a:endParaRPr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3"/>
          </p:nvPr>
        </p:nvSpPr>
        <p:spPr>
          <a:xfrm>
            <a:off x="6486434" y="1737998"/>
            <a:ext cx="2137500" cy="31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Red</a:t>
            </a:r>
            <a:endParaRPr b="1">
              <a:latin typeface="+mj-lt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Is the color of blood, and because of this it has historically been associated with sacrifice, danger and courage. </a:t>
            </a:r>
            <a:endParaRPr>
              <a:latin typeface="+mj-lt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855300" y="1078713"/>
            <a:ext cx="3286500" cy="903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is worth a thousand words</a:t>
            </a:r>
            <a:endParaRPr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855300" y="2256087"/>
            <a:ext cx="3286500" cy="18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dirty="0">
                <a:latin typeface="+mj-lt"/>
              </a:rPr>
              <a:t>A complex idea can be conveyed with just a single still image, namely making it possible to absorb large amounts of data quickly.</a:t>
            </a:r>
            <a:endParaRPr sz="2000" dirty="0">
              <a:latin typeface="+mj-lt"/>
            </a:endParaRPr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32" y="1432281"/>
            <a:ext cx="2686793" cy="2880436"/>
          </a:xfrm>
          <a:prstGeom prst="rect">
            <a:avLst/>
          </a:prstGeom>
        </p:spPr>
      </p:pic>
      <p:sp>
        <p:nvSpPr>
          <p:cNvPr id="7" name="Google Shape;333;p38"/>
          <p:cNvSpPr/>
          <p:nvPr/>
        </p:nvSpPr>
        <p:spPr>
          <a:xfrm>
            <a:off x="7600325" y="3092100"/>
            <a:ext cx="1230940" cy="15445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38" scaled="0"/>
                </a:gradFill>
                <a:latin typeface="Raleway;600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Carnival base template">
  <a:themeElements>
    <a:clrScheme name="Custom 347">
      <a:dk1>
        <a:srgbClr val="322B3A"/>
      </a:dk1>
      <a:lt1>
        <a:srgbClr val="FFFFFF"/>
      </a:lt1>
      <a:dk2>
        <a:srgbClr val="B6B4BE"/>
      </a:dk2>
      <a:lt2>
        <a:srgbClr val="F1ECEE"/>
      </a:lt2>
      <a:accent1>
        <a:srgbClr val="ECA3BD"/>
      </a:accent1>
      <a:accent2>
        <a:srgbClr val="B9A9E9"/>
      </a:accent2>
      <a:accent3>
        <a:srgbClr val="A1CAF3"/>
      </a:accent3>
      <a:accent4>
        <a:srgbClr val="A9E9D5"/>
      </a:accent4>
      <a:accent5>
        <a:srgbClr val="C3E299"/>
      </a:accent5>
      <a:accent6>
        <a:srgbClr val="F7DDAD"/>
      </a:accent6>
      <a:hlink>
        <a:srgbClr val="554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2156</Words>
  <Application>Microsoft Office PowerPoint</Application>
  <PresentationFormat>Presentación en pantalla (16:9)</PresentationFormat>
  <Paragraphs>309</Paragraphs>
  <Slides>42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3" baseType="lpstr">
      <vt:lpstr>Poppins SemiBold</vt:lpstr>
      <vt:lpstr>Arial</vt:lpstr>
      <vt:lpstr>Montserrat</vt:lpstr>
      <vt:lpstr>Raleway;600</vt:lpstr>
      <vt:lpstr>Raleway Thin</vt:lpstr>
      <vt:lpstr>Satisfy</vt:lpstr>
      <vt:lpstr>Calibri</vt:lpstr>
      <vt:lpstr>Nunito ExtraBold</vt:lpstr>
      <vt:lpstr>Lato</vt:lpstr>
      <vt:lpstr>Open Sans</vt:lpstr>
      <vt:lpstr>SlidesCarnival base template</vt:lpstr>
      <vt:lpstr>EMBROIDERY</vt:lpstr>
      <vt:lpstr>Hello!</vt:lpstr>
      <vt:lpstr>Transition Headline</vt:lpstr>
      <vt:lpstr>Presentación de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Table of contents</vt:lpstr>
      <vt:lpstr>Use diagrams to explain your ideas</vt:lpstr>
      <vt:lpstr>Presentación de PowerPoint</vt:lpstr>
      <vt:lpstr>89,526,124</vt:lpstr>
      <vt:lpstr>Locations</vt:lpstr>
      <vt:lpstr>89,526,124$</vt:lpstr>
      <vt:lpstr>Our process is easy</vt:lpstr>
      <vt:lpstr>Let’s review some concepts</vt:lpstr>
      <vt:lpstr>Presentación de PowerPoint</vt:lpstr>
      <vt:lpstr>Best seller</vt:lpstr>
      <vt:lpstr>Presentación de PowerPoint</vt:lpstr>
      <vt:lpstr>Presentación de PowerPoint</vt:lpstr>
      <vt:lpstr>Presentación de PowerPoint</vt:lpstr>
      <vt:lpstr>Extra Resources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Presentación de PowerPoint</vt:lpstr>
      <vt:lpstr>Presentación de PowerPoint</vt:lpstr>
      <vt:lpstr>Presentación de PowerPoint</vt:lpstr>
      <vt:lpstr>Our projects</vt:lpstr>
      <vt:lpstr>Thanks!</vt:lpstr>
      <vt:lpstr>Presentación de PowerPoint</vt:lpstr>
      <vt:lpstr>Alternative resources</vt:lpstr>
      <vt:lpstr>Alternative resources</vt:lpstr>
      <vt:lpstr>Alternative resources</vt:lpstr>
      <vt:lpstr>...and our sets of editable icons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bordados</dc:title>
  <dc:creator>Sr GRYM</dc:creator>
  <cp:lastModifiedBy>i201701069 (Sucasaca Mamani, Jean Carlo)</cp:lastModifiedBy>
  <cp:revision>24</cp:revision>
  <dcterms:modified xsi:type="dcterms:W3CDTF">2022-05-08T11:21:04Z</dcterms:modified>
</cp:coreProperties>
</file>